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3004800" cy="9753600"/>
  <p:notesSz cx="130048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1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0966" y="496671"/>
            <a:ext cx="11762866" cy="998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6525" y="3054248"/>
            <a:ext cx="11822430" cy="2587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image" Target="../media/image35.jp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" Type="http://schemas.openxmlformats.org/officeDocument/2006/relationships/image" Target="../media/image25.jpg"/><Relationship Id="rId21" Type="http://schemas.openxmlformats.org/officeDocument/2006/relationships/image" Target="../media/image43.jpg"/><Relationship Id="rId7" Type="http://schemas.openxmlformats.org/officeDocument/2006/relationships/image" Target="../media/image29.jpg"/><Relationship Id="rId12" Type="http://schemas.openxmlformats.org/officeDocument/2006/relationships/image" Target="../media/image34.jpg"/><Relationship Id="rId17" Type="http://schemas.openxmlformats.org/officeDocument/2006/relationships/image" Target="../media/image39.jpg"/><Relationship Id="rId25" Type="http://schemas.openxmlformats.org/officeDocument/2006/relationships/image" Target="../media/image47.jpg"/><Relationship Id="rId2" Type="http://schemas.openxmlformats.org/officeDocument/2006/relationships/image" Target="../media/image24.jpg"/><Relationship Id="rId16" Type="http://schemas.openxmlformats.org/officeDocument/2006/relationships/image" Target="../media/image38.jp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g"/><Relationship Id="rId11" Type="http://schemas.openxmlformats.org/officeDocument/2006/relationships/image" Target="../media/image33.jpg"/><Relationship Id="rId24" Type="http://schemas.openxmlformats.org/officeDocument/2006/relationships/image" Target="../media/image46.jpg"/><Relationship Id="rId5" Type="http://schemas.openxmlformats.org/officeDocument/2006/relationships/image" Target="../media/image27.png"/><Relationship Id="rId15" Type="http://schemas.openxmlformats.org/officeDocument/2006/relationships/image" Target="../media/image37.jpg"/><Relationship Id="rId23" Type="http://schemas.openxmlformats.org/officeDocument/2006/relationships/image" Target="../media/image45.png"/><Relationship Id="rId10" Type="http://schemas.openxmlformats.org/officeDocument/2006/relationships/image" Target="../media/image32.jpg"/><Relationship Id="rId19" Type="http://schemas.openxmlformats.org/officeDocument/2006/relationships/image" Target="../media/image41.jpg"/><Relationship Id="rId4" Type="http://schemas.openxmlformats.org/officeDocument/2006/relationships/image" Target="../media/image26.jpg"/><Relationship Id="rId9" Type="http://schemas.openxmlformats.org/officeDocument/2006/relationships/image" Target="../media/image31.jpg"/><Relationship Id="rId14" Type="http://schemas.openxmlformats.org/officeDocument/2006/relationships/image" Target="../media/image36.jpg"/><Relationship Id="rId22" Type="http://schemas.openxmlformats.org/officeDocument/2006/relationships/image" Target="../media/image44.jpg"/><Relationship Id="rId27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82600" y="838200"/>
            <a:ext cx="8534400" cy="63286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0" b="1" spc="75" dirty="0"/>
              <a:t>The</a:t>
            </a:r>
            <a:r>
              <a:rPr sz="4000" b="1" spc="-65" dirty="0"/>
              <a:t> </a:t>
            </a:r>
            <a:r>
              <a:rPr sz="4000" b="1" spc="55" dirty="0"/>
              <a:t>practical</a:t>
            </a:r>
            <a:r>
              <a:rPr sz="4000" b="1" spc="-65" dirty="0"/>
              <a:t> </a:t>
            </a:r>
            <a:r>
              <a:rPr sz="4000" b="1" spc="55" dirty="0"/>
              <a:t>of</a:t>
            </a:r>
            <a:r>
              <a:rPr sz="4000" b="1" spc="-70" dirty="0"/>
              <a:t> </a:t>
            </a:r>
            <a:r>
              <a:rPr sz="4000" b="1" spc="60" dirty="0"/>
              <a:t>the</a:t>
            </a:r>
            <a:r>
              <a:rPr sz="4000" b="1" spc="-75" dirty="0"/>
              <a:t> </a:t>
            </a:r>
            <a:r>
              <a:rPr lang="en-US" sz="4000" b="1" spc="75" dirty="0" smtClean="0"/>
              <a:t>third</a:t>
            </a:r>
            <a:r>
              <a:rPr sz="4000" b="1" spc="-50" dirty="0" smtClean="0"/>
              <a:t> </a:t>
            </a:r>
            <a:r>
              <a:rPr sz="4000" b="1" spc="60" dirty="0"/>
              <a:t>week</a:t>
            </a:r>
            <a:endParaRPr sz="40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1876551" y="3124200"/>
            <a:ext cx="5845049" cy="420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13815" indent="-1301115">
              <a:lnSpc>
                <a:spcPts val="3710"/>
              </a:lnSpc>
              <a:buSzPct val="251923"/>
              <a:buAutoNum type="arabicPeriod"/>
              <a:tabLst>
                <a:tab pos="1313815" algn="l"/>
              </a:tabLst>
            </a:pPr>
            <a:r>
              <a:rPr sz="2600" b="1" dirty="0">
                <a:latin typeface="Arial"/>
                <a:cs typeface="Arial"/>
              </a:rPr>
              <a:t>Anterior</a:t>
            </a:r>
            <a:r>
              <a:rPr sz="2600" b="1" spc="-2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abdominal</a:t>
            </a:r>
            <a:r>
              <a:rPr sz="2600" b="1" spc="-21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wall</a:t>
            </a:r>
            <a:r>
              <a:rPr sz="2600" b="1" spc="-10" dirty="0" smtClean="0">
                <a:latin typeface="Arial"/>
                <a:cs typeface="Arial"/>
              </a:rPr>
              <a:t>.</a:t>
            </a:r>
            <a:endParaRPr sz="2600" dirty="0">
              <a:latin typeface="Arial"/>
              <a:cs typeface="Arial"/>
            </a:endParaRPr>
          </a:p>
          <a:p>
            <a:pPr marL="1313815" indent="-1301115">
              <a:lnSpc>
                <a:spcPts val="7184"/>
              </a:lnSpc>
              <a:buSzPct val="251923"/>
              <a:buAutoNum type="arabicPeriod"/>
              <a:tabLst>
                <a:tab pos="1313815" algn="l"/>
              </a:tabLst>
            </a:pPr>
            <a:r>
              <a:rPr lang="en-US" sz="2600" b="1" spc="-10" dirty="0" smtClean="0">
                <a:latin typeface="Arial"/>
                <a:cs typeface="Arial"/>
              </a:rPr>
              <a:t>Rectus sheath</a:t>
            </a:r>
          </a:p>
          <a:p>
            <a:pPr marL="1313815" indent="-1301115">
              <a:lnSpc>
                <a:spcPts val="7184"/>
              </a:lnSpc>
              <a:buSzPct val="251923"/>
              <a:buAutoNum type="arabicPeriod"/>
              <a:tabLst>
                <a:tab pos="1313815" algn="l"/>
              </a:tabLst>
            </a:pPr>
            <a:r>
              <a:rPr sz="2600" b="1" spc="-10" dirty="0" smtClean="0">
                <a:latin typeface="Arial"/>
                <a:cs typeface="Arial"/>
              </a:rPr>
              <a:t>Inguinal</a:t>
            </a:r>
            <a:r>
              <a:rPr lang="en-US" sz="2600" b="1" spc="-10" dirty="0" smtClean="0">
                <a:latin typeface="Arial"/>
                <a:cs typeface="Arial"/>
              </a:rPr>
              <a:t> </a:t>
            </a:r>
            <a:r>
              <a:rPr sz="2600" b="1" spc="-10" dirty="0" smtClean="0">
                <a:latin typeface="Arial"/>
                <a:cs typeface="Arial"/>
              </a:rPr>
              <a:t>canal</a:t>
            </a:r>
            <a:endParaRPr sz="2600" dirty="0">
              <a:latin typeface="Arial"/>
              <a:cs typeface="Arial"/>
            </a:endParaRPr>
          </a:p>
          <a:p>
            <a:pPr marL="1313815" indent="-1301115">
              <a:lnSpc>
                <a:spcPts val="7195"/>
              </a:lnSpc>
              <a:buSzPct val="251923"/>
              <a:buAutoNum type="arabicPeriod"/>
              <a:tabLst>
                <a:tab pos="1313815" algn="l"/>
              </a:tabLst>
            </a:pPr>
            <a:r>
              <a:rPr sz="2600" b="1" spc="-10" dirty="0" smtClean="0">
                <a:latin typeface="Arial"/>
                <a:cs typeface="Arial"/>
              </a:rPr>
              <a:t>Inguinal</a:t>
            </a:r>
            <a:r>
              <a:rPr lang="en-US" sz="2600" b="1" spc="-10" dirty="0" smtClean="0">
                <a:latin typeface="Arial"/>
                <a:cs typeface="Arial"/>
              </a:rPr>
              <a:t> </a:t>
            </a:r>
            <a:r>
              <a:rPr sz="2600" b="1" spc="-10" dirty="0" smtClean="0">
                <a:latin typeface="Arial"/>
                <a:cs typeface="Arial"/>
              </a:rPr>
              <a:t>triangle</a:t>
            </a:r>
            <a:endParaRPr sz="2600" dirty="0">
              <a:latin typeface="Arial"/>
              <a:cs typeface="Arial"/>
            </a:endParaRPr>
          </a:p>
          <a:p>
            <a:pPr marL="1313815" indent="-1301115">
              <a:lnSpc>
                <a:spcPts val="7530"/>
              </a:lnSpc>
              <a:buSzPct val="251923"/>
              <a:buAutoNum type="arabicPeriod"/>
              <a:tabLst>
                <a:tab pos="1313815" algn="l"/>
              </a:tabLst>
            </a:pPr>
            <a:r>
              <a:rPr lang="en-US" sz="2600" b="1" dirty="0" err="1" smtClean="0">
                <a:latin typeface="Arial"/>
                <a:cs typeface="Arial"/>
              </a:rPr>
              <a:t>Peritonium</a:t>
            </a:r>
            <a:endParaRPr sz="2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4520" y="3336950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0485" y="3244748"/>
            <a:ext cx="1195832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students</a:t>
            </a:r>
            <a:r>
              <a:rPr sz="2600" spc="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should</a:t>
            </a:r>
            <a:r>
              <a:rPr sz="2600" spc="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know</a:t>
            </a:r>
            <a:r>
              <a:rPr sz="2600" spc="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identify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origin/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insertion/</a:t>
            </a:r>
            <a:r>
              <a:rPr sz="2600" spc="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nerve</a:t>
            </a:r>
            <a:r>
              <a:rPr sz="2600" spc="3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supply</a:t>
            </a:r>
            <a:r>
              <a:rPr sz="2600" spc="3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/</a:t>
            </a:r>
            <a:r>
              <a:rPr sz="2600" spc="3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320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a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0485" y="3563518"/>
            <a:ext cx="290068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dirty="0">
                <a:latin typeface="Arial MT"/>
                <a:cs typeface="Arial MT"/>
              </a:rPr>
              <a:t>following</a:t>
            </a:r>
            <a:r>
              <a:rPr sz="2600" spc="3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muscles</a:t>
            </a:r>
            <a:r>
              <a:rPr sz="2600" spc="34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0955" y="4372000"/>
            <a:ext cx="5520690" cy="20262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915035" indent="-90233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915035" algn="l"/>
              </a:tabLst>
            </a:pPr>
            <a:r>
              <a:rPr sz="2600" dirty="0">
                <a:latin typeface="Arial MT"/>
                <a:cs typeface="Arial MT"/>
              </a:rPr>
              <a:t>External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oblique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muscle</a:t>
            </a:r>
            <a:endParaRPr sz="2600">
              <a:latin typeface="Arial MT"/>
              <a:cs typeface="Arial MT"/>
            </a:endParaRPr>
          </a:p>
          <a:p>
            <a:pPr marL="915035" indent="-90233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915035" algn="l"/>
              </a:tabLst>
            </a:pPr>
            <a:r>
              <a:rPr sz="2600" dirty="0">
                <a:latin typeface="Arial MT"/>
                <a:cs typeface="Arial MT"/>
              </a:rPr>
              <a:t>Internal</a:t>
            </a:r>
            <a:r>
              <a:rPr sz="2600" spc="1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oblique</a:t>
            </a:r>
            <a:r>
              <a:rPr sz="2600" spc="18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muscle</a:t>
            </a:r>
            <a:endParaRPr sz="2600">
              <a:latin typeface="Arial MT"/>
              <a:cs typeface="Arial MT"/>
            </a:endParaRPr>
          </a:p>
          <a:p>
            <a:pPr marL="915035" indent="-90233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915035" algn="l"/>
              </a:tabLst>
            </a:pPr>
            <a:r>
              <a:rPr sz="2600" dirty="0">
                <a:latin typeface="Arial MT"/>
                <a:cs typeface="Arial MT"/>
              </a:rPr>
              <a:t>Transversus</a:t>
            </a:r>
            <a:r>
              <a:rPr sz="2600" spc="-9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Abdominis</a:t>
            </a:r>
            <a:r>
              <a:rPr sz="2600" spc="-8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muscle</a:t>
            </a:r>
            <a:endParaRPr sz="2600">
              <a:latin typeface="Arial MT"/>
              <a:cs typeface="Arial MT"/>
            </a:endParaRPr>
          </a:p>
          <a:p>
            <a:pPr marL="915035" indent="-902335">
              <a:lnSpc>
                <a:spcPct val="100000"/>
              </a:lnSpc>
              <a:spcBef>
                <a:spcPts val="40"/>
              </a:spcBef>
              <a:buAutoNum type="arabicPeriod"/>
              <a:tabLst>
                <a:tab pos="915035" algn="l"/>
              </a:tabLst>
            </a:pPr>
            <a:r>
              <a:rPr sz="2600" dirty="0">
                <a:latin typeface="Arial MT"/>
                <a:cs typeface="Arial MT"/>
              </a:rPr>
              <a:t>Rectus</a:t>
            </a:r>
            <a:r>
              <a:rPr sz="2600" spc="29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Abdominis</a:t>
            </a:r>
            <a:r>
              <a:rPr sz="2600" spc="29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muscle</a:t>
            </a:r>
            <a:endParaRPr sz="2600">
              <a:latin typeface="Arial MT"/>
              <a:cs typeface="Arial MT"/>
            </a:endParaRPr>
          </a:p>
          <a:p>
            <a:pPr marL="915035" indent="-90233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915035" algn="l"/>
              </a:tabLst>
            </a:pPr>
            <a:r>
              <a:rPr sz="2600" dirty="0">
                <a:latin typeface="Arial MT"/>
                <a:cs typeface="Arial MT"/>
              </a:rPr>
              <a:t>Pyramidalis</a:t>
            </a:r>
            <a:r>
              <a:rPr sz="2600" spc="8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muscle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216" y="280006"/>
            <a:ext cx="12156948" cy="2276757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874520" y="488658"/>
            <a:ext cx="8736330" cy="9283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9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Anterior</a:t>
            </a:r>
            <a:r>
              <a:rPr sz="5900" b="1" u="sng" spc="-2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59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abdominal</a:t>
            </a:r>
            <a:r>
              <a:rPr sz="5900" b="1" u="sng" spc="-2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59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</a:t>
            </a:r>
            <a:r>
              <a:rPr sz="59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5900" b="1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ll</a:t>
            </a:r>
            <a:r>
              <a:rPr sz="5900" b="1" u="sng" spc="4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endParaRPr sz="5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90522" y="1391526"/>
            <a:ext cx="11395710" cy="9283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900" dirty="0">
                <a:latin typeface="Arial MT"/>
                <a:cs typeface="Arial MT"/>
              </a:rPr>
              <a:t>A.</a:t>
            </a:r>
            <a:r>
              <a:rPr sz="5900" spc="310" dirty="0">
                <a:latin typeface="Arial MT"/>
                <a:cs typeface="Arial MT"/>
              </a:rPr>
              <a:t>  </a:t>
            </a:r>
            <a:r>
              <a:rPr sz="5900" dirty="0">
                <a:latin typeface="Arial MT"/>
                <a:cs typeface="Arial MT"/>
              </a:rPr>
              <a:t>Muscles</a:t>
            </a:r>
            <a:r>
              <a:rPr sz="5900" spc="95" dirty="0">
                <a:latin typeface="Arial MT"/>
                <a:cs typeface="Arial MT"/>
              </a:rPr>
              <a:t> </a:t>
            </a:r>
            <a:r>
              <a:rPr sz="5900" dirty="0">
                <a:latin typeface="Arial MT"/>
                <a:cs typeface="Arial MT"/>
              </a:rPr>
              <a:t>of</a:t>
            </a:r>
            <a:r>
              <a:rPr sz="5900" spc="95" dirty="0">
                <a:latin typeface="Arial MT"/>
                <a:cs typeface="Arial MT"/>
              </a:rPr>
              <a:t> </a:t>
            </a:r>
            <a:r>
              <a:rPr sz="5900" dirty="0">
                <a:latin typeface="Arial MT"/>
                <a:cs typeface="Arial MT"/>
              </a:rPr>
              <a:t>the</a:t>
            </a:r>
            <a:r>
              <a:rPr sz="5900" spc="105" dirty="0">
                <a:latin typeface="Arial MT"/>
                <a:cs typeface="Arial MT"/>
              </a:rPr>
              <a:t> </a:t>
            </a:r>
            <a:r>
              <a:rPr sz="5900" dirty="0">
                <a:latin typeface="Arial MT"/>
                <a:cs typeface="Arial MT"/>
              </a:rPr>
              <a:t>anterior</a:t>
            </a:r>
            <a:r>
              <a:rPr sz="5900" spc="85" dirty="0">
                <a:latin typeface="Arial MT"/>
                <a:cs typeface="Arial MT"/>
              </a:rPr>
              <a:t> </a:t>
            </a:r>
            <a:r>
              <a:rPr sz="5900" spc="-10" dirty="0">
                <a:latin typeface="Arial MT"/>
                <a:cs typeface="Arial MT"/>
              </a:rPr>
              <a:t>abdom</a:t>
            </a:r>
            <a:endParaRPr sz="5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5251" y="200532"/>
            <a:ext cx="12589510" cy="9553575"/>
            <a:chOff x="415251" y="200532"/>
            <a:chExt cx="12589510" cy="9553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03509" y="246756"/>
              <a:ext cx="2200656" cy="78752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3606" y="7993634"/>
              <a:ext cx="5251704" cy="17599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251" y="200532"/>
              <a:ext cx="10055225" cy="162928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4520" y="2560599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2172" y="2484399"/>
            <a:ext cx="656844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18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2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600" u="sng" spc="1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1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2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0955" y="2984800"/>
            <a:ext cx="6824980" cy="2143760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746125" indent="-733425">
              <a:lnSpc>
                <a:spcPct val="100000"/>
              </a:lnSpc>
              <a:spcBef>
                <a:spcPts val="414"/>
              </a:spcBef>
              <a:buAutoNum type="arabicPeriod"/>
              <a:tabLst>
                <a:tab pos="746125" algn="l"/>
              </a:tabLst>
            </a:pPr>
            <a:r>
              <a:rPr sz="2600" dirty="0">
                <a:latin typeface="Arial MT"/>
                <a:cs typeface="Arial MT"/>
              </a:rPr>
              <a:t>Direction</a:t>
            </a:r>
            <a:r>
              <a:rPr sz="2600" spc="1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muscles</a:t>
            </a:r>
            <a:r>
              <a:rPr sz="2600" spc="17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fibers.</a:t>
            </a:r>
            <a:endParaRPr sz="2600">
              <a:latin typeface="Arial MT"/>
              <a:cs typeface="Arial MT"/>
            </a:endParaRPr>
          </a:p>
          <a:p>
            <a:pPr marL="746125" indent="-733425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74612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attachment</a:t>
            </a:r>
            <a:r>
              <a:rPr sz="2600" spc="1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1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aponeuroses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part.</a:t>
            </a:r>
            <a:endParaRPr sz="2600">
              <a:latin typeface="Arial MT"/>
              <a:cs typeface="Arial MT"/>
            </a:endParaRPr>
          </a:p>
          <a:p>
            <a:pPr marL="746125" indent="-733425">
              <a:lnSpc>
                <a:spcPct val="100000"/>
              </a:lnSpc>
              <a:spcBef>
                <a:spcPts val="150"/>
              </a:spcBef>
              <a:buAutoNum type="arabicPeriod"/>
              <a:tabLst>
                <a:tab pos="74612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superficial</a:t>
            </a:r>
            <a:r>
              <a:rPr sz="2600" spc="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ring.</a:t>
            </a:r>
            <a:endParaRPr sz="2600">
              <a:latin typeface="Arial MT"/>
              <a:cs typeface="Arial MT"/>
            </a:endParaRPr>
          </a:p>
          <a:p>
            <a:pPr marL="746125" indent="-73342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74612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-4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ligament</a:t>
            </a:r>
            <a:endParaRPr sz="2600">
              <a:latin typeface="Arial MT"/>
              <a:cs typeface="Arial MT"/>
            </a:endParaRPr>
          </a:p>
          <a:p>
            <a:pPr marL="746125" indent="-733425">
              <a:lnSpc>
                <a:spcPct val="100000"/>
              </a:lnSpc>
              <a:spcBef>
                <a:spcPts val="145"/>
              </a:spcBef>
              <a:buAutoNum type="arabicPeriod"/>
              <a:tabLst>
                <a:tab pos="746125" algn="l"/>
              </a:tabLst>
            </a:pPr>
            <a:r>
              <a:rPr sz="2600" dirty="0">
                <a:latin typeface="Arial MT"/>
                <a:cs typeface="Arial MT"/>
              </a:rPr>
              <a:t>lacunar</a:t>
            </a:r>
            <a:r>
              <a:rPr sz="2600" spc="1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1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pectineal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ligaments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350" dirty="0"/>
              <a:t>1.</a:t>
            </a:r>
            <a:r>
              <a:rPr sz="6350" spc="40" dirty="0"/>
              <a:t> </a:t>
            </a:r>
            <a:r>
              <a:rPr sz="6350" dirty="0"/>
              <a:t>External</a:t>
            </a:r>
            <a:r>
              <a:rPr sz="6350" spc="60" dirty="0"/>
              <a:t> </a:t>
            </a:r>
            <a:r>
              <a:rPr sz="6350" dirty="0"/>
              <a:t>oblique</a:t>
            </a:r>
            <a:r>
              <a:rPr sz="6350" spc="80" dirty="0"/>
              <a:t> </a:t>
            </a:r>
            <a:r>
              <a:rPr sz="6350" spc="-10" dirty="0"/>
              <a:t>muscle</a:t>
            </a:r>
            <a:endParaRPr sz="6350"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8640" y="5788533"/>
            <a:ext cx="5641410" cy="396506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6631" y="8447151"/>
            <a:ext cx="2867533" cy="13064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4520" y="2113432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2299" y="2037232"/>
            <a:ext cx="661860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5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2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2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600" u="sng" spc="27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5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2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0955" y="2913532"/>
            <a:ext cx="5494655" cy="1247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14705" indent="-80200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814705" algn="l"/>
              </a:tabLst>
            </a:pPr>
            <a:r>
              <a:rPr sz="2600" dirty="0">
                <a:latin typeface="Arial MT"/>
                <a:cs typeface="Arial MT"/>
              </a:rPr>
              <a:t>Direction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2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muscles</a:t>
            </a:r>
            <a:r>
              <a:rPr sz="2600" spc="2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fibers.</a:t>
            </a:r>
            <a:endParaRPr sz="2600">
              <a:latin typeface="Arial MT"/>
              <a:cs typeface="Arial MT"/>
            </a:endParaRPr>
          </a:p>
          <a:p>
            <a:pPr marL="814705" indent="-802005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81470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2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conjoint</a:t>
            </a:r>
            <a:r>
              <a:rPr sz="2600" spc="2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tendon</a:t>
            </a:r>
            <a:endParaRPr sz="2600">
              <a:latin typeface="Arial MT"/>
              <a:cs typeface="Arial MT"/>
            </a:endParaRPr>
          </a:p>
          <a:p>
            <a:pPr marL="814705" indent="-80200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81470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roof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canal</a:t>
            </a:r>
            <a:r>
              <a:rPr sz="2600" spc="140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.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51" y="200532"/>
            <a:ext cx="10055225" cy="1629282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2.</a:t>
            </a:r>
            <a:r>
              <a:rPr spc="55" dirty="0"/>
              <a:t> </a:t>
            </a:r>
            <a:r>
              <a:rPr dirty="0"/>
              <a:t>Internal</a:t>
            </a:r>
            <a:r>
              <a:rPr spc="50" dirty="0"/>
              <a:t> </a:t>
            </a:r>
            <a:r>
              <a:rPr dirty="0"/>
              <a:t>oblique</a:t>
            </a:r>
            <a:r>
              <a:rPr spc="55" dirty="0"/>
              <a:t> </a:t>
            </a:r>
            <a:r>
              <a:rPr spc="-10" dirty="0"/>
              <a:t>muscle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64796" y="255157"/>
            <a:ext cx="1039368" cy="60087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5965444"/>
            <a:ext cx="8405368" cy="37881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2513" y="6658229"/>
            <a:ext cx="6832900" cy="309537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4520" y="3717950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0345" y="3641750"/>
            <a:ext cx="662305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2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2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600" u="sng" spc="2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2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0955" y="4556404"/>
            <a:ext cx="5526405" cy="842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46455" indent="-83375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846455" algn="l"/>
              </a:tabLst>
            </a:pPr>
            <a:r>
              <a:rPr sz="2600" dirty="0">
                <a:latin typeface="Arial MT"/>
                <a:cs typeface="Arial MT"/>
              </a:rPr>
              <a:t>Direction</a:t>
            </a:r>
            <a:r>
              <a:rPr sz="2600" spc="25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2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2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muscles</a:t>
            </a:r>
            <a:r>
              <a:rPr sz="2600" spc="254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fibers.</a:t>
            </a:r>
            <a:endParaRPr sz="2600">
              <a:latin typeface="Arial MT"/>
              <a:cs typeface="Arial MT"/>
            </a:endParaRPr>
          </a:p>
          <a:p>
            <a:pPr marL="846455" indent="-833755">
              <a:lnSpc>
                <a:spcPct val="100000"/>
              </a:lnSpc>
              <a:spcBef>
                <a:spcPts val="150"/>
              </a:spcBef>
              <a:buAutoNum type="arabicPeriod"/>
              <a:tabLst>
                <a:tab pos="846455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229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conjoint</a:t>
            </a:r>
            <a:r>
              <a:rPr sz="2600" spc="229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tendon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51" y="1803780"/>
            <a:ext cx="10055225" cy="1629283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20966" y="2209482"/>
            <a:ext cx="9460230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dirty="0"/>
              <a:t>3.</a:t>
            </a:r>
            <a:r>
              <a:rPr sz="5000" spc="-300" dirty="0"/>
              <a:t> </a:t>
            </a:r>
            <a:r>
              <a:rPr sz="5000" dirty="0"/>
              <a:t>Transversus</a:t>
            </a:r>
            <a:r>
              <a:rPr sz="5000" spc="-280" dirty="0"/>
              <a:t> </a:t>
            </a:r>
            <a:r>
              <a:rPr sz="5000" dirty="0"/>
              <a:t>Abdominis</a:t>
            </a:r>
            <a:r>
              <a:rPr sz="5000" spc="-280" dirty="0"/>
              <a:t> </a:t>
            </a:r>
            <a:r>
              <a:rPr sz="5000" spc="-10" dirty="0"/>
              <a:t>muscle</a:t>
            </a:r>
            <a:endParaRPr sz="5000"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04018" y="4567554"/>
            <a:ext cx="3200146" cy="51860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4520" y="2251862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2299" y="2175662"/>
            <a:ext cx="661860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5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2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2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600" u="sng" spc="27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5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2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0955" y="2981985"/>
            <a:ext cx="5494655" cy="1247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14705" indent="-80200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814705" algn="l"/>
              </a:tabLst>
            </a:pPr>
            <a:r>
              <a:rPr sz="2600" dirty="0">
                <a:latin typeface="Arial MT"/>
                <a:cs typeface="Arial MT"/>
              </a:rPr>
              <a:t>Direction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2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muscles</a:t>
            </a:r>
            <a:r>
              <a:rPr sz="2600" spc="2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fibers.</a:t>
            </a:r>
            <a:endParaRPr sz="2600">
              <a:latin typeface="Arial MT"/>
              <a:cs typeface="Arial MT"/>
            </a:endParaRPr>
          </a:p>
          <a:p>
            <a:pPr marL="814705" indent="-80200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814705" algn="l"/>
              </a:tabLst>
            </a:pPr>
            <a:r>
              <a:rPr sz="2600" spc="-10" dirty="0">
                <a:latin typeface="Arial MT"/>
                <a:cs typeface="Arial MT"/>
              </a:rPr>
              <a:t>Tendinous</a:t>
            </a:r>
            <a:r>
              <a:rPr sz="2600" spc="-1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intersections</a:t>
            </a:r>
            <a:endParaRPr sz="2600">
              <a:latin typeface="Arial MT"/>
              <a:cs typeface="Arial MT"/>
            </a:endParaRPr>
          </a:p>
          <a:p>
            <a:pPr marL="814705" indent="-802005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814705" algn="l"/>
              </a:tabLst>
            </a:pPr>
            <a:r>
              <a:rPr sz="2600" dirty="0">
                <a:latin typeface="Arial MT"/>
                <a:cs typeface="Arial MT"/>
              </a:rPr>
              <a:t>It</a:t>
            </a:r>
            <a:r>
              <a:rPr sz="2600" spc="9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lies</a:t>
            </a:r>
            <a:r>
              <a:rPr sz="2600" spc="1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rectus</a:t>
            </a:r>
            <a:r>
              <a:rPr sz="2600" spc="1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sheath.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51" y="584834"/>
            <a:ext cx="10055225" cy="1629282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20966" y="921727"/>
            <a:ext cx="9540875" cy="9283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900" dirty="0"/>
              <a:t>4.</a:t>
            </a:r>
            <a:r>
              <a:rPr sz="5900" spc="80" dirty="0"/>
              <a:t> </a:t>
            </a:r>
            <a:r>
              <a:rPr sz="5900" dirty="0"/>
              <a:t>Rectus</a:t>
            </a:r>
            <a:r>
              <a:rPr sz="5900" spc="90" dirty="0"/>
              <a:t> </a:t>
            </a:r>
            <a:r>
              <a:rPr sz="5900" dirty="0"/>
              <a:t>Abdominis</a:t>
            </a:r>
            <a:r>
              <a:rPr sz="5900" spc="95" dirty="0"/>
              <a:t> </a:t>
            </a:r>
            <a:r>
              <a:rPr sz="5900" spc="-10" dirty="0"/>
              <a:t>muscle</a:t>
            </a:r>
            <a:endParaRPr sz="590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9078" y="6700901"/>
            <a:ext cx="9170350" cy="30526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70342" y="3611117"/>
            <a:ext cx="4933823" cy="23628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5165" y="2155698"/>
            <a:ext cx="7239000" cy="5715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4520" y="8224926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6386" y="8148434"/>
            <a:ext cx="886714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600" u="sng" spc="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(if</a:t>
            </a:r>
            <a:r>
              <a:rPr sz="2600" u="sng" spc="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it</a:t>
            </a:r>
            <a:r>
              <a:rPr sz="2600" u="sng" spc="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is</a:t>
            </a:r>
            <a:r>
              <a:rPr sz="2600" u="sng" spc="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present)</a:t>
            </a:r>
            <a:r>
              <a:rPr sz="2600" u="sng" spc="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0955" y="8713007"/>
            <a:ext cx="9679940" cy="92392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864869" indent="-852169">
              <a:lnSpc>
                <a:spcPct val="100000"/>
              </a:lnSpc>
              <a:spcBef>
                <a:spcPts val="509"/>
              </a:spcBef>
              <a:buAutoNum type="arabicPeriod"/>
              <a:tabLst>
                <a:tab pos="864869" algn="l"/>
              </a:tabLst>
            </a:pPr>
            <a:r>
              <a:rPr sz="2600" dirty="0">
                <a:latin typeface="Arial MT"/>
                <a:cs typeface="Arial MT"/>
              </a:rPr>
              <a:t>Attached</a:t>
            </a:r>
            <a:r>
              <a:rPr sz="2600" spc="1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1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linea</a:t>
            </a:r>
            <a:r>
              <a:rPr sz="2600" spc="16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alba.</a:t>
            </a:r>
            <a:endParaRPr sz="2600">
              <a:latin typeface="Arial MT"/>
              <a:cs typeface="Arial MT"/>
            </a:endParaRPr>
          </a:p>
          <a:p>
            <a:pPr marL="864869" indent="-852169">
              <a:lnSpc>
                <a:spcPct val="100000"/>
              </a:lnSpc>
              <a:spcBef>
                <a:spcPts val="415"/>
              </a:spcBef>
              <a:buAutoNum type="arabicPeriod"/>
              <a:tabLst>
                <a:tab pos="864869" algn="l"/>
              </a:tabLst>
            </a:pPr>
            <a:r>
              <a:rPr sz="2600" dirty="0">
                <a:latin typeface="Arial MT"/>
                <a:cs typeface="Arial MT"/>
              </a:rPr>
              <a:t>it</a:t>
            </a:r>
            <a:r>
              <a:rPr sz="2600" spc="11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lies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anterior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1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rectus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abdomenis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inside</a:t>
            </a:r>
            <a:r>
              <a:rPr sz="2600" spc="1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rectus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sheath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51" y="200532"/>
            <a:ext cx="10055225" cy="1629282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5.</a:t>
            </a:r>
            <a:r>
              <a:rPr spc="-204" dirty="0"/>
              <a:t> </a:t>
            </a:r>
            <a:r>
              <a:rPr dirty="0"/>
              <a:t>Pyramidalis</a:t>
            </a:r>
            <a:r>
              <a:rPr spc="-195" dirty="0"/>
              <a:t> </a:t>
            </a:r>
            <a:r>
              <a:rPr spc="-10" dirty="0"/>
              <a:t>muscle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4520" y="3146450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 marR="5080">
              <a:lnSpc>
                <a:spcPts val="2610"/>
              </a:lnSpc>
              <a:spcBef>
                <a:spcPts val="645"/>
              </a:spcBef>
            </a:pPr>
            <a:r>
              <a:rPr dirty="0"/>
              <a:t>There</a:t>
            </a:r>
            <a:r>
              <a:rPr spc="30" dirty="0"/>
              <a:t> </a:t>
            </a:r>
            <a:r>
              <a:rPr dirty="0"/>
              <a:t>is</a:t>
            </a:r>
            <a:r>
              <a:rPr spc="55" dirty="0"/>
              <a:t> </a:t>
            </a:r>
            <a:r>
              <a:rPr dirty="0"/>
              <a:t>three</a:t>
            </a:r>
            <a:r>
              <a:rPr spc="50" dirty="0"/>
              <a:t> </a:t>
            </a:r>
            <a:r>
              <a:rPr dirty="0"/>
              <a:t>levels</a:t>
            </a:r>
            <a:r>
              <a:rPr spc="55" dirty="0"/>
              <a:t> </a:t>
            </a:r>
            <a:r>
              <a:rPr dirty="0"/>
              <a:t>of</a:t>
            </a:r>
            <a:r>
              <a:rPr spc="40" dirty="0"/>
              <a:t> </a:t>
            </a:r>
            <a:r>
              <a:rPr dirty="0"/>
              <a:t>rectus</a:t>
            </a:r>
            <a:r>
              <a:rPr spc="30" dirty="0"/>
              <a:t> </a:t>
            </a:r>
            <a:r>
              <a:rPr dirty="0"/>
              <a:t>sheath,</a:t>
            </a:r>
            <a:r>
              <a:rPr spc="40" dirty="0"/>
              <a:t> </a:t>
            </a:r>
            <a:r>
              <a:rPr dirty="0"/>
              <a:t>the</a:t>
            </a:r>
            <a:r>
              <a:rPr spc="50" dirty="0"/>
              <a:t> </a:t>
            </a:r>
            <a:r>
              <a:rPr dirty="0"/>
              <a:t>students</a:t>
            </a:r>
            <a:r>
              <a:rPr spc="30" dirty="0"/>
              <a:t> </a:t>
            </a:r>
            <a:r>
              <a:rPr dirty="0"/>
              <a:t>should</a:t>
            </a:r>
            <a:r>
              <a:rPr spc="50" dirty="0"/>
              <a:t> </a:t>
            </a:r>
            <a:r>
              <a:rPr dirty="0"/>
              <a:t>notice</a:t>
            </a:r>
            <a:r>
              <a:rPr spc="55" dirty="0"/>
              <a:t> </a:t>
            </a:r>
            <a:r>
              <a:rPr dirty="0"/>
              <a:t>the</a:t>
            </a:r>
            <a:r>
              <a:rPr spc="55" dirty="0"/>
              <a:t> </a:t>
            </a:r>
            <a:r>
              <a:rPr dirty="0"/>
              <a:t>anterior</a:t>
            </a:r>
            <a:r>
              <a:rPr spc="55" dirty="0"/>
              <a:t> </a:t>
            </a:r>
            <a:r>
              <a:rPr spc="-25" dirty="0"/>
              <a:t>an </a:t>
            </a:r>
            <a:r>
              <a:rPr dirty="0"/>
              <a:t>each</a:t>
            </a:r>
            <a:r>
              <a:rPr spc="50" dirty="0"/>
              <a:t> </a:t>
            </a:r>
            <a:r>
              <a:rPr spc="-10" dirty="0"/>
              <a:t>level.</a:t>
            </a:r>
          </a:p>
          <a:p>
            <a:pPr marL="12700">
              <a:lnSpc>
                <a:spcPct val="100000"/>
              </a:lnSpc>
              <a:spcBef>
                <a:spcPts val="2765"/>
              </a:spcBef>
              <a:tabLst>
                <a:tab pos="10926445" algn="l"/>
              </a:tabLst>
            </a:pPr>
            <a:r>
              <a:rPr dirty="0"/>
              <a:t>Example</a:t>
            </a:r>
            <a:r>
              <a:rPr spc="45" dirty="0"/>
              <a:t> </a:t>
            </a:r>
            <a:r>
              <a:rPr dirty="0"/>
              <a:t>:</a:t>
            </a:r>
            <a:r>
              <a:rPr spc="35" dirty="0"/>
              <a:t> </a:t>
            </a:r>
            <a:r>
              <a:rPr dirty="0"/>
              <a:t>above</a:t>
            </a:r>
            <a:r>
              <a:rPr spc="35" dirty="0"/>
              <a:t> </a:t>
            </a:r>
            <a:r>
              <a:rPr dirty="0"/>
              <a:t>and</a:t>
            </a:r>
            <a:r>
              <a:rPr spc="45" dirty="0"/>
              <a:t> </a:t>
            </a:r>
            <a:r>
              <a:rPr dirty="0"/>
              <a:t>below</a:t>
            </a:r>
            <a:r>
              <a:rPr spc="50" dirty="0"/>
              <a:t> </a:t>
            </a:r>
            <a:r>
              <a:rPr dirty="0"/>
              <a:t>the</a:t>
            </a:r>
            <a:r>
              <a:rPr spc="35" dirty="0"/>
              <a:t> </a:t>
            </a:r>
            <a:r>
              <a:rPr dirty="0"/>
              <a:t>umbilicus,</a:t>
            </a:r>
            <a:r>
              <a:rPr spc="35" dirty="0"/>
              <a:t> </a:t>
            </a:r>
            <a:r>
              <a:rPr dirty="0"/>
              <a:t>the</a:t>
            </a:r>
            <a:r>
              <a:rPr spc="40" dirty="0"/>
              <a:t> </a:t>
            </a:r>
            <a:r>
              <a:rPr dirty="0"/>
              <a:t>anterior</a:t>
            </a:r>
            <a:r>
              <a:rPr spc="50" dirty="0"/>
              <a:t> </a:t>
            </a:r>
            <a:r>
              <a:rPr dirty="0"/>
              <a:t>wall</a:t>
            </a:r>
            <a:r>
              <a:rPr spc="50" dirty="0"/>
              <a:t> </a:t>
            </a:r>
            <a:r>
              <a:rPr dirty="0"/>
              <a:t>is</a:t>
            </a:r>
            <a:r>
              <a:rPr spc="45" dirty="0"/>
              <a:t> </a:t>
            </a:r>
            <a:r>
              <a:rPr dirty="0"/>
              <a:t>formed</a:t>
            </a:r>
            <a:r>
              <a:rPr spc="50" dirty="0"/>
              <a:t> </a:t>
            </a:r>
            <a:r>
              <a:rPr spc="-25" dirty="0"/>
              <a:t>by</a:t>
            </a:r>
            <a:r>
              <a:rPr dirty="0"/>
              <a:t>	</a:t>
            </a:r>
            <a:r>
              <a:rPr spc="-25" dirty="0"/>
              <a:t>???</a:t>
            </a: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pc="-25" dirty="0"/>
          </a:p>
          <a:p>
            <a:pPr marL="12700" marR="119380">
              <a:lnSpc>
                <a:spcPts val="2600"/>
              </a:lnSpc>
              <a:spcBef>
                <a:spcPts val="5"/>
              </a:spcBef>
            </a:pPr>
            <a:r>
              <a:rPr dirty="0"/>
              <a:t>The</a:t>
            </a:r>
            <a:r>
              <a:rPr spc="50" dirty="0"/>
              <a:t> </a:t>
            </a:r>
            <a:r>
              <a:rPr dirty="0"/>
              <a:t>student</a:t>
            </a:r>
            <a:r>
              <a:rPr spc="45" dirty="0"/>
              <a:t> </a:t>
            </a:r>
            <a:r>
              <a:rPr dirty="0"/>
              <a:t>should</a:t>
            </a:r>
            <a:r>
              <a:rPr spc="50" dirty="0"/>
              <a:t> </a:t>
            </a:r>
            <a:r>
              <a:rPr dirty="0"/>
              <a:t>observe</a:t>
            </a:r>
            <a:r>
              <a:rPr spc="55" dirty="0"/>
              <a:t> </a:t>
            </a:r>
            <a:r>
              <a:rPr dirty="0"/>
              <a:t>the</a:t>
            </a:r>
            <a:r>
              <a:rPr spc="50" dirty="0"/>
              <a:t> </a:t>
            </a:r>
            <a:r>
              <a:rPr dirty="0"/>
              <a:t>adherent</a:t>
            </a:r>
            <a:r>
              <a:rPr spc="45" dirty="0"/>
              <a:t> </a:t>
            </a:r>
            <a:r>
              <a:rPr dirty="0"/>
              <a:t>of</a:t>
            </a:r>
            <a:r>
              <a:rPr spc="40" dirty="0"/>
              <a:t> </a:t>
            </a:r>
            <a:r>
              <a:rPr dirty="0"/>
              <a:t>the</a:t>
            </a:r>
            <a:r>
              <a:rPr spc="55" dirty="0"/>
              <a:t> </a:t>
            </a:r>
            <a:r>
              <a:rPr dirty="0"/>
              <a:t>tendinous</a:t>
            </a:r>
            <a:r>
              <a:rPr spc="50" dirty="0"/>
              <a:t> </a:t>
            </a:r>
            <a:r>
              <a:rPr dirty="0"/>
              <a:t>intersection</a:t>
            </a:r>
            <a:r>
              <a:rPr spc="330" dirty="0"/>
              <a:t> </a:t>
            </a:r>
            <a:r>
              <a:rPr dirty="0"/>
              <a:t>with</a:t>
            </a:r>
            <a:r>
              <a:rPr spc="325" dirty="0"/>
              <a:t> </a:t>
            </a:r>
            <a:r>
              <a:rPr spc="-25" dirty="0"/>
              <a:t>the </a:t>
            </a:r>
            <a:r>
              <a:rPr spc="-10" dirty="0"/>
              <a:t>sheath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4520" y="4225315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4520" y="4975504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51" y="280006"/>
            <a:ext cx="12588913" cy="2276757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473453" y="444550"/>
            <a:ext cx="9023350" cy="959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1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Anterior</a:t>
            </a:r>
            <a:r>
              <a:rPr sz="6100" b="1" u="sng" spc="-3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61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abdominal</a:t>
            </a:r>
            <a:r>
              <a:rPr sz="6100" b="1" u="sng" spc="-3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6100" b="1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wall.</a:t>
            </a:r>
            <a:endParaRPr sz="6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02054" y="1381594"/>
            <a:ext cx="6073140" cy="959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100" dirty="0">
                <a:latin typeface="Arial MT"/>
                <a:cs typeface="Arial MT"/>
              </a:rPr>
              <a:t>B.</a:t>
            </a:r>
            <a:r>
              <a:rPr sz="6100" spc="15" dirty="0">
                <a:latin typeface="Arial MT"/>
                <a:cs typeface="Arial MT"/>
              </a:rPr>
              <a:t> </a:t>
            </a:r>
            <a:r>
              <a:rPr sz="6100" dirty="0">
                <a:latin typeface="Arial MT"/>
                <a:cs typeface="Arial MT"/>
              </a:rPr>
              <a:t>Rectus</a:t>
            </a:r>
            <a:r>
              <a:rPr sz="6100" spc="5" dirty="0">
                <a:latin typeface="Arial MT"/>
                <a:cs typeface="Arial MT"/>
              </a:rPr>
              <a:t> </a:t>
            </a:r>
            <a:r>
              <a:rPr sz="6100" spc="-10" dirty="0">
                <a:latin typeface="Arial MT"/>
                <a:cs typeface="Arial MT"/>
              </a:rPr>
              <a:t>Sheath</a:t>
            </a:r>
            <a:endParaRPr sz="6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867" y="3525901"/>
            <a:ext cx="9361297" cy="62276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473453" y="444550"/>
            <a:ext cx="8973820" cy="1896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100" b="1" dirty="0">
                <a:latin typeface="Arial"/>
                <a:cs typeface="Arial"/>
              </a:rPr>
              <a:t>Anterior</a:t>
            </a:r>
            <a:r>
              <a:rPr sz="6100" b="1" spc="-325" dirty="0">
                <a:latin typeface="Arial"/>
                <a:cs typeface="Arial"/>
              </a:rPr>
              <a:t> </a:t>
            </a:r>
            <a:r>
              <a:rPr sz="6100" b="1" dirty="0">
                <a:latin typeface="Arial"/>
                <a:cs typeface="Arial"/>
              </a:rPr>
              <a:t>abdominal</a:t>
            </a:r>
            <a:r>
              <a:rPr sz="6100" b="1" spc="-315" dirty="0">
                <a:latin typeface="Arial"/>
                <a:cs typeface="Arial"/>
              </a:rPr>
              <a:t> </a:t>
            </a:r>
            <a:r>
              <a:rPr sz="6100" b="1" spc="-10" dirty="0">
                <a:latin typeface="Arial"/>
                <a:cs typeface="Arial"/>
              </a:rPr>
              <a:t>wall.</a:t>
            </a:r>
            <a:endParaRPr sz="61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60"/>
              </a:spcBef>
            </a:pPr>
            <a:r>
              <a:rPr sz="6100" dirty="0"/>
              <a:t>B.</a:t>
            </a:r>
            <a:r>
              <a:rPr sz="6100" spc="15" dirty="0"/>
              <a:t> </a:t>
            </a:r>
            <a:r>
              <a:rPr sz="6100" dirty="0"/>
              <a:t>Rectus</a:t>
            </a:r>
            <a:r>
              <a:rPr sz="6100" spc="5" dirty="0"/>
              <a:t> </a:t>
            </a:r>
            <a:r>
              <a:rPr sz="6100" spc="-10" dirty="0"/>
              <a:t>Sheath</a:t>
            </a:r>
            <a:endParaRPr sz="6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5251" y="484631"/>
            <a:ext cx="12589510" cy="7837170"/>
            <a:chOff x="415251" y="484631"/>
            <a:chExt cx="12589510" cy="78371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24099" y="484631"/>
              <a:ext cx="9624656" cy="55478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251" y="6045044"/>
              <a:ext cx="12588913" cy="227675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73453" y="6210731"/>
            <a:ext cx="9023350" cy="189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1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Anterior</a:t>
            </a:r>
            <a:r>
              <a:rPr sz="6100" b="1" u="sng" spc="-3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61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abdominal</a:t>
            </a:r>
            <a:r>
              <a:rPr sz="6100" b="1" u="sng" spc="-3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6100" b="1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wall.</a:t>
            </a:r>
            <a:endParaRPr sz="61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60"/>
              </a:spcBef>
            </a:pPr>
            <a:r>
              <a:rPr sz="6100" dirty="0">
                <a:latin typeface="Arial MT"/>
                <a:cs typeface="Arial MT"/>
              </a:rPr>
              <a:t>B.</a:t>
            </a:r>
            <a:r>
              <a:rPr sz="6100" spc="15" dirty="0">
                <a:latin typeface="Arial MT"/>
                <a:cs typeface="Arial MT"/>
              </a:rPr>
              <a:t> </a:t>
            </a:r>
            <a:r>
              <a:rPr sz="6100" dirty="0">
                <a:latin typeface="Arial MT"/>
                <a:cs typeface="Arial MT"/>
              </a:rPr>
              <a:t>Rectus </a:t>
            </a:r>
            <a:r>
              <a:rPr sz="6100" spc="-10" dirty="0">
                <a:latin typeface="Arial MT"/>
                <a:cs typeface="Arial MT"/>
              </a:rPr>
              <a:t>Sheath</a:t>
            </a:r>
            <a:endParaRPr sz="6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4520" y="3220618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0612" y="3128416"/>
            <a:ext cx="657860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9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students</a:t>
            </a:r>
            <a:r>
              <a:rPr sz="2600" spc="1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should</a:t>
            </a:r>
            <a:r>
              <a:rPr sz="2600" spc="19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know</a:t>
            </a:r>
            <a:r>
              <a:rPr sz="2600" spc="1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18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identify</a:t>
            </a:r>
            <a:r>
              <a:rPr sz="2600" spc="1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90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0955" y="4114952"/>
            <a:ext cx="305435" cy="16529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25" dirty="0">
                <a:latin typeface="Arial MT"/>
                <a:cs typeface="Arial MT"/>
              </a:rPr>
              <a:t>1.</a:t>
            </a:r>
            <a:endParaRPr sz="2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spc="-25" dirty="0">
                <a:latin typeface="Arial MT"/>
                <a:cs typeface="Arial MT"/>
              </a:rPr>
              <a:t>2.</a:t>
            </a:r>
            <a:endParaRPr sz="2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5" dirty="0">
                <a:latin typeface="Arial MT"/>
                <a:cs typeface="Arial MT"/>
              </a:rPr>
              <a:t>3.</a:t>
            </a:r>
            <a:endParaRPr sz="2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5" dirty="0">
                <a:latin typeface="Arial MT"/>
                <a:cs typeface="Arial MT"/>
              </a:rPr>
              <a:t>4.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59583" y="4114952"/>
            <a:ext cx="5106670" cy="165290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40"/>
              </a:spcBef>
            </a:pPr>
            <a:r>
              <a:rPr sz="2600" dirty="0">
                <a:latin typeface="Arial MT"/>
                <a:cs typeface="Arial MT"/>
              </a:rPr>
              <a:t>deep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1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superficial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10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rings </a:t>
            </a:r>
            <a:r>
              <a:rPr sz="2600" dirty="0">
                <a:latin typeface="Arial MT"/>
                <a:cs typeface="Arial MT"/>
              </a:rPr>
              <a:t>boundaries</a:t>
            </a:r>
            <a:r>
              <a:rPr sz="2600" spc="1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1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canal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1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6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16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canal</a:t>
            </a:r>
            <a:endParaRPr sz="2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Arial MT"/>
                <a:cs typeface="Arial MT"/>
              </a:rPr>
              <a:t>clinical</a:t>
            </a:r>
            <a:r>
              <a:rPr sz="2600" spc="9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points</a:t>
            </a:r>
            <a:r>
              <a:rPr sz="2600" spc="8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</a:t>
            </a:r>
            <a:r>
              <a:rPr sz="2600" spc="10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hernia)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216" y="267334"/>
            <a:ext cx="8284083" cy="2055368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978786" y="745299"/>
            <a:ext cx="5758815" cy="1029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Inguinal</a:t>
            </a:r>
            <a:r>
              <a:rPr b="1" u="sng" spc="-4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canal.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4520" y="1908962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0612" y="1816633"/>
            <a:ext cx="653669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1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1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1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600" u="sng" spc="1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1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1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0878" y="3497351"/>
            <a:ext cx="6466840" cy="32715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848360" marR="1074420" indent="-836294">
              <a:lnSpc>
                <a:spcPct val="101699"/>
              </a:lnSpc>
              <a:spcBef>
                <a:spcPts val="80"/>
              </a:spcBef>
              <a:buAutoNum type="arabicPeriod"/>
              <a:tabLst>
                <a:tab pos="848360" algn="l"/>
              </a:tabLst>
            </a:pPr>
            <a:r>
              <a:rPr sz="2600" dirty="0">
                <a:latin typeface="Arial MT"/>
                <a:cs typeface="Arial MT"/>
              </a:rPr>
              <a:t>relation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deep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ring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femoral artery.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65"/>
              </a:spcBef>
              <a:buFont typeface="Arial MT"/>
              <a:buAutoNum type="arabicPeriod"/>
            </a:pPr>
            <a:endParaRPr sz="2600">
              <a:latin typeface="Arial MT"/>
              <a:cs typeface="Arial MT"/>
            </a:endParaRPr>
          </a:p>
          <a:p>
            <a:pPr marL="848360" marR="5080" indent="-836294">
              <a:lnSpc>
                <a:spcPct val="101699"/>
              </a:lnSpc>
              <a:buAutoNum type="arabicPeriod"/>
              <a:tabLst>
                <a:tab pos="848360" algn="l"/>
              </a:tabLst>
            </a:pPr>
            <a:r>
              <a:rPr sz="2600" dirty="0">
                <a:latin typeface="Arial MT"/>
                <a:cs typeface="Arial MT"/>
              </a:rPr>
              <a:t>relation</a:t>
            </a:r>
            <a:r>
              <a:rPr sz="2600" spc="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superficial</a:t>
            </a:r>
            <a:r>
              <a:rPr sz="2600" spc="65" dirty="0">
                <a:latin typeface="Arial MT"/>
                <a:cs typeface="Arial MT"/>
              </a:rPr>
              <a:t> </a:t>
            </a:r>
            <a:r>
              <a:rPr sz="2600" spc="50" dirty="0">
                <a:latin typeface="Arial MT"/>
                <a:cs typeface="Arial MT"/>
              </a:rPr>
              <a:t>inguinal</a:t>
            </a:r>
            <a:r>
              <a:rPr sz="2600" spc="105" dirty="0">
                <a:latin typeface="Arial MT"/>
                <a:cs typeface="Arial MT"/>
              </a:rPr>
              <a:t> </a:t>
            </a:r>
            <a:r>
              <a:rPr sz="2600" spc="35" dirty="0">
                <a:latin typeface="Arial MT"/>
                <a:cs typeface="Arial MT"/>
              </a:rPr>
              <a:t>ring </a:t>
            </a:r>
            <a:r>
              <a:rPr sz="2600" spc="50" dirty="0">
                <a:latin typeface="Arial MT"/>
                <a:cs typeface="Arial MT"/>
              </a:rPr>
              <a:t>to </a:t>
            </a:r>
            <a:r>
              <a:rPr sz="2600" spc="65" dirty="0">
                <a:latin typeface="Arial MT"/>
                <a:cs typeface="Arial MT"/>
              </a:rPr>
              <a:t>pubic</a:t>
            </a:r>
            <a:r>
              <a:rPr sz="2600" spc="70" dirty="0">
                <a:latin typeface="Arial MT"/>
                <a:cs typeface="Arial MT"/>
              </a:rPr>
              <a:t> </a:t>
            </a:r>
            <a:r>
              <a:rPr sz="2600" spc="40" dirty="0">
                <a:latin typeface="Arial MT"/>
                <a:cs typeface="Arial MT"/>
              </a:rPr>
              <a:t>tubercle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0"/>
              </a:spcBef>
              <a:buFont typeface="Arial MT"/>
              <a:buAutoNum type="arabicPeriod"/>
            </a:pPr>
            <a:endParaRPr sz="2600">
              <a:latin typeface="Arial MT"/>
              <a:cs typeface="Arial MT"/>
            </a:endParaRPr>
          </a:p>
          <a:p>
            <a:pPr marL="848360" marR="574040" indent="-836294">
              <a:lnSpc>
                <a:spcPct val="102200"/>
              </a:lnSpc>
              <a:spcBef>
                <a:spcPts val="5"/>
              </a:spcBef>
              <a:buAutoNum type="arabicPeriod"/>
              <a:tabLst>
                <a:tab pos="84836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structures</a:t>
            </a:r>
            <a:r>
              <a:rPr sz="2600" spc="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which</a:t>
            </a:r>
            <a:r>
              <a:rPr sz="2600" spc="7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crosses</a:t>
            </a:r>
            <a:r>
              <a:rPr sz="2600" spc="75" dirty="0">
                <a:latin typeface="Arial MT"/>
                <a:cs typeface="Arial MT"/>
              </a:rPr>
              <a:t> </a:t>
            </a:r>
            <a:r>
              <a:rPr sz="2600" spc="-20" dirty="0">
                <a:latin typeface="Arial MT"/>
                <a:cs typeface="Arial MT"/>
              </a:rPr>
              <a:t>each </a:t>
            </a:r>
            <a:r>
              <a:rPr sz="2600" dirty="0">
                <a:latin typeface="Arial MT"/>
                <a:cs typeface="Arial MT"/>
              </a:rPr>
              <a:t>ring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???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430" y="200532"/>
            <a:ext cx="11995277" cy="1649349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99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500" dirty="0"/>
              <a:t>1.</a:t>
            </a:r>
            <a:r>
              <a:rPr sz="5500" spc="-20" dirty="0"/>
              <a:t> </a:t>
            </a:r>
            <a:r>
              <a:rPr sz="5500" dirty="0"/>
              <a:t>Deep</a:t>
            </a:r>
            <a:r>
              <a:rPr sz="5500" spc="-10" dirty="0"/>
              <a:t> </a:t>
            </a:r>
            <a:r>
              <a:rPr sz="5500" dirty="0"/>
              <a:t>and</a:t>
            </a:r>
            <a:r>
              <a:rPr sz="5500" spc="-15" dirty="0"/>
              <a:t> </a:t>
            </a:r>
            <a:r>
              <a:rPr sz="5500" dirty="0"/>
              <a:t>superficial</a:t>
            </a:r>
            <a:r>
              <a:rPr sz="5500" spc="-20" dirty="0"/>
              <a:t> </a:t>
            </a:r>
            <a:r>
              <a:rPr sz="5500" dirty="0"/>
              <a:t>inguinal</a:t>
            </a:r>
            <a:r>
              <a:rPr sz="5500" spc="-5" dirty="0"/>
              <a:t> </a:t>
            </a:r>
            <a:r>
              <a:rPr sz="5500" spc="-10" dirty="0"/>
              <a:t>rings</a:t>
            </a:r>
            <a:endParaRPr sz="550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9735" y="2831592"/>
            <a:ext cx="4194429" cy="69220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873" y="4793488"/>
            <a:ext cx="7088632" cy="49601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8052" y="4793488"/>
            <a:ext cx="2936113" cy="49601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4520" y="1850796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792630"/>
            <a:ext cx="11312525" cy="12255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29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2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2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600" u="sng" spc="229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2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2600">
              <a:latin typeface="Arial MT"/>
              <a:cs typeface="Arial MT"/>
            </a:endParaRPr>
          </a:p>
          <a:p>
            <a:pPr marL="363855">
              <a:lnSpc>
                <a:spcPct val="100000"/>
              </a:lnSpc>
              <a:tabLst>
                <a:tab pos="1047115" algn="l"/>
              </a:tabLst>
            </a:pPr>
            <a:r>
              <a:rPr sz="2600" spc="-25" dirty="0">
                <a:latin typeface="Arial MT"/>
                <a:cs typeface="Arial MT"/>
              </a:rPr>
              <a:t>1.</a:t>
            </a:r>
            <a:r>
              <a:rPr sz="2600" dirty="0">
                <a:latin typeface="Arial MT"/>
                <a:cs typeface="Arial MT"/>
              </a:rPr>
              <a:t>	The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boundaries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canal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</a:t>
            </a:r>
            <a:r>
              <a:rPr sz="2600" spc="1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ant</a:t>
            </a:r>
            <a:r>
              <a:rPr sz="2600" spc="1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wall,</a:t>
            </a:r>
            <a:r>
              <a:rPr sz="2600" spc="1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post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wall,</a:t>
            </a:r>
            <a:r>
              <a:rPr sz="2600" spc="11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roof</a:t>
            </a:r>
            <a:r>
              <a:rPr sz="2600" spc="1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floor</a:t>
            </a:r>
            <a:r>
              <a:rPr sz="2600" spc="10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)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251" y="200532"/>
            <a:ext cx="10055225" cy="1629282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3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450" dirty="0"/>
              <a:t>2.</a:t>
            </a:r>
            <a:r>
              <a:rPr sz="5450" spc="-25" dirty="0"/>
              <a:t> </a:t>
            </a:r>
            <a:r>
              <a:rPr sz="5450" dirty="0"/>
              <a:t>Boundaries</a:t>
            </a:r>
            <a:r>
              <a:rPr sz="5450" spc="-10" dirty="0"/>
              <a:t> </a:t>
            </a:r>
            <a:r>
              <a:rPr sz="5450" dirty="0"/>
              <a:t>of</a:t>
            </a:r>
            <a:r>
              <a:rPr sz="5450" spc="-25" dirty="0"/>
              <a:t> </a:t>
            </a:r>
            <a:r>
              <a:rPr sz="5450" dirty="0"/>
              <a:t>Inguinal</a:t>
            </a:r>
            <a:r>
              <a:rPr sz="5450" spc="-5" dirty="0"/>
              <a:t> </a:t>
            </a:r>
            <a:r>
              <a:rPr sz="5450" spc="-10" dirty="0"/>
              <a:t>canal</a:t>
            </a:r>
            <a:endParaRPr sz="545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020" y="5963920"/>
            <a:ext cx="8133207" cy="37896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43415" y="5708269"/>
            <a:ext cx="3460750" cy="404533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4520" y="1868830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6259" y="1792630"/>
            <a:ext cx="6572884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1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20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2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600" u="sng" spc="2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0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2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0955" y="2590698"/>
            <a:ext cx="8710930" cy="828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796290" indent="-78359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79629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contents</a:t>
            </a:r>
            <a:r>
              <a:rPr sz="2600" spc="1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12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canal</a:t>
            </a:r>
            <a:endParaRPr sz="2600">
              <a:latin typeface="Arial MT"/>
              <a:cs typeface="Arial MT"/>
            </a:endParaRPr>
          </a:p>
          <a:p>
            <a:pPr marL="796290" indent="-783590">
              <a:lnSpc>
                <a:spcPct val="100000"/>
              </a:lnSpc>
              <a:spcBef>
                <a:spcPts val="40"/>
              </a:spcBef>
              <a:buAutoNum type="arabicPeriod"/>
              <a:tabLst>
                <a:tab pos="79629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relation</a:t>
            </a:r>
            <a:r>
              <a:rPr sz="2600" spc="11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9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deep</a:t>
            </a:r>
            <a:r>
              <a:rPr sz="2600" spc="1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ring</a:t>
            </a:r>
            <a:r>
              <a:rPr sz="2600" spc="11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1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inferior</a:t>
            </a:r>
            <a:r>
              <a:rPr sz="2600" spc="11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epigastric</a:t>
            </a:r>
            <a:r>
              <a:rPr sz="2600" spc="12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vessels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251" y="200532"/>
            <a:ext cx="10055225" cy="1629282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50" dirty="0"/>
              <a:t>3.</a:t>
            </a:r>
            <a:r>
              <a:rPr sz="5950" spc="105" dirty="0"/>
              <a:t> </a:t>
            </a:r>
            <a:r>
              <a:rPr sz="5950" dirty="0"/>
              <a:t>contents</a:t>
            </a:r>
            <a:r>
              <a:rPr sz="5950" spc="120" dirty="0"/>
              <a:t> </a:t>
            </a:r>
            <a:r>
              <a:rPr sz="5950" dirty="0"/>
              <a:t>of</a:t>
            </a:r>
            <a:r>
              <a:rPr sz="5950" spc="105" dirty="0"/>
              <a:t> </a:t>
            </a:r>
            <a:r>
              <a:rPr sz="5950" dirty="0"/>
              <a:t>Inguinal</a:t>
            </a:r>
            <a:r>
              <a:rPr sz="5950" spc="114" dirty="0"/>
              <a:t> </a:t>
            </a:r>
            <a:r>
              <a:rPr sz="5950" spc="-10" dirty="0"/>
              <a:t>canal</a:t>
            </a:r>
            <a:endParaRPr sz="59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51" y="200532"/>
            <a:ext cx="10055225" cy="162928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50" dirty="0"/>
              <a:t>3.</a:t>
            </a:r>
            <a:r>
              <a:rPr sz="5950" spc="105" dirty="0"/>
              <a:t> </a:t>
            </a:r>
            <a:r>
              <a:rPr sz="5950" dirty="0"/>
              <a:t>contents</a:t>
            </a:r>
            <a:r>
              <a:rPr sz="5950" spc="120" dirty="0"/>
              <a:t> </a:t>
            </a:r>
            <a:r>
              <a:rPr sz="5950" dirty="0"/>
              <a:t>of</a:t>
            </a:r>
            <a:r>
              <a:rPr sz="5950" spc="105" dirty="0"/>
              <a:t> </a:t>
            </a:r>
            <a:r>
              <a:rPr sz="5950" dirty="0"/>
              <a:t>Inguinal</a:t>
            </a:r>
            <a:r>
              <a:rPr sz="5950" spc="114" dirty="0"/>
              <a:t> </a:t>
            </a:r>
            <a:r>
              <a:rPr sz="5950" spc="-10" dirty="0"/>
              <a:t>canal</a:t>
            </a:r>
            <a:endParaRPr sz="59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1581" y="1001801"/>
            <a:ext cx="11135279" cy="87517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784650" y="870638"/>
            <a:ext cx="4000500" cy="0"/>
          </a:xfrm>
          <a:custGeom>
            <a:avLst/>
            <a:gdLst/>
            <a:ahLst/>
            <a:cxnLst/>
            <a:rect l="l" t="t" r="r" b="b"/>
            <a:pathLst>
              <a:path w="4000500">
                <a:moveTo>
                  <a:pt x="0" y="0"/>
                </a:moveTo>
                <a:lnTo>
                  <a:pt x="4000166" y="0"/>
                </a:lnTo>
              </a:path>
            </a:pathLst>
          </a:custGeom>
          <a:ln w="20178">
            <a:solidFill>
              <a:srgbClr val="6064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3586" y="638584"/>
            <a:ext cx="891168" cy="1383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66270" y="6156022"/>
            <a:ext cx="233607" cy="39780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53433" y="6156022"/>
            <a:ext cx="346084" cy="31997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0555615" y="5663084"/>
            <a:ext cx="1073150" cy="605790"/>
            <a:chOff x="10555615" y="5663084"/>
            <a:chExt cx="1073150" cy="60579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81571" y="5706325"/>
              <a:ext cx="1046906" cy="56212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55615" y="5663084"/>
              <a:ext cx="761386" cy="55347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9006885" y="5109611"/>
            <a:ext cx="562610" cy="1072515"/>
            <a:chOff x="9006885" y="5109611"/>
            <a:chExt cx="562610" cy="107251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06885" y="5412293"/>
              <a:ext cx="562387" cy="7696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06885" y="5109611"/>
              <a:ext cx="510475" cy="908042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1256437" y="5057723"/>
            <a:ext cx="1436370" cy="942975"/>
            <a:chOff x="11256437" y="5057723"/>
            <a:chExt cx="1436370" cy="942975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56437" y="5593901"/>
              <a:ext cx="432606" cy="40645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97695" y="5308516"/>
              <a:ext cx="406649" cy="40645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68913" y="5213388"/>
              <a:ext cx="224955" cy="46699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078389" y="5057723"/>
              <a:ext cx="614300" cy="60536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325653" y="5178795"/>
              <a:ext cx="224955" cy="458345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9404883" y="5057723"/>
            <a:ext cx="1202690" cy="467359"/>
            <a:chOff x="9404883" y="5057723"/>
            <a:chExt cx="1202690" cy="467359"/>
          </a:xfrm>
        </p:grpSpPr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84576" y="5152852"/>
              <a:ext cx="190346" cy="37186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04883" y="5057723"/>
              <a:ext cx="830603" cy="38051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105704" y="5057723"/>
              <a:ext cx="501823" cy="354568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256437" y="2342244"/>
            <a:ext cx="865212" cy="2162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067450" y="5005835"/>
            <a:ext cx="2111117" cy="95993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815179" y="7314857"/>
            <a:ext cx="103825" cy="172960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9006885" y="5965766"/>
            <a:ext cx="1548765" cy="631825"/>
            <a:chOff x="9006885" y="5965766"/>
            <a:chExt cx="1548765" cy="631825"/>
          </a:xfrm>
        </p:grpSpPr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84754" y="5965766"/>
              <a:ext cx="1081515" cy="19025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006885" y="6199262"/>
              <a:ext cx="1548729" cy="397809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11152611" y="2342244"/>
            <a:ext cx="969644" cy="311785"/>
            <a:chOff x="11152611" y="2342244"/>
            <a:chExt cx="969644" cy="311785"/>
          </a:xfrm>
        </p:grpSpPr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152611" y="2567092"/>
              <a:ext cx="95173" cy="864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256437" y="2342244"/>
              <a:ext cx="865212" cy="216200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1083395" y="5178795"/>
            <a:ext cx="1177290" cy="969010"/>
            <a:chOff x="11083395" y="5178795"/>
            <a:chExt cx="1177290" cy="969010"/>
          </a:xfrm>
        </p:grpSpPr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204524" y="5178795"/>
              <a:ext cx="1055558" cy="78697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083395" y="5965766"/>
              <a:ext cx="761386" cy="181608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784650" y="4071848"/>
            <a:ext cx="1496816" cy="13404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2234126" y="2956253"/>
            <a:ext cx="752734" cy="159988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2310500" y="574476"/>
            <a:ext cx="123825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spc="-50" dirty="0">
                <a:solidFill>
                  <a:srgbClr val="424242"/>
                </a:solidFill>
                <a:latin typeface="Cambria"/>
                <a:cs typeface="Cambria"/>
              </a:rPr>
              <a:t>C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59859" y="574476"/>
            <a:ext cx="5217160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111750" algn="l"/>
              </a:tabLst>
            </a:pPr>
            <a:r>
              <a:rPr sz="1300" dirty="0">
                <a:solidFill>
                  <a:srgbClr val="282828"/>
                </a:solidFill>
                <a:latin typeface="Cambria"/>
                <a:cs typeface="Cambria"/>
              </a:rPr>
              <a:t>or</a:t>
            </a:r>
            <a:r>
              <a:rPr sz="1300" spc="75" dirty="0">
                <a:solidFill>
                  <a:srgbClr val="282828"/>
                </a:solidFill>
                <a:latin typeface="Cambria"/>
                <a:cs typeface="Cambria"/>
              </a:rPr>
              <a:t> </a:t>
            </a:r>
            <a:r>
              <a:rPr sz="1300" spc="225" dirty="0">
                <a:solidFill>
                  <a:srgbClr val="1C1C1C"/>
                </a:solidFill>
                <a:latin typeface="Cambria"/>
                <a:cs typeface="Cambria"/>
              </a:rPr>
              <a:t>responding</a:t>
            </a:r>
            <a:r>
              <a:rPr sz="1300" spc="420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300" spc="240" dirty="0">
                <a:solidFill>
                  <a:srgbClr val="242424"/>
                </a:solidFill>
                <a:latin typeface="Cambria"/>
                <a:cs typeface="Cambria"/>
              </a:rPr>
              <a:t>Layers</a:t>
            </a:r>
            <a:r>
              <a:rPr sz="1300" spc="315" dirty="0">
                <a:solidFill>
                  <a:srgbClr val="242424"/>
                </a:solidFill>
                <a:latin typeface="Cambria"/>
                <a:cs typeface="Cambria"/>
              </a:rPr>
              <a:t> </a:t>
            </a:r>
            <a:r>
              <a:rPr sz="1300" spc="215" dirty="0">
                <a:solidFill>
                  <a:srgbClr val="313131"/>
                </a:solidFill>
                <a:latin typeface="Cambria"/>
                <a:cs typeface="Cambria"/>
              </a:rPr>
              <a:t>of</a:t>
            </a:r>
            <a:r>
              <a:rPr sz="1300" spc="229" dirty="0">
                <a:solidFill>
                  <a:srgbClr val="313131"/>
                </a:solidFill>
                <a:latin typeface="Cambria"/>
                <a:cs typeface="Cambria"/>
              </a:rPr>
              <a:t> </a:t>
            </a:r>
            <a:r>
              <a:rPr sz="1300" spc="235" dirty="0">
                <a:solidFill>
                  <a:srgbClr val="3B3B3B"/>
                </a:solidFill>
                <a:latin typeface="Cambria"/>
                <a:cs typeface="Cambria"/>
              </a:rPr>
              <a:t>the</a:t>
            </a:r>
            <a:r>
              <a:rPr sz="1300" spc="229" dirty="0">
                <a:solidFill>
                  <a:srgbClr val="3B3B3B"/>
                </a:solidFill>
                <a:latin typeface="Cambria"/>
                <a:cs typeface="Cambria"/>
              </a:rPr>
              <a:t> </a:t>
            </a:r>
            <a:r>
              <a:rPr sz="1300" spc="175" dirty="0">
                <a:solidFill>
                  <a:srgbClr val="1F1F1F"/>
                </a:solidFill>
                <a:latin typeface="Cambria"/>
                <a:cs typeface="Cambria"/>
              </a:rPr>
              <a:t>Anteric</a:t>
            </a:r>
            <a:r>
              <a:rPr sz="1300" spc="110" dirty="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sz="1300" dirty="0">
                <a:solidFill>
                  <a:srgbClr val="1F1F1F"/>
                </a:solidFill>
                <a:latin typeface="Cambria"/>
                <a:cs typeface="Cambria"/>
              </a:rPr>
              <a:t>r</a:t>
            </a:r>
            <a:r>
              <a:rPr sz="1300" spc="265" dirty="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sz="1300" spc="290" dirty="0">
                <a:solidFill>
                  <a:srgbClr val="1C1C1C"/>
                </a:solidFill>
                <a:latin typeface="Cambria"/>
                <a:cs typeface="Cambria"/>
              </a:rPr>
              <a:t>Abdom</a:t>
            </a:r>
            <a:r>
              <a:rPr sz="1300" spc="-60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300" spc="105" dirty="0">
                <a:solidFill>
                  <a:srgbClr val="212121"/>
                </a:solidFill>
                <a:latin typeface="Cambria"/>
                <a:cs typeface="Cambria"/>
              </a:rPr>
              <a:t>ina</a:t>
            </a:r>
            <a:r>
              <a:rPr sz="1300" spc="105" dirty="0">
                <a:solidFill>
                  <a:srgbClr val="3A3A3A"/>
                </a:solidFill>
                <a:latin typeface="Cambria"/>
                <a:cs typeface="Cambria"/>
              </a:rPr>
              <a:t>I</a:t>
            </a:r>
            <a:r>
              <a:rPr sz="1300" spc="370" dirty="0">
                <a:solidFill>
                  <a:srgbClr val="3A3A3A"/>
                </a:solidFill>
                <a:latin typeface="Cambria"/>
                <a:cs typeface="Cambria"/>
              </a:rPr>
              <a:t> </a:t>
            </a:r>
            <a:r>
              <a:rPr sz="1300" spc="-25" dirty="0">
                <a:solidFill>
                  <a:srgbClr val="333333"/>
                </a:solidFill>
                <a:latin typeface="Cambria"/>
                <a:cs typeface="Cambria"/>
              </a:rPr>
              <a:t>Wa</a:t>
            </a:r>
            <a:r>
              <a:rPr sz="1300" dirty="0">
                <a:solidFill>
                  <a:srgbClr val="333333"/>
                </a:solidFill>
                <a:latin typeface="Cambria"/>
                <a:cs typeface="Cambria"/>
              </a:rPr>
              <a:t>	</a:t>
            </a:r>
            <a:r>
              <a:rPr sz="1300" spc="-70" dirty="0">
                <a:solidFill>
                  <a:srgbClr val="0F0F0F"/>
                </a:solidFill>
                <a:latin typeface="Cambria"/>
                <a:cs typeface="Cambria"/>
              </a:rPr>
              <a:t>ll,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53897" y="5936250"/>
            <a:ext cx="802005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spc="-10" dirty="0">
                <a:solidFill>
                  <a:srgbClr val="262626"/>
                </a:solidFill>
                <a:latin typeface="Cambria"/>
                <a:cs typeface="Cambria"/>
              </a:rPr>
              <a:t>Intercrura!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63287" y="6398920"/>
            <a:ext cx="817244" cy="2273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spc="-10" dirty="0">
                <a:solidFill>
                  <a:srgbClr val="2A2A2A"/>
                </a:solidFill>
                <a:latin typeface="Cambria"/>
                <a:cs typeface="Cambria"/>
              </a:rPr>
              <a:t>Superi!c\al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48613" y="890129"/>
            <a:ext cx="3815715" cy="692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5"/>
              </a:spcBef>
              <a:tabLst>
                <a:tab pos="3334385" algn="l"/>
              </a:tabLst>
            </a:pPr>
            <a:r>
              <a:rPr sz="1300" spc="240" dirty="0">
                <a:solidFill>
                  <a:srgbClr val="1D1D1D"/>
                </a:solidFill>
                <a:latin typeface="Cambria"/>
                <a:cs typeface="Cambria"/>
              </a:rPr>
              <a:t>Layers</a:t>
            </a:r>
            <a:r>
              <a:rPr sz="1300" spc="229" dirty="0">
                <a:solidFill>
                  <a:srgbClr val="1D1D1D"/>
                </a:solidFill>
                <a:latin typeface="Cambria"/>
                <a:cs typeface="Cambria"/>
              </a:rPr>
              <a:t> </a:t>
            </a:r>
            <a:r>
              <a:rPr sz="1300" spc="215" dirty="0">
                <a:solidFill>
                  <a:srgbClr val="2A2A2A"/>
                </a:solidFill>
                <a:latin typeface="Cambria"/>
                <a:cs typeface="Cambria"/>
              </a:rPr>
              <a:t>of</a:t>
            </a:r>
            <a:r>
              <a:rPr sz="1300" spc="310" dirty="0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sz="1300" spc="165" dirty="0">
                <a:solidFill>
                  <a:srgbClr val="0F0F0F"/>
                </a:solidFill>
                <a:latin typeface="Cambria"/>
                <a:cs typeface="Cambria"/>
              </a:rPr>
              <a:t>Anterior</a:t>
            </a:r>
            <a:r>
              <a:rPr sz="1300" spc="420" dirty="0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sz="1300" spc="275" dirty="0">
                <a:solidFill>
                  <a:srgbClr val="131313"/>
                </a:solidFill>
                <a:latin typeface="Cambria"/>
                <a:cs typeface="Cambria"/>
              </a:rPr>
              <a:t>Abdom</a:t>
            </a:r>
            <a:r>
              <a:rPr sz="1300" spc="-50" dirty="0">
                <a:solidFill>
                  <a:srgbClr val="131313"/>
                </a:solidFill>
                <a:latin typeface="Cambria"/>
                <a:cs typeface="Cambria"/>
              </a:rPr>
              <a:t> </a:t>
            </a:r>
            <a:r>
              <a:rPr sz="1300" spc="125" dirty="0">
                <a:solidFill>
                  <a:srgbClr val="262626"/>
                </a:solidFill>
                <a:latin typeface="Cambria"/>
                <a:cs typeface="Cambria"/>
              </a:rPr>
              <a:t>ina</a:t>
            </a:r>
            <a:r>
              <a:rPr sz="1300" spc="125" dirty="0">
                <a:solidFill>
                  <a:srgbClr val="1C1C1C"/>
                </a:solidFill>
                <a:latin typeface="Cambria"/>
                <a:cs typeface="Cambria"/>
              </a:rPr>
              <a:t>I</a:t>
            </a:r>
            <a:r>
              <a:rPr sz="1300" spc="360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300" spc="-25" dirty="0">
                <a:solidFill>
                  <a:srgbClr val="232323"/>
                </a:solidFill>
                <a:latin typeface="Cambria"/>
                <a:cs typeface="Cambria"/>
              </a:rPr>
              <a:t>Wa</a:t>
            </a:r>
            <a:r>
              <a:rPr sz="1300" dirty="0">
                <a:solidFill>
                  <a:srgbClr val="232323"/>
                </a:solidFill>
                <a:latin typeface="Cambria"/>
                <a:cs typeface="Cambria"/>
              </a:rPr>
              <a:t>	</a:t>
            </a:r>
            <a:r>
              <a:rPr sz="1300" spc="-25" dirty="0">
                <a:solidFill>
                  <a:srgbClr val="2F2F2F"/>
                </a:solidFill>
                <a:latin typeface="Cambria"/>
                <a:cs typeface="Cambria"/>
              </a:rPr>
              <a:t>II</a:t>
            </a:r>
            <a:endParaRPr sz="13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400" spc="160" dirty="0">
                <a:solidFill>
                  <a:srgbClr val="57591C"/>
                </a:solidFill>
                <a:latin typeface="Cambria"/>
                <a:cs typeface="Cambria"/>
              </a:rPr>
              <a:t>Subcutaneous</a:t>
            </a:r>
            <a:r>
              <a:rPr sz="1400" spc="315" dirty="0">
                <a:solidFill>
                  <a:srgbClr val="57591C"/>
                </a:solidFill>
                <a:latin typeface="Cambria"/>
                <a:cs typeface="Cambria"/>
              </a:rPr>
              <a:t> </a:t>
            </a:r>
            <a:r>
              <a:rPr sz="1400" spc="110" dirty="0">
                <a:solidFill>
                  <a:srgbClr val="695B1A"/>
                </a:solidFill>
                <a:latin typeface="Cambria"/>
                <a:cs typeface="Cambria"/>
              </a:rPr>
              <a:t>tissue</a:t>
            </a:r>
            <a:r>
              <a:rPr sz="1400" spc="190" dirty="0">
                <a:solidFill>
                  <a:srgbClr val="695B1A"/>
                </a:solidFill>
                <a:latin typeface="Cambria"/>
                <a:cs typeface="Cambria"/>
              </a:rPr>
              <a:t> </a:t>
            </a:r>
            <a:r>
              <a:rPr sz="1400" spc="135" dirty="0">
                <a:solidFill>
                  <a:srgbClr val="675916"/>
                </a:solidFill>
                <a:latin typeface="Cambria"/>
                <a:cs typeface="Cambria"/>
              </a:rPr>
              <a:t>or</a:t>
            </a:r>
            <a:r>
              <a:rPr sz="1400" spc="95" dirty="0">
                <a:solidFill>
                  <a:srgbClr val="675916"/>
                </a:solidFill>
                <a:latin typeface="Cambria"/>
                <a:cs typeface="Cambria"/>
              </a:rPr>
              <a:t> </a:t>
            </a:r>
            <a:r>
              <a:rPr sz="1400" spc="70" dirty="0">
                <a:solidFill>
                  <a:srgbClr val="82773B"/>
                </a:solidFill>
                <a:latin typeface="Cambria"/>
                <a:cs typeface="Cambria"/>
              </a:rPr>
              <a:t>supedic\aI</a:t>
            </a:r>
            <a:r>
              <a:rPr sz="1400" spc="320" dirty="0">
                <a:solidFill>
                  <a:srgbClr val="82773B"/>
                </a:solidFill>
                <a:latin typeface="Cambria"/>
                <a:cs typeface="Cambria"/>
              </a:rPr>
              <a:t> </a:t>
            </a:r>
            <a:r>
              <a:rPr sz="1400" spc="125" dirty="0">
                <a:solidFill>
                  <a:srgbClr val="6B5711"/>
                </a:solidFill>
                <a:latin typeface="Cambria"/>
                <a:cs typeface="Cambria"/>
              </a:rPr>
              <a:t>fascia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91120" y="3483095"/>
            <a:ext cx="2688590" cy="4927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0975">
              <a:lnSpc>
                <a:spcPct val="117900"/>
              </a:lnSpc>
              <a:spcBef>
                <a:spcPts val="95"/>
              </a:spcBef>
              <a:tabLst>
                <a:tab pos="744855" algn="l"/>
              </a:tabLst>
            </a:pPr>
            <a:r>
              <a:rPr sz="1300" spc="145" dirty="0">
                <a:solidFill>
                  <a:srgbClr val="333333"/>
                </a:solidFill>
                <a:latin typeface="Cambria"/>
                <a:cs typeface="Cambria"/>
              </a:rPr>
              <a:t>Osl</a:t>
            </a:r>
            <a:r>
              <a:rPr sz="1300" spc="204" dirty="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sz="1300" dirty="0">
                <a:solidFill>
                  <a:srgbClr val="3D3D3D"/>
                </a:solidFill>
                <a:latin typeface="Cambria"/>
                <a:cs typeface="Cambria"/>
              </a:rPr>
              <a:t>ite</a:t>
            </a:r>
            <a:r>
              <a:rPr sz="1300" spc="-95" dirty="0">
                <a:solidFill>
                  <a:srgbClr val="3D3D3D"/>
                </a:solidFill>
                <a:latin typeface="Cambria"/>
                <a:cs typeface="Cambria"/>
              </a:rPr>
              <a:t> </a:t>
            </a:r>
            <a:r>
              <a:rPr sz="1300" spc="100" dirty="0">
                <a:solidFill>
                  <a:srgbClr val="2B2B2B"/>
                </a:solidFill>
                <a:latin typeface="Cambria"/>
                <a:cs typeface="Cambria"/>
              </a:rPr>
              <a:t>rated</a:t>
            </a:r>
            <a:r>
              <a:rPr sz="1300" spc="395" dirty="0">
                <a:solidFill>
                  <a:srgbClr val="2B2B2B"/>
                </a:solidFill>
                <a:latin typeface="Cambria"/>
                <a:cs typeface="Cambria"/>
              </a:rPr>
              <a:t> </a:t>
            </a:r>
            <a:r>
              <a:rPr sz="1300" spc="170" dirty="0">
                <a:solidFill>
                  <a:srgbClr val="414141"/>
                </a:solidFill>
                <a:latin typeface="Cambria"/>
                <a:cs typeface="Cambria"/>
              </a:rPr>
              <a:t>um</a:t>
            </a:r>
            <a:r>
              <a:rPr sz="1300" spc="-140" dirty="0">
                <a:solidFill>
                  <a:srgbClr val="414141"/>
                </a:solidFill>
                <a:latin typeface="Cambria"/>
                <a:cs typeface="Cambria"/>
              </a:rPr>
              <a:t> </a:t>
            </a:r>
            <a:r>
              <a:rPr sz="1300" dirty="0">
                <a:solidFill>
                  <a:srgbClr val="2B2B2B"/>
                </a:solidFill>
                <a:latin typeface="Cambria"/>
                <a:cs typeface="Cambria"/>
              </a:rPr>
              <a:t>Di1.ca</a:t>
            </a:r>
            <a:r>
              <a:rPr sz="1300" spc="-30" dirty="0">
                <a:solidFill>
                  <a:srgbClr val="2B2B2B"/>
                </a:solidFill>
                <a:latin typeface="Cambria"/>
                <a:cs typeface="Cambria"/>
              </a:rPr>
              <a:t> </a:t>
            </a:r>
            <a:r>
              <a:rPr sz="1300" spc="-320" dirty="0">
                <a:solidFill>
                  <a:srgbClr val="5E5E5E"/>
                </a:solidFill>
                <a:latin typeface="Cambria"/>
                <a:cs typeface="Cambria"/>
              </a:rPr>
              <a:t>I</a:t>
            </a:r>
            <a:r>
              <a:rPr sz="1300" spc="440" dirty="0">
                <a:solidFill>
                  <a:srgbClr val="5E5E5E"/>
                </a:solidFill>
                <a:latin typeface="Cambria"/>
                <a:cs typeface="Cambria"/>
              </a:rPr>
              <a:t> </a:t>
            </a:r>
            <a:r>
              <a:rPr sz="1300" spc="-480" dirty="0">
                <a:solidFill>
                  <a:srgbClr val="4D4D4D"/>
                </a:solidFill>
                <a:latin typeface="Cambria"/>
                <a:cs typeface="Cambria"/>
              </a:rPr>
              <a:t>a</a:t>
            </a:r>
            <a:r>
              <a:rPr sz="1300" spc="175" dirty="0">
                <a:solidFill>
                  <a:srgbClr val="4D4D4D"/>
                </a:solidFill>
                <a:latin typeface="Cambria"/>
                <a:cs typeface="Cambria"/>
              </a:rPr>
              <a:t>  </a:t>
            </a:r>
            <a:r>
              <a:rPr sz="1300" dirty="0">
                <a:solidFill>
                  <a:srgbClr val="363636"/>
                </a:solidFill>
                <a:latin typeface="Cambria"/>
                <a:cs typeface="Cambria"/>
              </a:rPr>
              <a:t>rte</a:t>
            </a:r>
            <a:r>
              <a:rPr sz="1300" spc="-80" dirty="0">
                <a:solidFill>
                  <a:srgbClr val="363636"/>
                </a:solidFill>
                <a:latin typeface="Cambria"/>
                <a:cs typeface="Cambria"/>
              </a:rPr>
              <a:t> </a:t>
            </a:r>
            <a:r>
              <a:rPr sz="1300" spc="-25" dirty="0">
                <a:solidFill>
                  <a:srgbClr val="343434"/>
                </a:solidFill>
                <a:latin typeface="Cambria"/>
                <a:cs typeface="Cambria"/>
              </a:rPr>
              <a:t>ry </a:t>
            </a:r>
            <a:r>
              <a:rPr sz="1300" spc="-60" dirty="0">
                <a:solidFill>
                  <a:srgbClr val="464646"/>
                </a:solidFill>
                <a:latin typeface="Cambria"/>
                <a:cs typeface="Cambria"/>
              </a:rPr>
              <a:t>M</a:t>
            </a:r>
            <a:r>
              <a:rPr sz="1300" spc="-120" dirty="0">
                <a:solidFill>
                  <a:srgbClr val="464646"/>
                </a:solidFill>
                <a:latin typeface="Cambria"/>
                <a:cs typeface="Cambria"/>
              </a:rPr>
              <a:t> </a:t>
            </a:r>
            <a:r>
              <a:rPr sz="1300" spc="-20" dirty="0">
                <a:solidFill>
                  <a:srgbClr val="464646"/>
                </a:solidFill>
                <a:latin typeface="Cambria"/>
                <a:cs typeface="Cambria"/>
              </a:rPr>
              <a:t>ri</a:t>
            </a:r>
            <a:r>
              <a:rPr sz="1300" spc="-20" dirty="0">
                <a:solidFill>
                  <a:srgbClr val="4F4F4F"/>
                </a:solidFill>
                <a:latin typeface="Cambria"/>
                <a:cs typeface="Cambria"/>
              </a:rPr>
              <a:t>na</a:t>
            </a:r>
            <a:r>
              <a:rPr sz="1300" dirty="0">
                <a:solidFill>
                  <a:srgbClr val="4F4F4F"/>
                </a:solidFill>
                <a:latin typeface="Cambria"/>
                <a:cs typeface="Cambria"/>
              </a:rPr>
              <a:t>	</a:t>
            </a:r>
            <a:r>
              <a:rPr sz="1300" spc="155" dirty="0">
                <a:solidFill>
                  <a:srgbClr val="161616"/>
                </a:solidFill>
                <a:latin typeface="Cambria"/>
                <a:cs typeface="Cambria"/>
              </a:rPr>
              <a:t>bladõe</a:t>
            </a:r>
            <a:r>
              <a:rPr sz="1300" spc="-45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1300" spc="-50" dirty="0">
                <a:solidFill>
                  <a:srgbClr val="565656"/>
                </a:solidFill>
                <a:latin typeface="Cambria"/>
                <a:cs typeface="Cambria"/>
              </a:rPr>
              <a:t>r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97583" y="7757620"/>
            <a:ext cx="3101340" cy="698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14"/>
              </a:spcBef>
              <a:tabLst>
                <a:tab pos="1259205" algn="l"/>
              </a:tabLst>
            </a:pPr>
            <a:r>
              <a:rPr sz="1400" spc="-10" dirty="0">
                <a:solidFill>
                  <a:srgbClr val="1F1F1F"/>
                </a:solidFill>
                <a:latin typeface="Cambria"/>
                <a:cs typeface="Cambria"/>
              </a:rPr>
              <a:t>Scrotum</a:t>
            </a:r>
            <a:r>
              <a:rPr sz="1400" spc="-45" dirty="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sz="1400" spc="-405" dirty="0">
                <a:solidFill>
                  <a:srgbClr val="3F3F3F"/>
                </a:solidFill>
                <a:latin typeface="Cambria"/>
                <a:cs typeface="Cambria"/>
              </a:rPr>
              <a:t>C</a:t>
            </a:r>
            <a:r>
              <a:rPr sz="1400" spc="100" dirty="0">
                <a:solidFill>
                  <a:srgbClr val="282828"/>
                </a:solidFill>
                <a:latin typeface="Cambria"/>
                <a:cs typeface="Cambria"/>
              </a:rPr>
              <a:t>an</a:t>
            </a:r>
            <a:r>
              <a:rPr sz="1400" spc="110" dirty="0">
                <a:solidFill>
                  <a:srgbClr val="282828"/>
                </a:solidFill>
                <a:latin typeface="Cambria"/>
                <a:cs typeface="Cambria"/>
              </a:rPr>
              <a:t>d</a:t>
            </a:r>
            <a:r>
              <a:rPr sz="1400" dirty="0">
                <a:solidFill>
                  <a:srgbClr val="282828"/>
                </a:solidFill>
                <a:latin typeface="Cambria"/>
                <a:cs typeface="Cambria"/>
              </a:rPr>
              <a:t>	</a:t>
            </a:r>
            <a:r>
              <a:rPr sz="1400" spc="130" dirty="0">
                <a:solidFill>
                  <a:srgbClr val="2A2A2A"/>
                </a:solidFill>
                <a:latin typeface="Cambria"/>
                <a:cs typeface="Cambria"/>
              </a:rPr>
              <a:t>overin</a:t>
            </a:r>
            <a:r>
              <a:rPr sz="1400" spc="-95" dirty="0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sz="1400" spc="135" dirty="0">
                <a:solidFill>
                  <a:srgbClr val="262626"/>
                </a:solidFill>
                <a:latin typeface="Cambria"/>
                <a:cs typeface="Cambria"/>
              </a:rPr>
              <a:t>gs</a:t>
            </a:r>
            <a:r>
              <a:rPr sz="1400" spc="415" dirty="0">
                <a:solidFill>
                  <a:srgbClr val="262626"/>
                </a:solidFill>
                <a:latin typeface="Cambria"/>
                <a:cs typeface="Cambria"/>
              </a:rPr>
              <a:t> </a:t>
            </a:r>
            <a:r>
              <a:rPr sz="1400" spc="125" dirty="0">
                <a:solidFill>
                  <a:srgbClr val="363636"/>
                </a:solidFill>
                <a:latin typeface="Cambria"/>
                <a:cs typeface="Cambria"/>
              </a:rPr>
              <a:t>of</a:t>
            </a:r>
            <a:r>
              <a:rPr sz="1400" spc="350" dirty="0">
                <a:solidFill>
                  <a:srgbClr val="363636"/>
                </a:solidFill>
                <a:latin typeface="Cambria"/>
                <a:cs typeface="Cambria"/>
              </a:rPr>
              <a:t> </a:t>
            </a:r>
            <a:r>
              <a:rPr sz="1400" spc="165" dirty="0">
                <a:solidFill>
                  <a:srgbClr val="1F1F1F"/>
                </a:solidFill>
                <a:latin typeface="Cambria"/>
                <a:cs typeface="Cambria"/>
              </a:rPr>
              <a:t>Testis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500" spc="-40" dirty="0">
                <a:solidFill>
                  <a:srgbClr val="463300"/>
                </a:solidFill>
                <a:latin typeface="Cambria"/>
                <a:cs typeface="Cambria"/>
              </a:rPr>
              <a:t>Subcutaneous</a:t>
            </a:r>
            <a:r>
              <a:rPr sz="1500" spc="250" dirty="0">
                <a:solidFill>
                  <a:srgbClr val="463300"/>
                </a:solidFill>
                <a:latin typeface="Cambria"/>
                <a:cs typeface="Cambria"/>
              </a:rPr>
              <a:t> </a:t>
            </a:r>
            <a:r>
              <a:rPr sz="1500" spc="55" dirty="0">
                <a:solidFill>
                  <a:srgbClr val="644F08"/>
                </a:solidFill>
                <a:latin typeface="Cambria"/>
                <a:cs typeface="Cambria"/>
              </a:rPr>
              <a:t>tissue</a:t>
            </a:r>
            <a:r>
              <a:rPr sz="1500" spc="125" dirty="0">
                <a:solidFill>
                  <a:srgbClr val="644F08"/>
                </a:solidFill>
                <a:latin typeface="Cambria"/>
                <a:cs typeface="Cambria"/>
              </a:rPr>
              <a:t> </a:t>
            </a:r>
            <a:r>
              <a:rPr sz="1500" spc="55" dirty="0">
                <a:solidFill>
                  <a:srgbClr val="87772B"/>
                </a:solidFill>
                <a:latin typeface="Cambria"/>
                <a:cs typeface="Cambria"/>
              </a:rPr>
              <a:t>(oartos</a:t>
            </a:r>
            <a:r>
              <a:rPr sz="1500" spc="105" dirty="0">
                <a:solidFill>
                  <a:srgbClr val="87772B"/>
                </a:solidFill>
                <a:latin typeface="Cambria"/>
                <a:cs typeface="Cambria"/>
              </a:rPr>
              <a:t> </a:t>
            </a:r>
            <a:r>
              <a:rPr sz="1500" spc="70" dirty="0">
                <a:solidFill>
                  <a:srgbClr val="9A8C46"/>
                </a:solidFill>
                <a:latin typeface="Cambria"/>
                <a:cs typeface="Cambria"/>
              </a:rPr>
              <a:t>fascia)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142882" y="558141"/>
            <a:ext cx="1991360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spc="105" dirty="0">
                <a:solidFill>
                  <a:srgbClr val="2F2F2F"/>
                </a:solidFill>
                <a:latin typeface="Cambria"/>
                <a:cs typeface="Cambria"/>
              </a:rPr>
              <a:t>and  </a:t>
            </a:r>
            <a:r>
              <a:rPr sz="1400" spc="180" dirty="0">
                <a:solidFill>
                  <a:srgbClr val="161616"/>
                </a:solidFill>
                <a:latin typeface="Cambria"/>
                <a:cs typeface="Cambria"/>
              </a:rPr>
              <a:t>Spermatic</a:t>
            </a:r>
            <a:r>
              <a:rPr sz="1400" spc="290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1400" spc="190" dirty="0">
                <a:solidFill>
                  <a:srgbClr val="1D1D1D"/>
                </a:solidFill>
                <a:latin typeface="Cambria"/>
                <a:cs typeface="Cambria"/>
              </a:rPr>
              <a:t>Card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702553" y="9233549"/>
            <a:ext cx="224154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spc="200" dirty="0">
                <a:solidFill>
                  <a:srgbClr val="3A3A3A"/>
                </a:solidFill>
                <a:latin typeface="Cambria"/>
                <a:cs typeface="Cambria"/>
              </a:rPr>
              <a:t>9</a:t>
            </a:r>
            <a:r>
              <a:rPr sz="1100" spc="20" dirty="0">
                <a:solidFill>
                  <a:srgbClr val="3A3A3A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313131"/>
                </a:solidFill>
                <a:latin typeface="Cambria"/>
                <a:cs typeface="Cambria"/>
              </a:rPr>
              <a:t>ã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48540" y="9233549"/>
            <a:ext cx="1381760" cy="3994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42595">
              <a:lnSpc>
                <a:spcPts val="1300"/>
              </a:lnSpc>
              <a:spcBef>
                <a:spcPts val="135"/>
              </a:spcBef>
            </a:pPr>
            <a:r>
              <a:rPr sz="1100" spc="-10" dirty="0">
                <a:solidFill>
                  <a:srgbClr val="3F3F3F"/>
                </a:solidFill>
                <a:latin typeface="Cambria"/>
                <a:cs typeface="Cambria"/>
              </a:rPr>
              <a:t>Dt</a:t>
            </a:r>
            <a:r>
              <a:rPr sz="1100" spc="-50" dirty="0">
                <a:solidFill>
                  <a:srgbClr val="3F3F3F"/>
                </a:solidFill>
                <a:latin typeface="Cambria"/>
                <a:cs typeface="Cambria"/>
              </a:rPr>
              <a:t> </a:t>
            </a:r>
            <a:r>
              <a:rPr sz="1100" spc="-215" dirty="0">
                <a:solidFill>
                  <a:srgbClr val="363636"/>
                </a:solidFill>
                <a:latin typeface="Cambria"/>
                <a:cs typeface="Cambria"/>
              </a:rPr>
              <a:t>M</a:t>
            </a:r>
            <a:r>
              <a:rPr sz="1100" spc="-35" dirty="0">
                <a:solidFill>
                  <a:srgbClr val="363636"/>
                </a:solidFill>
                <a:latin typeface="Cambria"/>
                <a:cs typeface="Cambria"/>
              </a:rPr>
              <a:t> </a:t>
            </a:r>
            <a:r>
              <a:rPr sz="1100" spc="-10" dirty="0">
                <a:solidFill>
                  <a:srgbClr val="424242"/>
                </a:solidFill>
                <a:latin typeface="Cambria"/>
                <a:cs typeface="Cambria"/>
              </a:rPr>
              <a:t>ifo</a:t>
            </a:r>
            <a:r>
              <a:rPr sz="1100" spc="325" dirty="0">
                <a:solidFill>
                  <a:srgbClr val="424242"/>
                </a:solidFill>
                <a:latin typeface="Cambria"/>
                <a:cs typeface="Cambria"/>
              </a:rPr>
              <a:t> </a:t>
            </a:r>
            <a:r>
              <a:rPr sz="1100" spc="-75" dirty="0">
                <a:solidFill>
                  <a:srgbClr val="232323"/>
                </a:solidFill>
                <a:latin typeface="Cambria"/>
                <a:cs typeface="Cambria"/>
              </a:rPr>
              <a:t>r</a:t>
            </a:r>
            <a:r>
              <a:rPr sz="1100" spc="-85" dirty="0">
                <a:solidFill>
                  <a:srgbClr val="232323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383838"/>
                </a:solidFill>
                <a:latin typeface="Cambria"/>
                <a:cs typeface="Cambria"/>
              </a:rPr>
              <a:t>m</a:t>
            </a:r>
            <a:endParaRPr sz="1100">
              <a:latin typeface="Cambria"/>
              <a:cs typeface="Cambria"/>
            </a:endParaRPr>
          </a:p>
          <a:p>
            <a:pPr marL="12700">
              <a:lnSpc>
                <a:spcPts val="1600"/>
              </a:lnSpc>
              <a:tabLst>
                <a:tab pos="512445" algn="l"/>
              </a:tabLst>
            </a:pPr>
            <a:r>
              <a:rPr sz="1350" spc="-100" dirty="0">
                <a:solidFill>
                  <a:srgbClr val="565656"/>
                </a:solidFill>
                <a:latin typeface="Cambria"/>
                <a:cs typeface="Cambria"/>
              </a:rPr>
              <a:t>pt</a:t>
            </a:r>
            <a:r>
              <a:rPr sz="1350" spc="-45" dirty="0">
                <a:solidFill>
                  <a:srgbClr val="565656"/>
                </a:solidFill>
                <a:latin typeface="Cambria"/>
                <a:cs typeface="Cambria"/>
              </a:rPr>
              <a:t> </a:t>
            </a:r>
            <a:r>
              <a:rPr sz="1350" spc="-25" dirty="0">
                <a:solidFill>
                  <a:srgbClr val="4F4F4F"/>
                </a:solidFill>
                <a:latin typeface="Cambria"/>
                <a:cs typeface="Cambria"/>
              </a:rPr>
              <a:t>ex</a:t>
            </a:r>
            <a:r>
              <a:rPr sz="1350" dirty="0">
                <a:solidFill>
                  <a:srgbClr val="4F4F4F"/>
                </a:solidFill>
                <a:latin typeface="Cambria"/>
                <a:cs typeface="Cambria"/>
              </a:rPr>
              <a:t>	</a:t>
            </a:r>
            <a:r>
              <a:rPr sz="1350" dirty="0">
                <a:solidFill>
                  <a:srgbClr val="5D5D5D"/>
                </a:solidFill>
                <a:latin typeface="Cambria"/>
                <a:cs typeface="Cambria"/>
              </a:rPr>
              <a:t>s</a:t>
            </a:r>
            <a:r>
              <a:rPr sz="1350" spc="390" dirty="0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sz="1350" spc="55" dirty="0">
                <a:solidFill>
                  <a:srgbClr val="2D2D2D"/>
                </a:solidFill>
                <a:latin typeface="Cambria"/>
                <a:cs typeface="Cambria"/>
              </a:rPr>
              <a:t>of</a:t>
            </a:r>
            <a:r>
              <a:rPr sz="1350" spc="320" dirty="0">
                <a:solidFill>
                  <a:srgbClr val="2D2D2D"/>
                </a:solidFill>
                <a:latin typeface="Cambria"/>
                <a:cs typeface="Cambria"/>
              </a:rPr>
              <a:t> </a:t>
            </a:r>
            <a:r>
              <a:rPr sz="1350" spc="55" dirty="0">
                <a:solidFill>
                  <a:srgbClr val="212121"/>
                </a:solidFill>
                <a:latin typeface="Cambria"/>
                <a:cs typeface="Cambria"/>
              </a:rPr>
              <a:t>vei</a:t>
            </a:r>
            <a:r>
              <a:rPr sz="1350" spc="-7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350" spc="35" dirty="0">
                <a:solidFill>
                  <a:srgbClr val="3B3B3B"/>
                </a:solidFill>
                <a:latin typeface="Cambria"/>
                <a:cs typeface="Cambria"/>
              </a:rPr>
              <a:t>ns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2189993" y="1807408"/>
            <a:ext cx="816610" cy="152336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885"/>
              </a:spcBef>
            </a:pPr>
            <a:r>
              <a:rPr sz="1450" spc="65" dirty="0">
                <a:solidFill>
                  <a:srgbClr val="2B2B2B"/>
                </a:solidFill>
                <a:latin typeface="Cambria"/>
                <a:cs typeface="Cambria"/>
              </a:rPr>
              <a:t>Medial</a:t>
            </a:r>
            <a:r>
              <a:rPr sz="1450" spc="409" dirty="0">
                <a:solidFill>
                  <a:srgbClr val="2B2B2B"/>
                </a:solidFill>
                <a:latin typeface="Cambria"/>
                <a:cs typeface="Cambria"/>
              </a:rPr>
              <a:t> </a:t>
            </a:r>
            <a:r>
              <a:rPr sz="1450" spc="-50" dirty="0">
                <a:solidFill>
                  <a:srgbClr val="464646"/>
                </a:solidFill>
                <a:latin typeface="Cambria"/>
                <a:cs typeface="Cambria"/>
              </a:rPr>
              <a:t>u</a:t>
            </a:r>
            <a:endParaRPr sz="1450">
              <a:latin typeface="Cambria"/>
              <a:cs typeface="Cambria"/>
            </a:endParaRPr>
          </a:p>
          <a:p>
            <a:pPr marL="12700">
              <a:lnSpc>
                <a:spcPts val="1455"/>
              </a:lnSpc>
              <a:spcBef>
                <a:spcPts val="725"/>
              </a:spcBef>
            </a:pPr>
            <a:r>
              <a:rPr sz="1300" spc="-10" dirty="0">
                <a:solidFill>
                  <a:srgbClr val="262626"/>
                </a:solidFill>
                <a:latin typeface="Consolas"/>
                <a:cs typeface="Consolas"/>
              </a:rPr>
              <a:t>Interior</a:t>
            </a:r>
            <a:endParaRPr sz="1300">
              <a:latin typeface="Consolas"/>
              <a:cs typeface="Consolas"/>
            </a:endParaRPr>
          </a:p>
          <a:p>
            <a:pPr marL="17145">
              <a:lnSpc>
                <a:spcPts val="1635"/>
              </a:lnSpc>
            </a:pPr>
            <a:r>
              <a:rPr sz="1450" dirty="0">
                <a:solidFill>
                  <a:srgbClr val="626262"/>
                </a:solidFill>
                <a:latin typeface="Cambria"/>
                <a:cs typeface="Cambria"/>
              </a:rPr>
              <a:t>e</a:t>
            </a:r>
            <a:r>
              <a:rPr sz="1450" spc="-60" dirty="0">
                <a:solidFill>
                  <a:srgbClr val="626262"/>
                </a:solidFill>
                <a:latin typeface="Cambria"/>
                <a:cs typeface="Cambria"/>
              </a:rPr>
              <a:t> </a:t>
            </a:r>
            <a:r>
              <a:rPr sz="1450" spc="-10" dirty="0">
                <a:solidFill>
                  <a:srgbClr val="343434"/>
                </a:solidFill>
                <a:latin typeface="Cambria"/>
                <a:cs typeface="Cambria"/>
              </a:rPr>
              <a:t>pi‹gastri</a:t>
            </a:r>
            <a:endParaRPr sz="1450">
              <a:latin typeface="Cambria"/>
              <a:cs typeface="Cambria"/>
            </a:endParaRPr>
          </a:p>
          <a:p>
            <a:pPr marL="14604">
              <a:lnSpc>
                <a:spcPct val="100000"/>
              </a:lnSpc>
              <a:spcBef>
                <a:spcPts val="815"/>
              </a:spcBef>
            </a:pPr>
            <a:r>
              <a:rPr sz="1350" spc="-10" dirty="0">
                <a:solidFill>
                  <a:srgbClr val="343434"/>
                </a:solidFill>
                <a:latin typeface="Courier New"/>
                <a:cs typeface="Courier New"/>
              </a:rPr>
              <a:t>TesGcul</a:t>
            </a:r>
            <a:endParaRPr sz="1350">
              <a:latin typeface="Courier New"/>
              <a:cs typeface="Courier New"/>
            </a:endParaRPr>
          </a:p>
          <a:p>
            <a:pPr marL="34290">
              <a:lnSpc>
                <a:spcPct val="100000"/>
              </a:lnSpc>
              <a:spcBef>
                <a:spcPts val="1275"/>
              </a:spcBef>
            </a:pPr>
            <a:r>
              <a:rPr sz="1450" dirty="0">
                <a:solidFill>
                  <a:srgbClr val="313131"/>
                </a:solidFill>
                <a:latin typeface="Cambria"/>
                <a:cs typeface="Cambria"/>
              </a:rPr>
              <a:t>ciefe</a:t>
            </a:r>
            <a:r>
              <a:rPr sz="1450" spc="45" dirty="0">
                <a:solidFill>
                  <a:srgbClr val="313131"/>
                </a:solidFill>
                <a:latin typeface="Cambria"/>
                <a:cs typeface="Cambria"/>
              </a:rPr>
              <a:t> </a:t>
            </a:r>
            <a:r>
              <a:rPr sz="1450" spc="-20" dirty="0">
                <a:solidFill>
                  <a:srgbClr val="383838"/>
                </a:solidFill>
                <a:latin typeface="Cambria"/>
                <a:cs typeface="Cambria"/>
              </a:rPr>
              <a:t>rena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969802" y="6826275"/>
            <a:ext cx="845185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spc="80" dirty="0">
                <a:solidFill>
                  <a:srgbClr val="383838"/>
                </a:solidFill>
                <a:latin typeface="Arial MT"/>
                <a:cs typeface="Arial MT"/>
              </a:rPr>
              <a:t>Deep</a:t>
            </a:r>
            <a:r>
              <a:rPr sz="1450" spc="65" dirty="0">
                <a:solidFill>
                  <a:srgbClr val="383838"/>
                </a:solidFill>
                <a:latin typeface="Arial MT"/>
                <a:cs typeface="Arial MT"/>
              </a:rPr>
              <a:t>  </a:t>
            </a:r>
            <a:r>
              <a:rPr sz="1450" spc="-55" dirty="0">
                <a:solidFill>
                  <a:srgbClr val="3B3B3B"/>
                </a:solidFill>
                <a:latin typeface="Arial MT"/>
                <a:cs typeface="Arial MT"/>
              </a:rPr>
              <a:t>nÇ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237086" y="5669122"/>
            <a:ext cx="763270" cy="6210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7780" marR="5080" indent="-5715">
              <a:lnSpc>
                <a:spcPts val="1500"/>
              </a:lnSpc>
              <a:spcBef>
                <a:spcPts val="315"/>
              </a:spcBef>
            </a:pPr>
            <a:r>
              <a:rPr sz="1400" spc="135" dirty="0">
                <a:solidFill>
                  <a:srgbClr val="2D2D2D"/>
                </a:solidFill>
                <a:latin typeface="Cambria"/>
                <a:cs typeface="Cambria"/>
              </a:rPr>
              <a:t>M</a:t>
            </a:r>
            <a:r>
              <a:rPr sz="1400" spc="135" dirty="0">
                <a:solidFill>
                  <a:srgbClr val="606060"/>
                </a:solidFill>
                <a:latin typeface="Cambria"/>
                <a:cs typeface="Cambria"/>
              </a:rPr>
              <a:t>e</a:t>
            </a:r>
            <a:r>
              <a:rPr sz="1400" spc="-100" dirty="0">
                <a:solidFill>
                  <a:srgbClr val="606060"/>
                </a:solidFill>
                <a:latin typeface="Cambria"/>
                <a:cs typeface="Cambria"/>
              </a:rPr>
              <a:t> </a:t>
            </a:r>
            <a:r>
              <a:rPr sz="1400" spc="150" dirty="0">
                <a:solidFill>
                  <a:srgbClr val="3D3D3D"/>
                </a:solidFill>
                <a:latin typeface="Cambria"/>
                <a:cs typeface="Cambria"/>
              </a:rPr>
              <a:t>obra </a:t>
            </a:r>
            <a:r>
              <a:rPr sz="1250" spc="160" dirty="0">
                <a:solidFill>
                  <a:srgbClr val="444444"/>
                </a:solidFill>
                <a:latin typeface="Cambria"/>
                <a:cs typeface="Cambria"/>
              </a:rPr>
              <a:t>laye</a:t>
            </a:r>
            <a:r>
              <a:rPr sz="1250" spc="-85" dirty="0">
                <a:solidFill>
                  <a:srgbClr val="444444"/>
                </a:solidFill>
                <a:latin typeface="Cambria"/>
                <a:cs typeface="Cambria"/>
              </a:rPr>
              <a:t> </a:t>
            </a:r>
            <a:r>
              <a:rPr sz="1250" spc="-50" dirty="0">
                <a:solidFill>
                  <a:srgbClr val="313131"/>
                </a:solidFill>
                <a:latin typeface="Cambria"/>
                <a:cs typeface="Cambria"/>
              </a:rPr>
              <a:t>r </a:t>
            </a:r>
            <a:r>
              <a:rPr sz="1350" spc="165" dirty="0">
                <a:solidFill>
                  <a:srgbClr val="232323"/>
                </a:solidFill>
                <a:latin typeface="Cambria"/>
                <a:cs typeface="Cambria"/>
              </a:rPr>
              <a:t>tscarpa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2242040" y="6347992"/>
            <a:ext cx="793750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dirty="0">
                <a:latin typeface="Courier New"/>
                <a:cs typeface="Courier New"/>
              </a:rPr>
              <a:t>Fany</a:t>
            </a:r>
            <a:r>
              <a:rPr sz="1400" spc="-430" dirty="0">
                <a:latin typeface="Courier New"/>
                <a:cs typeface="Courier New"/>
              </a:rPr>
              <a:t> </a:t>
            </a:r>
            <a:r>
              <a:rPr sz="1400" spc="-65" dirty="0">
                <a:solidFill>
                  <a:srgbClr val="313131"/>
                </a:solidFill>
                <a:latin typeface="Courier New"/>
                <a:cs typeface="Courier New"/>
              </a:rPr>
              <a:t>|a)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927720" y="6468738"/>
            <a:ext cx="1073150" cy="60642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287655">
              <a:lnSpc>
                <a:spcPct val="100000"/>
              </a:lnSpc>
              <a:spcBef>
                <a:spcPts val="665"/>
              </a:spcBef>
            </a:pPr>
            <a:r>
              <a:rPr sz="1400" spc="-10" dirty="0">
                <a:solidFill>
                  <a:srgbClr val="232323"/>
                </a:solidFill>
                <a:latin typeface="Courier New"/>
                <a:cs typeface="Courier New"/>
              </a:rPr>
              <a:t>(Carnpe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450" spc="-20" dirty="0">
                <a:solidFill>
                  <a:srgbClr val="313131"/>
                </a:solidFill>
                <a:latin typeface="Arial MT"/>
                <a:cs typeface="Arial MT"/>
              </a:rPr>
              <a:t>'n</a:t>
            </a:r>
            <a:r>
              <a:rPr sz="1450" spc="-20" dirty="0">
                <a:solidFill>
                  <a:srgbClr val="525252"/>
                </a:solidFill>
                <a:latin typeface="Arial MT"/>
                <a:cs typeface="Arial MT"/>
              </a:rPr>
              <a:t>a</a:t>
            </a:r>
            <a:r>
              <a:rPr sz="1450" spc="-20" dirty="0">
                <a:solidFill>
                  <a:srgbClr val="343434"/>
                </a:solidFill>
                <a:latin typeface="Arial MT"/>
                <a:cs typeface="Arial MT"/>
              </a:rPr>
              <a:t>I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197761" y="7012209"/>
            <a:ext cx="1125855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730250" algn="l"/>
              </a:tabLst>
            </a:pPr>
            <a:r>
              <a:rPr sz="1450" spc="30" dirty="0">
                <a:solidFill>
                  <a:srgbClr val="4B4B4B"/>
                </a:solidFill>
                <a:latin typeface="Courier New"/>
                <a:cs typeface="Courier New"/>
              </a:rPr>
              <a:t>gT</a:t>
            </a:r>
            <a:r>
              <a:rPr sz="1450" dirty="0">
                <a:solidFill>
                  <a:srgbClr val="4B4B4B"/>
                </a:solidFill>
                <a:latin typeface="Courier New"/>
                <a:cs typeface="Courier New"/>
              </a:rPr>
              <a:t>	</a:t>
            </a:r>
            <a:r>
              <a:rPr sz="1450" spc="-120" dirty="0">
                <a:solidFill>
                  <a:srgbClr val="696969"/>
                </a:solidFill>
                <a:latin typeface="Courier New"/>
                <a:cs typeface="Courier New"/>
              </a:rPr>
              <a:t>d</a:t>
            </a:r>
            <a:r>
              <a:rPr sz="1450" spc="-225" dirty="0">
                <a:solidFill>
                  <a:srgbClr val="696969"/>
                </a:solidFill>
                <a:latin typeface="Courier New"/>
                <a:cs typeface="Courier New"/>
              </a:rPr>
              <a:t> </a:t>
            </a:r>
            <a:r>
              <a:rPr sz="1450" spc="-55" dirty="0">
                <a:solidFill>
                  <a:srgbClr val="4B4B4B"/>
                </a:solidFill>
                <a:latin typeface="Courier New"/>
                <a:cs typeface="Courier New"/>
              </a:rPr>
              <a:t>Dy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543927" y="7385755"/>
            <a:ext cx="140335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dirty="0">
                <a:solidFill>
                  <a:srgbClr val="3D3D3D"/>
                </a:solidFill>
                <a:latin typeface="Cambria"/>
                <a:cs typeface="Cambria"/>
              </a:rPr>
              <a:t>G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972265" y="7208470"/>
            <a:ext cx="2031364" cy="118999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81610" marR="243204" indent="-169545">
              <a:lnSpc>
                <a:spcPts val="1400"/>
              </a:lnSpc>
              <a:spcBef>
                <a:spcPts val="395"/>
              </a:spcBef>
            </a:pPr>
            <a:r>
              <a:rPr sz="1400" dirty="0">
                <a:solidFill>
                  <a:srgbClr val="363636"/>
                </a:solidFill>
                <a:latin typeface="Cambria"/>
                <a:cs typeface="Cambria"/>
              </a:rPr>
              <a:t>tran</a:t>
            </a:r>
            <a:r>
              <a:rPr sz="1400" spc="-35" dirty="0">
                <a:solidFill>
                  <a:srgbClr val="363636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2D2D2D"/>
                </a:solidFill>
                <a:latin typeface="Cambria"/>
                <a:cs typeface="Cambria"/>
              </a:rPr>
              <a:t>sve</a:t>
            </a:r>
            <a:r>
              <a:rPr sz="1400" spc="325" dirty="0">
                <a:solidFill>
                  <a:srgbClr val="2D2D2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505050"/>
                </a:solidFill>
                <a:latin typeface="Cambria"/>
                <a:cs typeface="Cambria"/>
              </a:rPr>
              <a:t>rsal</a:t>
            </a:r>
            <a:r>
              <a:rPr sz="1400" spc="-50" dirty="0">
                <a:solidFill>
                  <a:srgbClr val="505050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4F4F4F"/>
                </a:solidFill>
                <a:latin typeface="Cambria"/>
                <a:cs typeface="Cambria"/>
              </a:rPr>
              <a:t>ic</a:t>
            </a:r>
            <a:r>
              <a:rPr sz="1400" spc="405" dirty="0">
                <a:solidFill>
                  <a:srgbClr val="4F4F4F"/>
                </a:solidFill>
                <a:latin typeface="Cambria"/>
                <a:cs typeface="Cambria"/>
              </a:rPr>
              <a:t> </a:t>
            </a:r>
            <a:r>
              <a:rPr sz="1400" spc="114" dirty="0">
                <a:solidFill>
                  <a:srgbClr val="212121"/>
                </a:solidFill>
                <a:latin typeface="Cambria"/>
                <a:cs typeface="Cambria"/>
              </a:rPr>
              <a:t>fascia </a:t>
            </a:r>
            <a:r>
              <a:rPr sz="1400" spc="-10" dirty="0">
                <a:solidFill>
                  <a:srgbClr val="3B3B3B"/>
                </a:solidFill>
                <a:latin typeface="Cambria"/>
                <a:cs typeface="Cambria"/>
              </a:rPr>
              <a:t>re</a:t>
            </a:r>
            <a:r>
              <a:rPr sz="1400" spc="-130" dirty="0">
                <a:solidFill>
                  <a:srgbClr val="3B3B3B"/>
                </a:solidFill>
                <a:latin typeface="Cambria"/>
                <a:cs typeface="Cambria"/>
              </a:rPr>
              <a:t> </a:t>
            </a:r>
            <a:r>
              <a:rPr sz="1400" spc="95" dirty="0">
                <a:solidFill>
                  <a:srgbClr val="3B3B3B"/>
                </a:solidFill>
                <a:latin typeface="Cambria"/>
                <a:cs typeface="Cambria"/>
              </a:rPr>
              <a:t>mast</a:t>
            </a:r>
            <a:r>
              <a:rPr sz="1400" spc="-125" dirty="0">
                <a:solidFill>
                  <a:srgbClr val="3B3B3B"/>
                </a:solidFill>
                <a:latin typeface="Cambria"/>
                <a:cs typeface="Cambria"/>
              </a:rPr>
              <a:t> </a:t>
            </a:r>
            <a:r>
              <a:rPr sz="1400" spc="85" dirty="0">
                <a:solidFill>
                  <a:srgbClr val="595959"/>
                </a:solidFill>
                <a:latin typeface="Cambria"/>
                <a:cs typeface="Cambria"/>
              </a:rPr>
              <a:t>e</a:t>
            </a:r>
            <a:r>
              <a:rPr sz="1400" spc="-114" dirty="0">
                <a:solidFill>
                  <a:srgbClr val="595959"/>
                </a:solidFill>
                <a:latin typeface="Cambria"/>
                <a:cs typeface="Cambria"/>
              </a:rPr>
              <a:t> </a:t>
            </a:r>
            <a:r>
              <a:rPr sz="1400" spc="-25" dirty="0">
                <a:solidFill>
                  <a:srgbClr val="424242"/>
                </a:solidFill>
                <a:latin typeface="Cambria"/>
                <a:cs typeface="Cambria"/>
              </a:rPr>
              <a:t>r.c</a:t>
            </a:r>
            <a:endParaRPr sz="1400">
              <a:latin typeface="Cambria"/>
              <a:cs typeface="Cambria"/>
            </a:endParaRPr>
          </a:p>
          <a:p>
            <a:pPr marL="22860">
              <a:lnSpc>
                <a:spcPts val="1495"/>
              </a:lnSpc>
            </a:pPr>
            <a:r>
              <a:rPr sz="1400" spc="40" dirty="0">
                <a:solidFill>
                  <a:srgbClr val="181818"/>
                </a:solidFill>
                <a:latin typeface="Cambria"/>
                <a:cs typeface="Cambria"/>
              </a:rPr>
              <a:t>v</a:t>
            </a:r>
            <a:r>
              <a:rPr sz="1400" spc="-560" dirty="0">
                <a:solidFill>
                  <a:srgbClr val="181818"/>
                </a:solidFill>
                <a:latin typeface="Cambria"/>
                <a:cs typeface="Cambria"/>
              </a:rPr>
              <a:t>e</a:t>
            </a:r>
            <a:r>
              <a:rPr sz="1400" spc="45" dirty="0">
                <a:solidFill>
                  <a:srgbClr val="595959"/>
                </a:solidFill>
                <a:latin typeface="Cambria"/>
                <a:cs typeface="Cambria"/>
              </a:rPr>
              <a:t>s</a:t>
            </a:r>
            <a:r>
              <a:rPr sz="1400" spc="-160" dirty="0">
                <a:solidFill>
                  <a:srgbClr val="595959"/>
                </a:solidFill>
                <a:latin typeface="Cambria"/>
                <a:cs typeface="Cambria"/>
              </a:rPr>
              <a:t> </a:t>
            </a:r>
            <a:r>
              <a:rPr sz="1400" spc="90" dirty="0">
                <a:solidFill>
                  <a:srgbClr val="181818"/>
                </a:solidFill>
                <a:latin typeface="Cambria"/>
                <a:cs typeface="Cambria"/>
              </a:rPr>
              <a:t>ssel</a:t>
            </a:r>
            <a:endParaRPr sz="1400">
              <a:latin typeface="Cambria"/>
              <a:cs typeface="Cambria"/>
            </a:endParaRPr>
          </a:p>
          <a:p>
            <a:pPr marL="256540" marR="5080" indent="-635">
              <a:lnSpc>
                <a:spcPct val="107600"/>
              </a:lnSpc>
              <a:spcBef>
                <a:spcPts val="830"/>
              </a:spcBef>
            </a:pPr>
            <a:r>
              <a:rPr sz="1450" spc="190" dirty="0">
                <a:solidFill>
                  <a:srgbClr val="2A2A2A"/>
                </a:solidFill>
                <a:latin typeface="Cambria"/>
                <a:cs typeface="Cambria"/>
              </a:rPr>
              <a:t>Coveriogs</a:t>
            </a:r>
            <a:r>
              <a:rPr sz="1450" spc="330" dirty="0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sz="1450" dirty="0">
                <a:solidFill>
                  <a:srgbClr val="3D3D3D"/>
                </a:solidFill>
                <a:latin typeface="Cambria"/>
                <a:cs typeface="Cambria"/>
              </a:rPr>
              <a:t>of</a:t>
            </a:r>
            <a:r>
              <a:rPr sz="1450" spc="400" dirty="0">
                <a:solidFill>
                  <a:srgbClr val="3D3D3D"/>
                </a:solidFill>
                <a:latin typeface="Cambria"/>
                <a:cs typeface="Cambria"/>
              </a:rPr>
              <a:t> </a:t>
            </a:r>
            <a:r>
              <a:rPr sz="1450" spc="150" dirty="0">
                <a:solidFill>
                  <a:srgbClr val="2D2D2D"/>
                </a:solidFill>
                <a:latin typeface="Cambria"/>
                <a:cs typeface="Cambria"/>
              </a:rPr>
              <a:t>Spai </a:t>
            </a:r>
            <a:r>
              <a:rPr sz="1450" spc="100" dirty="0">
                <a:solidFill>
                  <a:srgbClr val="4D3B0F"/>
                </a:solidFill>
                <a:latin typeface="Cambria"/>
                <a:cs typeface="Cambria"/>
              </a:rPr>
              <a:t>Scrotum</a:t>
            </a:r>
            <a:r>
              <a:rPr sz="1450" spc="295" dirty="0">
                <a:solidFill>
                  <a:srgbClr val="4D3B0F"/>
                </a:solidFill>
                <a:latin typeface="Cambria"/>
                <a:cs typeface="Cambria"/>
              </a:rPr>
              <a:t> </a:t>
            </a:r>
            <a:r>
              <a:rPr sz="1450" dirty="0">
                <a:solidFill>
                  <a:srgbClr val="A8853F"/>
                </a:solidFill>
                <a:latin typeface="Cambria"/>
                <a:cs typeface="Cambria"/>
              </a:rPr>
              <a:t>(anel</a:t>
            </a:r>
            <a:r>
              <a:rPr sz="1450" spc="250" dirty="0">
                <a:solidFill>
                  <a:srgbClr val="A8853F"/>
                </a:solidFill>
                <a:latin typeface="Cambria"/>
                <a:cs typeface="Cambria"/>
              </a:rPr>
              <a:t> </a:t>
            </a:r>
            <a:r>
              <a:rPr sz="1450" spc="30" dirty="0">
                <a:solidFill>
                  <a:srgbClr val="85703B"/>
                </a:solidFill>
                <a:latin typeface="Cambria"/>
                <a:cs typeface="Cambria"/>
              </a:rPr>
              <a:t>scrot</a:t>
            </a:r>
            <a:endParaRPr sz="14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6389" y="4404093"/>
            <a:ext cx="4541901" cy="534950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4520" y="1884832"/>
            <a:ext cx="1428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50" dirty="0"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0612" y="1792630"/>
            <a:ext cx="616140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1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600" u="sng" spc="2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600" u="sng" spc="1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know</a:t>
            </a:r>
            <a:r>
              <a:rPr sz="2600" u="sng" spc="2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600" u="sng" spc="20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600" u="sng" spc="1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4572" y="2219731"/>
            <a:ext cx="7278370" cy="19958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930910" indent="-91821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930910" algn="l"/>
              </a:tabLst>
            </a:pPr>
            <a:r>
              <a:rPr sz="2600" dirty="0">
                <a:latin typeface="Arial MT"/>
                <a:cs typeface="Arial MT"/>
              </a:rPr>
              <a:t>Type</a:t>
            </a:r>
            <a:r>
              <a:rPr sz="2600" spc="-10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-10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-9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hernia.</a:t>
            </a:r>
            <a:endParaRPr sz="2600">
              <a:latin typeface="Arial MT"/>
              <a:cs typeface="Arial MT"/>
            </a:endParaRPr>
          </a:p>
          <a:p>
            <a:pPr marL="930910" marR="1638300" indent="-918844">
              <a:lnSpc>
                <a:spcPts val="3080"/>
              </a:lnSpc>
              <a:spcBef>
                <a:spcPts val="140"/>
              </a:spcBef>
              <a:buAutoNum type="arabicPeriod"/>
              <a:tabLst>
                <a:tab pos="930910" algn="l"/>
              </a:tabLst>
            </a:pPr>
            <a:r>
              <a:rPr sz="2600" dirty="0">
                <a:latin typeface="Arial MT"/>
                <a:cs typeface="Arial MT"/>
              </a:rPr>
              <a:t>its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relations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inferior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epigastric vessels</a:t>
            </a:r>
            <a:endParaRPr sz="2600">
              <a:latin typeface="Arial MT"/>
              <a:cs typeface="Arial MT"/>
            </a:endParaRPr>
          </a:p>
          <a:p>
            <a:pPr marL="930910" indent="-918210">
              <a:lnSpc>
                <a:spcPts val="2950"/>
              </a:lnSpc>
              <a:buAutoNum type="arabicPeriod"/>
              <a:tabLst>
                <a:tab pos="93091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direction</a:t>
            </a:r>
            <a:r>
              <a:rPr sz="2600" spc="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hernia</a:t>
            </a:r>
            <a:r>
              <a:rPr sz="2600" spc="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3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may</a:t>
            </a:r>
            <a:r>
              <a:rPr sz="2600" spc="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reach</a:t>
            </a:r>
            <a:r>
              <a:rPr sz="2600" spc="50" dirty="0">
                <a:latin typeface="Arial MT"/>
                <a:cs typeface="Arial MT"/>
              </a:rPr>
              <a:t> </a:t>
            </a:r>
            <a:r>
              <a:rPr sz="2600" spc="-25" dirty="0">
                <a:latin typeface="Arial MT"/>
                <a:cs typeface="Arial MT"/>
              </a:rPr>
              <a:t>the</a:t>
            </a:r>
            <a:endParaRPr sz="2600">
              <a:latin typeface="Arial MT"/>
              <a:cs typeface="Arial MT"/>
            </a:endParaRPr>
          </a:p>
          <a:p>
            <a:pPr marL="930910">
              <a:lnSpc>
                <a:spcPts val="3100"/>
              </a:lnSpc>
            </a:pPr>
            <a:r>
              <a:rPr sz="2600" spc="-10" dirty="0">
                <a:latin typeface="Arial MT"/>
                <a:cs typeface="Arial MT"/>
              </a:rPr>
              <a:t>scrotum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51" y="200532"/>
            <a:ext cx="10055225" cy="1629282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4.</a:t>
            </a:r>
            <a:r>
              <a:rPr spc="-20" dirty="0"/>
              <a:t> </a:t>
            </a:r>
            <a:r>
              <a:rPr dirty="0"/>
              <a:t>Indirect</a:t>
            </a:r>
            <a:r>
              <a:rPr spc="-15" dirty="0"/>
              <a:t> </a:t>
            </a:r>
            <a:r>
              <a:rPr dirty="0"/>
              <a:t>inguinal</a:t>
            </a:r>
            <a:r>
              <a:rPr spc="-15" dirty="0"/>
              <a:t> </a:t>
            </a:r>
            <a:r>
              <a:rPr spc="-10" dirty="0"/>
              <a:t>hernia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85171" y="2591714"/>
            <a:ext cx="3118993" cy="71618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473" y="588873"/>
            <a:ext cx="259715" cy="827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50" spc="-50" dirty="0"/>
              <a:t>•</a:t>
            </a:r>
            <a:endParaRPr sz="5250"/>
          </a:p>
        </p:txBody>
      </p:sp>
      <p:sp>
        <p:nvSpPr>
          <p:cNvPr id="3" name="object 3"/>
          <p:cNvSpPr txBox="1"/>
          <p:nvPr/>
        </p:nvSpPr>
        <p:spPr>
          <a:xfrm>
            <a:off x="554786" y="845845"/>
            <a:ext cx="662305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2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students</a:t>
            </a:r>
            <a:r>
              <a:rPr sz="2600" spc="2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should</a:t>
            </a:r>
            <a:r>
              <a:rPr sz="2600" spc="2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know</a:t>
            </a:r>
            <a:r>
              <a:rPr sz="2600" spc="229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identify</a:t>
            </a:r>
            <a:r>
              <a:rPr sz="2600" spc="22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240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9673" y="1363243"/>
            <a:ext cx="10747375" cy="283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250" indent="-717550">
              <a:lnSpc>
                <a:spcPts val="3435"/>
              </a:lnSpc>
              <a:buSzPct val="138461"/>
              <a:buAutoNum type="arabicPeriod"/>
              <a:tabLst>
                <a:tab pos="730250" algn="l"/>
              </a:tabLst>
            </a:pPr>
            <a:r>
              <a:rPr sz="2600" dirty="0">
                <a:latin typeface="Arial MT"/>
                <a:cs typeface="Arial MT"/>
              </a:rPr>
              <a:t>Boundaries</a:t>
            </a:r>
            <a:r>
              <a:rPr sz="2600" spc="1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175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triangle</a:t>
            </a:r>
            <a:endParaRPr sz="2600">
              <a:latin typeface="Arial MT"/>
              <a:cs typeface="Arial MT"/>
            </a:endParaRPr>
          </a:p>
          <a:p>
            <a:pPr marL="730250" indent="-717550">
              <a:lnSpc>
                <a:spcPts val="4210"/>
              </a:lnSpc>
              <a:buSzPct val="138461"/>
              <a:buAutoNum type="arabicPeriod"/>
              <a:tabLst>
                <a:tab pos="730250" algn="l"/>
              </a:tabLst>
            </a:pPr>
            <a:r>
              <a:rPr sz="2600" dirty="0">
                <a:latin typeface="Arial MT"/>
                <a:cs typeface="Arial MT"/>
              </a:rPr>
              <a:t>Type of</a:t>
            </a:r>
            <a:r>
              <a:rPr sz="2600" spc="-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hernia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 direct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 hernia</a:t>
            </a:r>
            <a:r>
              <a:rPr sz="2600" spc="5" dirty="0">
                <a:latin typeface="Arial MT"/>
                <a:cs typeface="Arial MT"/>
              </a:rPr>
              <a:t> </a:t>
            </a:r>
            <a:r>
              <a:rPr sz="2600" spc="-50" dirty="0">
                <a:latin typeface="Arial MT"/>
                <a:cs typeface="Arial MT"/>
              </a:rPr>
              <a:t>)</a:t>
            </a:r>
            <a:endParaRPr sz="2600">
              <a:latin typeface="Arial MT"/>
              <a:cs typeface="Arial MT"/>
            </a:endParaRPr>
          </a:p>
          <a:p>
            <a:pPr marL="730250" indent="-717550">
              <a:lnSpc>
                <a:spcPts val="4140"/>
              </a:lnSpc>
              <a:buSzPct val="138461"/>
              <a:buAutoNum type="arabicPeriod"/>
              <a:tabLst>
                <a:tab pos="730250" algn="l"/>
              </a:tabLst>
            </a:pPr>
            <a:r>
              <a:rPr sz="2600" dirty="0">
                <a:latin typeface="Arial MT"/>
                <a:cs typeface="Arial MT"/>
              </a:rPr>
              <a:t>its</a:t>
            </a:r>
            <a:r>
              <a:rPr sz="2600" spc="2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relations</a:t>
            </a:r>
            <a:r>
              <a:rPr sz="2600" spc="25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to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inferior</a:t>
            </a:r>
            <a:r>
              <a:rPr sz="2600" spc="2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epigastric</a:t>
            </a:r>
            <a:r>
              <a:rPr sz="2600" spc="254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vessels</a:t>
            </a:r>
            <a:endParaRPr sz="2600">
              <a:latin typeface="Arial MT"/>
              <a:cs typeface="Arial MT"/>
            </a:endParaRPr>
          </a:p>
          <a:p>
            <a:pPr marL="730250" indent="-717550">
              <a:lnSpc>
                <a:spcPts val="4230"/>
              </a:lnSpc>
              <a:buSzPct val="138461"/>
              <a:buAutoNum type="arabicPeriod"/>
              <a:tabLst>
                <a:tab pos="730250" algn="l"/>
              </a:tabLst>
            </a:pP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direction</a:t>
            </a:r>
            <a:r>
              <a:rPr sz="2600" spc="1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of</a:t>
            </a:r>
            <a:r>
              <a:rPr sz="2600" spc="1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hernia</a:t>
            </a:r>
            <a:r>
              <a:rPr sz="2600" spc="1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1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it</a:t>
            </a:r>
            <a:r>
              <a:rPr sz="2600" spc="1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has</a:t>
            </a:r>
            <a:r>
              <a:rPr sz="2600" spc="1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no</a:t>
            </a:r>
            <a:r>
              <a:rPr sz="2600" spc="17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relation</a:t>
            </a:r>
            <a:r>
              <a:rPr sz="2600" spc="1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with</a:t>
            </a:r>
            <a:r>
              <a:rPr sz="2600" spc="15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1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15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canal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600">
              <a:latin typeface="Arial MT"/>
              <a:cs typeface="Arial MT"/>
            </a:endParaRPr>
          </a:p>
          <a:p>
            <a:pPr marL="263525">
              <a:lnSpc>
                <a:spcPct val="100000"/>
              </a:lnSpc>
            </a:pPr>
            <a:r>
              <a:rPr sz="2600" dirty="0">
                <a:latin typeface="Arial MT"/>
                <a:cs typeface="Arial MT"/>
              </a:rPr>
              <a:t>note:</a:t>
            </a:r>
            <a:r>
              <a:rPr sz="2600" spc="23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know</a:t>
            </a:r>
            <a:r>
              <a:rPr sz="2600" spc="254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the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differences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between</a:t>
            </a:r>
            <a:r>
              <a:rPr sz="2600" spc="25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direct</a:t>
            </a:r>
            <a:r>
              <a:rPr sz="2600" spc="24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and</a:t>
            </a:r>
            <a:r>
              <a:rPr sz="2600" spc="24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indirect</a:t>
            </a:r>
            <a:r>
              <a:rPr sz="2600" spc="26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inguinal</a:t>
            </a:r>
            <a:r>
              <a:rPr sz="2600" spc="254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hernia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206" y="3843773"/>
            <a:ext cx="242887" cy="2428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673803"/>
            <a:ext cx="8651875" cy="4795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584" y="3481828"/>
            <a:ext cx="7954767" cy="62717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02776" y="4591303"/>
            <a:ext cx="4001389" cy="51622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7216" y="267334"/>
            <a:ext cx="8284083" cy="2055368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970785" y="745299"/>
            <a:ext cx="6634480" cy="1029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Inguinal</a:t>
            </a:r>
            <a:r>
              <a:rPr b="1" u="sng" spc="-4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triangle.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391" y="2731389"/>
            <a:ext cx="11621135" cy="3960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3400" indent="-520700">
              <a:lnSpc>
                <a:spcPct val="100000"/>
              </a:lnSpc>
              <a:spcBef>
                <a:spcPts val="95"/>
              </a:spcBef>
              <a:buSzPct val="144594"/>
              <a:buChar char="•"/>
              <a:tabLst>
                <a:tab pos="533400" algn="l"/>
              </a:tabLst>
            </a:pPr>
            <a:r>
              <a:rPr sz="3700" dirty="0">
                <a:latin typeface="Arial"/>
                <a:cs typeface="Arial"/>
              </a:rPr>
              <a:t>The</a:t>
            </a:r>
            <a:r>
              <a:rPr sz="3700" spc="-1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students</a:t>
            </a:r>
            <a:r>
              <a:rPr sz="3700" spc="1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should</a:t>
            </a:r>
            <a:r>
              <a:rPr sz="3700" spc="1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know</a:t>
            </a:r>
            <a:r>
              <a:rPr sz="3700" spc="1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and</a:t>
            </a:r>
            <a:r>
              <a:rPr sz="3700" spc="-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identify</a:t>
            </a:r>
            <a:r>
              <a:rPr sz="3700" spc="2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the</a:t>
            </a:r>
            <a:r>
              <a:rPr sz="3700" spc="-20" dirty="0">
                <a:latin typeface="Arial"/>
                <a:cs typeface="Arial"/>
              </a:rPr>
              <a:t> </a:t>
            </a:r>
            <a:r>
              <a:rPr sz="3700" spc="-50" dirty="0">
                <a:latin typeface="Arial"/>
                <a:cs typeface="Arial"/>
              </a:rPr>
              <a:t>:</a:t>
            </a:r>
            <a:endParaRPr sz="3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Arial"/>
              <a:buChar char="•"/>
            </a:pPr>
            <a:endParaRPr sz="3700">
              <a:latin typeface="Arial"/>
              <a:cs typeface="Arial"/>
            </a:endParaRPr>
          </a:p>
          <a:p>
            <a:pPr marL="1384300" lvl="1" indent="-736600">
              <a:lnSpc>
                <a:spcPts val="4420"/>
              </a:lnSpc>
              <a:spcBef>
                <a:spcPts val="5"/>
              </a:spcBef>
              <a:buAutoNum type="arabicPeriod"/>
              <a:tabLst>
                <a:tab pos="1384300" algn="l"/>
              </a:tabLst>
            </a:pPr>
            <a:r>
              <a:rPr sz="3700" spc="-25" dirty="0">
                <a:latin typeface="Arial"/>
                <a:cs typeface="Arial"/>
              </a:rPr>
              <a:t>Parietal</a:t>
            </a:r>
            <a:r>
              <a:rPr sz="3700" spc="-190" dirty="0">
                <a:latin typeface="Arial"/>
                <a:cs typeface="Arial"/>
              </a:rPr>
              <a:t> </a:t>
            </a:r>
            <a:r>
              <a:rPr sz="3700" spc="-10" dirty="0">
                <a:latin typeface="Arial"/>
                <a:cs typeface="Arial"/>
              </a:rPr>
              <a:t>peritoneum</a:t>
            </a:r>
            <a:endParaRPr sz="3700">
              <a:latin typeface="Arial"/>
              <a:cs typeface="Arial"/>
            </a:endParaRPr>
          </a:p>
          <a:p>
            <a:pPr marL="1384300" lvl="1" indent="-736600">
              <a:lnSpc>
                <a:spcPts val="4400"/>
              </a:lnSpc>
              <a:buAutoNum type="arabicPeriod"/>
              <a:tabLst>
                <a:tab pos="1384300" algn="l"/>
              </a:tabLst>
            </a:pPr>
            <a:r>
              <a:rPr sz="3700" spc="-40" dirty="0">
                <a:latin typeface="Arial"/>
                <a:cs typeface="Arial"/>
              </a:rPr>
              <a:t>Visceral</a:t>
            </a:r>
            <a:r>
              <a:rPr sz="3700" spc="-185" dirty="0">
                <a:latin typeface="Arial"/>
                <a:cs typeface="Arial"/>
              </a:rPr>
              <a:t> </a:t>
            </a:r>
            <a:r>
              <a:rPr sz="3700" spc="-10" dirty="0">
                <a:latin typeface="Arial"/>
                <a:cs typeface="Arial"/>
              </a:rPr>
              <a:t>peritoneum</a:t>
            </a:r>
            <a:endParaRPr sz="3700">
              <a:latin typeface="Arial"/>
              <a:cs typeface="Arial"/>
            </a:endParaRPr>
          </a:p>
          <a:p>
            <a:pPr marL="1384300" lvl="1" indent="-736600">
              <a:lnSpc>
                <a:spcPts val="4400"/>
              </a:lnSpc>
              <a:buAutoNum type="arabicPeriod"/>
              <a:tabLst>
                <a:tab pos="1384300" algn="l"/>
              </a:tabLst>
            </a:pPr>
            <a:r>
              <a:rPr sz="3700" dirty="0">
                <a:latin typeface="Arial"/>
                <a:cs typeface="Arial"/>
              </a:rPr>
              <a:t>The</a:t>
            </a:r>
            <a:r>
              <a:rPr sz="3700" spc="-19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relationship</a:t>
            </a:r>
            <a:r>
              <a:rPr sz="3700" spc="-15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between</a:t>
            </a:r>
            <a:r>
              <a:rPr sz="3700" spc="-16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viscera</a:t>
            </a:r>
            <a:r>
              <a:rPr sz="3700" spc="-17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and</a:t>
            </a:r>
            <a:r>
              <a:rPr sz="3700" spc="-195" dirty="0">
                <a:latin typeface="Arial"/>
                <a:cs typeface="Arial"/>
              </a:rPr>
              <a:t> </a:t>
            </a:r>
            <a:r>
              <a:rPr sz="3700" spc="-10" dirty="0">
                <a:latin typeface="Arial"/>
                <a:cs typeface="Arial"/>
              </a:rPr>
              <a:t>peritoneum</a:t>
            </a:r>
            <a:endParaRPr sz="3700">
              <a:latin typeface="Arial"/>
              <a:cs typeface="Arial"/>
            </a:endParaRPr>
          </a:p>
          <a:p>
            <a:pPr marL="1384300" lvl="1" indent="-736600">
              <a:lnSpc>
                <a:spcPts val="4405"/>
              </a:lnSpc>
              <a:buAutoNum type="arabicPeriod"/>
              <a:tabLst>
                <a:tab pos="1384300" algn="l"/>
              </a:tabLst>
            </a:pPr>
            <a:r>
              <a:rPr sz="3700" dirty="0">
                <a:latin typeface="Arial"/>
                <a:cs typeface="Arial"/>
              </a:rPr>
              <a:t>The</a:t>
            </a:r>
            <a:r>
              <a:rPr sz="3700" spc="-21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peritoneal</a:t>
            </a:r>
            <a:r>
              <a:rPr sz="3700" spc="-17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reflection</a:t>
            </a:r>
            <a:r>
              <a:rPr sz="3700" spc="-185" dirty="0">
                <a:latin typeface="Arial"/>
                <a:cs typeface="Arial"/>
              </a:rPr>
              <a:t> </a:t>
            </a:r>
            <a:r>
              <a:rPr sz="3700" spc="-50" dirty="0">
                <a:latin typeface="Arial"/>
                <a:cs typeface="Arial"/>
              </a:rPr>
              <a:t>:</a:t>
            </a:r>
            <a:endParaRPr sz="3700">
              <a:latin typeface="Arial"/>
              <a:cs typeface="Arial"/>
            </a:endParaRPr>
          </a:p>
          <a:p>
            <a:pPr marL="1384300">
              <a:lnSpc>
                <a:spcPts val="4420"/>
              </a:lnSpc>
            </a:pPr>
            <a:r>
              <a:rPr sz="3700" spc="-20" dirty="0">
                <a:latin typeface="Arial"/>
                <a:cs typeface="Arial"/>
              </a:rPr>
              <a:t>(</a:t>
            </a:r>
            <a:r>
              <a:rPr sz="3700" spc="-28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omenta,</a:t>
            </a:r>
            <a:r>
              <a:rPr sz="3700" spc="-23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mesentery</a:t>
            </a:r>
            <a:r>
              <a:rPr sz="3700" spc="-10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and</a:t>
            </a:r>
            <a:r>
              <a:rPr sz="3700" spc="-125" dirty="0">
                <a:latin typeface="Arial"/>
                <a:cs typeface="Arial"/>
              </a:rPr>
              <a:t> </a:t>
            </a:r>
            <a:r>
              <a:rPr sz="3700" spc="-10" dirty="0">
                <a:latin typeface="Arial"/>
                <a:cs typeface="Arial"/>
              </a:rPr>
              <a:t>ligaments)</a:t>
            </a:r>
            <a:endParaRPr sz="37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6" y="199644"/>
            <a:ext cx="6606794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704" rIns="0" bIns="0" rtlCol="0">
            <a:spAutoFit/>
          </a:bodyPr>
          <a:lstStyle/>
          <a:p>
            <a:pPr marL="1028700">
              <a:lnSpc>
                <a:spcPct val="100000"/>
              </a:lnSpc>
              <a:spcBef>
                <a:spcPts val="100"/>
              </a:spcBef>
            </a:pPr>
            <a:r>
              <a:rPr sz="5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50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5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Peritoneum.</a:t>
            </a:r>
            <a:endParaRPr sz="5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453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907" y="2071497"/>
            <a:ext cx="5395213" cy="622782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5963" y="153162"/>
            <a:ext cx="7642606" cy="12382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dirty="0"/>
              <a:t>1.</a:t>
            </a:r>
            <a:r>
              <a:rPr sz="5000" spc="-220" dirty="0"/>
              <a:t> </a:t>
            </a:r>
            <a:r>
              <a:rPr sz="5000" dirty="0"/>
              <a:t>Parietal</a:t>
            </a:r>
            <a:r>
              <a:rPr sz="5000" spc="-210" dirty="0"/>
              <a:t> </a:t>
            </a:r>
            <a:r>
              <a:rPr sz="5000" spc="-10" dirty="0"/>
              <a:t>peritoneum</a:t>
            </a:r>
            <a:endParaRPr sz="5000"/>
          </a:p>
        </p:txBody>
      </p:sp>
      <p:sp>
        <p:nvSpPr>
          <p:cNvPr id="5" name="object 5"/>
          <p:cNvSpPr txBox="1"/>
          <p:nvPr/>
        </p:nvSpPr>
        <p:spPr>
          <a:xfrm>
            <a:off x="240893" y="1805432"/>
            <a:ext cx="7191375" cy="266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 indent="-403860">
              <a:lnSpc>
                <a:spcPct val="100000"/>
              </a:lnSpc>
              <a:spcBef>
                <a:spcPts val="100"/>
              </a:spcBef>
              <a:buSzPct val="144827"/>
              <a:buChar char="•"/>
              <a:tabLst>
                <a:tab pos="416559" algn="l"/>
              </a:tabLst>
            </a:pPr>
            <a:r>
              <a:rPr sz="29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2900" u="sng" spc="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students</a:t>
            </a:r>
            <a:r>
              <a:rPr sz="2900" u="sng" spc="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should</a:t>
            </a:r>
            <a:r>
              <a:rPr sz="2900" u="sng" spc="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know</a:t>
            </a:r>
            <a:r>
              <a:rPr sz="2900" u="sng" spc="1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2900" u="sng" spc="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following</a:t>
            </a:r>
            <a:r>
              <a:rPr sz="2900" u="sng" spc="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0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2900">
              <a:latin typeface="Arial"/>
              <a:cs typeface="Arial"/>
            </a:endParaRPr>
          </a:p>
          <a:p>
            <a:pPr marL="1219200" lvl="1" indent="-571500">
              <a:lnSpc>
                <a:spcPct val="100000"/>
              </a:lnSpc>
              <a:buAutoNum type="arabicPeriod"/>
              <a:tabLst>
                <a:tab pos="1219200" algn="l"/>
              </a:tabLst>
            </a:pPr>
            <a:r>
              <a:rPr sz="2900" dirty="0">
                <a:latin typeface="Arial"/>
                <a:cs typeface="Arial"/>
              </a:rPr>
              <a:t>It</a:t>
            </a:r>
            <a:r>
              <a:rPr sz="2900" spc="4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line</a:t>
            </a:r>
            <a:r>
              <a:rPr sz="2900" spc="7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the</a:t>
            </a:r>
            <a:r>
              <a:rPr sz="2900" spc="4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Ant.</a:t>
            </a:r>
            <a:r>
              <a:rPr sz="2900" spc="6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Abdominal</a:t>
            </a:r>
            <a:r>
              <a:rPr sz="2900" spc="40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wall.</a:t>
            </a:r>
            <a:endParaRPr sz="2900">
              <a:latin typeface="Arial"/>
              <a:cs typeface="Arial"/>
            </a:endParaRPr>
          </a:p>
          <a:p>
            <a:pPr marL="1219200" lvl="1" indent="-571500">
              <a:lnSpc>
                <a:spcPct val="100000"/>
              </a:lnSpc>
              <a:buAutoNum type="arabicPeriod"/>
              <a:tabLst>
                <a:tab pos="1219200" algn="l"/>
              </a:tabLst>
            </a:pPr>
            <a:r>
              <a:rPr sz="2900" dirty="0">
                <a:latin typeface="Arial"/>
                <a:cs typeface="Arial"/>
              </a:rPr>
              <a:t>covers</a:t>
            </a:r>
            <a:r>
              <a:rPr sz="2900" spc="7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the</a:t>
            </a:r>
            <a:r>
              <a:rPr sz="2900" spc="10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pelvic</a:t>
            </a:r>
            <a:r>
              <a:rPr sz="2900" spc="10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viscera</a:t>
            </a:r>
            <a:endParaRPr sz="2900">
              <a:latin typeface="Arial"/>
              <a:cs typeface="Arial"/>
            </a:endParaRPr>
          </a:p>
          <a:p>
            <a:pPr marL="1219200" lvl="1" indent="-571500">
              <a:lnSpc>
                <a:spcPts val="3390"/>
              </a:lnSpc>
              <a:spcBef>
                <a:spcPts val="5"/>
              </a:spcBef>
              <a:buAutoNum type="arabicPeriod"/>
              <a:tabLst>
                <a:tab pos="1219200" algn="l"/>
              </a:tabLst>
            </a:pPr>
            <a:r>
              <a:rPr sz="2900" dirty="0">
                <a:latin typeface="Arial"/>
                <a:cs typeface="Arial"/>
              </a:rPr>
              <a:t>line</a:t>
            </a:r>
            <a:r>
              <a:rPr sz="2900" spc="7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the</a:t>
            </a:r>
            <a:r>
              <a:rPr sz="2900" spc="8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diaphragm</a:t>
            </a:r>
            <a:r>
              <a:rPr sz="2900" spc="4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superiorly</a:t>
            </a:r>
            <a:endParaRPr sz="2900">
              <a:latin typeface="Arial"/>
              <a:cs typeface="Arial"/>
            </a:endParaRPr>
          </a:p>
          <a:p>
            <a:pPr marL="1219200" lvl="1" indent="-571500">
              <a:lnSpc>
                <a:spcPts val="3390"/>
              </a:lnSpc>
              <a:buAutoNum type="arabicPeriod"/>
              <a:tabLst>
                <a:tab pos="1219200" algn="l"/>
              </a:tabLst>
            </a:pPr>
            <a:r>
              <a:rPr sz="2900" dirty="0">
                <a:latin typeface="Arial"/>
                <a:cs typeface="Arial"/>
              </a:rPr>
              <a:t>line</a:t>
            </a:r>
            <a:r>
              <a:rPr sz="2900" spc="8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and</a:t>
            </a:r>
            <a:r>
              <a:rPr sz="2900" spc="8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attached</a:t>
            </a:r>
            <a:r>
              <a:rPr sz="2900" spc="5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to</a:t>
            </a:r>
            <a:r>
              <a:rPr sz="2900" spc="165" dirty="0">
                <a:latin typeface="Arial"/>
                <a:cs typeface="Arial"/>
              </a:rPr>
              <a:t> </a:t>
            </a:r>
            <a:r>
              <a:rPr sz="2900" spc="-20" dirty="0">
                <a:latin typeface="Arial"/>
                <a:cs typeface="Arial"/>
              </a:rPr>
              <a:t>post</a:t>
            </a:r>
            <a:endParaRPr sz="2900">
              <a:latin typeface="Arial"/>
              <a:cs typeface="Arial"/>
            </a:endParaRPr>
          </a:p>
          <a:p>
            <a:pPr marL="1219200">
              <a:lnSpc>
                <a:spcPct val="100000"/>
              </a:lnSpc>
              <a:spcBef>
                <a:spcPts val="35"/>
              </a:spcBef>
            </a:pPr>
            <a:r>
              <a:rPr sz="2900" dirty="0">
                <a:latin typeface="Arial"/>
                <a:cs typeface="Arial"/>
              </a:rPr>
              <a:t>Abdominal</a:t>
            </a:r>
            <a:r>
              <a:rPr sz="2900" spc="200" dirty="0">
                <a:latin typeface="Arial"/>
                <a:cs typeface="Arial"/>
              </a:rPr>
              <a:t> </a:t>
            </a:r>
            <a:r>
              <a:rPr sz="2900" spc="-20" dirty="0">
                <a:latin typeface="Arial"/>
                <a:cs typeface="Arial"/>
              </a:rPr>
              <a:t>wall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0358" y="5185397"/>
            <a:ext cx="6245605" cy="414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6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5963" y="153162"/>
            <a:ext cx="12037695" cy="8884920"/>
            <a:chOff x="315963" y="153162"/>
            <a:chExt cx="12037695" cy="8884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9801" y="1393253"/>
              <a:ext cx="4793615" cy="76446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963" y="153162"/>
              <a:ext cx="7642606" cy="12382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dirty="0"/>
              <a:t>2.</a:t>
            </a:r>
            <a:r>
              <a:rPr sz="5000" spc="-260" dirty="0"/>
              <a:t> </a:t>
            </a:r>
            <a:r>
              <a:rPr sz="5000" dirty="0"/>
              <a:t>Visceral</a:t>
            </a:r>
            <a:r>
              <a:rPr sz="5000" spc="-270" dirty="0"/>
              <a:t> </a:t>
            </a:r>
            <a:r>
              <a:rPr sz="5000" spc="-10" dirty="0"/>
              <a:t>peritoneum</a:t>
            </a:r>
            <a:endParaRPr sz="5000"/>
          </a:p>
        </p:txBody>
      </p:sp>
      <p:sp>
        <p:nvSpPr>
          <p:cNvPr id="6" name="object 6"/>
          <p:cNvSpPr txBox="1"/>
          <p:nvPr/>
        </p:nvSpPr>
        <p:spPr>
          <a:xfrm>
            <a:off x="342391" y="1817954"/>
            <a:ext cx="7630795" cy="984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3230" indent="-430530">
              <a:lnSpc>
                <a:spcPct val="100000"/>
              </a:lnSpc>
              <a:spcBef>
                <a:spcPts val="95"/>
              </a:spcBef>
              <a:buSzPct val="145161"/>
              <a:buChar char="•"/>
              <a:tabLst>
                <a:tab pos="443230" algn="l"/>
              </a:tabLst>
            </a:pPr>
            <a:r>
              <a:rPr sz="3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100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students</a:t>
            </a:r>
            <a:r>
              <a:rPr sz="310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should</a:t>
            </a:r>
            <a:r>
              <a:rPr sz="3100" u="sng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know</a:t>
            </a:r>
            <a:r>
              <a:rPr sz="3100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100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following</a:t>
            </a:r>
            <a:r>
              <a:rPr sz="3100" u="sng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10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3100">
              <a:latin typeface="Arial"/>
              <a:cs typeface="Arial"/>
            </a:endParaRPr>
          </a:p>
          <a:p>
            <a:pPr marL="1270000" lvl="1" indent="-622300">
              <a:lnSpc>
                <a:spcPct val="100000"/>
              </a:lnSpc>
              <a:spcBef>
                <a:spcPts val="110"/>
              </a:spcBef>
              <a:buAutoNum type="arabicPeriod"/>
              <a:tabLst>
                <a:tab pos="1270000" algn="l"/>
              </a:tabLst>
            </a:pPr>
            <a:r>
              <a:rPr sz="3100" dirty="0">
                <a:latin typeface="Arial"/>
                <a:cs typeface="Arial"/>
              </a:rPr>
              <a:t>it</a:t>
            </a:r>
            <a:r>
              <a:rPr sz="3100" spc="40" dirty="0">
                <a:latin typeface="Arial"/>
                <a:cs typeface="Arial"/>
              </a:rPr>
              <a:t> </a:t>
            </a:r>
            <a:r>
              <a:rPr sz="3100" dirty="0">
                <a:latin typeface="Arial"/>
                <a:cs typeface="Arial"/>
              </a:rPr>
              <a:t>cover</a:t>
            </a:r>
            <a:r>
              <a:rPr sz="3100" spc="20" dirty="0">
                <a:latin typeface="Arial"/>
                <a:cs typeface="Arial"/>
              </a:rPr>
              <a:t> </a:t>
            </a:r>
            <a:r>
              <a:rPr sz="3100" dirty="0">
                <a:latin typeface="Arial"/>
                <a:cs typeface="Arial"/>
              </a:rPr>
              <a:t>the</a:t>
            </a:r>
            <a:r>
              <a:rPr sz="3100" spc="-15" dirty="0">
                <a:latin typeface="Arial"/>
                <a:cs typeface="Arial"/>
              </a:rPr>
              <a:t> </a:t>
            </a:r>
            <a:r>
              <a:rPr sz="3100" dirty="0">
                <a:latin typeface="Arial"/>
                <a:cs typeface="Arial"/>
              </a:rPr>
              <a:t>abdominal</a:t>
            </a:r>
            <a:r>
              <a:rPr sz="3100" spc="50" dirty="0">
                <a:latin typeface="Arial"/>
                <a:cs typeface="Arial"/>
              </a:rPr>
              <a:t> </a:t>
            </a:r>
            <a:r>
              <a:rPr sz="3100" spc="-10" dirty="0">
                <a:latin typeface="Arial"/>
                <a:cs typeface="Arial"/>
              </a:rPr>
              <a:t>viscera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9245" y="4157471"/>
            <a:ext cx="7210171" cy="387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2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922" y="153162"/>
            <a:ext cx="9258046" cy="12382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3306" y="287882"/>
            <a:ext cx="8879840" cy="8382000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1850"/>
              </a:spcBef>
            </a:pPr>
            <a:r>
              <a:rPr sz="3000" dirty="0">
                <a:latin typeface="Arial"/>
                <a:cs typeface="Arial"/>
              </a:rPr>
              <a:t>3.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The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relationship</a:t>
            </a:r>
            <a:r>
              <a:rPr sz="3000" spc="-5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between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viscera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and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spc="-10" dirty="0">
                <a:latin typeface="Arial"/>
                <a:cs typeface="Arial"/>
              </a:rPr>
              <a:t>peritoneum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3000">
              <a:latin typeface="Arial"/>
              <a:cs typeface="Arial"/>
            </a:endParaRPr>
          </a:p>
          <a:p>
            <a:pPr marL="520065" marR="3300095" indent="-508000">
              <a:lnSpc>
                <a:spcPct val="101000"/>
              </a:lnSpc>
              <a:buSzPct val="146478"/>
              <a:buChar char="•"/>
              <a:tabLst>
                <a:tab pos="520065" algn="l"/>
              </a:tabLst>
            </a:pPr>
            <a:r>
              <a:rPr sz="35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550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5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relationship</a:t>
            </a:r>
            <a:r>
              <a:rPr sz="355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5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between</a:t>
            </a:r>
            <a:r>
              <a:rPr sz="3550" spc="-10" dirty="0">
                <a:latin typeface="Arial"/>
                <a:cs typeface="Arial"/>
              </a:rPr>
              <a:t> </a:t>
            </a:r>
            <a:r>
              <a:rPr sz="35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viscera</a:t>
            </a:r>
            <a:r>
              <a:rPr sz="3550" u="sng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5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and</a:t>
            </a:r>
            <a:r>
              <a:rPr sz="3550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5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peritoneum</a:t>
            </a:r>
            <a:r>
              <a:rPr sz="3550" spc="-10" dirty="0">
                <a:latin typeface="Arial"/>
                <a:cs typeface="Arial"/>
              </a:rPr>
              <a:t> </a:t>
            </a:r>
            <a:r>
              <a:rPr sz="35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classified</a:t>
            </a:r>
            <a:r>
              <a:rPr sz="3550" u="sng" spc="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5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as</a:t>
            </a:r>
            <a:r>
              <a:rPr sz="3550" u="sng" spc="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55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3550">
              <a:latin typeface="Arial"/>
              <a:cs typeface="Arial"/>
            </a:endParaRPr>
          </a:p>
          <a:p>
            <a:pPr marL="1358265" lvl="1" indent="-711835">
              <a:lnSpc>
                <a:spcPts val="4155"/>
              </a:lnSpc>
              <a:spcBef>
                <a:spcPts val="265"/>
              </a:spcBef>
              <a:buAutoNum type="arabicPeriod"/>
              <a:tabLst>
                <a:tab pos="1358265" algn="l"/>
              </a:tabLst>
            </a:pPr>
            <a:r>
              <a:rPr sz="3550" dirty="0">
                <a:latin typeface="Arial"/>
                <a:cs typeface="Arial"/>
              </a:rPr>
              <a:t>Intraperitoneal</a:t>
            </a:r>
            <a:r>
              <a:rPr sz="3550" spc="70" dirty="0">
                <a:latin typeface="Arial"/>
                <a:cs typeface="Arial"/>
              </a:rPr>
              <a:t> </a:t>
            </a:r>
            <a:r>
              <a:rPr sz="3550" spc="-10" dirty="0">
                <a:latin typeface="Arial"/>
                <a:cs typeface="Arial"/>
              </a:rPr>
              <a:t>viscera</a:t>
            </a:r>
            <a:endParaRPr sz="3550">
              <a:latin typeface="Arial"/>
              <a:cs typeface="Arial"/>
            </a:endParaRPr>
          </a:p>
          <a:p>
            <a:pPr marL="1853564" marR="3180715" lvl="2" indent="-508000">
              <a:lnSpc>
                <a:spcPts val="4300"/>
              </a:lnSpc>
              <a:spcBef>
                <a:spcPts val="5"/>
              </a:spcBef>
              <a:buSzPct val="146478"/>
              <a:buChar char="•"/>
              <a:tabLst>
                <a:tab pos="1853564" algn="l"/>
              </a:tabLst>
            </a:pPr>
            <a:r>
              <a:rPr sz="3550" dirty="0">
                <a:latin typeface="Arial"/>
                <a:cs typeface="Arial"/>
              </a:rPr>
              <a:t>example:</a:t>
            </a:r>
            <a:r>
              <a:rPr sz="3550" spc="114" dirty="0">
                <a:latin typeface="Arial"/>
                <a:cs typeface="Arial"/>
              </a:rPr>
              <a:t> </a:t>
            </a:r>
            <a:r>
              <a:rPr sz="3550" spc="-10" dirty="0">
                <a:latin typeface="Arial"/>
                <a:cs typeface="Arial"/>
              </a:rPr>
              <a:t>stomach, </a:t>
            </a:r>
            <a:r>
              <a:rPr sz="3550" dirty="0">
                <a:latin typeface="Arial"/>
                <a:cs typeface="Arial"/>
              </a:rPr>
              <a:t>jejunum,</a:t>
            </a:r>
            <a:r>
              <a:rPr sz="3550" spc="75" dirty="0">
                <a:latin typeface="Arial"/>
                <a:cs typeface="Arial"/>
              </a:rPr>
              <a:t> </a:t>
            </a:r>
            <a:r>
              <a:rPr sz="3550" spc="-10" dirty="0">
                <a:latin typeface="Arial"/>
                <a:cs typeface="Arial"/>
              </a:rPr>
              <a:t>ileum</a:t>
            </a:r>
            <a:endParaRPr sz="3550">
              <a:latin typeface="Arial"/>
              <a:cs typeface="Arial"/>
            </a:endParaRPr>
          </a:p>
          <a:p>
            <a:pPr marL="1358265" lvl="1" indent="-711835">
              <a:lnSpc>
                <a:spcPts val="4150"/>
              </a:lnSpc>
              <a:spcBef>
                <a:spcPts val="110"/>
              </a:spcBef>
              <a:buAutoNum type="arabicPeriod"/>
              <a:tabLst>
                <a:tab pos="1358265" algn="l"/>
              </a:tabLst>
            </a:pPr>
            <a:r>
              <a:rPr sz="3550" dirty="0">
                <a:latin typeface="Arial"/>
                <a:cs typeface="Arial"/>
              </a:rPr>
              <a:t>Retroperitoneal</a:t>
            </a:r>
            <a:r>
              <a:rPr sz="3550" spc="90" dirty="0">
                <a:latin typeface="Arial"/>
                <a:cs typeface="Arial"/>
              </a:rPr>
              <a:t> </a:t>
            </a:r>
            <a:r>
              <a:rPr sz="3550" spc="-10" dirty="0">
                <a:latin typeface="Arial"/>
                <a:cs typeface="Arial"/>
              </a:rPr>
              <a:t>viscera</a:t>
            </a:r>
            <a:endParaRPr sz="3550">
              <a:latin typeface="Arial"/>
              <a:cs typeface="Arial"/>
            </a:endParaRPr>
          </a:p>
          <a:p>
            <a:pPr marL="1853564" marR="3618865" lvl="2" indent="-508000">
              <a:lnSpc>
                <a:spcPts val="4300"/>
              </a:lnSpc>
              <a:buSzPct val="146478"/>
              <a:buChar char="•"/>
              <a:tabLst>
                <a:tab pos="1853564" algn="l"/>
              </a:tabLst>
            </a:pPr>
            <a:r>
              <a:rPr sz="3550" dirty="0">
                <a:latin typeface="Arial"/>
                <a:cs typeface="Arial"/>
              </a:rPr>
              <a:t>example:</a:t>
            </a:r>
            <a:r>
              <a:rPr sz="3550" spc="45" dirty="0">
                <a:latin typeface="Arial"/>
                <a:cs typeface="Arial"/>
              </a:rPr>
              <a:t> </a:t>
            </a:r>
            <a:r>
              <a:rPr sz="3550" spc="-10" dirty="0">
                <a:latin typeface="Arial"/>
                <a:cs typeface="Arial"/>
              </a:rPr>
              <a:t>kidney, pancreas</a:t>
            </a:r>
            <a:endParaRPr sz="3550">
              <a:latin typeface="Arial"/>
              <a:cs typeface="Arial"/>
            </a:endParaRPr>
          </a:p>
          <a:p>
            <a:pPr marL="1358265" lvl="1" indent="-711835">
              <a:lnSpc>
                <a:spcPts val="4150"/>
              </a:lnSpc>
              <a:spcBef>
                <a:spcPts val="110"/>
              </a:spcBef>
              <a:buAutoNum type="arabicPeriod"/>
              <a:tabLst>
                <a:tab pos="1358265" algn="l"/>
              </a:tabLst>
            </a:pPr>
            <a:r>
              <a:rPr sz="3550" dirty="0">
                <a:latin typeface="Arial"/>
                <a:cs typeface="Arial"/>
              </a:rPr>
              <a:t>Interperitoneal</a:t>
            </a:r>
            <a:r>
              <a:rPr sz="3550" spc="85" dirty="0">
                <a:latin typeface="Arial"/>
                <a:cs typeface="Arial"/>
              </a:rPr>
              <a:t> </a:t>
            </a:r>
            <a:r>
              <a:rPr sz="3550" spc="-10" dirty="0">
                <a:latin typeface="Arial"/>
                <a:cs typeface="Arial"/>
              </a:rPr>
              <a:t>viscera</a:t>
            </a:r>
            <a:endParaRPr sz="3550">
              <a:latin typeface="Arial"/>
              <a:cs typeface="Arial"/>
            </a:endParaRPr>
          </a:p>
          <a:p>
            <a:pPr marL="1853564" marR="3184525" lvl="2" indent="-508000">
              <a:lnSpc>
                <a:spcPts val="4300"/>
              </a:lnSpc>
              <a:spcBef>
                <a:spcPts val="5"/>
              </a:spcBef>
              <a:buSzPct val="146478"/>
              <a:buChar char="•"/>
              <a:tabLst>
                <a:tab pos="1853564" algn="l"/>
              </a:tabLst>
            </a:pPr>
            <a:r>
              <a:rPr sz="3550" dirty="0">
                <a:latin typeface="Arial"/>
                <a:cs typeface="Arial"/>
              </a:rPr>
              <a:t>example:</a:t>
            </a:r>
            <a:r>
              <a:rPr sz="3550" spc="45" dirty="0">
                <a:latin typeface="Arial"/>
                <a:cs typeface="Arial"/>
              </a:rPr>
              <a:t> </a:t>
            </a:r>
            <a:r>
              <a:rPr sz="3550" spc="-10" dirty="0">
                <a:latin typeface="Arial"/>
                <a:cs typeface="Arial"/>
              </a:rPr>
              <a:t>liver, </a:t>
            </a:r>
            <a:r>
              <a:rPr sz="3550" dirty="0">
                <a:latin typeface="Arial"/>
                <a:cs typeface="Arial"/>
              </a:rPr>
              <a:t>gallbladder,</a:t>
            </a:r>
            <a:r>
              <a:rPr sz="3550" spc="-45" dirty="0">
                <a:latin typeface="Arial"/>
                <a:cs typeface="Arial"/>
              </a:rPr>
              <a:t> </a:t>
            </a:r>
            <a:r>
              <a:rPr sz="3550" spc="-10" dirty="0">
                <a:latin typeface="Arial"/>
                <a:cs typeface="Arial"/>
              </a:rPr>
              <a:t>urinary</a:t>
            </a:r>
            <a:endParaRPr sz="3550">
              <a:latin typeface="Arial"/>
              <a:cs typeface="Arial"/>
            </a:endParaRPr>
          </a:p>
          <a:p>
            <a:pPr marL="1853564">
              <a:lnSpc>
                <a:spcPts val="4155"/>
              </a:lnSpc>
            </a:pPr>
            <a:r>
              <a:rPr sz="3550" spc="-10" dirty="0">
                <a:latin typeface="Arial"/>
                <a:cs typeface="Arial"/>
              </a:rPr>
              <a:t>bladder</a:t>
            </a:r>
            <a:endParaRPr sz="3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8235" y="1588516"/>
            <a:ext cx="5076062" cy="517321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51852" y="7050816"/>
            <a:ext cx="4210811" cy="268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49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4275" y="1376044"/>
            <a:ext cx="179070" cy="15875"/>
          </a:xfrm>
          <a:custGeom>
            <a:avLst/>
            <a:gdLst/>
            <a:ahLst/>
            <a:cxnLst/>
            <a:rect l="l" t="t" r="r" b="b"/>
            <a:pathLst>
              <a:path w="179070" h="15875">
                <a:moveTo>
                  <a:pt x="178942" y="0"/>
                </a:moveTo>
                <a:lnTo>
                  <a:pt x="0" y="0"/>
                </a:lnTo>
                <a:lnTo>
                  <a:pt x="5461" y="1270"/>
                </a:lnTo>
                <a:lnTo>
                  <a:pt x="128142" y="1270"/>
                </a:lnTo>
                <a:lnTo>
                  <a:pt x="119379" y="2666"/>
                </a:lnTo>
                <a:lnTo>
                  <a:pt x="112775" y="7620"/>
                </a:lnTo>
                <a:lnTo>
                  <a:pt x="109727" y="12700"/>
                </a:lnTo>
                <a:lnTo>
                  <a:pt x="111378" y="15366"/>
                </a:lnTo>
                <a:lnTo>
                  <a:pt x="119634" y="15366"/>
                </a:lnTo>
                <a:lnTo>
                  <a:pt x="130555" y="13970"/>
                </a:lnTo>
                <a:lnTo>
                  <a:pt x="144017" y="12700"/>
                </a:lnTo>
                <a:lnTo>
                  <a:pt x="160274" y="12700"/>
                </a:lnTo>
                <a:lnTo>
                  <a:pt x="147827" y="9016"/>
                </a:lnTo>
                <a:lnTo>
                  <a:pt x="153542" y="3936"/>
                </a:lnTo>
                <a:lnTo>
                  <a:pt x="1789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90365" y="1386332"/>
            <a:ext cx="88265" cy="5080"/>
          </a:xfrm>
          <a:custGeom>
            <a:avLst/>
            <a:gdLst/>
            <a:ahLst/>
            <a:cxnLst/>
            <a:rect l="l" t="t" r="r" b="b"/>
            <a:pathLst>
              <a:path w="88264" h="5080">
                <a:moveTo>
                  <a:pt x="14097" y="0"/>
                </a:moveTo>
                <a:lnTo>
                  <a:pt x="0" y="0"/>
                </a:lnTo>
                <a:lnTo>
                  <a:pt x="2921" y="1143"/>
                </a:lnTo>
                <a:lnTo>
                  <a:pt x="14224" y="2413"/>
                </a:lnTo>
                <a:lnTo>
                  <a:pt x="47117" y="5079"/>
                </a:lnTo>
                <a:lnTo>
                  <a:pt x="87884" y="2413"/>
                </a:lnTo>
                <a:lnTo>
                  <a:pt x="87630" y="1143"/>
                </a:lnTo>
                <a:lnTo>
                  <a:pt x="15748" y="1143"/>
                </a:lnTo>
                <a:lnTo>
                  <a:pt x="140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62397" y="1374775"/>
            <a:ext cx="1510665" cy="17145"/>
          </a:xfrm>
          <a:custGeom>
            <a:avLst/>
            <a:gdLst/>
            <a:ahLst/>
            <a:cxnLst/>
            <a:rect l="l" t="t" r="r" b="b"/>
            <a:pathLst>
              <a:path w="1510664" h="17144">
                <a:moveTo>
                  <a:pt x="1311782" y="0"/>
                </a:moveTo>
                <a:lnTo>
                  <a:pt x="38226" y="0"/>
                </a:lnTo>
                <a:lnTo>
                  <a:pt x="45465" y="1270"/>
                </a:lnTo>
                <a:lnTo>
                  <a:pt x="48132" y="5206"/>
                </a:lnTo>
                <a:lnTo>
                  <a:pt x="38353" y="8890"/>
                </a:lnTo>
                <a:lnTo>
                  <a:pt x="20700" y="12700"/>
                </a:lnTo>
                <a:lnTo>
                  <a:pt x="0" y="15240"/>
                </a:lnTo>
                <a:lnTo>
                  <a:pt x="32892" y="15240"/>
                </a:lnTo>
                <a:lnTo>
                  <a:pt x="46862" y="16636"/>
                </a:lnTo>
                <a:lnTo>
                  <a:pt x="64642" y="16636"/>
                </a:lnTo>
                <a:lnTo>
                  <a:pt x="65404" y="13970"/>
                </a:lnTo>
                <a:lnTo>
                  <a:pt x="61340" y="11556"/>
                </a:lnTo>
                <a:lnTo>
                  <a:pt x="62356" y="8890"/>
                </a:lnTo>
                <a:lnTo>
                  <a:pt x="78359" y="7620"/>
                </a:lnTo>
                <a:lnTo>
                  <a:pt x="128904" y="7620"/>
                </a:lnTo>
                <a:lnTo>
                  <a:pt x="110998" y="6350"/>
                </a:lnTo>
                <a:lnTo>
                  <a:pt x="121665" y="6350"/>
                </a:lnTo>
                <a:lnTo>
                  <a:pt x="117475" y="5206"/>
                </a:lnTo>
                <a:lnTo>
                  <a:pt x="117601" y="3936"/>
                </a:lnTo>
                <a:lnTo>
                  <a:pt x="1499869" y="3936"/>
                </a:lnTo>
                <a:lnTo>
                  <a:pt x="1510411" y="2540"/>
                </a:lnTo>
                <a:lnTo>
                  <a:pt x="1361439" y="2540"/>
                </a:lnTo>
                <a:lnTo>
                  <a:pt x="13117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06925" y="1385061"/>
            <a:ext cx="49530" cy="5080"/>
          </a:xfrm>
          <a:custGeom>
            <a:avLst/>
            <a:gdLst/>
            <a:ahLst/>
            <a:cxnLst/>
            <a:rect l="l" t="t" r="r" b="b"/>
            <a:pathLst>
              <a:path w="49529" h="5080">
                <a:moveTo>
                  <a:pt x="48895" y="0"/>
                </a:moveTo>
                <a:lnTo>
                  <a:pt x="17145" y="0"/>
                </a:lnTo>
                <a:lnTo>
                  <a:pt x="9271" y="1270"/>
                </a:lnTo>
                <a:lnTo>
                  <a:pt x="253" y="2413"/>
                </a:lnTo>
                <a:lnTo>
                  <a:pt x="0" y="3683"/>
                </a:lnTo>
                <a:lnTo>
                  <a:pt x="18161" y="4953"/>
                </a:lnTo>
                <a:lnTo>
                  <a:pt x="21589" y="3683"/>
                </a:lnTo>
                <a:lnTo>
                  <a:pt x="49402" y="3683"/>
                </a:lnTo>
                <a:lnTo>
                  <a:pt x="48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94223" y="1387475"/>
            <a:ext cx="34290" cy="2540"/>
          </a:xfrm>
          <a:custGeom>
            <a:avLst/>
            <a:gdLst/>
            <a:ahLst/>
            <a:cxnLst/>
            <a:rect l="l" t="t" r="r" b="b"/>
            <a:pathLst>
              <a:path w="34289" h="2540">
                <a:moveTo>
                  <a:pt x="34036" y="0"/>
                </a:moveTo>
                <a:lnTo>
                  <a:pt x="635" y="0"/>
                </a:lnTo>
                <a:lnTo>
                  <a:pt x="0" y="1270"/>
                </a:lnTo>
                <a:lnTo>
                  <a:pt x="12573" y="2540"/>
                </a:lnTo>
                <a:lnTo>
                  <a:pt x="17652" y="1270"/>
                </a:lnTo>
                <a:lnTo>
                  <a:pt x="340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96661" y="1379982"/>
            <a:ext cx="113030" cy="10160"/>
          </a:xfrm>
          <a:custGeom>
            <a:avLst/>
            <a:gdLst/>
            <a:ahLst/>
            <a:cxnLst/>
            <a:rect l="l" t="t" r="r" b="b"/>
            <a:pathLst>
              <a:path w="113029" h="10159">
                <a:moveTo>
                  <a:pt x="112649" y="0"/>
                </a:moveTo>
                <a:lnTo>
                  <a:pt x="0" y="0"/>
                </a:lnTo>
                <a:lnTo>
                  <a:pt x="6096" y="2413"/>
                </a:lnTo>
                <a:lnTo>
                  <a:pt x="90042" y="7493"/>
                </a:lnTo>
                <a:lnTo>
                  <a:pt x="100329" y="10033"/>
                </a:lnTo>
                <a:lnTo>
                  <a:pt x="98805" y="5079"/>
                </a:lnTo>
                <a:lnTo>
                  <a:pt x="105155" y="1143"/>
                </a:lnTo>
                <a:lnTo>
                  <a:pt x="1126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15965" y="1386331"/>
            <a:ext cx="111760" cy="3810"/>
          </a:xfrm>
          <a:custGeom>
            <a:avLst/>
            <a:gdLst/>
            <a:ahLst/>
            <a:cxnLst/>
            <a:rect l="l" t="t" r="r" b="b"/>
            <a:pathLst>
              <a:path w="111760" h="3809">
                <a:moveTo>
                  <a:pt x="111506" y="3683"/>
                </a:moveTo>
                <a:lnTo>
                  <a:pt x="99060" y="2413"/>
                </a:lnTo>
                <a:lnTo>
                  <a:pt x="92202" y="2413"/>
                </a:lnTo>
                <a:lnTo>
                  <a:pt x="86614" y="1143"/>
                </a:lnTo>
                <a:lnTo>
                  <a:pt x="78486" y="0"/>
                </a:lnTo>
                <a:lnTo>
                  <a:pt x="47498" y="1143"/>
                </a:lnTo>
                <a:lnTo>
                  <a:pt x="7874" y="1143"/>
                </a:lnTo>
                <a:lnTo>
                  <a:pt x="0" y="3683"/>
                </a:lnTo>
                <a:lnTo>
                  <a:pt x="26289" y="3683"/>
                </a:lnTo>
                <a:lnTo>
                  <a:pt x="42291" y="2413"/>
                </a:lnTo>
                <a:lnTo>
                  <a:pt x="79629" y="2413"/>
                </a:lnTo>
                <a:lnTo>
                  <a:pt x="85598" y="3683"/>
                </a:lnTo>
                <a:lnTo>
                  <a:pt x="111506" y="3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30087" y="1385061"/>
            <a:ext cx="134620" cy="5080"/>
          </a:xfrm>
          <a:custGeom>
            <a:avLst/>
            <a:gdLst/>
            <a:ahLst/>
            <a:cxnLst/>
            <a:rect l="l" t="t" r="r" b="b"/>
            <a:pathLst>
              <a:path w="134620" h="5080">
                <a:moveTo>
                  <a:pt x="40513" y="0"/>
                </a:moveTo>
                <a:lnTo>
                  <a:pt x="7620" y="0"/>
                </a:lnTo>
                <a:lnTo>
                  <a:pt x="4826" y="2413"/>
                </a:lnTo>
                <a:lnTo>
                  <a:pt x="0" y="3683"/>
                </a:lnTo>
                <a:lnTo>
                  <a:pt x="10287" y="4953"/>
                </a:lnTo>
                <a:lnTo>
                  <a:pt x="26670" y="3683"/>
                </a:lnTo>
                <a:lnTo>
                  <a:pt x="31369" y="2413"/>
                </a:lnTo>
                <a:lnTo>
                  <a:pt x="33147" y="1270"/>
                </a:lnTo>
                <a:lnTo>
                  <a:pt x="40513" y="0"/>
                </a:lnTo>
                <a:close/>
              </a:path>
              <a:path w="134620" h="5080">
                <a:moveTo>
                  <a:pt x="134493" y="0"/>
                </a:moveTo>
                <a:lnTo>
                  <a:pt x="89027" y="0"/>
                </a:lnTo>
                <a:lnTo>
                  <a:pt x="78613" y="1270"/>
                </a:lnTo>
                <a:lnTo>
                  <a:pt x="84836" y="2413"/>
                </a:lnTo>
                <a:lnTo>
                  <a:pt x="101727" y="3683"/>
                </a:lnTo>
                <a:lnTo>
                  <a:pt x="123317" y="4953"/>
                </a:lnTo>
                <a:lnTo>
                  <a:pt x="113030" y="2413"/>
                </a:lnTo>
                <a:lnTo>
                  <a:pt x="116713" y="1270"/>
                </a:lnTo>
                <a:lnTo>
                  <a:pt x="1344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20635" y="1376044"/>
            <a:ext cx="249554" cy="13970"/>
          </a:xfrm>
          <a:custGeom>
            <a:avLst/>
            <a:gdLst/>
            <a:ahLst/>
            <a:cxnLst/>
            <a:rect l="l" t="t" r="r" b="b"/>
            <a:pathLst>
              <a:path w="249554" h="13969">
                <a:moveTo>
                  <a:pt x="51181" y="0"/>
                </a:moveTo>
                <a:lnTo>
                  <a:pt x="0" y="0"/>
                </a:lnTo>
                <a:lnTo>
                  <a:pt x="23875" y="1270"/>
                </a:lnTo>
                <a:lnTo>
                  <a:pt x="42545" y="3936"/>
                </a:lnTo>
                <a:lnTo>
                  <a:pt x="55625" y="5079"/>
                </a:lnTo>
                <a:lnTo>
                  <a:pt x="30099" y="6350"/>
                </a:lnTo>
                <a:lnTo>
                  <a:pt x="20700" y="7620"/>
                </a:lnTo>
                <a:lnTo>
                  <a:pt x="13081" y="11429"/>
                </a:lnTo>
                <a:lnTo>
                  <a:pt x="43053" y="11429"/>
                </a:lnTo>
                <a:lnTo>
                  <a:pt x="61975" y="13970"/>
                </a:lnTo>
                <a:lnTo>
                  <a:pt x="70739" y="11429"/>
                </a:lnTo>
                <a:lnTo>
                  <a:pt x="62357" y="9016"/>
                </a:lnTo>
                <a:lnTo>
                  <a:pt x="60325" y="7620"/>
                </a:lnTo>
                <a:lnTo>
                  <a:pt x="89408" y="6350"/>
                </a:lnTo>
                <a:lnTo>
                  <a:pt x="249300" y="6350"/>
                </a:lnTo>
                <a:lnTo>
                  <a:pt x="220853" y="5079"/>
                </a:lnTo>
                <a:lnTo>
                  <a:pt x="104267" y="5079"/>
                </a:lnTo>
                <a:lnTo>
                  <a:pt x="71628" y="3936"/>
                </a:lnTo>
                <a:lnTo>
                  <a:pt x="511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39436" y="1378711"/>
            <a:ext cx="179070" cy="10160"/>
          </a:xfrm>
          <a:custGeom>
            <a:avLst/>
            <a:gdLst/>
            <a:ahLst/>
            <a:cxnLst/>
            <a:rect l="l" t="t" r="r" b="b"/>
            <a:pathLst>
              <a:path w="179070" h="10159">
                <a:moveTo>
                  <a:pt x="174371" y="0"/>
                </a:moveTo>
                <a:lnTo>
                  <a:pt x="0" y="0"/>
                </a:lnTo>
                <a:lnTo>
                  <a:pt x="25908" y="1270"/>
                </a:lnTo>
                <a:lnTo>
                  <a:pt x="50926" y="1270"/>
                </a:lnTo>
                <a:lnTo>
                  <a:pt x="64262" y="2413"/>
                </a:lnTo>
                <a:lnTo>
                  <a:pt x="36067" y="2413"/>
                </a:lnTo>
                <a:lnTo>
                  <a:pt x="35687" y="3683"/>
                </a:lnTo>
                <a:lnTo>
                  <a:pt x="113157" y="3683"/>
                </a:lnTo>
                <a:lnTo>
                  <a:pt x="83692" y="4953"/>
                </a:lnTo>
                <a:lnTo>
                  <a:pt x="70738" y="6350"/>
                </a:lnTo>
                <a:lnTo>
                  <a:pt x="70992" y="6350"/>
                </a:lnTo>
                <a:lnTo>
                  <a:pt x="49784" y="10033"/>
                </a:lnTo>
                <a:lnTo>
                  <a:pt x="86613" y="10033"/>
                </a:lnTo>
                <a:lnTo>
                  <a:pt x="135889" y="7620"/>
                </a:lnTo>
                <a:lnTo>
                  <a:pt x="178053" y="7620"/>
                </a:lnTo>
                <a:lnTo>
                  <a:pt x="179070" y="4953"/>
                </a:lnTo>
                <a:lnTo>
                  <a:pt x="178562" y="2413"/>
                </a:lnTo>
                <a:lnTo>
                  <a:pt x="159512" y="1270"/>
                </a:lnTo>
                <a:lnTo>
                  <a:pt x="1743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30975" y="1379981"/>
            <a:ext cx="589915" cy="8890"/>
          </a:xfrm>
          <a:custGeom>
            <a:avLst/>
            <a:gdLst/>
            <a:ahLst/>
            <a:cxnLst/>
            <a:rect l="l" t="t" r="r" b="b"/>
            <a:pathLst>
              <a:path w="589915" h="8890">
                <a:moveTo>
                  <a:pt x="94869" y="5080"/>
                </a:moveTo>
                <a:lnTo>
                  <a:pt x="1397" y="5080"/>
                </a:lnTo>
                <a:lnTo>
                  <a:pt x="0" y="6350"/>
                </a:lnTo>
                <a:lnTo>
                  <a:pt x="30721" y="6350"/>
                </a:lnTo>
                <a:lnTo>
                  <a:pt x="56248" y="8763"/>
                </a:lnTo>
                <a:lnTo>
                  <a:pt x="74041" y="7493"/>
                </a:lnTo>
                <a:lnTo>
                  <a:pt x="94869" y="5080"/>
                </a:lnTo>
                <a:close/>
              </a:path>
              <a:path w="589915" h="8890">
                <a:moveTo>
                  <a:pt x="327533" y="5080"/>
                </a:moveTo>
                <a:lnTo>
                  <a:pt x="133731" y="5080"/>
                </a:lnTo>
                <a:lnTo>
                  <a:pt x="130048" y="6350"/>
                </a:lnTo>
                <a:lnTo>
                  <a:pt x="245745" y="6350"/>
                </a:lnTo>
                <a:lnTo>
                  <a:pt x="297815" y="8763"/>
                </a:lnTo>
                <a:lnTo>
                  <a:pt x="305181" y="7493"/>
                </a:lnTo>
                <a:lnTo>
                  <a:pt x="327533" y="5080"/>
                </a:lnTo>
                <a:close/>
              </a:path>
              <a:path w="589915" h="8890">
                <a:moveTo>
                  <a:pt x="455295" y="5080"/>
                </a:moveTo>
                <a:lnTo>
                  <a:pt x="344043" y="5080"/>
                </a:lnTo>
                <a:lnTo>
                  <a:pt x="346456" y="6350"/>
                </a:lnTo>
                <a:lnTo>
                  <a:pt x="353568" y="7493"/>
                </a:lnTo>
                <a:lnTo>
                  <a:pt x="364363" y="7493"/>
                </a:lnTo>
                <a:lnTo>
                  <a:pt x="377825" y="8763"/>
                </a:lnTo>
                <a:lnTo>
                  <a:pt x="455295" y="5080"/>
                </a:lnTo>
                <a:close/>
              </a:path>
              <a:path w="589915" h="8890">
                <a:moveTo>
                  <a:pt x="589788" y="0"/>
                </a:moveTo>
                <a:lnTo>
                  <a:pt x="529971" y="0"/>
                </a:lnTo>
                <a:lnTo>
                  <a:pt x="534035" y="1143"/>
                </a:lnTo>
                <a:lnTo>
                  <a:pt x="535813" y="3683"/>
                </a:lnTo>
                <a:lnTo>
                  <a:pt x="487299" y="3683"/>
                </a:lnTo>
                <a:lnTo>
                  <a:pt x="490347" y="6350"/>
                </a:lnTo>
                <a:lnTo>
                  <a:pt x="486791" y="7493"/>
                </a:lnTo>
                <a:lnTo>
                  <a:pt x="475107" y="8763"/>
                </a:lnTo>
                <a:lnTo>
                  <a:pt x="515747" y="8763"/>
                </a:lnTo>
                <a:lnTo>
                  <a:pt x="556641" y="5080"/>
                </a:lnTo>
                <a:lnTo>
                  <a:pt x="585724" y="5080"/>
                </a:lnTo>
                <a:lnTo>
                  <a:pt x="588264" y="2413"/>
                </a:lnTo>
                <a:lnTo>
                  <a:pt x="5897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83831" y="1385061"/>
            <a:ext cx="94615" cy="3810"/>
          </a:xfrm>
          <a:custGeom>
            <a:avLst/>
            <a:gdLst/>
            <a:ahLst/>
            <a:cxnLst/>
            <a:rect l="l" t="t" r="r" b="b"/>
            <a:pathLst>
              <a:path w="94615" h="3809">
                <a:moveTo>
                  <a:pt x="94107" y="0"/>
                </a:moveTo>
                <a:lnTo>
                  <a:pt x="7747" y="0"/>
                </a:lnTo>
                <a:lnTo>
                  <a:pt x="3428" y="1270"/>
                </a:lnTo>
                <a:lnTo>
                  <a:pt x="0" y="1270"/>
                </a:lnTo>
                <a:lnTo>
                  <a:pt x="1143" y="2413"/>
                </a:lnTo>
                <a:lnTo>
                  <a:pt x="10795" y="3683"/>
                </a:lnTo>
                <a:lnTo>
                  <a:pt x="65277" y="2413"/>
                </a:lnTo>
                <a:lnTo>
                  <a:pt x="941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62901" y="1381125"/>
            <a:ext cx="74930" cy="7620"/>
          </a:xfrm>
          <a:custGeom>
            <a:avLst/>
            <a:gdLst/>
            <a:ahLst/>
            <a:cxnLst/>
            <a:rect l="l" t="t" r="r" b="b"/>
            <a:pathLst>
              <a:path w="74929" h="7619">
                <a:moveTo>
                  <a:pt x="74422" y="0"/>
                </a:moveTo>
                <a:lnTo>
                  <a:pt x="2921" y="0"/>
                </a:lnTo>
                <a:lnTo>
                  <a:pt x="0" y="507"/>
                </a:lnTo>
                <a:lnTo>
                  <a:pt x="16764" y="5206"/>
                </a:lnTo>
                <a:lnTo>
                  <a:pt x="40258" y="7620"/>
                </a:lnTo>
                <a:lnTo>
                  <a:pt x="41148" y="5206"/>
                </a:lnTo>
                <a:lnTo>
                  <a:pt x="44450" y="3936"/>
                </a:lnTo>
                <a:lnTo>
                  <a:pt x="60959" y="3936"/>
                </a:lnTo>
                <a:lnTo>
                  <a:pt x="62229" y="2540"/>
                </a:lnTo>
                <a:lnTo>
                  <a:pt x="744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26027" y="1385061"/>
            <a:ext cx="80010" cy="2540"/>
          </a:xfrm>
          <a:custGeom>
            <a:avLst/>
            <a:gdLst/>
            <a:ahLst/>
            <a:cxnLst/>
            <a:rect l="l" t="t" r="r" b="b"/>
            <a:pathLst>
              <a:path w="80010" h="2540">
                <a:moveTo>
                  <a:pt x="80010" y="0"/>
                </a:moveTo>
                <a:lnTo>
                  <a:pt x="0" y="0"/>
                </a:lnTo>
                <a:lnTo>
                  <a:pt x="5969" y="1270"/>
                </a:lnTo>
                <a:lnTo>
                  <a:pt x="2794" y="2413"/>
                </a:lnTo>
                <a:lnTo>
                  <a:pt x="34798" y="1270"/>
                </a:lnTo>
                <a:lnTo>
                  <a:pt x="57531" y="1270"/>
                </a:lnTo>
                <a:lnTo>
                  <a:pt x="800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06113" y="1385061"/>
            <a:ext cx="72390" cy="2540"/>
          </a:xfrm>
          <a:custGeom>
            <a:avLst/>
            <a:gdLst/>
            <a:ahLst/>
            <a:cxnLst/>
            <a:rect l="l" t="t" r="r" b="b"/>
            <a:pathLst>
              <a:path w="72389" h="2540">
                <a:moveTo>
                  <a:pt x="48260" y="0"/>
                </a:moveTo>
                <a:lnTo>
                  <a:pt x="24129" y="0"/>
                </a:lnTo>
                <a:lnTo>
                  <a:pt x="0" y="2413"/>
                </a:lnTo>
                <a:lnTo>
                  <a:pt x="71882" y="2413"/>
                </a:lnTo>
                <a:lnTo>
                  <a:pt x="71627" y="1270"/>
                </a:lnTo>
                <a:lnTo>
                  <a:pt x="482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27041" y="1382394"/>
            <a:ext cx="128905" cy="5080"/>
          </a:xfrm>
          <a:custGeom>
            <a:avLst/>
            <a:gdLst/>
            <a:ahLst/>
            <a:cxnLst/>
            <a:rect l="l" t="t" r="r" b="b"/>
            <a:pathLst>
              <a:path w="128904" h="5080">
                <a:moveTo>
                  <a:pt x="128650" y="1270"/>
                </a:moveTo>
                <a:lnTo>
                  <a:pt x="2921" y="1270"/>
                </a:lnTo>
                <a:lnTo>
                  <a:pt x="9144" y="3936"/>
                </a:lnTo>
                <a:lnTo>
                  <a:pt x="19177" y="3936"/>
                </a:lnTo>
                <a:lnTo>
                  <a:pt x="33400" y="5079"/>
                </a:lnTo>
                <a:lnTo>
                  <a:pt x="39370" y="3936"/>
                </a:lnTo>
                <a:lnTo>
                  <a:pt x="51816" y="2666"/>
                </a:lnTo>
                <a:lnTo>
                  <a:pt x="128778" y="2666"/>
                </a:lnTo>
                <a:lnTo>
                  <a:pt x="128650" y="1270"/>
                </a:lnTo>
                <a:close/>
              </a:path>
              <a:path w="128904" h="5080">
                <a:moveTo>
                  <a:pt x="89535" y="0"/>
                </a:moveTo>
                <a:lnTo>
                  <a:pt x="0" y="0"/>
                </a:lnTo>
                <a:lnTo>
                  <a:pt x="30861" y="1270"/>
                </a:lnTo>
                <a:lnTo>
                  <a:pt x="97282" y="1270"/>
                </a:lnTo>
                <a:lnTo>
                  <a:pt x="895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56632" y="1385061"/>
            <a:ext cx="98425" cy="2540"/>
          </a:xfrm>
          <a:custGeom>
            <a:avLst/>
            <a:gdLst/>
            <a:ahLst/>
            <a:cxnLst/>
            <a:rect l="l" t="t" r="r" b="b"/>
            <a:pathLst>
              <a:path w="98425" h="2540">
                <a:moveTo>
                  <a:pt x="72262" y="0"/>
                </a:moveTo>
                <a:lnTo>
                  <a:pt x="0" y="0"/>
                </a:lnTo>
                <a:lnTo>
                  <a:pt x="22987" y="1270"/>
                </a:lnTo>
                <a:lnTo>
                  <a:pt x="48132" y="1270"/>
                </a:lnTo>
                <a:lnTo>
                  <a:pt x="65277" y="2413"/>
                </a:lnTo>
                <a:lnTo>
                  <a:pt x="89280" y="2413"/>
                </a:lnTo>
                <a:lnTo>
                  <a:pt x="97916" y="1270"/>
                </a:lnTo>
                <a:lnTo>
                  <a:pt x="722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28689" y="1386332"/>
            <a:ext cx="20320" cy="1270"/>
          </a:xfrm>
          <a:custGeom>
            <a:avLst/>
            <a:gdLst/>
            <a:ahLst/>
            <a:cxnLst/>
            <a:rect l="l" t="t" r="r" b="b"/>
            <a:pathLst>
              <a:path w="20320" h="1269">
                <a:moveTo>
                  <a:pt x="20319" y="0"/>
                </a:moveTo>
                <a:lnTo>
                  <a:pt x="0" y="0"/>
                </a:lnTo>
                <a:lnTo>
                  <a:pt x="9143" y="1143"/>
                </a:lnTo>
                <a:lnTo>
                  <a:pt x="203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35115" y="1386332"/>
            <a:ext cx="141605" cy="1270"/>
          </a:xfrm>
          <a:custGeom>
            <a:avLst/>
            <a:gdLst/>
            <a:ahLst/>
            <a:cxnLst/>
            <a:rect l="l" t="t" r="r" b="b"/>
            <a:pathLst>
              <a:path w="141604" h="1269">
                <a:moveTo>
                  <a:pt x="141604" y="0"/>
                </a:moveTo>
                <a:lnTo>
                  <a:pt x="5714" y="0"/>
                </a:lnTo>
                <a:lnTo>
                  <a:pt x="0" y="1143"/>
                </a:lnTo>
                <a:lnTo>
                  <a:pt x="99821" y="1143"/>
                </a:lnTo>
                <a:lnTo>
                  <a:pt x="1416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63104" y="1379982"/>
            <a:ext cx="85090" cy="7620"/>
          </a:xfrm>
          <a:custGeom>
            <a:avLst/>
            <a:gdLst/>
            <a:ahLst/>
            <a:cxnLst/>
            <a:rect l="l" t="t" r="r" b="b"/>
            <a:pathLst>
              <a:path w="85090" h="7619">
                <a:moveTo>
                  <a:pt x="56261" y="0"/>
                </a:moveTo>
                <a:lnTo>
                  <a:pt x="14350" y="0"/>
                </a:lnTo>
                <a:lnTo>
                  <a:pt x="6096" y="1143"/>
                </a:lnTo>
                <a:lnTo>
                  <a:pt x="1016" y="2413"/>
                </a:lnTo>
                <a:lnTo>
                  <a:pt x="0" y="3683"/>
                </a:lnTo>
                <a:lnTo>
                  <a:pt x="3810" y="6350"/>
                </a:lnTo>
                <a:lnTo>
                  <a:pt x="56006" y="6350"/>
                </a:lnTo>
                <a:lnTo>
                  <a:pt x="84836" y="7493"/>
                </a:lnTo>
                <a:lnTo>
                  <a:pt x="83820" y="3683"/>
                </a:lnTo>
                <a:lnTo>
                  <a:pt x="67310" y="1143"/>
                </a:lnTo>
                <a:lnTo>
                  <a:pt x="562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39709" y="1385061"/>
            <a:ext cx="33020" cy="2540"/>
          </a:xfrm>
          <a:custGeom>
            <a:avLst/>
            <a:gdLst/>
            <a:ahLst/>
            <a:cxnLst/>
            <a:rect l="l" t="t" r="r" b="b"/>
            <a:pathLst>
              <a:path w="33020" h="2540">
                <a:moveTo>
                  <a:pt x="22987" y="0"/>
                </a:moveTo>
                <a:lnTo>
                  <a:pt x="11811" y="0"/>
                </a:lnTo>
                <a:lnTo>
                  <a:pt x="0" y="1270"/>
                </a:lnTo>
                <a:lnTo>
                  <a:pt x="4445" y="1270"/>
                </a:lnTo>
                <a:lnTo>
                  <a:pt x="32512" y="2413"/>
                </a:lnTo>
                <a:lnTo>
                  <a:pt x="29718" y="1270"/>
                </a:lnTo>
                <a:lnTo>
                  <a:pt x="22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08830" y="1385061"/>
            <a:ext cx="33020" cy="1270"/>
          </a:xfrm>
          <a:custGeom>
            <a:avLst/>
            <a:gdLst/>
            <a:ahLst/>
            <a:cxnLst/>
            <a:rect l="l" t="t" r="r" b="b"/>
            <a:pathLst>
              <a:path w="33020" h="1269">
                <a:moveTo>
                  <a:pt x="30734" y="0"/>
                </a:moveTo>
                <a:lnTo>
                  <a:pt x="0" y="0"/>
                </a:lnTo>
                <a:lnTo>
                  <a:pt x="32893" y="1270"/>
                </a:lnTo>
                <a:lnTo>
                  <a:pt x="307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67246" y="1385061"/>
            <a:ext cx="33020" cy="1270"/>
          </a:xfrm>
          <a:custGeom>
            <a:avLst/>
            <a:gdLst/>
            <a:ahLst/>
            <a:cxnLst/>
            <a:rect l="l" t="t" r="r" b="b"/>
            <a:pathLst>
              <a:path w="33020" h="1269">
                <a:moveTo>
                  <a:pt x="31623" y="0"/>
                </a:moveTo>
                <a:lnTo>
                  <a:pt x="0" y="0"/>
                </a:lnTo>
                <a:lnTo>
                  <a:pt x="32892" y="1270"/>
                </a:lnTo>
                <a:lnTo>
                  <a:pt x="316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60033" y="1378711"/>
            <a:ext cx="111125" cy="7620"/>
          </a:xfrm>
          <a:custGeom>
            <a:avLst/>
            <a:gdLst/>
            <a:ahLst/>
            <a:cxnLst/>
            <a:rect l="l" t="t" r="r" b="b"/>
            <a:pathLst>
              <a:path w="111125" h="7619">
                <a:moveTo>
                  <a:pt x="102234" y="0"/>
                </a:moveTo>
                <a:lnTo>
                  <a:pt x="28193" y="0"/>
                </a:lnTo>
                <a:lnTo>
                  <a:pt x="10667" y="1270"/>
                </a:lnTo>
                <a:lnTo>
                  <a:pt x="5968" y="3683"/>
                </a:lnTo>
                <a:lnTo>
                  <a:pt x="5333" y="4953"/>
                </a:lnTo>
                <a:lnTo>
                  <a:pt x="0" y="7620"/>
                </a:lnTo>
                <a:lnTo>
                  <a:pt x="27177" y="6350"/>
                </a:lnTo>
                <a:lnTo>
                  <a:pt x="86359" y="6350"/>
                </a:lnTo>
                <a:lnTo>
                  <a:pt x="110743" y="3683"/>
                </a:lnTo>
                <a:lnTo>
                  <a:pt x="87502" y="3683"/>
                </a:lnTo>
                <a:lnTo>
                  <a:pt x="91820" y="1270"/>
                </a:lnTo>
                <a:lnTo>
                  <a:pt x="1022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89647" y="1385061"/>
            <a:ext cx="27305" cy="1270"/>
          </a:xfrm>
          <a:custGeom>
            <a:avLst/>
            <a:gdLst/>
            <a:ahLst/>
            <a:cxnLst/>
            <a:rect l="l" t="t" r="r" b="b"/>
            <a:pathLst>
              <a:path w="27304" h="1269">
                <a:moveTo>
                  <a:pt x="27050" y="0"/>
                </a:moveTo>
                <a:lnTo>
                  <a:pt x="0" y="0"/>
                </a:lnTo>
                <a:lnTo>
                  <a:pt x="25907" y="1270"/>
                </a:lnTo>
                <a:lnTo>
                  <a:pt x="270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97852" y="1385061"/>
            <a:ext cx="92710" cy="1270"/>
          </a:xfrm>
          <a:custGeom>
            <a:avLst/>
            <a:gdLst/>
            <a:ahLst/>
            <a:cxnLst/>
            <a:rect l="l" t="t" r="r" b="b"/>
            <a:pathLst>
              <a:path w="92709" h="1269">
                <a:moveTo>
                  <a:pt x="92201" y="0"/>
                </a:moveTo>
                <a:lnTo>
                  <a:pt x="0" y="0"/>
                </a:lnTo>
                <a:lnTo>
                  <a:pt x="21208" y="1270"/>
                </a:lnTo>
                <a:lnTo>
                  <a:pt x="59308" y="1270"/>
                </a:lnTo>
                <a:lnTo>
                  <a:pt x="922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53223" y="1378711"/>
            <a:ext cx="200025" cy="7620"/>
          </a:xfrm>
          <a:custGeom>
            <a:avLst/>
            <a:gdLst/>
            <a:ahLst/>
            <a:cxnLst/>
            <a:rect l="l" t="t" r="r" b="b"/>
            <a:pathLst>
              <a:path w="200025" h="7619">
                <a:moveTo>
                  <a:pt x="200025" y="0"/>
                </a:moveTo>
                <a:lnTo>
                  <a:pt x="0" y="0"/>
                </a:lnTo>
                <a:lnTo>
                  <a:pt x="18288" y="1270"/>
                </a:lnTo>
                <a:lnTo>
                  <a:pt x="29718" y="2413"/>
                </a:lnTo>
                <a:lnTo>
                  <a:pt x="31623" y="4953"/>
                </a:lnTo>
                <a:lnTo>
                  <a:pt x="20574" y="6350"/>
                </a:lnTo>
                <a:lnTo>
                  <a:pt x="54991" y="6350"/>
                </a:lnTo>
                <a:lnTo>
                  <a:pt x="73279" y="7620"/>
                </a:lnTo>
                <a:lnTo>
                  <a:pt x="86487" y="7620"/>
                </a:lnTo>
                <a:lnTo>
                  <a:pt x="86614" y="6350"/>
                </a:lnTo>
                <a:lnTo>
                  <a:pt x="86360" y="4953"/>
                </a:lnTo>
                <a:lnTo>
                  <a:pt x="89281" y="3683"/>
                </a:lnTo>
                <a:lnTo>
                  <a:pt x="98806" y="3683"/>
                </a:lnTo>
                <a:lnTo>
                  <a:pt x="119634" y="4953"/>
                </a:lnTo>
                <a:lnTo>
                  <a:pt x="171958" y="7620"/>
                </a:lnTo>
                <a:lnTo>
                  <a:pt x="199771" y="7620"/>
                </a:lnTo>
                <a:lnTo>
                  <a:pt x="199898" y="3683"/>
                </a:lnTo>
                <a:lnTo>
                  <a:pt x="2000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009139" y="1376044"/>
            <a:ext cx="905510" cy="9525"/>
          </a:xfrm>
          <a:custGeom>
            <a:avLst/>
            <a:gdLst/>
            <a:ahLst/>
            <a:cxnLst/>
            <a:rect l="l" t="t" r="r" b="b"/>
            <a:pathLst>
              <a:path w="905510" h="9525">
                <a:moveTo>
                  <a:pt x="905002" y="0"/>
                </a:moveTo>
                <a:lnTo>
                  <a:pt x="0" y="0"/>
                </a:lnTo>
                <a:lnTo>
                  <a:pt x="16764" y="1270"/>
                </a:lnTo>
                <a:lnTo>
                  <a:pt x="9398" y="7620"/>
                </a:lnTo>
                <a:lnTo>
                  <a:pt x="27051" y="9016"/>
                </a:lnTo>
                <a:lnTo>
                  <a:pt x="26034" y="9016"/>
                </a:lnTo>
                <a:lnTo>
                  <a:pt x="31242" y="7620"/>
                </a:lnTo>
                <a:lnTo>
                  <a:pt x="47117" y="6350"/>
                </a:lnTo>
                <a:lnTo>
                  <a:pt x="93472" y="3936"/>
                </a:lnTo>
                <a:lnTo>
                  <a:pt x="68961" y="3936"/>
                </a:lnTo>
                <a:lnTo>
                  <a:pt x="49784" y="2666"/>
                </a:lnTo>
                <a:lnTo>
                  <a:pt x="36830" y="2666"/>
                </a:lnTo>
                <a:lnTo>
                  <a:pt x="30607" y="1270"/>
                </a:lnTo>
                <a:lnTo>
                  <a:pt x="901954" y="1270"/>
                </a:lnTo>
                <a:lnTo>
                  <a:pt x="905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011548" y="1377314"/>
            <a:ext cx="99060" cy="8255"/>
          </a:xfrm>
          <a:custGeom>
            <a:avLst/>
            <a:gdLst/>
            <a:ahLst/>
            <a:cxnLst/>
            <a:rect l="l" t="t" r="r" b="b"/>
            <a:pathLst>
              <a:path w="99060" h="8255">
                <a:moveTo>
                  <a:pt x="67310" y="0"/>
                </a:moveTo>
                <a:lnTo>
                  <a:pt x="17652" y="0"/>
                </a:lnTo>
                <a:lnTo>
                  <a:pt x="16637" y="2666"/>
                </a:lnTo>
                <a:lnTo>
                  <a:pt x="7874" y="3809"/>
                </a:lnTo>
                <a:lnTo>
                  <a:pt x="0" y="5079"/>
                </a:lnTo>
                <a:lnTo>
                  <a:pt x="1777" y="7746"/>
                </a:lnTo>
                <a:lnTo>
                  <a:pt x="97281" y="7746"/>
                </a:lnTo>
                <a:lnTo>
                  <a:pt x="98551" y="6350"/>
                </a:lnTo>
                <a:lnTo>
                  <a:pt x="33020" y="6350"/>
                </a:lnTo>
                <a:lnTo>
                  <a:pt x="33147" y="1396"/>
                </a:lnTo>
                <a:lnTo>
                  <a:pt x="673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21607" y="1383664"/>
            <a:ext cx="33655" cy="1905"/>
          </a:xfrm>
          <a:custGeom>
            <a:avLst/>
            <a:gdLst/>
            <a:ahLst/>
            <a:cxnLst/>
            <a:rect l="l" t="t" r="r" b="b"/>
            <a:pathLst>
              <a:path w="33654" h="1905">
                <a:moveTo>
                  <a:pt x="0" y="0"/>
                </a:moveTo>
                <a:lnTo>
                  <a:pt x="13842" y="1396"/>
                </a:lnTo>
                <a:lnTo>
                  <a:pt x="33146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40757" y="1382394"/>
            <a:ext cx="88265" cy="3175"/>
          </a:xfrm>
          <a:custGeom>
            <a:avLst/>
            <a:gdLst/>
            <a:ahLst/>
            <a:cxnLst/>
            <a:rect l="l" t="t" r="r" b="b"/>
            <a:pathLst>
              <a:path w="88264" h="3175">
                <a:moveTo>
                  <a:pt x="50545" y="0"/>
                </a:moveTo>
                <a:lnTo>
                  <a:pt x="0" y="0"/>
                </a:lnTo>
                <a:lnTo>
                  <a:pt x="14985" y="2666"/>
                </a:lnTo>
                <a:lnTo>
                  <a:pt x="87756" y="2666"/>
                </a:lnTo>
                <a:lnTo>
                  <a:pt x="505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94603" y="1381125"/>
            <a:ext cx="56515" cy="4445"/>
          </a:xfrm>
          <a:custGeom>
            <a:avLst/>
            <a:gdLst/>
            <a:ahLst/>
            <a:cxnLst/>
            <a:rect l="l" t="t" r="r" b="b"/>
            <a:pathLst>
              <a:path w="56514" h="4444">
                <a:moveTo>
                  <a:pt x="56515" y="0"/>
                </a:moveTo>
                <a:lnTo>
                  <a:pt x="8000" y="0"/>
                </a:lnTo>
                <a:lnTo>
                  <a:pt x="7874" y="1270"/>
                </a:lnTo>
                <a:lnTo>
                  <a:pt x="2412" y="2540"/>
                </a:lnTo>
                <a:lnTo>
                  <a:pt x="0" y="3936"/>
                </a:lnTo>
                <a:lnTo>
                  <a:pt x="8255" y="3936"/>
                </a:lnTo>
                <a:lnTo>
                  <a:pt x="32004" y="2540"/>
                </a:lnTo>
                <a:lnTo>
                  <a:pt x="44704" y="2540"/>
                </a:lnTo>
                <a:lnTo>
                  <a:pt x="51562" y="1270"/>
                </a:lnTo>
                <a:lnTo>
                  <a:pt x="565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67222" y="1381124"/>
            <a:ext cx="327660" cy="4445"/>
          </a:xfrm>
          <a:custGeom>
            <a:avLst/>
            <a:gdLst/>
            <a:ahLst/>
            <a:cxnLst/>
            <a:rect l="l" t="t" r="r" b="b"/>
            <a:pathLst>
              <a:path w="327660" h="4444">
                <a:moveTo>
                  <a:pt x="327279" y="2540"/>
                </a:moveTo>
                <a:lnTo>
                  <a:pt x="314579" y="2540"/>
                </a:lnTo>
                <a:lnTo>
                  <a:pt x="307848" y="1270"/>
                </a:lnTo>
                <a:lnTo>
                  <a:pt x="310261" y="0"/>
                </a:lnTo>
                <a:lnTo>
                  <a:pt x="0" y="0"/>
                </a:lnTo>
                <a:lnTo>
                  <a:pt x="11557" y="1270"/>
                </a:lnTo>
                <a:lnTo>
                  <a:pt x="21209" y="1270"/>
                </a:lnTo>
                <a:lnTo>
                  <a:pt x="11176" y="3937"/>
                </a:lnTo>
                <a:lnTo>
                  <a:pt x="27432" y="2540"/>
                </a:lnTo>
                <a:lnTo>
                  <a:pt x="54610" y="2540"/>
                </a:lnTo>
                <a:lnTo>
                  <a:pt x="71374" y="3937"/>
                </a:lnTo>
                <a:lnTo>
                  <a:pt x="231775" y="3937"/>
                </a:lnTo>
                <a:lnTo>
                  <a:pt x="225171" y="2540"/>
                </a:lnTo>
                <a:lnTo>
                  <a:pt x="222250" y="2540"/>
                </a:lnTo>
                <a:lnTo>
                  <a:pt x="231013" y="1270"/>
                </a:lnTo>
                <a:lnTo>
                  <a:pt x="245999" y="2540"/>
                </a:lnTo>
                <a:lnTo>
                  <a:pt x="270891" y="3937"/>
                </a:lnTo>
                <a:lnTo>
                  <a:pt x="296799" y="3937"/>
                </a:lnTo>
                <a:lnTo>
                  <a:pt x="327279" y="2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32753" y="1382394"/>
            <a:ext cx="485775" cy="3175"/>
          </a:xfrm>
          <a:custGeom>
            <a:avLst/>
            <a:gdLst/>
            <a:ahLst/>
            <a:cxnLst/>
            <a:rect l="l" t="t" r="r" b="b"/>
            <a:pathLst>
              <a:path w="485775" h="3175">
                <a:moveTo>
                  <a:pt x="485521" y="1270"/>
                </a:moveTo>
                <a:lnTo>
                  <a:pt x="477266" y="0"/>
                </a:lnTo>
                <a:lnTo>
                  <a:pt x="0" y="0"/>
                </a:lnTo>
                <a:lnTo>
                  <a:pt x="18542" y="1270"/>
                </a:lnTo>
                <a:lnTo>
                  <a:pt x="13589" y="2667"/>
                </a:lnTo>
                <a:lnTo>
                  <a:pt x="92570" y="2667"/>
                </a:lnTo>
                <a:lnTo>
                  <a:pt x="114795" y="1270"/>
                </a:lnTo>
                <a:lnTo>
                  <a:pt x="132969" y="2667"/>
                </a:lnTo>
                <a:lnTo>
                  <a:pt x="453390" y="2667"/>
                </a:lnTo>
                <a:lnTo>
                  <a:pt x="485521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96455" y="1382394"/>
            <a:ext cx="248285" cy="3175"/>
          </a:xfrm>
          <a:custGeom>
            <a:avLst/>
            <a:gdLst/>
            <a:ahLst/>
            <a:cxnLst/>
            <a:rect l="l" t="t" r="r" b="b"/>
            <a:pathLst>
              <a:path w="248284" h="3175">
                <a:moveTo>
                  <a:pt x="248158" y="0"/>
                </a:moveTo>
                <a:lnTo>
                  <a:pt x="13589" y="0"/>
                </a:lnTo>
                <a:lnTo>
                  <a:pt x="0" y="2667"/>
                </a:lnTo>
                <a:lnTo>
                  <a:pt x="181102" y="2667"/>
                </a:lnTo>
                <a:lnTo>
                  <a:pt x="204978" y="1270"/>
                </a:lnTo>
                <a:lnTo>
                  <a:pt x="239407" y="2603"/>
                </a:lnTo>
                <a:lnTo>
                  <a:pt x="239903" y="1270"/>
                </a:lnTo>
                <a:lnTo>
                  <a:pt x="2481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79817" y="1378711"/>
            <a:ext cx="73660" cy="6350"/>
          </a:xfrm>
          <a:custGeom>
            <a:avLst/>
            <a:gdLst/>
            <a:ahLst/>
            <a:cxnLst/>
            <a:rect l="l" t="t" r="r" b="b"/>
            <a:pathLst>
              <a:path w="73659" h="6350">
                <a:moveTo>
                  <a:pt x="73405" y="0"/>
                </a:moveTo>
                <a:lnTo>
                  <a:pt x="9271" y="0"/>
                </a:lnTo>
                <a:lnTo>
                  <a:pt x="0" y="2413"/>
                </a:lnTo>
                <a:lnTo>
                  <a:pt x="6223" y="3683"/>
                </a:lnTo>
                <a:lnTo>
                  <a:pt x="23113" y="4953"/>
                </a:lnTo>
                <a:lnTo>
                  <a:pt x="47116" y="6350"/>
                </a:lnTo>
                <a:lnTo>
                  <a:pt x="45465" y="6350"/>
                </a:lnTo>
                <a:lnTo>
                  <a:pt x="57023" y="4953"/>
                </a:lnTo>
                <a:lnTo>
                  <a:pt x="57150" y="3683"/>
                </a:lnTo>
                <a:lnTo>
                  <a:pt x="58547" y="1270"/>
                </a:lnTo>
                <a:lnTo>
                  <a:pt x="734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069588" y="1379982"/>
            <a:ext cx="40640" cy="3810"/>
          </a:xfrm>
          <a:custGeom>
            <a:avLst/>
            <a:gdLst/>
            <a:ahLst/>
            <a:cxnLst/>
            <a:rect l="l" t="t" r="r" b="b"/>
            <a:pathLst>
              <a:path w="40639" h="3809">
                <a:moveTo>
                  <a:pt x="27812" y="0"/>
                </a:moveTo>
                <a:lnTo>
                  <a:pt x="8000" y="0"/>
                </a:lnTo>
                <a:lnTo>
                  <a:pt x="7620" y="1143"/>
                </a:lnTo>
                <a:lnTo>
                  <a:pt x="8000" y="2413"/>
                </a:lnTo>
                <a:lnTo>
                  <a:pt x="0" y="3683"/>
                </a:lnTo>
                <a:lnTo>
                  <a:pt x="40512" y="3683"/>
                </a:lnTo>
                <a:lnTo>
                  <a:pt x="37719" y="1143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03876" y="1378711"/>
            <a:ext cx="1284605" cy="5080"/>
          </a:xfrm>
          <a:custGeom>
            <a:avLst/>
            <a:gdLst/>
            <a:ahLst/>
            <a:cxnLst/>
            <a:rect l="l" t="t" r="r" b="b"/>
            <a:pathLst>
              <a:path w="1284604" h="5080">
                <a:moveTo>
                  <a:pt x="1284351" y="0"/>
                </a:moveTo>
                <a:lnTo>
                  <a:pt x="0" y="0"/>
                </a:lnTo>
                <a:lnTo>
                  <a:pt x="17780" y="1270"/>
                </a:lnTo>
                <a:lnTo>
                  <a:pt x="36576" y="3683"/>
                </a:lnTo>
                <a:lnTo>
                  <a:pt x="61595" y="4953"/>
                </a:lnTo>
                <a:lnTo>
                  <a:pt x="98552" y="4953"/>
                </a:lnTo>
                <a:lnTo>
                  <a:pt x="108204" y="3683"/>
                </a:lnTo>
                <a:lnTo>
                  <a:pt x="110617" y="2413"/>
                </a:lnTo>
                <a:lnTo>
                  <a:pt x="114427" y="1270"/>
                </a:lnTo>
                <a:lnTo>
                  <a:pt x="610997" y="1270"/>
                </a:lnTo>
                <a:lnTo>
                  <a:pt x="613283" y="3683"/>
                </a:lnTo>
                <a:lnTo>
                  <a:pt x="604266" y="3683"/>
                </a:lnTo>
                <a:lnTo>
                  <a:pt x="596773" y="4953"/>
                </a:lnTo>
                <a:lnTo>
                  <a:pt x="655447" y="3683"/>
                </a:lnTo>
                <a:lnTo>
                  <a:pt x="754126" y="3683"/>
                </a:lnTo>
                <a:lnTo>
                  <a:pt x="801878" y="4953"/>
                </a:lnTo>
                <a:lnTo>
                  <a:pt x="830453" y="4953"/>
                </a:lnTo>
                <a:lnTo>
                  <a:pt x="818896" y="3683"/>
                </a:lnTo>
                <a:lnTo>
                  <a:pt x="820420" y="2413"/>
                </a:lnTo>
                <a:lnTo>
                  <a:pt x="836422" y="1270"/>
                </a:lnTo>
                <a:lnTo>
                  <a:pt x="1257554" y="1270"/>
                </a:lnTo>
                <a:lnTo>
                  <a:pt x="1284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68236" y="1376044"/>
            <a:ext cx="652780" cy="7620"/>
          </a:xfrm>
          <a:custGeom>
            <a:avLst/>
            <a:gdLst/>
            <a:ahLst/>
            <a:cxnLst/>
            <a:rect l="l" t="t" r="r" b="b"/>
            <a:pathLst>
              <a:path w="652779" h="7619">
                <a:moveTo>
                  <a:pt x="552958" y="0"/>
                </a:moveTo>
                <a:lnTo>
                  <a:pt x="31114" y="0"/>
                </a:lnTo>
                <a:lnTo>
                  <a:pt x="28193" y="1270"/>
                </a:lnTo>
                <a:lnTo>
                  <a:pt x="0" y="3936"/>
                </a:lnTo>
                <a:lnTo>
                  <a:pt x="2539" y="6350"/>
                </a:lnTo>
                <a:lnTo>
                  <a:pt x="20827" y="7620"/>
                </a:lnTo>
                <a:lnTo>
                  <a:pt x="42671" y="6350"/>
                </a:lnTo>
                <a:lnTo>
                  <a:pt x="541782" y="6350"/>
                </a:lnTo>
                <a:lnTo>
                  <a:pt x="537844" y="5079"/>
                </a:lnTo>
                <a:lnTo>
                  <a:pt x="546988" y="3936"/>
                </a:lnTo>
                <a:lnTo>
                  <a:pt x="652526" y="3936"/>
                </a:lnTo>
                <a:lnTo>
                  <a:pt x="645540" y="2666"/>
                </a:lnTo>
                <a:lnTo>
                  <a:pt x="634618" y="1270"/>
                </a:lnTo>
                <a:lnTo>
                  <a:pt x="588390" y="1270"/>
                </a:lnTo>
                <a:lnTo>
                  <a:pt x="584708" y="761"/>
                </a:lnTo>
                <a:lnTo>
                  <a:pt x="5529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4233" y="1379982"/>
            <a:ext cx="128905" cy="2540"/>
          </a:xfrm>
          <a:custGeom>
            <a:avLst/>
            <a:gdLst/>
            <a:ahLst/>
            <a:cxnLst/>
            <a:rect l="l" t="t" r="r" b="b"/>
            <a:pathLst>
              <a:path w="128904" h="2540">
                <a:moveTo>
                  <a:pt x="79984" y="0"/>
                </a:moveTo>
                <a:lnTo>
                  <a:pt x="0" y="0"/>
                </a:lnTo>
                <a:lnTo>
                  <a:pt x="112356" y="2413"/>
                </a:lnTo>
                <a:lnTo>
                  <a:pt x="128854" y="2413"/>
                </a:lnTo>
                <a:lnTo>
                  <a:pt x="109156" y="1143"/>
                </a:lnTo>
                <a:lnTo>
                  <a:pt x="79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89659" y="1378711"/>
            <a:ext cx="528955" cy="3810"/>
          </a:xfrm>
          <a:custGeom>
            <a:avLst/>
            <a:gdLst/>
            <a:ahLst/>
            <a:cxnLst/>
            <a:rect l="l" t="t" r="r" b="b"/>
            <a:pathLst>
              <a:path w="528955" h="3809">
                <a:moveTo>
                  <a:pt x="528777" y="0"/>
                </a:moveTo>
                <a:lnTo>
                  <a:pt x="0" y="0"/>
                </a:lnTo>
                <a:lnTo>
                  <a:pt x="3175" y="1270"/>
                </a:lnTo>
                <a:lnTo>
                  <a:pt x="31851" y="3683"/>
                </a:lnTo>
                <a:lnTo>
                  <a:pt x="74002" y="3683"/>
                </a:lnTo>
                <a:lnTo>
                  <a:pt x="91643" y="2413"/>
                </a:lnTo>
                <a:lnTo>
                  <a:pt x="113360" y="2413"/>
                </a:lnTo>
                <a:lnTo>
                  <a:pt x="156286" y="3683"/>
                </a:lnTo>
                <a:lnTo>
                  <a:pt x="167462" y="3683"/>
                </a:lnTo>
                <a:lnTo>
                  <a:pt x="155270" y="2413"/>
                </a:lnTo>
                <a:lnTo>
                  <a:pt x="143078" y="1270"/>
                </a:lnTo>
                <a:lnTo>
                  <a:pt x="406984" y="1270"/>
                </a:lnTo>
                <a:lnTo>
                  <a:pt x="446735" y="2413"/>
                </a:lnTo>
                <a:lnTo>
                  <a:pt x="464388" y="3683"/>
                </a:lnTo>
                <a:lnTo>
                  <a:pt x="472008" y="2413"/>
                </a:lnTo>
                <a:lnTo>
                  <a:pt x="487502" y="1270"/>
                </a:lnTo>
                <a:lnTo>
                  <a:pt x="5287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57830" y="1379982"/>
            <a:ext cx="47625" cy="2540"/>
          </a:xfrm>
          <a:custGeom>
            <a:avLst/>
            <a:gdLst/>
            <a:ahLst/>
            <a:cxnLst/>
            <a:rect l="l" t="t" r="r" b="b"/>
            <a:pathLst>
              <a:path w="47625" h="2540">
                <a:moveTo>
                  <a:pt x="47117" y="0"/>
                </a:moveTo>
                <a:lnTo>
                  <a:pt x="0" y="0"/>
                </a:lnTo>
                <a:lnTo>
                  <a:pt x="28829" y="1143"/>
                </a:lnTo>
                <a:lnTo>
                  <a:pt x="41782" y="2413"/>
                </a:lnTo>
                <a:lnTo>
                  <a:pt x="47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10736" y="1378711"/>
            <a:ext cx="33020" cy="3810"/>
          </a:xfrm>
          <a:custGeom>
            <a:avLst/>
            <a:gdLst/>
            <a:ahLst/>
            <a:cxnLst/>
            <a:rect l="l" t="t" r="r" b="b"/>
            <a:pathLst>
              <a:path w="33020" h="3809">
                <a:moveTo>
                  <a:pt x="32638" y="0"/>
                </a:moveTo>
                <a:lnTo>
                  <a:pt x="635" y="0"/>
                </a:lnTo>
                <a:lnTo>
                  <a:pt x="0" y="3683"/>
                </a:lnTo>
                <a:lnTo>
                  <a:pt x="28828" y="3683"/>
                </a:lnTo>
                <a:lnTo>
                  <a:pt x="32765" y="2413"/>
                </a:lnTo>
                <a:lnTo>
                  <a:pt x="326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38295" y="1376044"/>
            <a:ext cx="132080" cy="6350"/>
          </a:xfrm>
          <a:custGeom>
            <a:avLst/>
            <a:gdLst/>
            <a:ahLst/>
            <a:cxnLst/>
            <a:rect l="l" t="t" r="r" b="b"/>
            <a:pathLst>
              <a:path w="132079" h="6350">
                <a:moveTo>
                  <a:pt x="131699" y="0"/>
                </a:moveTo>
                <a:lnTo>
                  <a:pt x="16382" y="0"/>
                </a:lnTo>
                <a:lnTo>
                  <a:pt x="34670" y="1270"/>
                </a:lnTo>
                <a:lnTo>
                  <a:pt x="20574" y="2666"/>
                </a:lnTo>
                <a:lnTo>
                  <a:pt x="7365" y="2666"/>
                </a:lnTo>
                <a:lnTo>
                  <a:pt x="0" y="5079"/>
                </a:lnTo>
                <a:lnTo>
                  <a:pt x="3428" y="6350"/>
                </a:lnTo>
                <a:lnTo>
                  <a:pt x="71754" y="3936"/>
                </a:lnTo>
                <a:lnTo>
                  <a:pt x="99059" y="1270"/>
                </a:lnTo>
                <a:lnTo>
                  <a:pt x="1316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75175" y="1379982"/>
            <a:ext cx="63500" cy="2540"/>
          </a:xfrm>
          <a:custGeom>
            <a:avLst/>
            <a:gdLst/>
            <a:ahLst/>
            <a:cxnLst/>
            <a:rect l="l" t="t" r="r" b="b"/>
            <a:pathLst>
              <a:path w="63500" h="2540">
                <a:moveTo>
                  <a:pt x="29337" y="0"/>
                </a:moveTo>
                <a:lnTo>
                  <a:pt x="0" y="0"/>
                </a:lnTo>
                <a:lnTo>
                  <a:pt x="2539" y="1143"/>
                </a:lnTo>
                <a:lnTo>
                  <a:pt x="21082" y="2413"/>
                </a:lnTo>
                <a:lnTo>
                  <a:pt x="63119" y="2413"/>
                </a:lnTo>
                <a:lnTo>
                  <a:pt x="29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232400" y="1379982"/>
            <a:ext cx="31115" cy="2540"/>
          </a:xfrm>
          <a:custGeom>
            <a:avLst/>
            <a:gdLst/>
            <a:ahLst/>
            <a:cxnLst/>
            <a:rect l="l" t="t" r="r" b="b"/>
            <a:pathLst>
              <a:path w="31114" h="2540">
                <a:moveTo>
                  <a:pt x="17652" y="0"/>
                </a:moveTo>
                <a:lnTo>
                  <a:pt x="0" y="0"/>
                </a:lnTo>
                <a:lnTo>
                  <a:pt x="5587" y="1143"/>
                </a:lnTo>
                <a:lnTo>
                  <a:pt x="21336" y="2413"/>
                </a:lnTo>
                <a:lnTo>
                  <a:pt x="30861" y="2413"/>
                </a:lnTo>
                <a:lnTo>
                  <a:pt x="17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555234" y="1379982"/>
            <a:ext cx="160020" cy="2540"/>
          </a:xfrm>
          <a:custGeom>
            <a:avLst/>
            <a:gdLst/>
            <a:ahLst/>
            <a:cxnLst/>
            <a:rect l="l" t="t" r="r" b="b"/>
            <a:pathLst>
              <a:path w="160020" h="2540">
                <a:moveTo>
                  <a:pt x="159638" y="0"/>
                </a:moveTo>
                <a:lnTo>
                  <a:pt x="0" y="0"/>
                </a:lnTo>
                <a:lnTo>
                  <a:pt x="1904" y="2413"/>
                </a:lnTo>
                <a:lnTo>
                  <a:pt x="10160" y="2413"/>
                </a:lnTo>
                <a:lnTo>
                  <a:pt x="25145" y="1143"/>
                </a:lnTo>
                <a:lnTo>
                  <a:pt x="147954" y="1143"/>
                </a:lnTo>
                <a:lnTo>
                  <a:pt x="1596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40297" y="1379982"/>
            <a:ext cx="421640" cy="2540"/>
          </a:xfrm>
          <a:custGeom>
            <a:avLst/>
            <a:gdLst/>
            <a:ahLst/>
            <a:cxnLst/>
            <a:rect l="l" t="t" r="r" b="b"/>
            <a:pathLst>
              <a:path w="421639" h="2540">
                <a:moveTo>
                  <a:pt x="421131" y="0"/>
                </a:moveTo>
                <a:lnTo>
                  <a:pt x="0" y="0"/>
                </a:lnTo>
                <a:lnTo>
                  <a:pt x="13969" y="1143"/>
                </a:lnTo>
                <a:lnTo>
                  <a:pt x="337185" y="1143"/>
                </a:lnTo>
                <a:lnTo>
                  <a:pt x="367791" y="2413"/>
                </a:lnTo>
                <a:lnTo>
                  <a:pt x="4211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7232" y="1372361"/>
            <a:ext cx="636270" cy="10160"/>
          </a:xfrm>
          <a:custGeom>
            <a:avLst/>
            <a:gdLst/>
            <a:ahLst/>
            <a:cxnLst/>
            <a:rect l="l" t="t" r="r" b="b"/>
            <a:pathLst>
              <a:path w="636270" h="10159">
                <a:moveTo>
                  <a:pt x="636016" y="3683"/>
                </a:moveTo>
                <a:lnTo>
                  <a:pt x="197739" y="3683"/>
                </a:lnTo>
                <a:lnTo>
                  <a:pt x="187579" y="2413"/>
                </a:lnTo>
                <a:lnTo>
                  <a:pt x="174117" y="2413"/>
                </a:lnTo>
                <a:lnTo>
                  <a:pt x="177038" y="6350"/>
                </a:lnTo>
                <a:lnTo>
                  <a:pt x="129921" y="6350"/>
                </a:lnTo>
                <a:lnTo>
                  <a:pt x="139700" y="7620"/>
                </a:lnTo>
                <a:lnTo>
                  <a:pt x="143827" y="8763"/>
                </a:lnTo>
                <a:lnTo>
                  <a:pt x="118491" y="8763"/>
                </a:lnTo>
                <a:lnTo>
                  <a:pt x="97536" y="7620"/>
                </a:lnTo>
                <a:lnTo>
                  <a:pt x="66802" y="6350"/>
                </a:lnTo>
                <a:lnTo>
                  <a:pt x="70358" y="6350"/>
                </a:lnTo>
                <a:lnTo>
                  <a:pt x="77089" y="4953"/>
                </a:lnTo>
                <a:lnTo>
                  <a:pt x="165989" y="4953"/>
                </a:lnTo>
                <a:lnTo>
                  <a:pt x="161290" y="3683"/>
                </a:lnTo>
                <a:lnTo>
                  <a:pt x="159512" y="2413"/>
                </a:lnTo>
                <a:lnTo>
                  <a:pt x="157353" y="1270"/>
                </a:lnTo>
                <a:lnTo>
                  <a:pt x="175641" y="1270"/>
                </a:lnTo>
                <a:lnTo>
                  <a:pt x="202184" y="0"/>
                </a:lnTo>
                <a:lnTo>
                  <a:pt x="43942" y="0"/>
                </a:lnTo>
                <a:lnTo>
                  <a:pt x="62738" y="1270"/>
                </a:lnTo>
                <a:lnTo>
                  <a:pt x="46863" y="2413"/>
                </a:lnTo>
                <a:lnTo>
                  <a:pt x="18669" y="2413"/>
                </a:lnTo>
                <a:lnTo>
                  <a:pt x="0" y="3683"/>
                </a:lnTo>
                <a:lnTo>
                  <a:pt x="11430" y="4953"/>
                </a:lnTo>
                <a:lnTo>
                  <a:pt x="28448" y="7620"/>
                </a:lnTo>
                <a:lnTo>
                  <a:pt x="44450" y="8763"/>
                </a:lnTo>
                <a:lnTo>
                  <a:pt x="52705" y="10033"/>
                </a:lnTo>
                <a:lnTo>
                  <a:pt x="138811" y="10033"/>
                </a:lnTo>
                <a:lnTo>
                  <a:pt x="145669" y="9271"/>
                </a:lnTo>
                <a:lnTo>
                  <a:pt x="148590" y="8763"/>
                </a:lnTo>
                <a:lnTo>
                  <a:pt x="220091" y="8763"/>
                </a:lnTo>
                <a:lnTo>
                  <a:pt x="260223" y="7620"/>
                </a:lnTo>
                <a:lnTo>
                  <a:pt x="302133" y="7620"/>
                </a:lnTo>
                <a:lnTo>
                  <a:pt x="290957" y="6350"/>
                </a:lnTo>
                <a:lnTo>
                  <a:pt x="272796" y="4953"/>
                </a:lnTo>
                <a:lnTo>
                  <a:pt x="636016" y="4953"/>
                </a:lnTo>
                <a:lnTo>
                  <a:pt x="636016" y="3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20154" y="1249044"/>
            <a:ext cx="5317490" cy="132080"/>
          </a:xfrm>
          <a:custGeom>
            <a:avLst/>
            <a:gdLst/>
            <a:ahLst/>
            <a:cxnLst/>
            <a:rect l="l" t="t" r="r" b="b"/>
            <a:pathLst>
              <a:path w="5317490" h="132080">
                <a:moveTo>
                  <a:pt x="333908" y="129667"/>
                </a:moveTo>
                <a:lnTo>
                  <a:pt x="307467" y="129667"/>
                </a:lnTo>
                <a:lnTo>
                  <a:pt x="321424" y="132080"/>
                </a:lnTo>
                <a:lnTo>
                  <a:pt x="333908" y="129667"/>
                </a:lnTo>
                <a:close/>
              </a:path>
              <a:path w="5317490" h="132080">
                <a:moveTo>
                  <a:pt x="1678139" y="128905"/>
                </a:moveTo>
                <a:lnTo>
                  <a:pt x="436689" y="128905"/>
                </a:lnTo>
                <a:lnTo>
                  <a:pt x="436689" y="130175"/>
                </a:lnTo>
                <a:lnTo>
                  <a:pt x="436613" y="131445"/>
                </a:lnTo>
                <a:lnTo>
                  <a:pt x="504545" y="131445"/>
                </a:lnTo>
                <a:lnTo>
                  <a:pt x="504545" y="130175"/>
                </a:lnTo>
                <a:lnTo>
                  <a:pt x="1406105" y="130175"/>
                </a:lnTo>
                <a:lnTo>
                  <a:pt x="1417840" y="130937"/>
                </a:lnTo>
                <a:lnTo>
                  <a:pt x="1511947" y="130937"/>
                </a:lnTo>
                <a:lnTo>
                  <a:pt x="1540141" y="132080"/>
                </a:lnTo>
                <a:lnTo>
                  <a:pt x="1581543" y="132080"/>
                </a:lnTo>
                <a:lnTo>
                  <a:pt x="1622818" y="130937"/>
                </a:lnTo>
                <a:lnTo>
                  <a:pt x="1637372" y="130175"/>
                </a:lnTo>
                <a:lnTo>
                  <a:pt x="1645145" y="130175"/>
                </a:lnTo>
                <a:lnTo>
                  <a:pt x="1637931" y="132080"/>
                </a:lnTo>
                <a:lnTo>
                  <a:pt x="1669808" y="130937"/>
                </a:lnTo>
                <a:lnTo>
                  <a:pt x="1674761" y="130175"/>
                </a:lnTo>
                <a:lnTo>
                  <a:pt x="1678139" y="130175"/>
                </a:lnTo>
                <a:lnTo>
                  <a:pt x="1678139" y="128905"/>
                </a:lnTo>
                <a:close/>
              </a:path>
              <a:path w="5317490" h="132080">
                <a:moveTo>
                  <a:pt x="2600972" y="130937"/>
                </a:moveTo>
                <a:lnTo>
                  <a:pt x="2593225" y="129667"/>
                </a:lnTo>
                <a:lnTo>
                  <a:pt x="2590939" y="128270"/>
                </a:lnTo>
                <a:lnTo>
                  <a:pt x="1976132" y="128270"/>
                </a:lnTo>
                <a:lnTo>
                  <a:pt x="1976894" y="129667"/>
                </a:lnTo>
                <a:lnTo>
                  <a:pt x="1958733" y="132080"/>
                </a:lnTo>
                <a:lnTo>
                  <a:pt x="1982736" y="130937"/>
                </a:lnTo>
                <a:lnTo>
                  <a:pt x="2019693" y="130937"/>
                </a:lnTo>
                <a:lnTo>
                  <a:pt x="2022487" y="132080"/>
                </a:lnTo>
                <a:lnTo>
                  <a:pt x="2069858" y="132080"/>
                </a:lnTo>
                <a:lnTo>
                  <a:pt x="2106815" y="130937"/>
                </a:lnTo>
                <a:lnTo>
                  <a:pt x="2184793" y="130937"/>
                </a:lnTo>
                <a:lnTo>
                  <a:pt x="2201811" y="129667"/>
                </a:lnTo>
                <a:lnTo>
                  <a:pt x="2249309" y="129667"/>
                </a:lnTo>
                <a:lnTo>
                  <a:pt x="2275598" y="130937"/>
                </a:lnTo>
                <a:lnTo>
                  <a:pt x="2336558" y="132080"/>
                </a:lnTo>
                <a:lnTo>
                  <a:pt x="2457462" y="129667"/>
                </a:lnTo>
                <a:lnTo>
                  <a:pt x="2488704" y="129667"/>
                </a:lnTo>
                <a:lnTo>
                  <a:pt x="2489720" y="130937"/>
                </a:lnTo>
                <a:lnTo>
                  <a:pt x="2490736" y="130937"/>
                </a:lnTo>
                <a:lnTo>
                  <a:pt x="2494673" y="132080"/>
                </a:lnTo>
                <a:lnTo>
                  <a:pt x="2536075" y="132080"/>
                </a:lnTo>
                <a:lnTo>
                  <a:pt x="2541536" y="130937"/>
                </a:lnTo>
                <a:lnTo>
                  <a:pt x="2562872" y="130937"/>
                </a:lnTo>
                <a:lnTo>
                  <a:pt x="2587002" y="132080"/>
                </a:lnTo>
                <a:lnTo>
                  <a:pt x="2600972" y="130937"/>
                </a:lnTo>
                <a:close/>
              </a:path>
              <a:path w="5317490" h="132080">
                <a:moveTo>
                  <a:pt x="2676918" y="128270"/>
                </a:moveTo>
                <a:lnTo>
                  <a:pt x="2650629" y="128270"/>
                </a:lnTo>
                <a:lnTo>
                  <a:pt x="2632087" y="129667"/>
                </a:lnTo>
                <a:lnTo>
                  <a:pt x="2618371" y="129667"/>
                </a:lnTo>
                <a:lnTo>
                  <a:pt x="2617863" y="132080"/>
                </a:lnTo>
                <a:lnTo>
                  <a:pt x="2650756" y="132080"/>
                </a:lnTo>
                <a:lnTo>
                  <a:pt x="2665742" y="130937"/>
                </a:lnTo>
                <a:lnTo>
                  <a:pt x="2676918" y="128270"/>
                </a:lnTo>
                <a:close/>
              </a:path>
              <a:path w="5317490" h="132080">
                <a:moveTo>
                  <a:pt x="2730004" y="128270"/>
                </a:moveTo>
                <a:lnTo>
                  <a:pt x="2698635" y="128270"/>
                </a:lnTo>
                <a:lnTo>
                  <a:pt x="2693047" y="129667"/>
                </a:lnTo>
                <a:lnTo>
                  <a:pt x="2686316" y="129667"/>
                </a:lnTo>
                <a:lnTo>
                  <a:pt x="2685554" y="130937"/>
                </a:lnTo>
                <a:lnTo>
                  <a:pt x="2697619" y="132080"/>
                </a:lnTo>
                <a:lnTo>
                  <a:pt x="2717177" y="130937"/>
                </a:lnTo>
                <a:lnTo>
                  <a:pt x="2719463" y="130937"/>
                </a:lnTo>
                <a:lnTo>
                  <a:pt x="2718828" y="129667"/>
                </a:lnTo>
                <a:lnTo>
                  <a:pt x="2730004" y="128270"/>
                </a:lnTo>
                <a:close/>
              </a:path>
              <a:path w="5317490" h="132080">
                <a:moveTo>
                  <a:pt x="2820809" y="129667"/>
                </a:moveTo>
                <a:lnTo>
                  <a:pt x="2773057" y="129667"/>
                </a:lnTo>
                <a:lnTo>
                  <a:pt x="2794520" y="130937"/>
                </a:lnTo>
                <a:lnTo>
                  <a:pt x="2810395" y="132080"/>
                </a:lnTo>
                <a:lnTo>
                  <a:pt x="2810014" y="130937"/>
                </a:lnTo>
                <a:lnTo>
                  <a:pt x="2814332" y="130937"/>
                </a:lnTo>
                <a:lnTo>
                  <a:pt x="2820809" y="129667"/>
                </a:lnTo>
                <a:close/>
              </a:path>
              <a:path w="5317490" h="132080">
                <a:moveTo>
                  <a:pt x="3368433" y="129667"/>
                </a:moveTo>
                <a:lnTo>
                  <a:pt x="3339731" y="129667"/>
                </a:lnTo>
                <a:lnTo>
                  <a:pt x="3345827" y="132080"/>
                </a:lnTo>
                <a:lnTo>
                  <a:pt x="3358654" y="130937"/>
                </a:lnTo>
                <a:lnTo>
                  <a:pt x="3368433" y="129667"/>
                </a:lnTo>
                <a:close/>
              </a:path>
              <a:path w="5317490" h="132080">
                <a:moveTo>
                  <a:pt x="5235079" y="130937"/>
                </a:moveTo>
                <a:lnTo>
                  <a:pt x="5089156" y="130937"/>
                </a:lnTo>
                <a:lnTo>
                  <a:pt x="5113667" y="132080"/>
                </a:lnTo>
                <a:lnTo>
                  <a:pt x="5182247" y="132080"/>
                </a:lnTo>
                <a:lnTo>
                  <a:pt x="5235079" y="130937"/>
                </a:lnTo>
                <a:close/>
              </a:path>
              <a:path w="5317490" h="132080">
                <a:moveTo>
                  <a:pt x="5316994" y="121920"/>
                </a:moveTo>
                <a:lnTo>
                  <a:pt x="12128" y="121920"/>
                </a:lnTo>
                <a:lnTo>
                  <a:pt x="12090" y="90170"/>
                </a:lnTo>
                <a:lnTo>
                  <a:pt x="8039" y="90170"/>
                </a:lnTo>
                <a:lnTo>
                  <a:pt x="7010" y="80137"/>
                </a:lnTo>
                <a:lnTo>
                  <a:pt x="6489" y="78867"/>
                </a:lnTo>
                <a:lnTo>
                  <a:pt x="3467" y="78867"/>
                </a:lnTo>
                <a:lnTo>
                  <a:pt x="4089" y="62230"/>
                </a:lnTo>
                <a:lnTo>
                  <a:pt x="4152" y="50800"/>
                </a:lnTo>
                <a:lnTo>
                  <a:pt x="3467" y="47117"/>
                </a:lnTo>
                <a:lnTo>
                  <a:pt x="4965" y="26670"/>
                </a:lnTo>
                <a:lnTo>
                  <a:pt x="17195" y="26670"/>
                </a:lnTo>
                <a:lnTo>
                  <a:pt x="17246" y="21717"/>
                </a:lnTo>
                <a:lnTo>
                  <a:pt x="11430" y="21717"/>
                </a:lnTo>
                <a:lnTo>
                  <a:pt x="11455" y="15367"/>
                </a:lnTo>
                <a:lnTo>
                  <a:pt x="1181" y="15367"/>
                </a:lnTo>
                <a:lnTo>
                  <a:pt x="1244" y="0"/>
                </a:lnTo>
                <a:lnTo>
                  <a:pt x="0" y="0"/>
                </a:lnTo>
                <a:lnTo>
                  <a:pt x="647" y="19050"/>
                </a:lnTo>
                <a:lnTo>
                  <a:pt x="2819" y="43180"/>
                </a:lnTo>
                <a:lnTo>
                  <a:pt x="2501" y="89027"/>
                </a:lnTo>
                <a:lnTo>
                  <a:pt x="1803" y="132080"/>
                </a:lnTo>
                <a:lnTo>
                  <a:pt x="41059" y="132080"/>
                </a:lnTo>
                <a:lnTo>
                  <a:pt x="82130" y="130937"/>
                </a:lnTo>
                <a:lnTo>
                  <a:pt x="254063" y="130937"/>
                </a:lnTo>
                <a:lnTo>
                  <a:pt x="242163" y="129667"/>
                </a:lnTo>
                <a:lnTo>
                  <a:pt x="252933" y="129667"/>
                </a:lnTo>
                <a:lnTo>
                  <a:pt x="260794" y="128270"/>
                </a:lnTo>
                <a:lnTo>
                  <a:pt x="1678952" y="128270"/>
                </a:lnTo>
                <a:lnTo>
                  <a:pt x="1688985" y="127000"/>
                </a:lnTo>
                <a:lnTo>
                  <a:pt x="4008513" y="127000"/>
                </a:lnTo>
                <a:lnTo>
                  <a:pt x="4071759" y="128270"/>
                </a:lnTo>
                <a:lnTo>
                  <a:pt x="4128147" y="128270"/>
                </a:lnTo>
                <a:lnTo>
                  <a:pt x="4165993" y="129667"/>
                </a:lnTo>
                <a:lnTo>
                  <a:pt x="4173867" y="132080"/>
                </a:lnTo>
                <a:lnTo>
                  <a:pt x="4202442" y="132080"/>
                </a:lnTo>
                <a:lnTo>
                  <a:pt x="4216793" y="130937"/>
                </a:lnTo>
                <a:lnTo>
                  <a:pt x="4280420" y="130937"/>
                </a:lnTo>
                <a:lnTo>
                  <a:pt x="4287659" y="129667"/>
                </a:lnTo>
                <a:lnTo>
                  <a:pt x="4493653" y="129667"/>
                </a:lnTo>
                <a:lnTo>
                  <a:pt x="4523117" y="127000"/>
                </a:lnTo>
                <a:lnTo>
                  <a:pt x="4639322" y="127000"/>
                </a:lnTo>
                <a:lnTo>
                  <a:pt x="4637671" y="125730"/>
                </a:lnTo>
                <a:lnTo>
                  <a:pt x="4654435" y="124587"/>
                </a:lnTo>
                <a:lnTo>
                  <a:pt x="5310771" y="124587"/>
                </a:lnTo>
                <a:lnTo>
                  <a:pt x="5316994" y="121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40118" y="1379982"/>
            <a:ext cx="20955" cy="1270"/>
          </a:xfrm>
          <a:custGeom>
            <a:avLst/>
            <a:gdLst/>
            <a:ahLst/>
            <a:cxnLst/>
            <a:rect l="l" t="t" r="r" b="b"/>
            <a:pathLst>
              <a:path w="20954" h="1269">
                <a:moveTo>
                  <a:pt x="20827" y="0"/>
                </a:moveTo>
                <a:lnTo>
                  <a:pt x="4825" y="0"/>
                </a:lnTo>
                <a:lnTo>
                  <a:pt x="0" y="1143"/>
                </a:lnTo>
                <a:lnTo>
                  <a:pt x="7238" y="1143"/>
                </a:lnTo>
                <a:lnTo>
                  <a:pt x="208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02805" y="1373632"/>
            <a:ext cx="149860" cy="7620"/>
          </a:xfrm>
          <a:custGeom>
            <a:avLst/>
            <a:gdLst/>
            <a:ahLst/>
            <a:cxnLst/>
            <a:rect l="l" t="t" r="r" b="b"/>
            <a:pathLst>
              <a:path w="149859" h="7619">
                <a:moveTo>
                  <a:pt x="149351" y="0"/>
                </a:moveTo>
                <a:lnTo>
                  <a:pt x="0" y="0"/>
                </a:lnTo>
                <a:lnTo>
                  <a:pt x="11175" y="1143"/>
                </a:lnTo>
                <a:lnTo>
                  <a:pt x="11811" y="5079"/>
                </a:lnTo>
                <a:lnTo>
                  <a:pt x="22098" y="7493"/>
                </a:lnTo>
                <a:lnTo>
                  <a:pt x="138684" y="7493"/>
                </a:lnTo>
                <a:lnTo>
                  <a:pt x="118999" y="6350"/>
                </a:lnTo>
                <a:lnTo>
                  <a:pt x="105537" y="3683"/>
                </a:lnTo>
                <a:lnTo>
                  <a:pt x="96266" y="1143"/>
                </a:lnTo>
                <a:lnTo>
                  <a:pt x="135381" y="1143"/>
                </a:lnTo>
                <a:lnTo>
                  <a:pt x="149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91311" y="1378711"/>
            <a:ext cx="198755" cy="1270"/>
          </a:xfrm>
          <a:custGeom>
            <a:avLst/>
            <a:gdLst/>
            <a:ahLst/>
            <a:cxnLst/>
            <a:rect l="l" t="t" r="r" b="b"/>
            <a:pathLst>
              <a:path w="198755" h="1269">
                <a:moveTo>
                  <a:pt x="198348" y="0"/>
                </a:moveTo>
                <a:lnTo>
                  <a:pt x="0" y="0"/>
                </a:lnTo>
                <a:lnTo>
                  <a:pt x="57696" y="1270"/>
                </a:lnTo>
                <a:lnTo>
                  <a:pt x="159245" y="1270"/>
                </a:lnTo>
                <a:lnTo>
                  <a:pt x="198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19502" y="1377314"/>
            <a:ext cx="177165" cy="3175"/>
          </a:xfrm>
          <a:custGeom>
            <a:avLst/>
            <a:gdLst/>
            <a:ahLst/>
            <a:cxnLst/>
            <a:rect l="l" t="t" r="r" b="b"/>
            <a:pathLst>
              <a:path w="177164" h="3175">
                <a:moveTo>
                  <a:pt x="176784" y="0"/>
                </a:moveTo>
                <a:lnTo>
                  <a:pt x="0" y="0"/>
                </a:lnTo>
                <a:lnTo>
                  <a:pt x="89408" y="2666"/>
                </a:lnTo>
                <a:lnTo>
                  <a:pt x="139954" y="2666"/>
                </a:lnTo>
                <a:lnTo>
                  <a:pt x="176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777617" y="1378711"/>
            <a:ext cx="17780" cy="1270"/>
          </a:xfrm>
          <a:custGeom>
            <a:avLst/>
            <a:gdLst/>
            <a:ahLst/>
            <a:cxnLst/>
            <a:rect l="l" t="t" r="r" b="b"/>
            <a:pathLst>
              <a:path w="17780" h="1269">
                <a:moveTo>
                  <a:pt x="17652" y="0"/>
                </a:moveTo>
                <a:lnTo>
                  <a:pt x="0" y="0"/>
                </a:lnTo>
                <a:lnTo>
                  <a:pt x="1905" y="1270"/>
                </a:lnTo>
                <a:lnTo>
                  <a:pt x="7874" y="1270"/>
                </a:lnTo>
                <a:lnTo>
                  <a:pt x="17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499104" y="1376044"/>
            <a:ext cx="322580" cy="4445"/>
          </a:xfrm>
          <a:custGeom>
            <a:avLst/>
            <a:gdLst/>
            <a:ahLst/>
            <a:cxnLst/>
            <a:rect l="l" t="t" r="r" b="b"/>
            <a:pathLst>
              <a:path w="322579" h="4444">
                <a:moveTo>
                  <a:pt x="225171" y="0"/>
                </a:moveTo>
                <a:lnTo>
                  <a:pt x="0" y="0"/>
                </a:lnTo>
                <a:lnTo>
                  <a:pt x="6096" y="1270"/>
                </a:lnTo>
                <a:lnTo>
                  <a:pt x="12954" y="1270"/>
                </a:lnTo>
                <a:lnTo>
                  <a:pt x="17526" y="2667"/>
                </a:lnTo>
                <a:lnTo>
                  <a:pt x="16510" y="3937"/>
                </a:lnTo>
                <a:lnTo>
                  <a:pt x="44958" y="3937"/>
                </a:lnTo>
                <a:lnTo>
                  <a:pt x="63881" y="2667"/>
                </a:lnTo>
                <a:lnTo>
                  <a:pt x="189484" y="2667"/>
                </a:lnTo>
                <a:lnTo>
                  <a:pt x="199136" y="1270"/>
                </a:lnTo>
                <a:lnTo>
                  <a:pt x="225171" y="0"/>
                </a:lnTo>
                <a:close/>
              </a:path>
              <a:path w="322579" h="4444">
                <a:moveTo>
                  <a:pt x="322072" y="1270"/>
                </a:moveTo>
                <a:lnTo>
                  <a:pt x="237744" y="1270"/>
                </a:lnTo>
                <a:lnTo>
                  <a:pt x="242697" y="2667"/>
                </a:lnTo>
                <a:lnTo>
                  <a:pt x="241935" y="3937"/>
                </a:lnTo>
                <a:lnTo>
                  <a:pt x="277622" y="3937"/>
                </a:lnTo>
                <a:lnTo>
                  <a:pt x="322072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98519" y="1376044"/>
            <a:ext cx="256540" cy="4445"/>
          </a:xfrm>
          <a:custGeom>
            <a:avLst/>
            <a:gdLst/>
            <a:ahLst/>
            <a:cxnLst/>
            <a:rect l="l" t="t" r="r" b="b"/>
            <a:pathLst>
              <a:path w="256539" h="4444">
                <a:moveTo>
                  <a:pt x="256158" y="0"/>
                </a:moveTo>
                <a:lnTo>
                  <a:pt x="7365" y="0"/>
                </a:lnTo>
                <a:lnTo>
                  <a:pt x="0" y="1270"/>
                </a:lnTo>
                <a:lnTo>
                  <a:pt x="2285" y="3936"/>
                </a:lnTo>
                <a:lnTo>
                  <a:pt x="39623" y="2666"/>
                </a:lnTo>
                <a:lnTo>
                  <a:pt x="69341" y="2666"/>
                </a:lnTo>
                <a:lnTo>
                  <a:pt x="97535" y="1270"/>
                </a:lnTo>
                <a:lnTo>
                  <a:pt x="220979" y="1270"/>
                </a:lnTo>
                <a:lnTo>
                  <a:pt x="2561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39202" y="1377949"/>
            <a:ext cx="314325" cy="2540"/>
          </a:xfrm>
          <a:custGeom>
            <a:avLst/>
            <a:gdLst/>
            <a:ahLst/>
            <a:cxnLst/>
            <a:rect l="l" t="t" r="r" b="b"/>
            <a:pathLst>
              <a:path w="314325" h="2540">
                <a:moveTo>
                  <a:pt x="314045" y="0"/>
                </a:moveTo>
                <a:lnTo>
                  <a:pt x="0" y="0"/>
                </a:lnTo>
                <a:lnTo>
                  <a:pt x="0" y="1270"/>
                </a:lnTo>
                <a:lnTo>
                  <a:pt x="23406" y="1270"/>
                </a:lnTo>
                <a:lnTo>
                  <a:pt x="23406" y="2540"/>
                </a:lnTo>
                <a:lnTo>
                  <a:pt x="28168" y="2540"/>
                </a:lnTo>
                <a:lnTo>
                  <a:pt x="28168" y="1270"/>
                </a:lnTo>
                <a:lnTo>
                  <a:pt x="314045" y="1270"/>
                </a:lnTo>
                <a:lnTo>
                  <a:pt x="3140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96201" y="1377314"/>
            <a:ext cx="161290" cy="1905"/>
          </a:xfrm>
          <a:custGeom>
            <a:avLst/>
            <a:gdLst/>
            <a:ahLst/>
            <a:cxnLst/>
            <a:rect l="l" t="t" r="r" b="b"/>
            <a:pathLst>
              <a:path w="161290" h="1905">
                <a:moveTo>
                  <a:pt x="161086" y="0"/>
                </a:moveTo>
                <a:lnTo>
                  <a:pt x="0" y="0"/>
                </a:lnTo>
                <a:lnTo>
                  <a:pt x="3975" y="1396"/>
                </a:lnTo>
                <a:lnTo>
                  <a:pt x="126022" y="1396"/>
                </a:lnTo>
                <a:lnTo>
                  <a:pt x="161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039747" y="1377314"/>
            <a:ext cx="33020" cy="1905"/>
          </a:xfrm>
          <a:custGeom>
            <a:avLst/>
            <a:gdLst/>
            <a:ahLst/>
            <a:cxnLst/>
            <a:rect l="l" t="t" r="r" b="b"/>
            <a:pathLst>
              <a:path w="33019" h="1905">
                <a:moveTo>
                  <a:pt x="32511" y="0"/>
                </a:moveTo>
                <a:lnTo>
                  <a:pt x="0" y="0"/>
                </a:lnTo>
                <a:lnTo>
                  <a:pt x="18160" y="1396"/>
                </a:lnTo>
                <a:lnTo>
                  <a:pt x="32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980182" y="1376044"/>
            <a:ext cx="519430" cy="3175"/>
          </a:xfrm>
          <a:custGeom>
            <a:avLst/>
            <a:gdLst/>
            <a:ahLst/>
            <a:cxnLst/>
            <a:rect l="l" t="t" r="r" b="b"/>
            <a:pathLst>
              <a:path w="519429" h="3175">
                <a:moveTo>
                  <a:pt x="518922" y="0"/>
                </a:moveTo>
                <a:lnTo>
                  <a:pt x="0" y="0"/>
                </a:lnTo>
                <a:lnTo>
                  <a:pt x="5842" y="1270"/>
                </a:lnTo>
                <a:lnTo>
                  <a:pt x="69977" y="1270"/>
                </a:lnTo>
                <a:lnTo>
                  <a:pt x="90043" y="2667"/>
                </a:lnTo>
                <a:lnTo>
                  <a:pt x="166624" y="2667"/>
                </a:lnTo>
                <a:lnTo>
                  <a:pt x="208026" y="1270"/>
                </a:lnTo>
                <a:lnTo>
                  <a:pt x="258445" y="2667"/>
                </a:lnTo>
                <a:lnTo>
                  <a:pt x="427736" y="2667"/>
                </a:lnTo>
                <a:lnTo>
                  <a:pt x="5189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98771" y="1376044"/>
            <a:ext cx="92710" cy="3175"/>
          </a:xfrm>
          <a:custGeom>
            <a:avLst/>
            <a:gdLst/>
            <a:ahLst/>
            <a:cxnLst/>
            <a:rect l="l" t="t" r="r" b="b"/>
            <a:pathLst>
              <a:path w="92710" h="3175">
                <a:moveTo>
                  <a:pt x="60705" y="0"/>
                </a:moveTo>
                <a:lnTo>
                  <a:pt x="0" y="0"/>
                </a:lnTo>
                <a:lnTo>
                  <a:pt x="92455" y="2666"/>
                </a:lnTo>
                <a:lnTo>
                  <a:pt x="74040" y="1270"/>
                </a:lnTo>
                <a:lnTo>
                  <a:pt x="607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13370" y="1377314"/>
            <a:ext cx="81280" cy="1905"/>
          </a:xfrm>
          <a:custGeom>
            <a:avLst/>
            <a:gdLst/>
            <a:ahLst/>
            <a:cxnLst/>
            <a:rect l="l" t="t" r="r" b="b"/>
            <a:pathLst>
              <a:path w="81279" h="1905">
                <a:moveTo>
                  <a:pt x="69850" y="0"/>
                </a:moveTo>
                <a:lnTo>
                  <a:pt x="0" y="0"/>
                </a:lnTo>
                <a:lnTo>
                  <a:pt x="3301" y="1396"/>
                </a:lnTo>
                <a:lnTo>
                  <a:pt x="80899" y="1396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922270" y="1376044"/>
            <a:ext cx="58419" cy="1270"/>
          </a:xfrm>
          <a:custGeom>
            <a:avLst/>
            <a:gdLst/>
            <a:ahLst/>
            <a:cxnLst/>
            <a:rect l="l" t="t" r="r" b="b"/>
            <a:pathLst>
              <a:path w="58419" h="1269">
                <a:moveTo>
                  <a:pt x="57912" y="0"/>
                </a:moveTo>
                <a:lnTo>
                  <a:pt x="0" y="0"/>
                </a:lnTo>
                <a:lnTo>
                  <a:pt x="12573" y="1270"/>
                </a:lnTo>
                <a:lnTo>
                  <a:pt x="36449" y="1270"/>
                </a:lnTo>
                <a:lnTo>
                  <a:pt x="57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256147" y="1370964"/>
            <a:ext cx="1105535" cy="6350"/>
          </a:xfrm>
          <a:custGeom>
            <a:avLst/>
            <a:gdLst/>
            <a:ahLst/>
            <a:cxnLst/>
            <a:rect l="l" t="t" r="r" b="b"/>
            <a:pathLst>
              <a:path w="1105534" h="6350">
                <a:moveTo>
                  <a:pt x="765048" y="5080"/>
                </a:moveTo>
                <a:lnTo>
                  <a:pt x="678434" y="0"/>
                </a:lnTo>
                <a:lnTo>
                  <a:pt x="0" y="0"/>
                </a:lnTo>
                <a:lnTo>
                  <a:pt x="34417" y="1397"/>
                </a:lnTo>
                <a:lnTo>
                  <a:pt x="47625" y="2667"/>
                </a:lnTo>
                <a:lnTo>
                  <a:pt x="57785" y="5080"/>
                </a:lnTo>
                <a:lnTo>
                  <a:pt x="82931" y="6350"/>
                </a:lnTo>
                <a:lnTo>
                  <a:pt x="216662" y="6350"/>
                </a:lnTo>
                <a:lnTo>
                  <a:pt x="243205" y="5080"/>
                </a:lnTo>
                <a:lnTo>
                  <a:pt x="765048" y="5080"/>
                </a:lnTo>
                <a:close/>
              </a:path>
              <a:path w="1105534" h="6350">
                <a:moveTo>
                  <a:pt x="1105027" y="1397"/>
                </a:moveTo>
                <a:lnTo>
                  <a:pt x="800354" y="1397"/>
                </a:lnTo>
                <a:lnTo>
                  <a:pt x="820801" y="2667"/>
                </a:lnTo>
                <a:lnTo>
                  <a:pt x="813181" y="3810"/>
                </a:lnTo>
                <a:lnTo>
                  <a:pt x="796036" y="3810"/>
                </a:lnTo>
                <a:lnTo>
                  <a:pt x="787400" y="5080"/>
                </a:lnTo>
                <a:lnTo>
                  <a:pt x="791972" y="5080"/>
                </a:lnTo>
                <a:lnTo>
                  <a:pt x="796798" y="5842"/>
                </a:lnTo>
                <a:lnTo>
                  <a:pt x="800481" y="6350"/>
                </a:lnTo>
                <a:lnTo>
                  <a:pt x="821182" y="6350"/>
                </a:lnTo>
                <a:lnTo>
                  <a:pt x="846709" y="6350"/>
                </a:lnTo>
                <a:lnTo>
                  <a:pt x="835787" y="5080"/>
                </a:lnTo>
                <a:lnTo>
                  <a:pt x="941705" y="5080"/>
                </a:lnTo>
                <a:lnTo>
                  <a:pt x="945642" y="3810"/>
                </a:lnTo>
                <a:lnTo>
                  <a:pt x="946658" y="2667"/>
                </a:lnTo>
                <a:lnTo>
                  <a:pt x="1096010" y="2667"/>
                </a:lnTo>
                <a:lnTo>
                  <a:pt x="1105027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54010" y="1364614"/>
            <a:ext cx="499745" cy="11430"/>
          </a:xfrm>
          <a:custGeom>
            <a:avLst/>
            <a:gdLst/>
            <a:ahLst/>
            <a:cxnLst/>
            <a:rect l="l" t="t" r="r" b="b"/>
            <a:pathLst>
              <a:path w="499745" h="11430">
                <a:moveTo>
                  <a:pt x="119253" y="0"/>
                </a:moveTo>
                <a:lnTo>
                  <a:pt x="92075" y="0"/>
                </a:lnTo>
                <a:lnTo>
                  <a:pt x="87249" y="1396"/>
                </a:lnTo>
                <a:lnTo>
                  <a:pt x="64643" y="3809"/>
                </a:lnTo>
                <a:lnTo>
                  <a:pt x="0" y="3809"/>
                </a:lnTo>
                <a:lnTo>
                  <a:pt x="4572" y="5079"/>
                </a:lnTo>
                <a:lnTo>
                  <a:pt x="11684" y="6350"/>
                </a:lnTo>
                <a:lnTo>
                  <a:pt x="13843" y="6350"/>
                </a:lnTo>
                <a:lnTo>
                  <a:pt x="3937" y="7746"/>
                </a:lnTo>
                <a:lnTo>
                  <a:pt x="83693" y="7746"/>
                </a:lnTo>
                <a:lnTo>
                  <a:pt x="86741" y="11429"/>
                </a:lnTo>
                <a:lnTo>
                  <a:pt x="499237" y="11429"/>
                </a:lnTo>
                <a:lnTo>
                  <a:pt x="499618" y="1396"/>
                </a:lnTo>
                <a:lnTo>
                  <a:pt x="152781" y="1396"/>
                </a:lnTo>
                <a:lnTo>
                  <a:pt x="1192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974590" y="1362074"/>
            <a:ext cx="2433320" cy="12700"/>
          </a:xfrm>
          <a:custGeom>
            <a:avLst/>
            <a:gdLst/>
            <a:ahLst/>
            <a:cxnLst/>
            <a:rect l="l" t="t" r="r" b="b"/>
            <a:pathLst>
              <a:path w="2433320" h="12700">
                <a:moveTo>
                  <a:pt x="673862" y="12700"/>
                </a:moveTo>
                <a:lnTo>
                  <a:pt x="656336" y="11557"/>
                </a:lnTo>
                <a:lnTo>
                  <a:pt x="0" y="11557"/>
                </a:lnTo>
                <a:lnTo>
                  <a:pt x="4572" y="12700"/>
                </a:lnTo>
                <a:lnTo>
                  <a:pt x="673862" y="12700"/>
                </a:lnTo>
                <a:close/>
              </a:path>
              <a:path w="2433320" h="12700">
                <a:moveTo>
                  <a:pt x="2433066" y="10287"/>
                </a:moveTo>
                <a:lnTo>
                  <a:pt x="2418334" y="8890"/>
                </a:lnTo>
                <a:lnTo>
                  <a:pt x="2177923" y="8890"/>
                </a:lnTo>
                <a:lnTo>
                  <a:pt x="2157730" y="7620"/>
                </a:lnTo>
                <a:lnTo>
                  <a:pt x="2162048" y="6350"/>
                </a:lnTo>
                <a:lnTo>
                  <a:pt x="2177415" y="5207"/>
                </a:lnTo>
                <a:lnTo>
                  <a:pt x="2321560" y="5207"/>
                </a:lnTo>
                <a:lnTo>
                  <a:pt x="2332736" y="3937"/>
                </a:lnTo>
                <a:lnTo>
                  <a:pt x="2093849" y="3937"/>
                </a:lnTo>
                <a:lnTo>
                  <a:pt x="2109470" y="1270"/>
                </a:lnTo>
                <a:lnTo>
                  <a:pt x="2142871" y="0"/>
                </a:lnTo>
                <a:lnTo>
                  <a:pt x="1868932" y="0"/>
                </a:lnTo>
                <a:lnTo>
                  <a:pt x="1868932" y="3937"/>
                </a:lnTo>
                <a:lnTo>
                  <a:pt x="1885696" y="5207"/>
                </a:lnTo>
                <a:lnTo>
                  <a:pt x="1880362" y="6350"/>
                </a:lnTo>
                <a:lnTo>
                  <a:pt x="735584" y="6350"/>
                </a:lnTo>
                <a:lnTo>
                  <a:pt x="718693" y="8890"/>
                </a:lnTo>
                <a:lnTo>
                  <a:pt x="696341" y="8890"/>
                </a:lnTo>
                <a:lnTo>
                  <a:pt x="678180" y="10287"/>
                </a:lnTo>
                <a:lnTo>
                  <a:pt x="673862" y="12700"/>
                </a:lnTo>
                <a:lnTo>
                  <a:pt x="948055" y="12700"/>
                </a:lnTo>
                <a:lnTo>
                  <a:pt x="954786" y="11557"/>
                </a:lnTo>
                <a:lnTo>
                  <a:pt x="965073" y="10287"/>
                </a:lnTo>
                <a:lnTo>
                  <a:pt x="960882" y="7620"/>
                </a:lnTo>
                <a:lnTo>
                  <a:pt x="995807" y="7620"/>
                </a:lnTo>
                <a:lnTo>
                  <a:pt x="1026795" y="8890"/>
                </a:lnTo>
                <a:lnTo>
                  <a:pt x="1049147" y="10287"/>
                </a:lnTo>
                <a:lnTo>
                  <a:pt x="1057783" y="11557"/>
                </a:lnTo>
                <a:lnTo>
                  <a:pt x="1026033" y="10287"/>
                </a:lnTo>
                <a:lnTo>
                  <a:pt x="984504" y="10287"/>
                </a:lnTo>
                <a:lnTo>
                  <a:pt x="963041" y="12700"/>
                </a:lnTo>
                <a:lnTo>
                  <a:pt x="1266317" y="12700"/>
                </a:lnTo>
                <a:lnTo>
                  <a:pt x="1275080" y="11557"/>
                </a:lnTo>
                <a:lnTo>
                  <a:pt x="1282446" y="11557"/>
                </a:lnTo>
                <a:lnTo>
                  <a:pt x="1281557" y="8890"/>
                </a:lnTo>
                <a:lnTo>
                  <a:pt x="1959991" y="8890"/>
                </a:lnTo>
                <a:lnTo>
                  <a:pt x="1946148" y="7620"/>
                </a:lnTo>
                <a:lnTo>
                  <a:pt x="1918462" y="5207"/>
                </a:lnTo>
                <a:lnTo>
                  <a:pt x="1963928" y="6350"/>
                </a:lnTo>
                <a:lnTo>
                  <a:pt x="2007362" y="8890"/>
                </a:lnTo>
                <a:lnTo>
                  <a:pt x="2047240" y="10287"/>
                </a:lnTo>
                <a:lnTo>
                  <a:pt x="2433066" y="10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32282" y="1364614"/>
            <a:ext cx="5316220" cy="6350"/>
          </a:xfrm>
          <a:custGeom>
            <a:avLst/>
            <a:gdLst/>
            <a:ahLst/>
            <a:cxnLst/>
            <a:rect l="l" t="t" r="r" b="b"/>
            <a:pathLst>
              <a:path w="5316220" h="6350">
                <a:moveTo>
                  <a:pt x="1965655" y="6350"/>
                </a:moveTo>
                <a:lnTo>
                  <a:pt x="1947113" y="5080"/>
                </a:lnTo>
                <a:lnTo>
                  <a:pt x="271386" y="5080"/>
                </a:lnTo>
                <a:lnTo>
                  <a:pt x="249034" y="3810"/>
                </a:lnTo>
                <a:lnTo>
                  <a:pt x="160070" y="3810"/>
                </a:lnTo>
                <a:lnTo>
                  <a:pt x="173062" y="1397"/>
                </a:lnTo>
                <a:lnTo>
                  <a:pt x="174802" y="0"/>
                </a:lnTo>
                <a:lnTo>
                  <a:pt x="163398" y="0"/>
                </a:lnTo>
                <a:lnTo>
                  <a:pt x="118656" y="2667"/>
                </a:lnTo>
                <a:lnTo>
                  <a:pt x="0" y="6350"/>
                </a:lnTo>
                <a:lnTo>
                  <a:pt x="1965655" y="6350"/>
                </a:lnTo>
                <a:close/>
              </a:path>
              <a:path w="5316220" h="6350">
                <a:moveTo>
                  <a:pt x="5316042" y="5080"/>
                </a:moveTo>
                <a:lnTo>
                  <a:pt x="2560523" y="5080"/>
                </a:lnTo>
                <a:lnTo>
                  <a:pt x="2561920" y="3810"/>
                </a:lnTo>
                <a:lnTo>
                  <a:pt x="2129104" y="3810"/>
                </a:lnTo>
                <a:lnTo>
                  <a:pt x="2095068" y="2667"/>
                </a:lnTo>
                <a:lnTo>
                  <a:pt x="2086432" y="0"/>
                </a:lnTo>
                <a:lnTo>
                  <a:pt x="2018360" y="0"/>
                </a:lnTo>
                <a:lnTo>
                  <a:pt x="2020138" y="2667"/>
                </a:lnTo>
                <a:lnTo>
                  <a:pt x="2018868" y="5080"/>
                </a:lnTo>
                <a:lnTo>
                  <a:pt x="1999564" y="6350"/>
                </a:lnTo>
                <a:lnTo>
                  <a:pt x="5304866" y="6350"/>
                </a:lnTo>
                <a:lnTo>
                  <a:pt x="5316042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178929" y="1367282"/>
            <a:ext cx="230504" cy="3810"/>
          </a:xfrm>
          <a:custGeom>
            <a:avLst/>
            <a:gdLst/>
            <a:ahLst/>
            <a:cxnLst/>
            <a:rect l="l" t="t" r="r" b="b"/>
            <a:pathLst>
              <a:path w="230504" h="3809">
                <a:moveTo>
                  <a:pt x="117221" y="0"/>
                </a:moveTo>
                <a:lnTo>
                  <a:pt x="0" y="0"/>
                </a:lnTo>
                <a:lnTo>
                  <a:pt x="10414" y="1143"/>
                </a:lnTo>
                <a:lnTo>
                  <a:pt x="17399" y="2413"/>
                </a:lnTo>
                <a:lnTo>
                  <a:pt x="21971" y="3683"/>
                </a:lnTo>
                <a:lnTo>
                  <a:pt x="213995" y="3683"/>
                </a:lnTo>
                <a:lnTo>
                  <a:pt x="230504" y="2413"/>
                </a:lnTo>
                <a:lnTo>
                  <a:pt x="189356" y="2413"/>
                </a:lnTo>
                <a:lnTo>
                  <a:pt x="170306" y="1143"/>
                </a:lnTo>
                <a:lnTo>
                  <a:pt x="131572" y="1143"/>
                </a:lnTo>
                <a:lnTo>
                  <a:pt x="1172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03669" y="1355724"/>
            <a:ext cx="1681480" cy="13970"/>
          </a:xfrm>
          <a:custGeom>
            <a:avLst/>
            <a:gdLst/>
            <a:ahLst/>
            <a:cxnLst/>
            <a:rect l="l" t="t" r="r" b="b"/>
            <a:pathLst>
              <a:path w="1681480" h="13969">
                <a:moveTo>
                  <a:pt x="272935" y="12700"/>
                </a:moveTo>
                <a:lnTo>
                  <a:pt x="80594" y="12700"/>
                </a:lnTo>
                <a:lnTo>
                  <a:pt x="78930" y="10287"/>
                </a:lnTo>
                <a:lnTo>
                  <a:pt x="91071" y="8890"/>
                </a:lnTo>
                <a:lnTo>
                  <a:pt x="99009" y="7620"/>
                </a:lnTo>
                <a:lnTo>
                  <a:pt x="84747" y="7620"/>
                </a:lnTo>
                <a:lnTo>
                  <a:pt x="66840" y="8890"/>
                </a:lnTo>
                <a:lnTo>
                  <a:pt x="46736" y="11557"/>
                </a:lnTo>
                <a:lnTo>
                  <a:pt x="0" y="13970"/>
                </a:lnTo>
                <a:lnTo>
                  <a:pt x="271551" y="13970"/>
                </a:lnTo>
                <a:lnTo>
                  <a:pt x="272935" y="12700"/>
                </a:lnTo>
                <a:close/>
              </a:path>
              <a:path w="1681480" h="13969">
                <a:moveTo>
                  <a:pt x="335546" y="13970"/>
                </a:moveTo>
                <a:lnTo>
                  <a:pt x="325056" y="11557"/>
                </a:lnTo>
                <a:lnTo>
                  <a:pt x="310337" y="11557"/>
                </a:lnTo>
                <a:lnTo>
                  <a:pt x="271551" y="13970"/>
                </a:lnTo>
                <a:lnTo>
                  <a:pt x="335546" y="13970"/>
                </a:lnTo>
                <a:close/>
              </a:path>
              <a:path w="1681480" h="13969">
                <a:moveTo>
                  <a:pt x="1252689" y="13970"/>
                </a:moveTo>
                <a:lnTo>
                  <a:pt x="1219923" y="11557"/>
                </a:lnTo>
                <a:lnTo>
                  <a:pt x="1050620" y="11557"/>
                </a:lnTo>
                <a:lnTo>
                  <a:pt x="1020787" y="10287"/>
                </a:lnTo>
                <a:lnTo>
                  <a:pt x="1011389" y="8890"/>
                </a:lnTo>
                <a:lnTo>
                  <a:pt x="989799" y="10287"/>
                </a:lnTo>
                <a:lnTo>
                  <a:pt x="361670" y="10287"/>
                </a:lnTo>
                <a:lnTo>
                  <a:pt x="335546" y="13970"/>
                </a:lnTo>
                <a:lnTo>
                  <a:pt x="1252689" y="13970"/>
                </a:lnTo>
                <a:close/>
              </a:path>
              <a:path w="1681480" h="13969">
                <a:moveTo>
                  <a:pt x="1489544" y="12700"/>
                </a:moveTo>
                <a:lnTo>
                  <a:pt x="1484083" y="11557"/>
                </a:lnTo>
                <a:lnTo>
                  <a:pt x="1282661" y="11557"/>
                </a:lnTo>
                <a:lnTo>
                  <a:pt x="1258150" y="10287"/>
                </a:lnTo>
                <a:lnTo>
                  <a:pt x="1248371" y="7620"/>
                </a:lnTo>
                <a:lnTo>
                  <a:pt x="1236687" y="6350"/>
                </a:lnTo>
                <a:lnTo>
                  <a:pt x="1206715" y="5207"/>
                </a:lnTo>
                <a:lnTo>
                  <a:pt x="1216367" y="3937"/>
                </a:lnTo>
                <a:lnTo>
                  <a:pt x="1233512" y="3937"/>
                </a:lnTo>
                <a:lnTo>
                  <a:pt x="1272628" y="1270"/>
                </a:lnTo>
                <a:lnTo>
                  <a:pt x="1225257" y="1270"/>
                </a:lnTo>
                <a:lnTo>
                  <a:pt x="1225765" y="0"/>
                </a:lnTo>
                <a:lnTo>
                  <a:pt x="1211922" y="1270"/>
                </a:lnTo>
                <a:lnTo>
                  <a:pt x="1195285" y="3937"/>
                </a:lnTo>
                <a:lnTo>
                  <a:pt x="1180426" y="5207"/>
                </a:lnTo>
                <a:lnTo>
                  <a:pt x="1172552" y="7620"/>
                </a:lnTo>
                <a:lnTo>
                  <a:pt x="1281391" y="12700"/>
                </a:lnTo>
                <a:lnTo>
                  <a:pt x="1252689" y="13970"/>
                </a:lnTo>
                <a:lnTo>
                  <a:pt x="1439887" y="13970"/>
                </a:lnTo>
                <a:lnTo>
                  <a:pt x="1442046" y="12700"/>
                </a:lnTo>
                <a:lnTo>
                  <a:pt x="1489544" y="12700"/>
                </a:lnTo>
                <a:close/>
              </a:path>
              <a:path w="1681480" h="13969">
                <a:moveTo>
                  <a:pt x="1681060" y="10287"/>
                </a:moveTo>
                <a:lnTo>
                  <a:pt x="1570316" y="10287"/>
                </a:lnTo>
                <a:lnTo>
                  <a:pt x="1566506" y="7620"/>
                </a:lnTo>
                <a:lnTo>
                  <a:pt x="1559775" y="6350"/>
                </a:lnTo>
                <a:lnTo>
                  <a:pt x="1492592" y="6350"/>
                </a:lnTo>
                <a:lnTo>
                  <a:pt x="1491322" y="8890"/>
                </a:lnTo>
                <a:lnTo>
                  <a:pt x="1513547" y="8890"/>
                </a:lnTo>
                <a:lnTo>
                  <a:pt x="1516722" y="11557"/>
                </a:lnTo>
                <a:lnTo>
                  <a:pt x="1494243" y="13970"/>
                </a:lnTo>
                <a:lnTo>
                  <a:pt x="1675726" y="13970"/>
                </a:lnTo>
                <a:lnTo>
                  <a:pt x="1659724" y="12700"/>
                </a:lnTo>
                <a:lnTo>
                  <a:pt x="1633054" y="12700"/>
                </a:lnTo>
                <a:lnTo>
                  <a:pt x="1681060" y="10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858389" y="1350644"/>
            <a:ext cx="3531235" cy="19050"/>
          </a:xfrm>
          <a:custGeom>
            <a:avLst/>
            <a:gdLst/>
            <a:ahLst/>
            <a:cxnLst/>
            <a:rect l="l" t="t" r="r" b="b"/>
            <a:pathLst>
              <a:path w="3531235" h="19050">
                <a:moveTo>
                  <a:pt x="3530727" y="13970"/>
                </a:moveTo>
                <a:lnTo>
                  <a:pt x="659765" y="13970"/>
                </a:lnTo>
                <a:lnTo>
                  <a:pt x="622046" y="12700"/>
                </a:lnTo>
                <a:lnTo>
                  <a:pt x="516001" y="16637"/>
                </a:lnTo>
                <a:lnTo>
                  <a:pt x="474599" y="16637"/>
                </a:lnTo>
                <a:lnTo>
                  <a:pt x="461010" y="15367"/>
                </a:lnTo>
                <a:lnTo>
                  <a:pt x="403860" y="15367"/>
                </a:lnTo>
                <a:lnTo>
                  <a:pt x="403860" y="12700"/>
                </a:lnTo>
                <a:lnTo>
                  <a:pt x="197231" y="12700"/>
                </a:lnTo>
                <a:lnTo>
                  <a:pt x="176022" y="10287"/>
                </a:lnTo>
                <a:lnTo>
                  <a:pt x="116840" y="10287"/>
                </a:lnTo>
                <a:lnTo>
                  <a:pt x="126365" y="9017"/>
                </a:lnTo>
                <a:lnTo>
                  <a:pt x="51689" y="9017"/>
                </a:lnTo>
                <a:lnTo>
                  <a:pt x="41529" y="7620"/>
                </a:lnTo>
                <a:lnTo>
                  <a:pt x="37719" y="6350"/>
                </a:lnTo>
                <a:lnTo>
                  <a:pt x="39243" y="5080"/>
                </a:lnTo>
                <a:lnTo>
                  <a:pt x="79629" y="3937"/>
                </a:lnTo>
                <a:lnTo>
                  <a:pt x="113792" y="3937"/>
                </a:lnTo>
                <a:lnTo>
                  <a:pt x="130937" y="1270"/>
                </a:lnTo>
                <a:lnTo>
                  <a:pt x="125603" y="0"/>
                </a:lnTo>
                <a:lnTo>
                  <a:pt x="25273" y="0"/>
                </a:lnTo>
                <a:lnTo>
                  <a:pt x="27432" y="3937"/>
                </a:lnTo>
                <a:lnTo>
                  <a:pt x="13335" y="6350"/>
                </a:lnTo>
                <a:lnTo>
                  <a:pt x="0" y="9017"/>
                </a:lnTo>
                <a:lnTo>
                  <a:pt x="4318" y="11430"/>
                </a:lnTo>
                <a:lnTo>
                  <a:pt x="100965" y="11430"/>
                </a:lnTo>
                <a:lnTo>
                  <a:pt x="111506" y="13970"/>
                </a:lnTo>
                <a:lnTo>
                  <a:pt x="92710" y="16637"/>
                </a:lnTo>
                <a:lnTo>
                  <a:pt x="34417" y="19050"/>
                </a:lnTo>
                <a:lnTo>
                  <a:pt x="2789936" y="19050"/>
                </a:lnTo>
                <a:lnTo>
                  <a:pt x="2786888" y="16637"/>
                </a:lnTo>
                <a:lnTo>
                  <a:pt x="2805684" y="16637"/>
                </a:lnTo>
                <a:lnTo>
                  <a:pt x="2801747" y="17780"/>
                </a:lnTo>
                <a:lnTo>
                  <a:pt x="2803906" y="19050"/>
                </a:lnTo>
                <a:lnTo>
                  <a:pt x="2837053" y="19050"/>
                </a:lnTo>
                <a:lnTo>
                  <a:pt x="2851785" y="17780"/>
                </a:lnTo>
                <a:lnTo>
                  <a:pt x="3506597" y="17780"/>
                </a:lnTo>
                <a:lnTo>
                  <a:pt x="3506089" y="15367"/>
                </a:lnTo>
                <a:lnTo>
                  <a:pt x="3517392" y="15367"/>
                </a:lnTo>
                <a:lnTo>
                  <a:pt x="3530727" y="13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336663" y="1362075"/>
            <a:ext cx="138430" cy="7620"/>
          </a:xfrm>
          <a:custGeom>
            <a:avLst/>
            <a:gdLst/>
            <a:ahLst/>
            <a:cxnLst/>
            <a:rect l="l" t="t" r="r" b="b"/>
            <a:pathLst>
              <a:path w="138429" h="7619">
                <a:moveTo>
                  <a:pt x="138302" y="0"/>
                </a:moveTo>
                <a:lnTo>
                  <a:pt x="47878" y="0"/>
                </a:lnTo>
                <a:lnTo>
                  <a:pt x="80644" y="1270"/>
                </a:lnTo>
                <a:lnTo>
                  <a:pt x="74294" y="2540"/>
                </a:lnTo>
                <a:lnTo>
                  <a:pt x="56768" y="3936"/>
                </a:lnTo>
                <a:lnTo>
                  <a:pt x="3047" y="3936"/>
                </a:lnTo>
                <a:lnTo>
                  <a:pt x="0" y="5206"/>
                </a:lnTo>
                <a:lnTo>
                  <a:pt x="20319" y="5206"/>
                </a:lnTo>
                <a:lnTo>
                  <a:pt x="21589" y="6350"/>
                </a:lnTo>
                <a:lnTo>
                  <a:pt x="31622" y="7620"/>
                </a:lnTo>
                <a:lnTo>
                  <a:pt x="72770" y="7620"/>
                </a:lnTo>
                <a:lnTo>
                  <a:pt x="95376" y="6350"/>
                </a:lnTo>
                <a:lnTo>
                  <a:pt x="108711" y="3936"/>
                </a:lnTo>
                <a:lnTo>
                  <a:pt x="97154" y="2540"/>
                </a:lnTo>
                <a:lnTo>
                  <a:pt x="106806" y="1270"/>
                </a:lnTo>
                <a:lnTo>
                  <a:pt x="120650" y="1270"/>
                </a:lnTo>
                <a:lnTo>
                  <a:pt x="138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8241" y="1367282"/>
            <a:ext cx="73660" cy="1270"/>
          </a:xfrm>
          <a:custGeom>
            <a:avLst/>
            <a:gdLst/>
            <a:ahLst/>
            <a:cxnLst/>
            <a:rect l="l" t="t" r="r" b="b"/>
            <a:pathLst>
              <a:path w="73659" h="1269">
                <a:moveTo>
                  <a:pt x="54762" y="0"/>
                </a:moveTo>
                <a:lnTo>
                  <a:pt x="9766" y="0"/>
                </a:lnTo>
                <a:lnTo>
                  <a:pt x="0" y="1143"/>
                </a:lnTo>
                <a:lnTo>
                  <a:pt x="73075" y="1143"/>
                </a:lnTo>
                <a:lnTo>
                  <a:pt x="54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4263" y="1366011"/>
            <a:ext cx="194310" cy="2540"/>
          </a:xfrm>
          <a:custGeom>
            <a:avLst/>
            <a:gdLst/>
            <a:ahLst/>
            <a:cxnLst/>
            <a:rect l="l" t="t" r="r" b="b"/>
            <a:pathLst>
              <a:path w="194309" h="2540">
                <a:moveTo>
                  <a:pt x="34455" y="0"/>
                </a:moveTo>
                <a:lnTo>
                  <a:pt x="0" y="2413"/>
                </a:lnTo>
                <a:lnTo>
                  <a:pt x="192341" y="2413"/>
                </a:lnTo>
                <a:lnTo>
                  <a:pt x="193713" y="1270"/>
                </a:lnTo>
                <a:lnTo>
                  <a:pt x="59677" y="1270"/>
                </a:lnTo>
                <a:lnTo>
                  <a:pt x="344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51100" y="1363344"/>
            <a:ext cx="444500" cy="5080"/>
          </a:xfrm>
          <a:custGeom>
            <a:avLst/>
            <a:gdLst/>
            <a:ahLst/>
            <a:cxnLst/>
            <a:rect l="l" t="t" r="r" b="b"/>
            <a:pathLst>
              <a:path w="444500" h="5080">
                <a:moveTo>
                  <a:pt x="306577" y="0"/>
                </a:moveTo>
                <a:lnTo>
                  <a:pt x="18287" y="0"/>
                </a:lnTo>
                <a:lnTo>
                  <a:pt x="0" y="1270"/>
                </a:lnTo>
                <a:lnTo>
                  <a:pt x="10287" y="5079"/>
                </a:lnTo>
                <a:lnTo>
                  <a:pt x="443102" y="5079"/>
                </a:lnTo>
                <a:lnTo>
                  <a:pt x="444500" y="3936"/>
                </a:lnTo>
                <a:lnTo>
                  <a:pt x="289051" y="3936"/>
                </a:lnTo>
                <a:lnTo>
                  <a:pt x="286004" y="2666"/>
                </a:lnTo>
                <a:lnTo>
                  <a:pt x="297688" y="1270"/>
                </a:lnTo>
                <a:lnTo>
                  <a:pt x="315722" y="1270"/>
                </a:lnTo>
                <a:lnTo>
                  <a:pt x="306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955159" y="1350644"/>
            <a:ext cx="2999105" cy="17780"/>
          </a:xfrm>
          <a:custGeom>
            <a:avLst/>
            <a:gdLst/>
            <a:ahLst/>
            <a:cxnLst/>
            <a:rect l="l" t="t" r="r" b="b"/>
            <a:pathLst>
              <a:path w="2999104" h="17780">
                <a:moveTo>
                  <a:pt x="1899793" y="17780"/>
                </a:moveTo>
                <a:lnTo>
                  <a:pt x="1866392" y="16637"/>
                </a:lnTo>
                <a:lnTo>
                  <a:pt x="1841246" y="16637"/>
                </a:lnTo>
                <a:lnTo>
                  <a:pt x="1840484" y="13970"/>
                </a:lnTo>
                <a:lnTo>
                  <a:pt x="1851660" y="13970"/>
                </a:lnTo>
                <a:lnTo>
                  <a:pt x="1864995" y="12700"/>
                </a:lnTo>
                <a:lnTo>
                  <a:pt x="1870710" y="11430"/>
                </a:lnTo>
                <a:lnTo>
                  <a:pt x="1774063" y="11430"/>
                </a:lnTo>
                <a:lnTo>
                  <a:pt x="1763141" y="12700"/>
                </a:lnTo>
                <a:lnTo>
                  <a:pt x="1732534" y="15367"/>
                </a:lnTo>
                <a:lnTo>
                  <a:pt x="1713357" y="16637"/>
                </a:lnTo>
                <a:lnTo>
                  <a:pt x="1704721" y="17780"/>
                </a:lnTo>
                <a:lnTo>
                  <a:pt x="1899793" y="17780"/>
                </a:lnTo>
                <a:close/>
              </a:path>
              <a:path w="2999104" h="17780">
                <a:moveTo>
                  <a:pt x="2394077" y="17780"/>
                </a:moveTo>
                <a:lnTo>
                  <a:pt x="2367534" y="16637"/>
                </a:lnTo>
                <a:lnTo>
                  <a:pt x="2355342" y="17780"/>
                </a:lnTo>
                <a:lnTo>
                  <a:pt x="2394077" y="17780"/>
                </a:lnTo>
                <a:close/>
              </a:path>
              <a:path w="2999104" h="17780">
                <a:moveTo>
                  <a:pt x="2546223" y="16637"/>
                </a:moveTo>
                <a:lnTo>
                  <a:pt x="2525649" y="16637"/>
                </a:lnTo>
                <a:lnTo>
                  <a:pt x="2513584" y="17780"/>
                </a:lnTo>
                <a:lnTo>
                  <a:pt x="2543429" y="17780"/>
                </a:lnTo>
                <a:lnTo>
                  <a:pt x="2546223" y="16637"/>
                </a:lnTo>
                <a:close/>
              </a:path>
              <a:path w="2999104" h="17780">
                <a:moveTo>
                  <a:pt x="2998851" y="3937"/>
                </a:moveTo>
                <a:lnTo>
                  <a:pt x="99441" y="3937"/>
                </a:lnTo>
                <a:lnTo>
                  <a:pt x="82042" y="2667"/>
                </a:lnTo>
                <a:lnTo>
                  <a:pt x="77978" y="0"/>
                </a:lnTo>
                <a:lnTo>
                  <a:pt x="28956" y="2667"/>
                </a:lnTo>
                <a:lnTo>
                  <a:pt x="10414" y="3937"/>
                </a:lnTo>
                <a:lnTo>
                  <a:pt x="0" y="6350"/>
                </a:lnTo>
                <a:lnTo>
                  <a:pt x="48514" y="6350"/>
                </a:lnTo>
                <a:lnTo>
                  <a:pt x="41656" y="7620"/>
                </a:lnTo>
                <a:lnTo>
                  <a:pt x="1485392" y="7620"/>
                </a:lnTo>
                <a:lnTo>
                  <a:pt x="1488821" y="13970"/>
                </a:lnTo>
                <a:lnTo>
                  <a:pt x="1472692" y="12700"/>
                </a:lnTo>
                <a:lnTo>
                  <a:pt x="1456055" y="12700"/>
                </a:lnTo>
                <a:lnTo>
                  <a:pt x="1458849" y="15367"/>
                </a:lnTo>
                <a:lnTo>
                  <a:pt x="1457071" y="16637"/>
                </a:lnTo>
                <a:lnTo>
                  <a:pt x="1458849" y="17780"/>
                </a:lnTo>
                <a:lnTo>
                  <a:pt x="1653540" y="17780"/>
                </a:lnTo>
                <a:lnTo>
                  <a:pt x="1636636" y="16637"/>
                </a:lnTo>
                <a:lnTo>
                  <a:pt x="1649336" y="16637"/>
                </a:lnTo>
                <a:lnTo>
                  <a:pt x="1632204" y="15367"/>
                </a:lnTo>
                <a:lnTo>
                  <a:pt x="1569085" y="15367"/>
                </a:lnTo>
                <a:lnTo>
                  <a:pt x="1587881" y="13970"/>
                </a:lnTo>
                <a:lnTo>
                  <a:pt x="1658747" y="13970"/>
                </a:lnTo>
                <a:lnTo>
                  <a:pt x="1681340" y="15367"/>
                </a:lnTo>
                <a:lnTo>
                  <a:pt x="1676387" y="16637"/>
                </a:lnTo>
                <a:lnTo>
                  <a:pt x="1653540" y="17780"/>
                </a:lnTo>
                <a:lnTo>
                  <a:pt x="1704721" y="17780"/>
                </a:lnTo>
                <a:lnTo>
                  <a:pt x="1702943" y="16637"/>
                </a:lnTo>
                <a:lnTo>
                  <a:pt x="1710436" y="15367"/>
                </a:lnTo>
                <a:lnTo>
                  <a:pt x="1729740" y="15367"/>
                </a:lnTo>
                <a:lnTo>
                  <a:pt x="1725295" y="13970"/>
                </a:lnTo>
                <a:lnTo>
                  <a:pt x="1718437" y="12700"/>
                </a:lnTo>
                <a:lnTo>
                  <a:pt x="1708277" y="11430"/>
                </a:lnTo>
                <a:lnTo>
                  <a:pt x="1693913" y="10287"/>
                </a:lnTo>
                <a:lnTo>
                  <a:pt x="1709674" y="9017"/>
                </a:lnTo>
                <a:lnTo>
                  <a:pt x="2998597" y="9017"/>
                </a:lnTo>
                <a:lnTo>
                  <a:pt x="2998851" y="3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32765" y="1301114"/>
            <a:ext cx="10795" cy="66675"/>
          </a:xfrm>
          <a:custGeom>
            <a:avLst/>
            <a:gdLst/>
            <a:ahLst/>
            <a:cxnLst/>
            <a:rect l="l" t="t" r="r" b="b"/>
            <a:pathLst>
              <a:path w="10795" h="66675">
                <a:moveTo>
                  <a:pt x="4343" y="0"/>
                </a:moveTo>
                <a:lnTo>
                  <a:pt x="0" y="0"/>
                </a:lnTo>
                <a:lnTo>
                  <a:pt x="3644" y="66166"/>
                </a:lnTo>
                <a:lnTo>
                  <a:pt x="10756" y="64896"/>
                </a:lnTo>
                <a:lnTo>
                  <a:pt x="4584" y="64896"/>
                </a:lnTo>
                <a:lnTo>
                  <a:pt x="4457" y="56133"/>
                </a:lnTo>
                <a:lnTo>
                  <a:pt x="43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3697" y="1366011"/>
            <a:ext cx="22860" cy="1270"/>
          </a:xfrm>
          <a:custGeom>
            <a:avLst/>
            <a:gdLst/>
            <a:ahLst/>
            <a:cxnLst/>
            <a:rect l="l" t="t" r="r" b="b"/>
            <a:pathLst>
              <a:path w="22859" h="1269">
                <a:moveTo>
                  <a:pt x="3670" y="0"/>
                </a:moveTo>
                <a:lnTo>
                  <a:pt x="0" y="1270"/>
                </a:lnTo>
                <a:lnTo>
                  <a:pt x="22250" y="1270"/>
                </a:lnTo>
                <a:lnTo>
                  <a:pt x="36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67842" y="1363344"/>
            <a:ext cx="112395" cy="4445"/>
          </a:xfrm>
          <a:custGeom>
            <a:avLst/>
            <a:gdLst/>
            <a:ahLst/>
            <a:cxnLst/>
            <a:rect l="l" t="t" r="r" b="b"/>
            <a:pathLst>
              <a:path w="112394" h="4444">
                <a:moveTo>
                  <a:pt x="111506" y="2667"/>
                </a:moveTo>
                <a:lnTo>
                  <a:pt x="97853" y="2667"/>
                </a:lnTo>
                <a:lnTo>
                  <a:pt x="77609" y="3937"/>
                </a:lnTo>
                <a:lnTo>
                  <a:pt x="110134" y="3937"/>
                </a:lnTo>
                <a:lnTo>
                  <a:pt x="111506" y="2667"/>
                </a:lnTo>
                <a:close/>
              </a:path>
              <a:path w="112394" h="4444">
                <a:moveTo>
                  <a:pt x="112318" y="0"/>
                </a:moveTo>
                <a:lnTo>
                  <a:pt x="0" y="0"/>
                </a:lnTo>
                <a:lnTo>
                  <a:pt x="21907" y="1270"/>
                </a:lnTo>
                <a:lnTo>
                  <a:pt x="30772" y="2667"/>
                </a:lnTo>
                <a:lnTo>
                  <a:pt x="76" y="3937"/>
                </a:lnTo>
                <a:lnTo>
                  <a:pt x="77609" y="3937"/>
                </a:lnTo>
                <a:lnTo>
                  <a:pt x="61937" y="2667"/>
                </a:lnTo>
                <a:lnTo>
                  <a:pt x="76263" y="2667"/>
                </a:lnTo>
                <a:lnTo>
                  <a:pt x="89890" y="1270"/>
                </a:lnTo>
                <a:lnTo>
                  <a:pt x="102146" y="1270"/>
                </a:lnTo>
                <a:lnTo>
                  <a:pt x="1123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98625" y="1360931"/>
            <a:ext cx="125095" cy="6350"/>
          </a:xfrm>
          <a:custGeom>
            <a:avLst/>
            <a:gdLst/>
            <a:ahLst/>
            <a:cxnLst/>
            <a:rect l="l" t="t" r="r" b="b"/>
            <a:pathLst>
              <a:path w="125094" h="6350">
                <a:moveTo>
                  <a:pt x="44323" y="6350"/>
                </a:moveTo>
                <a:lnTo>
                  <a:pt x="43561" y="3683"/>
                </a:lnTo>
                <a:lnTo>
                  <a:pt x="35052" y="3683"/>
                </a:lnTo>
                <a:lnTo>
                  <a:pt x="27813" y="2413"/>
                </a:lnTo>
                <a:lnTo>
                  <a:pt x="30734" y="0"/>
                </a:lnTo>
                <a:lnTo>
                  <a:pt x="6604" y="1143"/>
                </a:lnTo>
                <a:lnTo>
                  <a:pt x="0" y="3683"/>
                </a:lnTo>
                <a:lnTo>
                  <a:pt x="4064" y="5080"/>
                </a:lnTo>
                <a:lnTo>
                  <a:pt x="11557" y="6350"/>
                </a:lnTo>
                <a:lnTo>
                  <a:pt x="44323" y="6350"/>
                </a:lnTo>
                <a:close/>
              </a:path>
              <a:path w="125094" h="6350">
                <a:moveTo>
                  <a:pt x="124968" y="6350"/>
                </a:moveTo>
                <a:lnTo>
                  <a:pt x="87376" y="5080"/>
                </a:lnTo>
                <a:lnTo>
                  <a:pt x="44323" y="6350"/>
                </a:lnTo>
                <a:lnTo>
                  <a:pt x="124968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86331" y="1356994"/>
            <a:ext cx="201930" cy="10795"/>
          </a:xfrm>
          <a:custGeom>
            <a:avLst/>
            <a:gdLst/>
            <a:ahLst/>
            <a:cxnLst/>
            <a:rect l="l" t="t" r="r" b="b"/>
            <a:pathLst>
              <a:path w="201930" h="10794">
                <a:moveTo>
                  <a:pt x="85344" y="10287"/>
                </a:moveTo>
                <a:lnTo>
                  <a:pt x="64135" y="9017"/>
                </a:lnTo>
                <a:lnTo>
                  <a:pt x="31877" y="9017"/>
                </a:lnTo>
                <a:lnTo>
                  <a:pt x="34036" y="6350"/>
                </a:lnTo>
                <a:lnTo>
                  <a:pt x="80772" y="6350"/>
                </a:lnTo>
                <a:lnTo>
                  <a:pt x="81788" y="5080"/>
                </a:lnTo>
                <a:lnTo>
                  <a:pt x="33909" y="5080"/>
                </a:lnTo>
                <a:lnTo>
                  <a:pt x="38608" y="3937"/>
                </a:lnTo>
                <a:lnTo>
                  <a:pt x="45339" y="2667"/>
                </a:lnTo>
                <a:lnTo>
                  <a:pt x="46990" y="1270"/>
                </a:lnTo>
                <a:lnTo>
                  <a:pt x="36576" y="0"/>
                </a:lnTo>
                <a:lnTo>
                  <a:pt x="29337" y="2667"/>
                </a:lnTo>
                <a:lnTo>
                  <a:pt x="17272" y="3937"/>
                </a:lnTo>
                <a:lnTo>
                  <a:pt x="5715" y="6350"/>
                </a:lnTo>
                <a:lnTo>
                  <a:pt x="0" y="10287"/>
                </a:lnTo>
                <a:lnTo>
                  <a:pt x="85344" y="10287"/>
                </a:lnTo>
                <a:close/>
              </a:path>
              <a:path w="201930" h="10794">
                <a:moveTo>
                  <a:pt x="201422" y="10287"/>
                </a:moveTo>
                <a:lnTo>
                  <a:pt x="195834" y="9017"/>
                </a:lnTo>
                <a:lnTo>
                  <a:pt x="101854" y="9017"/>
                </a:lnTo>
                <a:lnTo>
                  <a:pt x="112395" y="10287"/>
                </a:lnTo>
                <a:lnTo>
                  <a:pt x="201422" y="10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766060" y="1360932"/>
            <a:ext cx="193675" cy="6350"/>
          </a:xfrm>
          <a:custGeom>
            <a:avLst/>
            <a:gdLst/>
            <a:ahLst/>
            <a:cxnLst/>
            <a:rect l="l" t="t" r="r" b="b"/>
            <a:pathLst>
              <a:path w="193675" h="6350">
                <a:moveTo>
                  <a:pt x="58673" y="0"/>
                </a:moveTo>
                <a:lnTo>
                  <a:pt x="29971" y="1143"/>
                </a:lnTo>
                <a:lnTo>
                  <a:pt x="10413" y="2413"/>
                </a:lnTo>
                <a:lnTo>
                  <a:pt x="0" y="6350"/>
                </a:lnTo>
                <a:lnTo>
                  <a:pt x="129539" y="6350"/>
                </a:lnTo>
                <a:lnTo>
                  <a:pt x="139700" y="5079"/>
                </a:lnTo>
                <a:lnTo>
                  <a:pt x="193294" y="1143"/>
                </a:lnTo>
                <a:lnTo>
                  <a:pt x="96646" y="1143"/>
                </a:lnTo>
                <a:lnTo>
                  <a:pt x="58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310635" y="1363344"/>
            <a:ext cx="64135" cy="4445"/>
          </a:xfrm>
          <a:custGeom>
            <a:avLst/>
            <a:gdLst/>
            <a:ahLst/>
            <a:cxnLst/>
            <a:rect l="l" t="t" r="r" b="b"/>
            <a:pathLst>
              <a:path w="64135" h="4444">
                <a:moveTo>
                  <a:pt x="30734" y="0"/>
                </a:moveTo>
                <a:lnTo>
                  <a:pt x="0" y="0"/>
                </a:lnTo>
                <a:lnTo>
                  <a:pt x="9525" y="1270"/>
                </a:lnTo>
                <a:lnTo>
                  <a:pt x="26162" y="2666"/>
                </a:lnTo>
                <a:lnTo>
                  <a:pt x="30987" y="3936"/>
                </a:lnTo>
                <a:lnTo>
                  <a:pt x="63753" y="3936"/>
                </a:lnTo>
                <a:lnTo>
                  <a:pt x="44576" y="2666"/>
                </a:lnTo>
                <a:lnTo>
                  <a:pt x="36956" y="1270"/>
                </a:lnTo>
                <a:lnTo>
                  <a:pt x="307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91171" y="1362075"/>
            <a:ext cx="563880" cy="4445"/>
          </a:xfrm>
          <a:custGeom>
            <a:avLst/>
            <a:gdLst/>
            <a:ahLst/>
            <a:cxnLst/>
            <a:rect l="l" t="t" r="r" b="b"/>
            <a:pathLst>
              <a:path w="563880" h="4444">
                <a:moveTo>
                  <a:pt x="459168" y="0"/>
                </a:moveTo>
                <a:lnTo>
                  <a:pt x="434403" y="0"/>
                </a:lnTo>
                <a:lnTo>
                  <a:pt x="416496" y="2540"/>
                </a:lnTo>
                <a:lnTo>
                  <a:pt x="32740" y="2540"/>
                </a:lnTo>
                <a:lnTo>
                  <a:pt x="0" y="3936"/>
                </a:lnTo>
                <a:lnTo>
                  <a:pt x="563308" y="3936"/>
                </a:lnTo>
                <a:lnTo>
                  <a:pt x="527367" y="2540"/>
                </a:lnTo>
                <a:lnTo>
                  <a:pt x="521017" y="1270"/>
                </a:lnTo>
                <a:lnTo>
                  <a:pt x="487235" y="1270"/>
                </a:lnTo>
                <a:lnTo>
                  <a:pt x="45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990725" y="1364614"/>
            <a:ext cx="74295" cy="1905"/>
          </a:xfrm>
          <a:custGeom>
            <a:avLst/>
            <a:gdLst/>
            <a:ahLst/>
            <a:cxnLst/>
            <a:rect l="l" t="t" r="r" b="b"/>
            <a:pathLst>
              <a:path w="74294" h="1905">
                <a:moveTo>
                  <a:pt x="51307" y="0"/>
                </a:moveTo>
                <a:lnTo>
                  <a:pt x="10668" y="0"/>
                </a:lnTo>
                <a:lnTo>
                  <a:pt x="0" y="1396"/>
                </a:lnTo>
                <a:lnTo>
                  <a:pt x="73913" y="1396"/>
                </a:lnTo>
                <a:lnTo>
                  <a:pt x="513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73985" y="1356994"/>
            <a:ext cx="245110" cy="9525"/>
          </a:xfrm>
          <a:custGeom>
            <a:avLst/>
            <a:gdLst/>
            <a:ahLst/>
            <a:cxnLst/>
            <a:rect l="l" t="t" r="r" b="b"/>
            <a:pathLst>
              <a:path w="245110" h="9525">
                <a:moveTo>
                  <a:pt x="148844" y="0"/>
                </a:moveTo>
                <a:lnTo>
                  <a:pt x="101091" y="2666"/>
                </a:lnTo>
                <a:lnTo>
                  <a:pt x="65150" y="5079"/>
                </a:lnTo>
                <a:lnTo>
                  <a:pt x="33908" y="6350"/>
                </a:lnTo>
                <a:lnTo>
                  <a:pt x="0" y="9016"/>
                </a:lnTo>
                <a:lnTo>
                  <a:pt x="110743" y="9016"/>
                </a:lnTo>
                <a:lnTo>
                  <a:pt x="137668" y="7620"/>
                </a:lnTo>
                <a:lnTo>
                  <a:pt x="244728" y="7620"/>
                </a:lnTo>
                <a:lnTo>
                  <a:pt x="234187" y="6350"/>
                </a:lnTo>
                <a:lnTo>
                  <a:pt x="194437" y="6350"/>
                </a:lnTo>
                <a:lnTo>
                  <a:pt x="202056" y="5079"/>
                </a:lnTo>
                <a:lnTo>
                  <a:pt x="113918" y="5079"/>
                </a:lnTo>
                <a:lnTo>
                  <a:pt x="115188" y="3936"/>
                </a:lnTo>
                <a:lnTo>
                  <a:pt x="141605" y="1270"/>
                </a:lnTo>
                <a:lnTo>
                  <a:pt x="1488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117460" y="1362075"/>
            <a:ext cx="201930" cy="4445"/>
          </a:xfrm>
          <a:custGeom>
            <a:avLst/>
            <a:gdLst/>
            <a:ahLst/>
            <a:cxnLst/>
            <a:rect l="l" t="t" r="r" b="b"/>
            <a:pathLst>
              <a:path w="201929" h="4444">
                <a:moveTo>
                  <a:pt x="188341" y="0"/>
                </a:moveTo>
                <a:lnTo>
                  <a:pt x="0" y="0"/>
                </a:lnTo>
                <a:lnTo>
                  <a:pt x="32766" y="1270"/>
                </a:lnTo>
                <a:lnTo>
                  <a:pt x="46100" y="3936"/>
                </a:lnTo>
                <a:lnTo>
                  <a:pt x="189865" y="3936"/>
                </a:lnTo>
                <a:lnTo>
                  <a:pt x="201422" y="2540"/>
                </a:lnTo>
                <a:lnTo>
                  <a:pt x="1883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639875" y="1363979"/>
            <a:ext cx="314325" cy="2540"/>
          </a:xfrm>
          <a:custGeom>
            <a:avLst/>
            <a:gdLst/>
            <a:ahLst/>
            <a:cxnLst/>
            <a:rect l="l" t="t" r="r" b="b"/>
            <a:pathLst>
              <a:path w="314325" h="2540">
                <a:moveTo>
                  <a:pt x="313753" y="0"/>
                </a:moveTo>
                <a:lnTo>
                  <a:pt x="18478" y="0"/>
                </a:lnTo>
                <a:lnTo>
                  <a:pt x="18478" y="1270"/>
                </a:lnTo>
                <a:lnTo>
                  <a:pt x="0" y="1270"/>
                </a:lnTo>
                <a:lnTo>
                  <a:pt x="0" y="2540"/>
                </a:lnTo>
                <a:lnTo>
                  <a:pt x="313753" y="2540"/>
                </a:lnTo>
                <a:lnTo>
                  <a:pt x="313753" y="1270"/>
                </a:lnTo>
                <a:lnTo>
                  <a:pt x="3137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31202" y="1359661"/>
            <a:ext cx="48260" cy="5080"/>
          </a:xfrm>
          <a:custGeom>
            <a:avLst/>
            <a:gdLst/>
            <a:ahLst/>
            <a:cxnLst/>
            <a:rect l="l" t="t" r="r" b="b"/>
            <a:pathLst>
              <a:path w="48259" h="5080">
                <a:moveTo>
                  <a:pt x="48260" y="0"/>
                </a:moveTo>
                <a:lnTo>
                  <a:pt x="0" y="0"/>
                </a:lnTo>
                <a:lnTo>
                  <a:pt x="3657" y="1270"/>
                </a:lnTo>
                <a:lnTo>
                  <a:pt x="13411" y="1270"/>
                </a:lnTo>
                <a:lnTo>
                  <a:pt x="24091" y="2413"/>
                </a:lnTo>
                <a:lnTo>
                  <a:pt x="17868" y="2413"/>
                </a:lnTo>
                <a:lnTo>
                  <a:pt x="10934" y="3683"/>
                </a:lnTo>
                <a:lnTo>
                  <a:pt x="12801" y="4953"/>
                </a:lnTo>
                <a:lnTo>
                  <a:pt x="36893" y="4953"/>
                </a:lnTo>
                <a:lnTo>
                  <a:pt x="45758" y="3683"/>
                </a:lnTo>
                <a:lnTo>
                  <a:pt x="482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10678" y="1355725"/>
            <a:ext cx="397510" cy="8890"/>
          </a:xfrm>
          <a:custGeom>
            <a:avLst/>
            <a:gdLst/>
            <a:ahLst/>
            <a:cxnLst/>
            <a:rect l="l" t="t" r="r" b="b"/>
            <a:pathLst>
              <a:path w="397509" h="8890">
                <a:moveTo>
                  <a:pt x="89801" y="0"/>
                </a:moveTo>
                <a:lnTo>
                  <a:pt x="3822" y="0"/>
                </a:lnTo>
                <a:lnTo>
                  <a:pt x="29502" y="1270"/>
                </a:lnTo>
                <a:lnTo>
                  <a:pt x="39674" y="2540"/>
                </a:lnTo>
                <a:lnTo>
                  <a:pt x="30975" y="2540"/>
                </a:lnTo>
                <a:lnTo>
                  <a:pt x="0" y="3936"/>
                </a:lnTo>
                <a:lnTo>
                  <a:pt x="32118" y="3936"/>
                </a:lnTo>
                <a:lnTo>
                  <a:pt x="52946" y="5206"/>
                </a:lnTo>
                <a:lnTo>
                  <a:pt x="62331" y="6350"/>
                </a:lnTo>
                <a:lnTo>
                  <a:pt x="60147" y="8890"/>
                </a:lnTo>
                <a:lnTo>
                  <a:pt x="396989" y="8890"/>
                </a:lnTo>
                <a:lnTo>
                  <a:pt x="380225" y="7620"/>
                </a:lnTo>
                <a:lnTo>
                  <a:pt x="111023" y="7620"/>
                </a:lnTo>
                <a:lnTo>
                  <a:pt x="89598" y="6350"/>
                </a:lnTo>
                <a:lnTo>
                  <a:pt x="79146" y="5206"/>
                </a:lnTo>
                <a:lnTo>
                  <a:pt x="73952" y="2540"/>
                </a:lnTo>
                <a:lnTo>
                  <a:pt x="68300" y="1270"/>
                </a:lnTo>
                <a:lnTo>
                  <a:pt x="80568" y="1270"/>
                </a:lnTo>
                <a:lnTo>
                  <a:pt x="898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98596" y="1355724"/>
            <a:ext cx="2929255" cy="8890"/>
          </a:xfrm>
          <a:custGeom>
            <a:avLst/>
            <a:gdLst/>
            <a:ahLst/>
            <a:cxnLst/>
            <a:rect l="l" t="t" r="r" b="b"/>
            <a:pathLst>
              <a:path w="2929254" h="8890">
                <a:moveTo>
                  <a:pt x="2929255" y="7620"/>
                </a:moveTo>
                <a:lnTo>
                  <a:pt x="2918079" y="5207"/>
                </a:lnTo>
                <a:lnTo>
                  <a:pt x="2899664" y="3937"/>
                </a:lnTo>
                <a:lnTo>
                  <a:pt x="1472946" y="3937"/>
                </a:lnTo>
                <a:lnTo>
                  <a:pt x="1447546" y="1270"/>
                </a:lnTo>
                <a:lnTo>
                  <a:pt x="84582" y="1270"/>
                </a:lnTo>
                <a:lnTo>
                  <a:pt x="87884" y="0"/>
                </a:lnTo>
                <a:lnTo>
                  <a:pt x="84836" y="0"/>
                </a:lnTo>
                <a:lnTo>
                  <a:pt x="45720" y="2540"/>
                </a:lnTo>
                <a:lnTo>
                  <a:pt x="13081" y="3937"/>
                </a:lnTo>
                <a:lnTo>
                  <a:pt x="0" y="6350"/>
                </a:lnTo>
                <a:lnTo>
                  <a:pt x="19558" y="8890"/>
                </a:lnTo>
                <a:lnTo>
                  <a:pt x="312801" y="8890"/>
                </a:lnTo>
                <a:lnTo>
                  <a:pt x="288925" y="6350"/>
                </a:lnTo>
                <a:lnTo>
                  <a:pt x="258191" y="5207"/>
                </a:lnTo>
                <a:lnTo>
                  <a:pt x="211709" y="5207"/>
                </a:lnTo>
                <a:lnTo>
                  <a:pt x="241935" y="3937"/>
                </a:lnTo>
                <a:lnTo>
                  <a:pt x="273304" y="3937"/>
                </a:lnTo>
                <a:lnTo>
                  <a:pt x="305816" y="6350"/>
                </a:lnTo>
                <a:lnTo>
                  <a:pt x="339217" y="7620"/>
                </a:lnTo>
                <a:lnTo>
                  <a:pt x="312801" y="8890"/>
                </a:lnTo>
                <a:lnTo>
                  <a:pt x="2890520" y="8890"/>
                </a:lnTo>
                <a:lnTo>
                  <a:pt x="2896489" y="7620"/>
                </a:lnTo>
                <a:lnTo>
                  <a:pt x="2929255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664833" y="1359661"/>
            <a:ext cx="1289050" cy="5080"/>
          </a:xfrm>
          <a:custGeom>
            <a:avLst/>
            <a:gdLst/>
            <a:ahLst/>
            <a:cxnLst/>
            <a:rect l="l" t="t" r="r" b="b"/>
            <a:pathLst>
              <a:path w="1289050" h="5080">
                <a:moveTo>
                  <a:pt x="1288923" y="0"/>
                </a:moveTo>
                <a:lnTo>
                  <a:pt x="0" y="0"/>
                </a:lnTo>
                <a:lnTo>
                  <a:pt x="17272" y="1270"/>
                </a:lnTo>
                <a:lnTo>
                  <a:pt x="38100" y="2413"/>
                </a:lnTo>
                <a:lnTo>
                  <a:pt x="830961" y="2413"/>
                </a:lnTo>
                <a:lnTo>
                  <a:pt x="826389" y="4953"/>
                </a:lnTo>
                <a:lnTo>
                  <a:pt x="847979" y="4953"/>
                </a:lnTo>
                <a:lnTo>
                  <a:pt x="911860" y="2413"/>
                </a:lnTo>
                <a:lnTo>
                  <a:pt x="921639" y="4953"/>
                </a:lnTo>
                <a:lnTo>
                  <a:pt x="943356" y="4953"/>
                </a:lnTo>
                <a:lnTo>
                  <a:pt x="969772" y="3683"/>
                </a:lnTo>
                <a:lnTo>
                  <a:pt x="1288796" y="3683"/>
                </a:lnTo>
                <a:lnTo>
                  <a:pt x="12889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8294" y="1356994"/>
            <a:ext cx="161925" cy="6350"/>
          </a:xfrm>
          <a:custGeom>
            <a:avLst/>
            <a:gdLst/>
            <a:ahLst/>
            <a:cxnLst/>
            <a:rect l="l" t="t" r="r" b="b"/>
            <a:pathLst>
              <a:path w="161925" h="6350">
                <a:moveTo>
                  <a:pt x="161798" y="0"/>
                </a:moveTo>
                <a:lnTo>
                  <a:pt x="0" y="0"/>
                </a:lnTo>
                <a:lnTo>
                  <a:pt x="12090" y="1270"/>
                </a:lnTo>
                <a:lnTo>
                  <a:pt x="11722" y="2666"/>
                </a:lnTo>
                <a:lnTo>
                  <a:pt x="190" y="5079"/>
                </a:lnTo>
                <a:lnTo>
                  <a:pt x="2298" y="6350"/>
                </a:lnTo>
                <a:lnTo>
                  <a:pt x="18516" y="6350"/>
                </a:lnTo>
                <a:lnTo>
                  <a:pt x="21310" y="5079"/>
                </a:lnTo>
                <a:lnTo>
                  <a:pt x="28625" y="3936"/>
                </a:lnTo>
                <a:lnTo>
                  <a:pt x="39484" y="3936"/>
                </a:lnTo>
                <a:lnTo>
                  <a:pt x="52908" y="2666"/>
                </a:lnTo>
                <a:lnTo>
                  <a:pt x="45211" y="2666"/>
                </a:lnTo>
                <a:lnTo>
                  <a:pt x="39522" y="1270"/>
                </a:lnTo>
                <a:lnTo>
                  <a:pt x="155613" y="1270"/>
                </a:lnTo>
                <a:lnTo>
                  <a:pt x="16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22210" y="1358264"/>
            <a:ext cx="81280" cy="5080"/>
          </a:xfrm>
          <a:custGeom>
            <a:avLst/>
            <a:gdLst/>
            <a:ahLst/>
            <a:cxnLst/>
            <a:rect l="l" t="t" r="r" b="b"/>
            <a:pathLst>
              <a:path w="81279" h="5080">
                <a:moveTo>
                  <a:pt x="18605" y="0"/>
                </a:moveTo>
                <a:lnTo>
                  <a:pt x="17221" y="2666"/>
                </a:lnTo>
                <a:lnTo>
                  <a:pt x="8572" y="2666"/>
                </a:lnTo>
                <a:lnTo>
                  <a:pt x="0" y="3809"/>
                </a:lnTo>
                <a:lnTo>
                  <a:pt x="20015" y="5079"/>
                </a:lnTo>
                <a:lnTo>
                  <a:pt x="81051" y="5079"/>
                </a:lnTo>
                <a:lnTo>
                  <a:pt x="54686" y="3809"/>
                </a:lnTo>
                <a:lnTo>
                  <a:pt x="18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21702" y="1354582"/>
            <a:ext cx="257810" cy="8890"/>
          </a:xfrm>
          <a:custGeom>
            <a:avLst/>
            <a:gdLst/>
            <a:ahLst/>
            <a:cxnLst/>
            <a:rect l="l" t="t" r="r" b="b"/>
            <a:pathLst>
              <a:path w="257809" h="8890">
                <a:moveTo>
                  <a:pt x="196938" y="0"/>
                </a:moveTo>
                <a:lnTo>
                  <a:pt x="102082" y="0"/>
                </a:lnTo>
                <a:lnTo>
                  <a:pt x="115900" y="1143"/>
                </a:lnTo>
                <a:lnTo>
                  <a:pt x="128358" y="1143"/>
                </a:lnTo>
                <a:lnTo>
                  <a:pt x="142963" y="2413"/>
                </a:lnTo>
                <a:lnTo>
                  <a:pt x="163283" y="2413"/>
                </a:lnTo>
                <a:lnTo>
                  <a:pt x="122783" y="5079"/>
                </a:lnTo>
                <a:lnTo>
                  <a:pt x="77647" y="5079"/>
                </a:lnTo>
                <a:lnTo>
                  <a:pt x="34505" y="6350"/>
                </a:lnTo>
                <a:lnTo>
                  <a:pt x="0" y="8763"/>
                </a:lnTo>
                <a:lnTo>
                  <a:pt x="190207" y="8763"/>
                </a:lnTo>
                <a:lnTo>
                  <a:pt x="196303" y="6350"/>
                </a:lnTo>
                <a:lnTo>
                  <a:pt x="218274" y="6350"/>
                </a:lnTo>
                <a:lnTo>
                  <a:pt x="242912" y="5079"/>
                </a:lnTo>
                <a:lnTo>
                  <a:pt x="257390" y="3683"/>
                </a:lnTo>
                <a:lnTo>
                  <a:pt x="201510" y="3683"/>
                </a:lnTo>
                <a:lnTo>
                  <a:pt x="195287" y="2413"/>
                </a:lnTo>
                <a:lnTo>
                  <a:pt x="1969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78407" y="1362075"/>
            <a:ext cx="34290" cy="1270"/>
          </a:xfrm>
          <a:custGeom>
            <a:avLst/>
            <a:gdLst/>
            <a:ahLst/>
            <a:cxnLst/>
            <a:rect l="l" t="t" r="r" b="b"/>
            <a:pathLst>
              <a:path w="34290" h="1269">
                <a:moveTo>
                  <a:pt x="27559" y="0"/>
                </a:moveTo>
                <a:lnTo>
                  <a:pt x="0" y="1270"/>
                </a:lnTo>
                <a:lnTo>
                  <a:pt x="33781" y="1270"/>
                </a:lnTo>
                <a:lnTo>
                  <a:pt x="275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999360" y="1362075"/>
            <a:ext cx="35560" cy="1270"/>
          </a:xfrm>
          <a:custGeom>
            <a:avLst/>
            <a:gdLst/>
            <a:ahLst/>
            <a:cxnLst/>
            <a:rect l="l" t="t" r="r" b="b"/>
            <a:pathLst>
              <a:path w="35560" h="1269">
                <a:moveTo>
                  <a:pt x="35051" y="0"/>
                </a:moveTo>
                <a:lnTo>
                  <a:pt x="0" y="0"/>
                </a:lnTo>
                <a:lnTo>
                  <a:pt x="1269" y="1270"/>
                </a:lnTo>
                <a:lnTo>
                  <a:pt x="16509" y="1270"/>
                </a:lnTo>
                <a:lnTo>
                  <a:pt x="350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416175" y="1353311"/>
            <a:ext cx="330200" cy="10795"/>
          </a:xfrm>
          <a:custGeom>
            <a:avLst/>
            <a:gdLst/>
            <a:ahLst/>
            <a:cxnLst/>
            <a:rect l="l" t="t" r="r" b="b"/>
            <a:pathLst>
              <a:path w="330200" h="10794">
                <a:moveTo>
                  <a:pt x="179197" y="0"/>
                </a:moveTo>
                <a:lnTo>
                  <a:pt x="84455" y="0"/>
                </a:lnTo>
                <a:lnTo>
                  <a:pt x="91821" y="2413"/>
                </a:lnTo>
                <a:lnTo>
                  <a:pt x="73406" y="4953"/>
                </a:lnTo>
                <a:lnTo>
                  <a:pt x="0" y="7620"/>
                </a:lnTo>
                <a:lnTo>
                  <a:pt x="2667" y="8763"/>
                </a:lnTo>
                <a:lnTo>
                  <a:pt x="16637" y="8763"/>
                </a:lnTo>
                <a:lnTo>
                  <a:pt x="16129" y="10033"/>
                </a:lnTo>
                <a:lnTo>
                  <a:pt x="54356" y="7620"/>
                </a:lnTo>
                <a:lnTo>
                  <a:pt x="86487" y="3683"/>
                </a:lnTo>
                <a:lnTo>
                  <a:pt x="124079" y="1270"/>
                </a:lnTo>
                <a:lnTo>
                  <a:pt x="179197" y="0"/>
                </a:lnTo>
                <a:close/>
              </a:path>
              <a:path w="330200" h="10794">
                <a:moveTo>
                  <a:pt x="329946" y="9398"/>
                </a:moveTo>
                <a:lnTo>
                  <a:pt x="131826" y="9398"/>
                </a:lnTo>
                <a:lnTo>
                  <a:pt x="131826" y="8128"/>
                </a:lnTo>
                <a:lnTo>
                  <a:pt x="68834" y="8128"/>
                </a:lnTo>
                <a:lnTo>
                  <a:pt x="68834" y="9398"/>
                </a:lnTo>
                <a:lnTo>
                  <a:pt x="72644" y="9398"/>
                </a:lnTo>
                <a:lnTo>
                  <a:pt x="72644" y="10668"/>
                </a:lnTo>
                <a:lnTo>
                  <a:pt x="329946" y="10668"/>
                </a:lnTo>
                <a:lnTo>
                  <a:pt x="329946" y="93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055620" y="1346961"/>
            <a:ext cx="257810" cy="16510"/>
          </a:xfrm>
          <a:custGeom>
            <a:avLst/>
            <a:gdLst/>
            <a:ahLst/>
            <a:cxnLst/>
            <a:rect l="l" t="t" r="r" b="b"/>
            <a:pathLst>
              <a:path w="257810" h="16509">
                <a:moveTo>
                  <a:pt x="248539" y="0"/>
                </a:moveTo>
                <a:lnTo>
                  <a:pt x="20066" y="0"/>
                </a:lnTo>
                <a:lnTo>
                  <a:pt x="56768" y="3683"/>
                </a:lnTo>
                <a:lnTo>
                  <a:pt x="60198" y="7620"/>
                </a:lnTo>
                <a:lnTo>
                  <a:pt x="38607" y="12700"/>
                </a:lnTo>
                <a:lnTo>
                  <a:pt x="0" y="16383"/>
                </a:lnTo>
                <a:lnTo>
                  <a:pt x="206629" y="16383"/>
                </a:lnTo>
                <a:lnTo>
                  <a:pt x="176022" y="15113"/>
                </a:lnTo>
                <a:lnTo>
                  <a:pt x="176403" y="13970"/>
                </a:lnTo>
                <a:lnTo>
                  <a:pt x="121157" y="13970"/>
                </a:lnTo>
                <a:lnTo>
                  <a:pt x="95885" y="12700"/>
                </a:lnTo>
                <a:lnTo>
                  <a:pt x="105156" y="11303"/>
                </a:lnTo>
                <a:lnTo>
                  <a:pt x="130937" y="10287"/>
                </a:lnTo>
                <a:lnTo>
                  <a:pt x="129159" y="10033"/>
                </a:lnTo>
                <a:lnTo>
                  <a:pt x="136144" y="10033"/>
                </a:lnTo>
                <a:lnTo>
                  <a:pt x="145287" y="8763"/>
                </a:lnTo>
                <a:lnTo>
                  <a:pt x="156844" y="7620"/>
                </a:lnTo>
                <a:lnTo>
                  <a:pt x="257556" y="7620"/>
                </a:lnTo>
                <a:lnTo>
                  <a:pt x="248919" y="6350"/>
                </a:lnTo>
                <a:lnTo>
                  <a:pt x="254000" y="4953"/>
                </a:lnTo>
                <a:lnTo>
                  <a:pt x="253110" y="2413"/>
                </a:lnTo>
                <a:lnTo>
                  <a:pt x="226187" y="1270"/>
                </a:lnTo>
                <a:lnTo>
                  <a:pt x="236601" y="1270"/>
                </a:lnTo>
                <a:lnTo>
                  <a:pt x="248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305802" y="1362075"/>
            <a:ext cx="78740" cy="1270"/>
          </a:xfrm>
          <a:custGeom>
            <a:avLst/>
            <a:gdLst/>
            <a:ahLst/>
            <a:cxnLst/>
            <a:rect l="l" t="t" r="r" b="b"/>
            <a:pathLst>
              <a:path w="78740" h="1269">
                <a:moveTo>
                  <a:pt x="78740" y="0"/>
                </a:moveTo>
                <a:lnTo>
                  <a:pt x="0" y="0"/>
                </a:lnTo>
                <a:lnTo>
                  <a:pt x="27558" y="1270"/>
                </a:lnTo>
                <a:lnTo>
                  <a:pt x="787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920240" y="1356994"/>
            <a:ext cx="128905" cy="5080"/>
          </a:xfrm>
          <a:custGeom>
            <a:avLst/>
            <a:gdLst/>
            <a:ahLst/>
            <a:cxnLst/>
            <a:rect l="l" t="t" r="r" b="b"/>
            <a:pathLst>
              <a:path w="128905" h="5080">
                <a:moveTo>
                  <a:pt x="128905" y="2667"/>
                </a:moveTo>
                <a:lnTo>
                  <a:pt x="122047" y="1270"/>
                </a:lnTo>
                <a:lnTo>
                  <a:pt x="81026" y="1270"/>
                </a:lnTo>
                <a:lnTo>
                  <a:pt x="84201" y="0"/>
                </a:lnTo>
                <a:lnTo>
                  <a:pt x="35306" y="0"/>
                </a:lnTo>
                <a:lnTo>
                  <a:pt x="57785" y="1270"/>
                </a:lnTo>
                <a:lnTo>
                  <a:pt x="57023" y="2667"/>
                </a:lnTo>
                <a:lnTo>
                  <a:pt x="36703" y="3937"/>
                </a:lnTo>
                <a:lnTo>
                  <a:pt x="0" y="5080"/>
                </a:lnTo>
                <a:lnTo>
                  <a:pt x="47879" y="5080"/>
                </a:lnTo>
                <a:lnTo>
                  <a:pt x="48895" y="3937"/>
                </a:lnTo>
                <a:lnTo>
                  <a:pt x="65659" y="3937"/>
                </a:lnTo>
                <a:lnTo>
                  <a:pt x="74930" y="5080"/>
                </a:lnTo>
                <a:lnTo>
                  <a:pt x="128016" y="5080"/>
                </a:lnTo>
                <a:lnTo>
                  <a:pt x="128524" y="3937"/>
                </a:lnTo>
                <a:lnTo>
                  <a:pt x="128905" y="2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324861" y="1358264"/>
            <a:ext cx="76835" cy="3810"/>
          </a:xfrm>
          <a:custGeom>
            <a:avLst/>
            <a:gdLst/>
            <a:ahLst/>
            <a:cxnLst/>
            <a:rect l="l" t="t" r="r" b="b"/>
            <a:pathLst>
              <a:path w="76835" h="3809">
                <a:moveTo>
                  <a:pt x="76835" y="0"/>
                </a:moveTo>
                <a:lnTo>
                  <a:pt x="41656" y="1396"/>
                </a:lnTo>
                <a:lnTo>
                  <a:pt x="0" y="3809"/>
                </a:lnTo>
                <a:lnTo>
                  <a:pt x="51181" y="3809"/>
                </a:lnTo>
                <a:lnTo>
                  <a:pt x="69214" y="1396"/>
                </a:lnTo>
                <a:lnTo>
                  <a:pt x="768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548001" y="1355725"/>
            <a:ext cx="251460" cy="6350"/>
          </a:xfrm>
          <a:custGeom>
            <a:avLst/>
            <a:gdLst/>
            <a:ahLst/>
            <a:cxnLst/>
            <a:rect l="l" t="t" r="r" b="b"/>
            <a:pathLst>
              <a:path w="251460" h="6350">
                <a:moveTo>
                  <a:pt x="241935" y="0"/>
                </a:moveTo>
                <a:lnTo>
                  <a:pt x="110236" y="0"/>
                </a:lnTo>
                <a:lnTo>
                  <a:pt x="96519" y="2540"/>
                </a:lnTo>
                <a:lnTo>
                  <a:pt x="57023" y="5206"/>
                </a:lnTo>
                <a:lnTo>
                  <a:pt x="0" y="6350"/>
                </a:lnTo>
                <a:lnTo>
                  <a:pt x="198500" y="6350"/>
                </a:lnTo>
                <a:lnTo>
                  <a:pt x="219963" y="5206"/>
                </a:lnTo>
                <a:lnTo>
                  <a:pt x="251332" y="5206"/>
                </a:lnTo>
                <a:lnTo>
                  <a:pt x="235712" y="1270"/>
                </a:lnTo>
                <a:lnTo>
                  <a:pt x="2419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391534" y="1354582"/>
            <a:ext cx="74930" cy="7620"/>
          </a:xfrm>
          <a:custGeom>
            <a:avLst/>
            <a:gdLst/>
            <a:ahLst/>
            <a:cxnLst/>
            <a:rect l="l" t="t" r="r" b="b"/>
            <a:pathLst>
              <a:path w="74929" h="7619">
                <a:moveTo>
                  <a:pt x="63500" y="0"/>
                </a:moveTo>
                <a:lnTo>
                  <a:pt x="32003" y="0"/>
                </a:lnTo>
                <a:lnTo>
                  <a:pt x="31623" y="1143"/>
                </a:lnTo>
                <a:lnTo>
                  <a:pt x="29844" y="2413"/>
                </a:lnTo>
                <a:lnTo>
                  <a:pt x="48387" y="2413"/>
                </a:lnTo>
                <a:lnTo>
                  <a:pt x="42037" y="3683"/>
                </a:lnTo>
                <a:lnTo>
                  <a:pt x="0" y="3683"/>
                </a:lnTo>
                <a:lnTo>
                  <a:pt x="6095" y="5079"/>
                </a:lnTo>
                <a:lnTo>
                  <a:pt x="48005" y="5079"/>
                </a:lnTo>
                <a:lnTo>
                  <a:pt x="44703" y="6350"/>
                </a:lnTo>
                <a:lnTo>
                  <a:pt x="30734" y="6350"/>
                </a:lnTo>
                <a:lnTo>
                  <a:pt x="30479" y="7493"/>
                </a:lnTo>
                <a:lnTo>
                  <a:pt x="64135" y="6350"/>
                </a:lnTo>
                <a:lnTo>
                  <a:pt x="74549" y="2413"/>
                </a:lnTo>
                <a:lnTo>
                  <a:pt x="63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975229" y="1359661"/>
            <a:ext cx="59690" cy="1270"/>
          </a:xfrm>
          <a:custGeom>
            <a:avLst/>
            <a:gdLst/>
            <a:ahLst/>
            <a:cxnLst/>
            <a:rect l="l" t="t" r="r" b="b"/>
            <a:pathLst>
              <a:path w="59689" h="1269">
                <a:moveTo>
                  <a:pt x="54863" y="0"/>
                </a:moveTo>
                <a:lnTo>
                  <a:pt x="43306" y="0"/>
                </a:lnTo>
                <a:lnTo>
                  <a:pt x="0" y="1270"/>
                </a:lnTo>
                <a:lnTo>
                  <a:pt x="59181" y="1270"/>
                </a:lnTo>
                <a:lnTo>
                  <a:pt x="548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828546" y="1339214"/>
            <a:ext cx="6126480" cy="22225"/>
          </a:xfrm>
          <a:custGeom>
            <a:avLst/>
            <a:gdLst/>
            <a:ahLst/>
            <a:cxnLst/>
            <a:rect l="l" t="t" r="r" b="b"/>
            <a:pathLst>
              <a:path w="6126480" h="22225">
                <a:moveTo>
                  <a:pt x="1403985" y="20447"/>
                </a:moveTo>
                <a:lnTo>
                  <a:pt x="1383665" y="21717"/>
                </a:lnTo>
                <a:lnTo>
                  <a:pt x="1403477" y="21717"/>
                </a:lnTo>
                <a:lnTo>
                  <a:pt x="1403985" y="20447"/>
                </a:lnTo>
                <a:close/>
              </a:path>
              <a:path w="6126480" h="22225">
                <a:moveTo>
                  <a:pt x="6126099" y="2667"/>
                </a:moveTo>
                <a:lnTo>
                  <a:pt x="72771" y="2667"/>
                </a:lnTo>
                <a:lnTo>
                  <a:pt x="53086" y="0"/>
                </a:lnTo>
                <a:lnTo>
                  <a:pt x="21971" y="1397"/>
                </a:lnTo>
                <a:lnTo>
                  <a:pt x="0" y="2667"/>
                </a:lnTo>
                <a:lnTo>
                  <a:pt x="7747" y="5080"/>
                </a:lnTo>
                <a:lnTo>
                  <a:pt x="3937" y="6350"/>
                </a:lnTo>
                <a:lnTo>
                  <a:pt x="1495298" y="6350"/>
                </a:lnTo>
                <a:lnTo>
                  <a:pt x="1500759" y="9017"/>
                </a:lnTo>
                <a:lnTo>
                  <a:pt x="1514729" y="11430"/>
                </a:lnTo>
                <a:lnTo>
                  <a:pt x="1549019" y="11430"/>
                </a:lnTo>
                <a:lnTo>
                  <a:pt x="1551305" y="14097"/>
                </a:lnTo>
                <a:lnTo>
                  <a:pt x="1518666" y="15367"/>
                </a:lnTo>
                <a:lnTo>
                  <a:pt x="1484757" y="17780"/>
                </a:lnTo>
                <a:lnTo>
                  <a:pt x="1483106" y="21717"/>
                </a:lnTo>
                <a:lnTo>
                  <a:pt x="1528064" y="20447"/>
                </a:lnTo>
                <a:lnTo>
                  <a:pt x="1545463" y="17780"/>
                </a:lnTo>
                <a:lnTo>
                  <a:pt x="1559687" y="16510"/>
                </a:lnTo>
                <a:lnTo>
                  <a:pt x="1594993" y="15367"/>
                </a:lnTo>
                <a:lnTo>
                  <a:pt x="1626489" y="15367"/>
                </a:lnTo>
                <a:lnTo>
                  <a:pt x="1595374" y="12700"/>
                </a:lnTo>
                <a:lnTo>
                  <a:pt x="1608582" y="11430"/>
                </a:lnTo>
                <a:lnTo>
                  <a:pt x="1636903" y="10160"/>
                </a:lnTo>
                <a:lnTo>
                  <a:pt x="2536317" y="10160"/>
                </a:lnTo>
                <a:lnTo>
                  <a:pt x="2561463" y="9017"/>
                </a:lnTo>
                <a:lnTo>
                  <a:pt x="2567559" y="6350"/>
                </a:lnTo>
                <a:lnTo>
                  <a:pt x="2593340" y="5080"/>
                </a:lnTo>
                <a:lnTo>
                  <a:pt x="6125972" y="5080"/>
                </a:lnTo>
                <a:lnTo>
                  <a:pt x="6126099" y="2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5929" y="1358264"/>
            <a:ext cx="28575" cy="1905"/>
          </a:xfrm>
          <a:custGeom>
            <a:avLst/>
            <a:gdLst/>
            <a:ahLst/>
            <a:cxnLst/>
            <a:rect l="l" t="t" r="r" b="b"/>
            <a:pathLst>
              <a:path w="28575" h="1905">
                <a:moveTo>
                  <a:pt x="27978" y="0"/>
                </a:moveTo>
                <a:lnTo>
                  <a:pt x="0" y="0"/>
                </a:lnTo>
                <a:lnTo>
                  <a:pt x="21805" y="1396"/>
                </a:lnTo>
                <a:lnTo>
                  <a:pt x="279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28611" y="1356994"/>
            <a:ext cx="75565" cy="3175"/>
          </a:xfrm>
          <a:custGeom>
            <a:avLst/>
            <a:gdLst/>
            <a:ahLst/>
            <a:cxnLst/>
            <a:rect l="l" t="t" r="r" b="b"/>
            <a:pathLst>
              <a:path w="75565" h="3175">
                <a:moveTo>
                  <a:pt x="56629" y="0"/>
                </a:moveTo>
                <a:lnTo>
                  <a:pt x="0" y="0"/>
                </a:lnTo>
                <a:lnTo>
                  <a:pt x="43764" y="2666"/>
                </a:lnTo>
                <a:lnTo>
                  <a:pt x="74993" y="2666"/>
                </a:lnTo>
                <a:lnTo>
                  <a:pt x="74333" y="1270"/>
                </a:lnTo>
                <a:lnTo>
                  <a:pt x="566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14500" y="1355725"/>
            <a:ext cx="66040" cy="4445"/>
          </a:xfrm>
          <a:custGeom>
            <a:avLst/>
            <a:gdLst/>
            <a:ahLst/>
            <a:cxnLst/>
            <a:rect l="l" t="t" r="r" b="b"/>
            <a:pathLst>
              <a:path w="66039" h="4444">
                <a:moveTo>
                  <a:pt x="52577" y="0"/>
                </a:moveTo>
                <a:lnTo>
                  <a:pt x="35560" y="0"/>
                </a:lnTo>
                <a:lnTo>
                  <a:pt x="28193" y="1270"/>
                </a:lnTo>
                <a:lnTo>
                  <a:pt x="13969" y="1270"/>
                </a:lnTo>
                <a:lnTo>
                  <a:pt x="1650" y="2540"/>
                </a:lnTo>
                <a:lnTo>
                  <a:pt x="0" y="3936"/>
                </a:lnTo>
                <a:lnTo>
                  <a:pt x="63881" y="3936"/>
                </a:lnTo>
                <a:lnTo>
                  <a:pt x="66039" y="2540"/>
                </a:lnTo>
                <a:lnTo>
                  <a:pt x="62483" y="1270"/>
                </a:lnTo>
                <a:lnTo>
                  <a:pt x="52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070100" y="1353311"/>
            <a:ext cx="125095" cy="6350"/>
          </a:xfrm>
          <a:custGeom>
            <a:avLst/>
            <a:gdLst/>
            <a:ahLst/>
            <a:cxnLst/>
            <a:rect l="l" t="t" r="r" b="b"/>
            <a:pathLst>
              <a:path w="125094" h="6350">
                <a:moveTo>
                  <a:pt x="79248" y="0"/>
                </a:moveTo>
                <a:lnTo>
                  <a:pt x="0" y="0"/>
                </a:lnTo>
                <a:lnTo>
                  <a:pt x="43942" y="1270"/>
                </a:lnTo>
                <a:lnTo>
                  <a:pt x="65150" y="2413"/>
                </a:lnTo>
                <a:lnTo>
                  <a:pt x="71881" y="3683"/>
                </a:lnTo>
                <a:lnTo>
                  <a:pt x="72770" y="4953"/>
                </a:lnTo>
                <a:lnTo>
                  <a:pt x="76200" y="4953"/>
                </a:lnTo>
                <a:lnTo>
                  <a:pt x="90677" y="6350"/>
                </a:lnTo>
                <a:lnTo>
                  <a:pt x="124587" y="4953"/>
                </a:lnTo>
                <a:lnTo>
                  <a:pt x="117475" y="3683"/>
                </a:lnTo>
                <a:lnTo>
                  <a:pt x="84581" y="1270"/>
                </a:lnTo>
                <a:lnTo>
                  <a:pt x="79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927350" y="1355725"/>
            <a:ext cx="57785" cy="4445"/>
          </a:xfrm>
          <a:custGeom>
            <a:avLst/>
            <a:gdLst/>
            <a:ahLst/>
            <a:cxnLst/>
            <a:rect l="l" t="t" r="r" b="b"/>
            <a:pathLst>
              <a:path w="57785" h="4444">
                <a:moveTo>
                  <a:pt x="18542" y="0"/>
                </a:moveTo>
                <a:lnTo>
                  <a:pt x="6857" y="0"/>
                </a:lnTo>
                <a:lnTo>
                  <a:pt x="2412" y="1270"/>
                </a:lnTo>
                <a:lnTo>
                  <a:pt x="0" y="3936"/>
                </a:lnTo>
                <a:lnTo>
                  <a:pt x="57404" y="3936"/>
                </a:lnTo>
                <a:lnTo>
                  <a:pt x="48387" y="2540"/>
                </a:lnTo>
                <a:lnTo>
                  <a:pt x="31623" y="1270"/>
                </a:lnTo>
                <a:lnTo>
                  <a:pt x="185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186557" y="1354582"/>
            <a:ext cx="94615" cy="5080"/>
          </a:xfrm>
          <a:custGeom>
            <a:avLst/>
            <a:gdLst/>
            <a:ahLst/>
            <a:cxnLst/>
            <a:rect l="l" t="t" r="r" b="b"/>
            <a:pathLst>
              <a:path w="94614" h="5080">
                <a:moveTo>
                  <a:pt x="62865" y="0"/>
                </a:moveTo>
                <a:lnTo>
                  <a:pt x="25907" y="0"/>
                </a:lnTo>
                <a:lnTo>
                  <a:pt x="28067" y="1143"/>
                </a:lnTo>
                <a:lnTo>
                  <a:pt x="19431" y="2413"/>
                </a:lnTo>
                <a:lnTo>
                  <a:pt x="5206" y="2413"/>
                </a:lnTo>
                <a:lnTo>
                  <a:pt x="0" y="2667"/>
                </a:lnTo>
                <a:lnTo>
                  <a:pt x="19557" y="5079"/>
                </a:lnTo>
                <a:lnTo>
                  <a:pt x="47243" y="3683"/>
                </a:lnTo>
                <a:lnTo>
                  <a:pt x="92837" y="3683"/>
                </a:lnTo>
                <a:lnTo>
                  <a:pt x="94106" y="2413"/>
                </a:lnTo>
                <a:lnTo>
                  <a:pt x="61594" y="1143"/>
                </a:lnTo>
                <a:lnTo>
                  <a:pt x="62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75859" y="1358264"/>
            <a:ext cx="1401445" cy="1905"/>
          </a:xfrm>
          <a:custGeom>
            <a:avLst/>
            <a:gdLst/>
            <a:ahLst/>
            <a:cxnLst/>
            <a:rect l="l" t="t" r="r" b="b"/>
            <a:pathLst>
              <a:path w="1401445" h="1905">
                <a:moveTo>
                  <a:pt x="1401064" y="0"/>
                </a:moveTo>
                <a:lnTo>
                  <a:pt x="10032" y="0"/>
                </a:lnTo>
                <a:lnTo>
                  <a:pt x="0" y="1396"/>
                </a:lnTo>
                <a:lnTo>
                  <a:pt x="1384427" y="1396"/>
                </a:lnTo>
                <a:lnTo>
                  <a:pt x="14010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90220" y="1354582"/>
            <a:ext cx="256540" cy="3810"/>
          </a:xfrm>
          <a:custGeom>
            <a:avLst/>
            <a:gdLst/>
            <a:ahLst/>
            <a:cxnLst/>
            <a:rect l="l" t="t" r="r" b="b"/>
            <a:pathLst>
              <a:path w="256540" h="3809">
                <a:moveTo>
                  <a:pt x="253961" y="0"/>
                </a:moveTo>
                <a:lnTo>
                  <a:pt x="18973" y="0"/>
                </a:lnTo>
                <a:lnTo>
                  <a:pt x="30734" y="1143"/>
                </a:lnTo>
                <a:lnTo>
                  <a:pt x="26212" y="1143"/>
                </a:lnTo>
                <a:lnTo>
                  <a:pt x="0" y="3683"/>
                </a:lnTo>
                <a:lnTo>
                  <a:pt x="56908" y="2413"/>
                </a:lnTo>
                <a:lnTo>
                  <a:pt x="249872" y="2413"/>
                </a:lnTo>
                <a:lnTo>
                  <a:pt x="256057" y="1143"/>
                </a:lnTo>
                <a:lnTo>
                  <a:pt x="2539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14019" y="1354581"/>
            <a:ext cx="410209" cy="3810"/>
          </a:xfrm>
          <a:custGeom>
            <a:avLst/>
            <a:gdLst/>
            <a:ahLst/>
            <a:cxnLst/>
            <a:rect l="l" t="t" r="r" b="b"/>
            <a:pathLst>
              <a:path w="410209" h="3809">
                <a:moveTo>
                  <a:pt x="409765" y="0"/>
                </a:moveTo>
                <a:lnTo>
                  <a:pt x="0" y="0"/>
                </a:lnTo>
                <a:lnTo>
                  <a:pt x="12090" y="1143"/>
                </a:lnTo>
                <a:lnTo>
                  <a:pt x="22631" y="3683"/>
                </a:lnTo>
                <a:lnTo>
                  <a:pt x="38862" y="3683"/>
                </a:lnTo>
                <a:lnTo>
                  <a:pt x="51104" y="2413"/>
                </a:lnTo>
                <a:lnTo>
                  <a:pt x="61480" y="2413"/>
                </a:lnTo>
                <a:lnTo>
                  <a:pt x="72212" y="3683"/>
                </a:lnTo>
                <a:lnTo>
                  <a:pt x="99047" y="3683"/>
                </a:lnTo>
                <a:lnTo>
                  <a:pt x="95326" y="2413"/>
                </a:lnTo>
                <a:lnTo>
                  <a:pt x="91732" y="1143"/>
                </a:lnTo>
                <a:lnTo>
                  <a:pt x="132448" y="1143"/>
                </a:lnTo>
                <a:lnTo>
                  <a:pt x="153873" y="2413"/>
                </a:lnTo>
                <a:lnTo>
                  <a:pt x="170268" y="3683"/>
                </a:lnTo>
                <a:lnTo>
                  <a:pt x="184086" y="3683"/>
                </a:lnTo>
                <a:lnTo>
                  <a:pt x="185813" y="2413"/>
                </a:lnTo>
                <a:lnTo>
                  <a:pt x="190258" y="1143"/>
                </a:lnTo>
                <a:lnTo>
                  <a:pt x="390753" y="1143"/>
                </a:lnTo>
                <a:lnTo>
                  <a:pt x="4097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323213" y="1356994"/>
            <a:ext cx="55880" cy="1270"/>
          </a:xfrm>
          <a:custGeom>
            <a:avLst/>
            <a:gdLst/>
            <a:ahLst/>
            <a:cxnLst/>
            <a:rect l="l" t="t" r="r" b="b"/>
            <a:pathLst>
              <a:path w="55880" h="1269">
                <a:moveTo>
                  <a:pt x="50546" y="0"/>
                </a:moveTo>
                <a:lnTo>
                  <a:pt x="25400" y="0"/>
                </a:lnTo>
                <a:lnTo>
                  <a:pt x="0" y="1270"/>
                </a:lnTo>
                <a:lnTo>
                  <a:pt x="55880" y="1270"/>
                </a:lnTo>
                <a:lnTo>
                  <a:pt x="50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173097" y="1353311"/>
            <a:ext cx="119380" cy="5080"/>
          </a:xfrm>
          <a:custGeom>
            <a:avLst/>
            <a:gdLst/>
            <a:ahLst/>
            <a:cxnLst/>
            <a:rect l="l" t="t" r="r" b="b"/>
            <a:pathLst>
              <a:path w="119380" h="5080">
                <a:moveTo>
                  <a:pt x="119252" y="0"/>
                </a:moveTo>
                <a:lnTo>
                  <a:pt x="0" y="0"/>
                </a:lnTo>
                <a:lnTo>
                  <a:pt x="19430" y="1270"/>
                </a:lnTo>
                <a:lnTo>
                  <a:pt x="72135" y="1270"/>
                </a:lnTo>
                <a:lnTo>
                  <a:pt x="69850" y="4953"/>
                </a:lnTo>
                <a:lnTo>
                  <a:pt x="91439" y="4953"/>
                </a:lnTo>
                <a:lnTo>
                  <a:pt x="101345" y="2413"/>
                </a:lnTo>
                <a:lnTo>
                  <a:pt x="107822" y="1270"/>
                </a:lnTo>
                <a:lnTo>
                  <a:pt x="1192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184779" y="1356994"/>
            <a:ext cx="6985" cy="635"/>
          </a:xfrm>
          <a:custGeom>
            <a:avLst/>
            <a:gdLst/>
            <a:ahLst/>
            <a:cxnLst/>
            <a:rect l="l" t="t" r="r" b="b"/>
            <a:pathLst>
              <a:path w="6985" h="634">
                <a:moveTo>
                  <a:pt x="6984" y="0"/>
                </a:moveTo>
                <a:lnTo>
                  <a:pt x="0" y="0"/>
                </a:lnTo>
                <a:lnTo>
                  <a:pt x="1777" y="253"/>
                </a:lnTo>
                <a:lnTo>
                  <a:pt x="6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03567" y="1343024"/>
            <a:ext cx="2628265" cy="14604"/>
          </a:xfrm>
          <a:custGeom>
            <a:avLst/>
            <a:gdLst/>
            <a:ahLst/>
            <a:cxnLst/>
            <a:rect l="l" t="t" r="r" b="b"/>
            <a:pathLst>
              <a:path w="2628265" h="14605">
                <a:moveTo>
                  <a:pt x="744575" y="12700"/>
                </a:moveTo>
                <a:lnTo>
                  <a:pt x="707402" y="12700"/>
                </a:lnTo>
                <a:lnTo>
                  <a:pt x="724382" y="13970"/>
                </a:lnTo>
                <a:lnTo>
                  <a:pt x="744575" y="12700"/>
                </a:lnTo>
                <a:close/>
              </a:path>
              <a:path w="2628265" h="14605">
                <a:moveTo>
                  <a:pt x="796620" y="12700"/>
                </a:moveTo>
                <a:lnTo>
                  <a:pt x="765568" y="12700"/>
                </a:lnTo>
                <a:lnTo>
                  <a:pt x="784936" y="13970"/>
                </a:lnTo>
                <a:lnTo>
                  <a:pt x="795020" y="13970"/>
                </a:lnTo>
                <a:lnTo>
                  <a:pt x="796620" y="12700"/>
                </a:lnTo>
                <a:close/>
              </a:path>
              <a:path w="2628265" h="14605">
                <a:moveTo>
                  <a:pt x="1129347" y="12065"/>
                </a:moveTo>
                <a:lnTo>
                  <a:pt x="1038898" y="12065"/>
                </a:lnTo>
                <a:lnTo>
                  <a:pt x="1038898" y="13335"/>
                </a:lnTo>
                <a:lnTo>
                  <a:pt x="1079919" y="13335"/>
                </a:lnTo>
                <a:lnTo>
                  <a:pt x="1079919" y="14605"/>
                </a:lnTo>
                <a:lnTo>
                  <a:pt x="1118654" y="14605"/>
                </a:lnTo>
                <a:lnTo>
                  <a:pt x="1118654" y="13335"/>
                </a:lnTo>
                <a:lnTo>
                  <a:pt x="1129347" y="13335"/>
                </a:lnTo>
                <a:lnTo>
                  <a:pt x="1129347" y="12065"/>
                </a:lnTo>
                <a:close/>
              </a:path>
              <a:path w="2628265" h="14605">
                <a:moveTo>
                  <a:pt x="2627922" y="6350"/>
                </a:moveTo>
                <a:lnTo>
                  <a:pt x="2625890" y="5207"/>
                </a:lnTo>
                <a:lnTo>
                  <a:pt x="1223556" y="5207"/>
                </a:lnTo>
                <a:lnTo>
                  <a:pt x="1234986" y="2540"/>
                </a:lnTo>
                <a:lnTo>
                  <a:pt x="1251369" y="0"/>
                </a:lnTo>
                <a:lnTo>
                  <a:pt x="892594" y="0"/>
                </a:lnTo>
                <a:lnTo>
                  <a:pt x="884847" y="1270"/>
                </a:lnTo>
                <a:lnTo>
                  <a:pt x="874687" y="1270"/>
                </a:lnTo>
                <a:lnTo>
                  <a:pt x="865022" y="2540"/>
                </a:lnTo>
                <a:lnTo>
                  <a:pt x="24257" y="2540"/>
                </a:lnTo>
                <a:lnTo>
                  <a:pt x="0" y="3937"/>
                </a:lnTo>
                <a:lnTo>
                  <a:pt x="238518" y="3937"/>
                </a:lnTo>
                <a:lnTo>
                  <a:pt x="249732" y="6350"/>
                </a:lnTo>
                <a:lnTo>
                  <a:pt x="268058" y="11557"/>
                </a:lnTo>
                <a:lnTo>
                  <a:pt x="291084" y="13970"/>
                </a:lnTo>
                <a:lnTo>
                  <a:pt x="362115" y="13970"/>
                </a:lnTo>
                <a:lnTo>
                  <a:pt x="355904" y="12700"/>
                </a:lnTo>
                <a:lnTo>
                  <a:pt x="365696" y="12700"/>
                </a:lnTo>
                <a:lnTo>
                  <a:pt x="373214" y="11557"/>
                </a:lnTo>
                <a:lnTo>
                  <a:pt x="915073" y="11557"/>
                </a:lnTo>
                <a:lnTo>
                  <a:pt x="962698" y="12700"/>
                </a:lnTo>
                <a:lnTo>
                  <a:pt x="986066" y="13970"/>
                </a:lnTo>
                <a:lnTo>
                  <a:pt x="1016292" y="13970"/>
                </a:lnTo>
                <a:lnTo>
                  <a:pt x="1011212" y="12700"/>
                </a:lnTo>
                <a:lnTo>
                  <a:pt x="1011466" y="11557"/>
                </a:lnTo>
                <a:lnTo>
                  <a:pt x="1185837" y="11557"/>
                </a:lnTo>
                <a:lnTo>
                  <a:pt x="1225461" y="12700"/>
                </a:lnTo>
                <a:lnTo>
                  <a:pt x="1257452" y="12700"/>
                </a:lnTo>
                <a:lnTo>
                  <a:pt x="1281341" y="13970"/>
                </a:lnTo>
                <a:lnTo>
                  <a:pt x="1295438" y="13970"/>
                </a:lnTo>
                <a:lnTo>
                  <a:pt x="1288580" y="12700"/>
                </a:lnTo>
                <a:lnTo>
                  <a:pt x="1278928" y="11557"/>
                </a:lnTo>
                <a:lnTo>
                  <a:pt x="1284262" y="10287"/>
                </a:lnTo>
                <a:lnTo>
                  <a:pt x="1336078" y="11557"/>
                </a:lnTo>
                <a:lnTo>
                  <a:pt x="1553375" y="12700"/>
                </a:lnTo>
                <a:lnTo>
                  <a:pt x="1602651" y="12700"/>
                </a:lnTo>
                <a:lnTo>
                  <a:pt x="1646974" y="13970"/>
                </a:lnTo>
                <a:lnTo>
                  <a:pt x="1658785" y="13970"/>
                </a:lnTo>
                <a:lnTo>
                  <a:pt x="1663484" y="12700"/>
                </a:lnTo>
                <a:lnTo>
                  <a:pt x="1666532" y="10287"/>
                </a:lnTo>
                <a:lnTo>
                  <a:pt x="1945932" y="10287"/>
                </a:lnTo>
                <a:lnTo>
                  <a:pt x="1953044" y="8890"/>
                </a:lnTo>
                <a:lnTo>
                  <a:pt x="2240445" y="8890"/>
                </a:lnTo>
                <a:lnTo>
                  <a:pt x="2256955" y="10287"/>
                </a:lnTo>
                <a:lnTo>
                  <a:pt x="2254923" y="11557"/>
                </a:lnTo>
                <a:lnTo>
                  <a:pt x="2223046" y="13970"/>
                </a:lnTo>
                <a:lnTo>
                  <a:pt x="2239048" y="13970"/>
                </a:lnTo>
                <a:lnTo>
                  <a:pt x="2248827" y="12700"/>
                </a:lnTo>
                <a:lnTo>
                  <a:pt x="2386368" y="12700"/>
                </a:lnTo>
                <a:lnTo>
                  <a:pt x="2392591" y="11557"/>
                </a:lnTo>
                <a:lnTo>
                  <a:pt x="2427643" y="8890"/>
                </a:lnTo>
                <a:lnTo>
                  <a:pt x="2480094" y="7620"/>
                </a:lnTo>
                <a:lnTo>
                  <a:pt x="2580424" y="7620"/>
                </a:lnTo>
                <a:lnTo>
                  <a:pt x="2575217" y="6350"/>
                </a:lnTo>
                <a:lnTo>
                  <a:pt x="2627922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275965" y="1355725"/>
            <a:ext cx="20320" cy="1270"/>
          </a:xfrm>
          <a:custGeom>
            <a:avLst/>
            <a:gdLst/>
            <a:ahLst/>
            <a:cxnLst/>
            <a:rect l="l" t="t" r="r" b="b"/>
            <a:pathLst>
              <a:path w="20320" h="1269">
                <a:moveTo>
                  <a:pt x="20193" y="0"/>
                </a:moveTo>
                <a:lnTo>
                  <a:pt x="0" y="0"/>
                </a:lnTo>
                <a:lnTo>
                  <a:pt x="3937" y="1270"/>
                </a:lnTo>
                <a:lnTo>
                  <a:pt x="201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475101" y="1349374"/>
            <a:ext cx="1471295" cy="7620"/>
          </a:xfrm>
          <a:custGeom>
            <a:avLst/>
            <a:gdLst/>
            <a:ahLst/>
            <a:cxnLst/>
            <a:rect l="l" t="t" r="r" b="b"/>
            <a:pathLst>
              <a:path w="1471295" h="7619">
                <a:moveTo>
                  <a:pt x="16637" y="6350"/>
                </a:moveTo>
                <a:lnTo>
                  <a:pt x="12192" y="5207"/>
                </a:lnTo>
                <a:lnTo>
                  <a:pt x="0" y="5207"/>
                </a:lnTo>
                <a:lnTo>
                  <a:pt x="762" y="6350"/>
                </a:lnTo>
                <a:lnTo>
                  <a:pt x="7112" y="7620"/>
                </a:lnTo>
                <a:lnTo>
                  <a:pt x="13335" y="7620"/>
                </a:lnTo>
                <a:lnTo>
                  <a:pt x="16637" y="6350"/>
                </a:lnTo>
                <a:close/>
              </a:path>
              <a:path w="1471295" h="7619">
                <a:moveTo>
                  <a:pt x="1471041" y="7620"/>
                </a:moveTo>
                <a:lnTo>
                  <a:pt x="1446784" y="5207"/>
                </a:lnTo>
                <a:lnTo>
                  <a:pt x="842264" y="5207"/>
                </a:lnTo>
                <a:lnTo>
                  <a:pt x="827659" y="3937"/>
                </a:lnTo>
                <a:lnTo>
                  <a:pt x="834644" y="3937"/>
                </a:lnTo>
                <a:lnTo>
                  <a:pt x="845439" y="2540"/>
                </a:lnTo>
                <a:lnTo>
                  <a:pt x="842010" y="0"/>
                </a:lnTo>
                <a:lnTo>
                  <a:pt x="22098" y="0"/>
                </a:lnTo>
                <a:lnTo>
                  <a:pt x="45339" y="1270"/>
                </a:lnTo>
                <a:lnTo>
                  <a:pt x="36576" y="2540"/>
                </a:lnTo>
                <a:lnTo>
                  <a:pt x="35941" y="3937"/>
                </a:lnTo>
                <a:lnTo>
                  <a:pt x="35941" y="5207"/>
                </a:lnTo>
                <a:lnTo>
                  <a:pt x="28829" y="7620"/>
                </a:lnTo>
                <a:lnTo>
                  <a:pt x="30861" y="7620"/>
                </a:lnTo>
                <a:lnTo>
                  <a:pt x="43688" y="6350"/>
                </a:lnTo>
                <a:lnTo>
                  <a:pt x="56515" y="6350"/>
                </a:lnTo>
                <a:lnTo>
                  <a:pt x="75565" y="7620"/>
                </a:lnTo>
                <a:lnTo>
                  <a:pt x="67945" y="6350"/>
                </a:lnTo>
                <a:lnTo>
                  <a:pt x="60198" y="5207"/>
                </a:lnTo>
                <a:lnTo>
                  <a:pt x="60452" y="3937"/>
                </a:lnTo>
                <a:lnTo>
                  <a:pt x="108712" y="3937"/>
                </a:lnTo>
                <a:lnTo>
                  <a:pt x="110744" y="5207"/>
                </a:lnTo>
                <a:lnTo>
                  <a:pt x="116713" y="6350"/>
                </a:lnTo>
                <a:lnTo>
                  <a:pt x="122428" y="6350"/>
                </a:lnTo>
                <a:lnTo>
                  <a:pt x="123571" y="7620"/>
                </a:lnTo>
                <a:lnTo>
                  <a:pt x="1471041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45300" y="1195832"/>
            <a:ext cx="299085" cy="160020"/>
          </a:xfrm>
          <a:custGeom>
            <a:avLst/>
            <a:gdLst/>
            <a:ahLst/>
            <a:cxnLst/>
            <a:rect l="l" t="t" r="r" b="b"/>
            <a:pathLst>
              <a:path w="299084" h="160019">
                <a:moveTo>
                  <a:pt x="5524" y="0"/>
                </a:moveTo>
                <a:lnTo>
                  <a:pt x="3225" y="7493"/>
                </a:lnTo>
                <a:lnTo>
                  <a:pt x="0" y="29083"/>
                </a:lnTo>
                <a:lnTo>
                  <a:pt x="1625" y="159893"/>
                </a:lnTo>
                <a:lnTo>
                  <a:pt x="32003" y="159893"/>
                </a:lnTo>
                <a:lnTo>
                  <a:pt x="47612" y="158750"/>
                </a:lnTo>
                <a:lnTo>
                  <a:pt x="298881" y="158750"/>
                </a:lnTo>
                <a:lnTo>
                  <a:pt x="296798" y="157479"/>
                </a:lnTo>
                <a:lnTo>
                  <a:pt x="288620" y="153543"/>
                </a:lnTo>
                <a:lnTo>
                  <a:pt x="291871" y="152400"/>
                </a:lnTo>
                <a:lnTo>
                  <a:pt x="9766" y="152400"/>
                </a:lnTo>
                <a:lnTo>
                  <a:pt x="7810" y="111633"/>
                </a:lnTo>
                <a:lnTo>
                  <a:pt x="6400" y="98933"/>
                </a:lnTo>
                <a:lnTo>
                  <a:pt x="4571" y="91313"/>
                </a:lnTo>
                <a:lnTo>
                  <a:pt x="5791" y="63500"/>
                </a:lnTo>
                <a:lnTo>
                  <a:pt x="7416" y="49529"/>
                </a:lnTo>
                <a:lnTo>
                  <a:pt x="9067" y="43179"/>
                </a:lnTo>
                <a:lnTo>
                  <a:pt x="10325" y="36829"/>
                </a:lnTo>
                <a:lnTo>
                  <a:pt x="7645" y="8763"/>
                </a:lnTo>
                <a:lnTo>
                  <a:pt x="55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259582" y="1353311"/>
            <a:ext cx="69850" cy="2540"/>
          </a:xfrm>
          <a:custGeom>
            <a:avLst/>
            <a:gdLst/>
            <a:ahLst/>
            <a:cxnLst/>
            <a:rect l="l" t="t" r="r" b="b"/>
            <a:pathLst>
              <a:path w="69850" h="2540">
                <a:moveTo>
                  <a:pt x="69341" y="0"/>
                </a:moveTo>
                <a:lnTo>
                  <a:pt x="53720" y="0"/>
                </a:lnTo>
                <a:lnTo>
                  <a:pt x="53593" y="1270"/>
                </a:lnTo>
                <a:lnTo>
                  <a:pt x="0" y="1270"/>
                </a:lnTo>
                <a:lnTo>
                  <a:pt x="9270" y="2413"/>
                </a:lnTo>
                <a:lnTo>
                  <a:pt x="50037" y="2413"/>
                </a:lnTo>
                <a:lnTo>
                  <a:pt x="60959" y="1270"/>
                </a:lnTo>
                <a:lnTo>
                  <a:pt x="693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292350" y="1351914"/>
            <a:ext cx="351790" cy="3175"/>
          </a:xfrm>
          <a:custGeom>
            <a:avLst/>
            <a:gdLst/>
            <a:ahLst/>
            <a:cxnLst/>
            <a:rect l="l" t="t" r="r" b="b"/>
            <a:pathLst>
              <a:path w="351789" h="3175">
                <a:moveTo>
                  <a:pt x="57150" y="1397"/>
                </a:moveTo>
                <a:lnTo>
                  <a:pt x="0" y="1397"/>
                </a:lnTo>
                <a:lnTo>
                  <a:pt x="27686" y="2667"/>
                </a:lnTo>
                <a:lnTo>
                  <a:pt x="50038" y="2667"/>
                </a:lnTo>
                <a:lnTo>
                  <a:pt x="57150" y="1397"/>
                </a:lnTo>
                <a:close/>
              </a:path>
              <a:path w="351789" h="3175">
                <a:moveTo>
                  <a:pt x="351663" y="0"/>
                </a:moveTo>
                <a:lnTo>
                  <a:pt x="64262" y="0"/>
                </a:lnTo>
                <a:lnTo>
                  <a:pt x="99695" y="1397"/>
                </a:lnTo>
                <a:lnTo>
                  <a:pt x="303022" y="1397"/>
                </a:lnTo>
                <a:lnTo>
                  <a:pt x="279146" y="2667"/>
                </a:lnTo>
                <a:lnTo>
                  <a:pt x="296037" y="2667"/>
                </a:lnTo>
                <a:lnTo>
                  <a:pt x="328549" y="1397"/>
                </a:lnTo>
                <a:lnTo>
                  <a:pt x="351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004311" y="1349375"/>
            <a:ext cx="33655" cy="5715"/>
          </a:xfrm>
          <a:custGeom>
            <a:avLst/>
            <a:gdLst/>
            <a:ahLst/>
            <a:cxnLst/>
            <a:rect l="l" t="t" r="r" b="b"/>
            <a:pathLst>
              <a:path w="33655" h="5715">
                <a:moveTo>
                  <a:pt x="27177" y="0"/>
                </a:moveTo>
                <a:lnTo>
                  <a:pt x="0" y="0"/>
                </a:lnTo>
                <a:lnTo>
                  <a:pt x="7874" y="1270"/>
                </a:lnTo>
                <a:lnTo>
                  <a:pt x="10794" y="3936"/>
                </a:lnTo>
                <a:lnTo>
                  <a:pt x="21208" y="5206"/>
                </a:lnTo>
                <a:lnTo>
                  <a:pt x="33655" y="3936"/>
                </a:lnTo>
                <a:lnTo>
                  <a:pt x="33146" y="1270"/>
                </a:lnTo>
                <a:lnTo>
                  <a:pt x="271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317365" y="1346961"/>
            <a:ext cx="604520" cy="7620"/>
          </a:xfrm>
          <a:custGeom>
            <a:avLst/>
            <a:gdLst/>
            <a:ahLst/>
            <a:cxnLst/>
            <a:rect l="l" t="t" r="r" b="b"/>
            <a:pathLst>
              <a:path w="604520" h="7619">
                <a:moveTo>
                  <a:pt x="461645" y="7620"/>
                </a:moveTo>
                <a:lnTo>
                  <a:pt x="446405" y="6350"/>
                </a:lnTo>
                <a:lnTo>
                  <a:pt x="444754" y="4953"/>
                </a:lnTo>
                <a:lnTo>
                  <a:pt x="111760" y="4953"/>
                </a:lnTo>
                <a:lnTo>
                  <a:pt x="113157" y="3683"/>
                </a:lnTo>
                <a:lnTo>
                  <a:pt x="125476" y="1270"/>
                </a:lnTo>
                <a:lnTo>
                  <a:pt x="126873" y="0"/>
                </a:lnTo>
                <a:lnTo>
                  <a:pt x="92964" y="2413"/>
                </a:lnTo>
                <a:lnTo>
                  <a:pt x="31369" y="4953"/>
                </a:lnTo>
                <a:lnTo>
                  <a:pt x="0" y="7620"/>
                </a:lnTo>
                <a:lnTo>
                  <a:pt x="461645" y="7620"/>
                </a:lnTo>
                <a:close/>
              </a:path>
              <a:path w="604520" h="7619">
                <a:moveTo>
                  <a:pt x="604520" y="7620"/>
                </a:moveTo>
                <a:lnTo>
                  <a:pt x="592709" y="6350"/>
                </a:lnTo>
                <a:lnTo>
                  <a:pt x="525272" y="6350"/>
                </a:lnTo>
                <a:lnTo>
                  <a:pt x="524687" y="5588"/>
                </a:lnTo>
                <a:lnTo>
                  <a:pt x="580898" y="5588"/>
                </a:lnTo>
                <a:lnTo>
                  <a:pt x="580898" y="4318"/>
                </a:lnTo>
                <a:lnTo>
                  <a:pt x="569010" y="4318"/>
                </a:lnTo>
                <a:lnTo>
                  <a:pt x="569010" y="3048"/>
                </a:lnTo>
                <a:lnTo>
                  <a:pt x="557149" y="3048"/>
                </a:lnTo>
                <a:lnTo>
                  <a:pt x="557149" y="1778"/>
                </a:lnTo>
                <a:lnTo>
                  <a:pt x="527685" y="1778"/>
                </a:lnTo>
                <a:lnTo>
                  <a:pt x="527685" y="3048"/>
                </a:lnTo>
                <a:lnTo>
                  <a:pt x="523240" y="3048"/>
                </a:lnTo>
                <a:lnTo>
                  <a:pt x="523240" y="4318"/>
                </a:lnTo>
                <a:lnTo>
                  <a:pt x="524205" y="4318"/>
                </a:lnTo>
                <a:lnTo>
                  <a:pt x="524205" y="4953"/>
                </a:lnTo>
                <a:lnTo>
                  <a:pt x="483362" y="4953"/>
                </a:lnTo>
                <a:lnTo>
                  <a:pt x="500126" y="6350"/>
                </a:lnTo>
                <a:lnTo>
                  <a:pt x="471551" y="6350"/>
                </a:lnTo>
                <a:lnTo>
                  <a:pt x="461645" y="7620"/>
                </a:lnTo>
                <a:lnTo>
                  <a:pt x="60452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051552" y="1348232"/>
            <a:ext cx="2903220" cy="6350"/>
          </a:xfrm>
          <a:custGeom>
            <a:avLst/>
            <a:gdLst/>
            <a:ahLst/>
            <a:cxnLst/>
            <a:rect l="l" t="t" r="r" b="b"/>
            <a:pathLst>
              <a:path w="2903220" h="6350">
                <a:moveTo>
                  <a:pt x="2902712" y="0"/>
                </a:moveTo>
                <a:lnTo>
                  <a:pt x="29210" y="0"/>
                </a:lnTo>
                <a:lnTo>
                  <a:pt x="0" y="2413"/>
                </a:lnTo>
                <a:lnTo>
                  <a:pt x="14224" y="3683"/>
                </a:lnTo>
                <a:lnTo>
                  <a:pt x="44323" y="3683"/>
                </a:lnTo>
                <a:lnTo>
                  <a:pt x="63246" y="6350"/>
                </a:lnTo>
                <a:lnTo>
                  <a:pt x="2902457" y="6350"/>
                </a:lnTo>
                <a:lnTo>
                  <a:pt x="2902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464177" y="1348232"/>
            <a:ext cx="162560" cy="3810"/>
          </a:xfrm>
          <a:custGeom>
            <a:avLst/>
            <a:gdLst/>
            <a:ahLst/>
            <a:cxnLst/>
            <a:rect l="l" t="t" r="r" b="b"/>
            <a:pathLst>
              <a:path w="162560" h="3809">
                <a:moveTo>
                  <a:pt x="162306" y="0"/>
                </a:moveTo>
                <a:lnTo>
                  <a:pt x="12192" y="0"/>
                </a:lnTo>
                <a:lnTo>
                  <a:pt x="0" y="1143"/>
                </a:lnTo>
                <a:lnTo>
                  <a:pt x="5969" y="2413"/>
                </a:lnTo>
                <a:lnTo>
                  <a:pt x="28575" y="2413"/>
                </a:lnTo>
                <a:lnTo>
                  <a:pt x="19303" y="3683"/>
                </a:lnTo>
                <a:lnTo>
                  <a:pt x="123444" y="3683"/>
                </a:lnTo>
                <a:lnTo>
                  <a:pt x="145669" y="1143"/>
                </a:lnTo>
                <a:lnTo>
                  <a:pt x="1623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674108" y="1350644"/>
            <a:ext cx="88265" cy="1270"/>
          </a:xfrm>
          <a:custGeom>
            <a:avLst/>
            <a:gdLst/>
            <a:ahLst/>
            <a:cxnLst/>
            <a:rect l="l" t="t" r="r" b="b"/>
            <a:pathLst>
              <a:path w="88264" h="1269">
                <a:moveTo>
                  <a:pt x="82676" y="0"/>
                </a:moveTo>
                <a:lnTo>
                  <a:pt x="25145" y="0"/>
                </a:lnTo>
                <a:lnTo>
                  <a:pt x="0" y="1270"/>
                </a:lnTo>
                <a:lnTo>
                  <a:pt x="88011" y="1270"/>
                </a:lnTo>
                <a:lnTo>
                  <a:pt x="826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810505" y="1346961"/>
            <a:ext cx="158115" cy="5080"/>
          </a:xfrm>
          <a:custGeom>
            <a:avLst/>
            <a:gdLst/>
            <a:ahLst/>
            <a:cxnLst/>
            <a:rect l="l" t="t" r="r" b="b"/>
            <a:pathLst>
              <a:path w="158114" h="5080">
                <a:moveTo>
                  <a:pt x="157988" y="0"/>
                </a:moveTo>
                <a:lnTo>
                  <a:pt x="0" y="0"/>
                </a:lnTo>
                <a:lnTo>
                  <a:pt x="9525" y="1270"/>
                </a:lnTo>
                <a:lnTo>
                  <a:pt x="88773" y="1270"/>
                </a:lnTo>
                <a:lnTo>
                  <a:pt x="99060" y="3683"/>
                </a:lnTo>
                <a:lnTo>
                  <a:pt x="95631" y="4953"/>
                </a:lnTo>
                <a:lnTo>
                  <a:pt x="108458" y="3683"/>
                </a:lnTo>
                <a:lnTo>
                  <a:pt x="157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507865" y="1347469"/>
            <a:ext cx="295910" cy="3810"/>
          </a:xfrm>
          <a:custGeom>
            <a:avLst/>
            <a:gdLst/>
            <a:ahLst/>
            <a:cxnLst/>
            <a:rect l="l" t="t" r="r" b="b"/>
            <a:pathLst>
              <a:path w="295910" h="3809">
                <a:moveTo>
                  <a:pt x="295541" y="0"/>
                </a:moveTo>
                <a:lnTo>
                  <a:pt x="0" y="0"/>
                </a:lnTo>
                <a:lnTo>
                  <a:pt x="0" y="1270"/>
                </a:lnTo>
                <a:lnTo>
                  <a:pt x="143891" y="1270"/>
                </a:lnTo>
                <a:lnTo>
                  <a:pt x="143891" y="2540"/>
                </a:lnTo>
                <a:lnTo>
                  <a:pt x="155067" y="2540"/>
                </a:lnTo>
                <a:lnTo>
                  <a:pt x="155067" y="3810"/>
                </a:lnTo>
                <a:lnTo>
                  <a:pt x="229489" y="3810"/>
                </a:lnTo>
                <a:lnTo>
                  <a:pt x="229489" y="2540"/>
                </a:lnTo>
                <a:lnTo>
                  <a:pt x="240411" y="2540"/>
                </a:lnTo>
                <a:lnTo>
                  <a:pt x="240411" y="1270"/>
                </a:lnTo>
                <a:lnTo>
                  <a:pt x="261620" y="1270"/>
                </a:lnTo>
                <a:lnTo>
                  <a:pt x="261620" y="2540"/>
                </a:lnTo>
                <a:lnTo>
                  <a:pt x="287655" y="2540"/>
                </a:lnTo>
                <a:lnTo>
                  <a:pt x="287655" y="1270"/>
                </a:lnTo>
                <a:lnTo>
                  <a:pt x="295541" y="1270"/>
                </a:lnTo>
                <a:lnTo>
                  <a:pt x="2955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027552" y="1346961"/>
            <a:ext cx="48260" cy="2540"/>
          </a:xfrm>
          <a:custGeom>
            <a:avLst/>
            <a:gdLst/>
            <a:ahLst/>
            <a:cxnLst/>
            <a:rect l="l" t="t" r="r" b="b"/>
            <a:pathLst>
              <a:path w="48260" h="2540">
                <a:moveTo>
                  <a:pt x="48133" y="0"/>
                </a:moveTo>
                <a:lnTo>
                  <a:pt x="0" y="0"/>
                </a:lnTo>
                <a:lnTo>
                  <a:pt x="12954" y="1270"/>
                </a:lnTo>
                <a:lnTo>
                  <a:pt x="29210" y="2413"/>
                </a:lnTo>
                <a:lnTo>
                  <a:pt x="43053" y="2413"/>
                </a:lnTo>
                <a:lnTo>
                  <a:pt x="481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502023" y="1345564"/>
            <a:ext cx="3452495" cy="3810"/>
          </a:xfrm>
          <a:custGeom>
            <a:avLst/>
            <a:gdLst/>
            <a:ahLst/>
            <a:cxnLst/>
            <a:rect l="l" t="t" r="r" b="b"/>
            <a:pathLst>
              <a:path w="3452495" h="3809">
                <a:moveTo>
                  <a:pt x="3452368" y="0"/>
                </a:moveTo>
                <a:lnTo>
                  <a:pt x="0" y="0"/>
                </a:lnTo>
                <a:lnTo>
                  <a:pt x="3810" y="1397"/>
                </a:lnTo>
                <a:lnTo>
                  <a:pt x="487299" y="1397"/>
                </a:lnTo>
                <a:lnTo>
                  <a:pt x="501650" y="2667"/>
                </a:lnTo>
                <a:lnTo>
                  <a:pt x="510413" y="3810"/>
                </a:lnTo>
                <a:lnTo>
                  <a:pt x="514858" y="1397"/>
                </a:lnTo>
                <a:lnTo>
                  <a:pt x="530987" y="2667"/>
                </a:lnTo>
                <a:lnTo>
                  <a:pt x="539496" y="3810"/>
                </a:lnTo>
                <a:lnTo>
                  <a:pt x="551688" y="3810"/>
                </a:lnTo>
                <a:lnTo>
                  <a:pt x="578739" y="2667"/>
                </a:lnTo>
                <a:lnTo>
                  <a:pt x="3452241" y="2667"/>
                </a:lnTo>
                <a:lnTo>
                  <a:pt x="3452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55066" y="1346961"/>
            <a:ext cx="285750" cy="1270"/>
          </a:xfrm>
          <a:custGeom>
            <a:avLst/>
            <a:gdLst/>
            <a:ahLst/>
            <a:cxnLst/>
            <a:rect l="l" t="t" r="r" b="b"/>
            <a:pathLst>
              <a:path w="285750" h="1269">
                <a:moveTo>
                  <a:pt x="285356" y="0"/>
                </a:moveTo>
                <a:lnTo>
                  <a:pt x="23914" y="0"/>
                </a:lnTo>
                <a:lnTo>
                  <a:pt x="0" y="1270"/>
                </a:lnTo>
                <a:lnTo>
                  <a:pt x="282105" y="1270"/>
                </a:lnTo>
                <a:lnTo>
                  <a:pt x="2853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660398" y="1340611"/>
            <a:ext cx="1654810" cy="7620"/>
          </a:xfrm>
          <a:custGeom>
            <a:avLst/>
            <a:gdLst/>
            <a:ahLst/>
            <a:cxnLst/>
            <a:rect l="l" t="t" r="r" b="b"/>
            <a:pathLst>
              <a:path w="1654810" h="7619">
                <a:moveTo>
                  <a:pt x="1654670" y="4953"/>
                </a:moveTo>
                <a:lnTo>
                  <a:pt x="172085" y="4953"/>
                </a:lnTo>
                <a:lnTo>
                  <a:pt x="160147" y="3683"/>
                </a:lnTo>
                <a:lnTo>
                  <a:pt x="127889" y="3683"/>
                </a:lnTo>
                <a:lnTo>
                  <a:pt x="135509" y="2413"/>
                </a:lnTo>
                <a:lnTo>
                  <a:pt x="145796" y="1270"/>
                </a:lnTo>
                <a:lnTo>
                  <a:pt x="155829" y="1270"/>
                </a:lnTo>
                <a:lnTo>
                  <a:pt x="162560" y="0"/>
                </a:lnTo>
                <a:lnTo>
                  <a:pt x="89408" y="2413"/>
                </a:lnTo>
                <a:lnTo>
                  <a:pt x="70993" y="3683"/>
                </a:lnTo>
                <a:lnTo>
                  <a:pt x="77724" y="6350"/>
                </a:lnTo>
                <a:lnTo>
                  <a:pt x="58039" y="6350"/>
                </a:lnTo>
                <a:lnTo>
                  <a:pt x="30353" y="3683"/>
                </a:lnTo>
                <a:lnTo>
                  <a:pt x="4445" y="3683"/>
                </a:lnTo>
                <a:lnTo>
                  <a:pt x="0" y="4953"/>
                </a:lnTo>
                <a:lnTo>
                  <a:pt x="3035" y="6350"/>
                </a:lnTo>
                <a:lnTo>
                  <a:pt x="13970" y="6350"/>
                </a:lnTo>
                <a:lnTo>
                  <a:pt x="16510" y="7620"/>
                </a:lnTo>
                <a:lnTo>
                  <a:pt x="1369060" y="7620"/>
                </a:lnTo>
                <a:lnTo>
                  <a:pt x="1367155" y="6350"/>
                </a:lnTo>
                <a:lnTo>
                  <a:pt x="1652778" y="6350"/>
                </a:lnTo>
                <a:lnTo>
                  <a:pt x="1654670" y="49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421885" y="1344294"/>
            <a:ext cx="3533140" cy="3175"/>
          </a:xfrm>
          <a:custGeom>
            <a:avLst/>
            <a:gdLst/>
            <a:ahLst/>
            <a:cxnLst/>
            <a:rect l="l" t="t" r="r" b="b"/>
            <a:pathLst>
              <a:path w="3533140" h="3175">
                <a:moveTo>
                  <a:pt x="3532632" y="0"/>
                </a:moveTo>
                <a:lnTo>
                  <a:pt x="0" y="0"/>
                </a:lnTo>
                <a:lnTo>
                  <a:pt x="61975" y="2666"/>
                </a:lnTo>
                <a:lnTo>
                  <a:pt x="70230" y="1270"/>
                </a:lnTo>
                <a:lnTo>
                  <a:pt x="3532505" y="1270"/>
                </a:lnTo>
                <a:lnTo>
                  <a:pt x="35326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57847" y="1202181"/>
            <a:ext cx="1443990" cy="143510"/>
          </a:xfrm>
          <a:custGeom>
            <a:avLst/>
            <a:gdLst/>
            <a:ahLst/>
            <a:cxnLst/>
            <a:rect l="l" t="t" r="r" b="b"/>
            <a:pathLst>
              <a:path w="1443989" h="143509">
                <a:moveTo>
                  <a:pt x="1305204" y="138430"/>
                </a:moveTo>
                <a:lnTo>
                  <a:pt x="1292390" y="134493"/>
                </a:lnTo>
                <a:lnTo>
                  <a:pt x="9118" y="134493"/>
                </a:lnTo>
                <a:lnTo>
                  <a:pt x="9283" y="51943"/>
                </a:lnTo>
                <a:lnTo>
                  <a:pt x="11607" y="51943"/>
                </a:lnTo>
                <a:lnTo>
                  <a:pt x="13157" y="32893"/>
                </a:lnTo>
                <a:lnTo>
                  <a:pt x="10883" y="32893"/>
                </a:lnTo>
                <a:lnTo>
                  <a:pt x="10642" y="25400"/>
                </a:lnTo>
                <a:lnTo>
                  <a:pt x="3530" y="25400"/>
                </a:lnTo>
                <a:lnTo>
                  <a:pt x="3124" y="6350"/>
                </a:lnTo>
                <a:lnTo>
                  <a:pt x="1917" y="0"/>
                </a:lnTo>
                <a:lnTo>
                  <a:pt x="1219" y="1143"/>
                </a:lnTo>
                <a:lnTo>
                  <a:pt x="2349" y="10033"/>
                </a:lnTo>
                <a:lnTo>
                  <a:pt x="2755" y="22733"/>
                </a:lnTo>
                <a:lnTo>
                  <a:pt x="2819" y="77343"/>
                </a:lnTo>
                <a:lnTo>
                  <a:pt x="0" y="143383"/>
                </a:lnTo>
                <a:lnTo>
                  <a:pt x="37071" y="143383"/>
                </a:lnTo>
                <a:lnTo>
                  <a:pt x="79641" y="140843"/>
                </a:lnTo>
                <a:lnTo>
                  <a:pt x="78562" y="142113"/>
                </a:lnTo>
                <a:lnTo>
                  <a:pt x="90741" y="142113"/>
                </a:lnTo>
                <a:lnTo>
                  <a:pt x="92913" y="143383"/>
                </a:lnTo>
                <a:lnTo>
                  <a:pt x="878205" y="143383"/>
                </a:lnTo>
                <a:lnTo>
                  <a:pt x="852258" y="142113"/>
                </a:lnTo>
                <a:lnTo>
                  <a:pt x="825817" y="142113"/>
                </a:lnTo>
                <a:lnTo>
                  <a:pt x="851255" y="140843"/>
                </a:lnTo>
                <a:lnTo>
                  <a:pt x="1297089" y="140843"/>
                </a:lnTo>
                <a:lnTo>
                  <a:pt x="1305204" y="138430"/>
                </a:lnTo>
                <a:close/>
              </a:path>
              <a:path w="1443989" h="143509">
                <a:moveTo>
                  <a:pt x="1443393" y="135128"/>
                </a:moveTo>
                <a:lnTo>
                  <a:pt x="1307388" y="135128"/>
                </a:lnTo>
                <a:lnTo>
                  <a:pt x="1307388" y="136398"/>
                </a:lnTo>
                <a:lnTo>
                  <a:pt x="1327238" y="136398"/>
                </a:lnTo>
                <a:lnTo>
                  <a:pt x="1327238" y="138938"/>
                </a:lnTo>
                <a:lnTo>
                  <a:pt x="1348371" y="138938"/>
                </a:lnTo>
                <a:lnTo>
                  <a:pt x="1348371" y="140208"/>
                </a:lnTo>
                <a:lnTo>
                  <a:pt x="1354201" y="140208"/>
                </a:lnTo>
                <a:lnTo>
                  <a:pt x="1354201" y="138938"/>
                </a:lnTo>
                <a:lnTo>
                  <a:pt x="1407566" y="138938"/>
                </a:lnTo>
                <a:lnTo>
                  <a:pt x="1407566" y="136398"/>
                </a:lnTo>
                <a:lnTo>
                  <a:pt x="1443393" y="136398"/>
                </a:lnTo>
                <a:lnTo>
                  <a:pt x="1443393" y="135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714627" y="1329181"/>
            <a:ext cx="6240145" cy="13335"/>
          </a:xfrm>
          <a:custGeom>
            <a:avLst/>
            <a:gdLst/>
            <a:ahLst/>
            <a:cxnLst/>
            <a:rect l="l" t="t" r="r" b="b"/>
            <a:pathLst>
              <a:path w="6240145" h="13334">
                <a:moveTo>
                  <a:pt x="234696" y="12700"/>
                </a:moveTo>
                <a:lnTo>
                  <a:pt x="224282" y="11430"/>
                </a:lnTo>
                <a:lnTo>
                  <a:pt x="233807" y="8890"/>
                </a:lnTo>
                <a:lnTo>
                  <a:pt x="203962" y="8890"/>
                </a:lnTo>
                <a:lnTo>
                  <a:pt x="200279" y="10033"/>
                </a:lnTo>
                <a:lnTo>
                  <a:pt x="202819" y="11430"/>
                </a:lnTo>
                <a:lnTo>
                  <a:pt x="190500" y="11430"/>
                </a:lnTo>
                <a:lnTo>
                  <a:pt x="186690" y="12700"/>
                </a:lnTo>
                <a:lnTo>
                  <a:pt x="234696" y="12700"/>
                </a:lnTo>
                <a:close/>
              </a:path>
              <a:path w="6240145" h="13334">
                <a:moveTo>
                  <a:pt x="344678" y="12700"/>
                </a:moveTo>
                <a:lnTo>
                  <a:pt x="323215" y="11430"/>
                </a:lnTo>
                <a:lnTo>
                  <a:pt x="289433" y="11430"/>
                </a:lnTo>
                <a:lnTo>
                  <a:pt x="265684" y="12700"/>
                </a:lnTo>
                <a:lnTo>
                  <a:pt x="344678" y="12700"/>
                </a:lnTo>
                <a:close/>
              </a:path>
              <a:path w="6240145" h="13334">
                <a:moveTo>
                  <a:pt x="473468" y="10668"/>
                </a:moveTo>
                <a:lnTo>
                  <a:pt x="385191" y="10668"/>
                </a:lnTo>
                <a:lnTo>
                  <a:pt x="385191" y="9398"/>
                </a:lnTo>
                <a:lnTo>
                  <a:pt x="367411" y="9398"/>
                </a:lnTo>
                <a:lnTo>
                  <a:pt x="367411" y="10668"/>
                </a:lnTo>
                <a:lnTo>
                  <a:pt x="352285" y="10668"/>
                </a:lnTo>
                <a:lnTo>
                  <a:pt x="352285" y="11938"/>
                </a:lnTo>
                <a:lnTo>
                  <a:pt x="345287" y="11938"/>
                </a:lnTo>
                <a:lnTo>
                  <a:pt x="345287" y="13208"/>
                </a:lnTo>
                <a:lnTo>
                  <a:pt x="471830" y="13208"/>
                </a:lnTo>
                <a:lnTo>
                  <a:pt x="471830" y="11938"/>
                </a:lnTo>
                <a:lnTo>
                  <a:pt x="473468" y="11938"/>
                </a:lnTo>
                <a:lnTo>
                  <a:pt x="473468" y="10668"/>
                </a:lnTo>
                <a:close/>
              </a:path>
              <a:path w="6240145" h="13334">
                <a:moveTo>
                  <a:pt x="771271" y="7493"/>
                </a:moveTo>
                <a:lnTo>
                  <a:pt x="554609" y="7493"/>
                </a:lnTo>
                <a:lnTo>
                  <a:pt x="551434" y="10033"/>
                </a:lnTo>
                <a:lnTo>
                  <a:pt x="533908" y="11430"/>
                </a:lnTo>
                <a:lnTo>
                  <a:pt x="505968" y="12700"/>
                </a:lnTo>
                <a:lnTo>
                  <a:pt x="725805" y="12700"/>
                </a:lnTo>
                <a:lnTo>
                  <a:pt x="734060" y="8890"/>
                </a:lnTo>
                <a:lnTo>
                  <a:pt x="732917" y="8890"/>
                </a:lnTo>
                <a:lnTo>
                  <a:pt x="771271" y="7493"/>
                </a:lnTo>
                <a:close/>
              </a:path>
              <a:path w="6240145" h="13334">
                <a:moveTo>
                  <a:pt x="781050" y="12700"/>
                </a:moveTo>
                <a:lnTo>
                  <a:pt x="777113" y="11430"/>
                </a:lnTo>
                <a:lnTo>
                  <a:pt x="775335" y="8890"/>
                </a:lnTo>
                <a:lnTo>
                  <a:pt x="774827" y="8890"/>
                </a:lnTo>
                <a:lnTo>
                  <a:pt x="759968" y="10033"/>
                </a:lnTo>
                <a:lnTo>
                  <a:pt x="757936" y="11430"/>
                </a:lnTo>
                <a:lnTo>
                  <a:pt x="752221" y="12700"/>
                </a:lnTo>
                <a:lnTo>
                  <a:pt x="781050" y="12700"/>
                </a:lnTo>
                <a:close/>
              </a:path>
              <a:path w="6240145" h="13334">
                <a:moveTo>
                  <a:pt x="837438" y="12700"/>
                </a:moveTo>
                <a:lnTo>
                  <a:pt x="825627" y="11430"/>
                </a:lnTo>
                <a:lnTo>
                  <a:pt x="798068" y="11430"/>
                </a:lnTo>
                <a:lnTo>
                  <a:pt x="790956" y="12700"/>
                </a:lnTo>
                <a:lnTo>
                  <a:pt x="837438" y="12700"/>
                </a:lnTo>
                <a:close/>
              </a:path>
              <a:path w="6240145" h="13334">
                <a:moveTo>
                  <a:pt x="916432" y="12700"/>
                </a:moveTo>
                <a:lnTo>
                  <a:pt x="899033" y="11430"/>
                </a:lnTo>
                <a:lnTo>
                  <a:pt x="846455" y="8890"/>
                </a:lnTo>
                <a:lnTo>
                  <a:pt x="843026" y="7493"/>
                </a:lnTo>
                <a:lnTo>
                  <a:pt x="813562" y="7493"/>
                </a:lnTo>
                <a:lnTo>
                  <a:pt x="837438" y="12700"/>
                </a:lnTo>
                <a:lnTo>
                  <a:pt x="916432" y="12700"/>
                </a:lnTo>
                <a:close/>
              </a:path>
              <a:path w="6240145" h="13334">
                <a:moveTo>
                  <a:pt x="952500" y="3683"/>
                </a:moveTo>
                <a:lnTo>
                  <a:pt x="10795" y="3683"/>
                </a:lnTo>
                <a:lnTo>
                  <a:pt x="0" y="5080"/>
                </a:lnTo>
                <a:lnTo>
                  <a:pt x="284988" y="5080"/>
                </a:lnTo>
                <a:lnTo>
                  <a:pt x="263017" y="8890"/>
                </a:lnTo>
                <a:lnTo>
                  <a:pt x="250571" y="11430"/>
                </a:lnTo>
                <a:lnTo>
                  <a:pt x="234696" y="12700"/>
                </a:lnTo>
                <a:lnTo>
                  <a:pt x="265684" y="12700"/>
                </a:lnTo>
                <a:lnTo>
                  <a:pt x="255270" y="11430"/>
                </a:lnTo>
                <a:lnTo>
                  <a:pt x="275209" y="11430"/>
                </a:lnTo>
                <a:lnTo>
                  <a:pt x="299085" y="10033"/>
                </a:lnTo>
                <a:lnTo>
                  <a:pt x="300736" y="7493"/>
                </a:lnTo>
                <a:lnTo>
                  <a:pt x="342519" y="7493"/>
                </a:lnTo>
                <a:lnTo>
                  <a:pt x="347853" y="6350"/>
                </a:lnTo>
                <a:lnTo>
                  <a:pt x="918083" y="6350"/>
                </a:lnTo>
                <a:lnTo>
                  <a:pt x="931037" y="5080"/>
                </a:lnTo>
                <a:lnTo>
                  <a:pt x="952500" y="3683"/>
                </a:lnTo>
                <a:close/>
              </a:path>
              <a:path w="6240145" h="13334">
                <a:moveTo>
                  <a:pt x="6240018" y="11430"/>
                </a:moveTo>
                <a:lnTo>
                  <a:pt x="6239891" y="1143"/>
                </a:lnTo>
                <a:lnTo>
                  <a:pt x="4802746" y="1143"/>
                </a:lnTo>
                <a:lnTo>
                  <a:pt x="4794377" y="2413"/>
                </a:lnTo>
                <a:lnTo>
                  <a:pt x="4803013" y="3683"/>
                </a:lnTo>
                <a:lnTo>
                  <a:pt x="4821301" y="3683"/>
                </a:lnTo>
                <a:lnTo>
                  <a:pt x="4816221" y="5080"/>
                </a:lnTo>
                <a:lnTo>
                  <a:pt x="4800092" y="5080"/>
                </a:lnTo>
                <a:lnTo>
                  <a:pt x="4790821" y="6350"/>
                </a:lnTo>
                <a:lnTo>
                  <a:pt x="4806442" y="6350"/>
                </a:lnTo>
                <a:lnTo>
                  <a:pt x="4815586" y="7493"/>
                </a:lnTo>
                <a:lnTo>
                  <a:pt x="4410964" y="7493"/>
                </a:lnTo>
                <a:lnTo>
                  <a:pt x="4414139" y="8890"/>
                </a:lnTo>
                <a:lnTo>
                  <a:pt x="4384675" y="10033"/>
                </a:lnTo>
                <a:lnTo>
                  <a:pt x="3957828" y="10033"/>
                </a:lnTo>
                <a:lnTo>
                  <a:pt x="3951224" y="11430"/>
                </a:lnTo>
                <a:lnTo>
                  <a:pt x="3940683" y="11430"/>
                </a:lnTo>
                <a:lnTo>
                  <a:pt x="3936746" y="10033"/>
                </a:lnTo>
                <a:lnTo>
                  <a:pt x="3932047" y="8890"/>
                </a:lnTo>
                <a:lnTo>
                  <a:pt x="3932428" y="8890"/>
                </a:lnTo>
                <a:lnTo>
                  <a:pt x="3918839" y="7493"/>
                </a:lnTo>
                <a:lnTo>
                  <a:pt x="3931920" y="7493"/>
                </a:lnTo>
                <a:lnTo>
                  <a:pt x="3955542" y="6350"/>
                </a:lnTo>
                <a:lnTo>
                  <a:pt x="3964432" y="6350"/>
                </a:lnTo>
                <a:lnTo>
                  <a:pt x="3933444" y="5080"/>
                </a:lnTo>
                <a:lnTo>
                  <a:pt x="3952748" y="3683"/>
                </a:lnTo>
                <a:lnTo>
                  <a:pt x="4764024" y="3683"/>
                </a:lnTo>
                <a:lnTo>
                  <a:pt x="4777232" y="2413"/>
                </a:lnTo>
                <a:lnTo>
                  <a:pt x="4802746" y="1143"/>
                </a:lnTo>
                <a:lnTo>
                  <a:pt x="3837305" y="1143"/>
                </a:lnTo>
                <a:lnTo>
                  <a:pt x="3874897" y="3683"/>
                </a:lnTo>
                <a:lnTo>
                  <a:pt x="3878199" y="6350"/>
                </a:lnTo>
                <a:lnTo>
                  <a:pt x="3865626" y="8890"/>
                </a:lnTo>
                <a:lnTo>
                  <a:pt x="3856736" y="11430"/>
                </a:lnTo>
                <a:lnTo>
                  <a:pt x="3847338" y="11430"/>
                </a:lnTo>
                <a:lnTo>
                  <a:pt x="3847338" y="10668"/>
                </a:lnTo>
                <a:lnTo>
                  <a:pt x="3846068" y="10668"/>
                </a:lnTo>
                <a:lnTo>
                  <a:pt x="3846068" y="9398"/>
                </a:lnTo>
                <a:lnTo>
                  <a:pt x="3737381" y="9398"/>
                </a:lnTo>
                <a:lnTo>
                  <a:pt x="3737381" y="10668"/>
                </a:lnTo>
                <a:lnTo>
                  <a:pt x="3695090" y="10668"/>
                </a:lnTo>
                <a:lnTo>
                  <a:pt x="3695090" y="11430"/>
                </a:lnTo>
                <a:lnTo>
                  <a:pt x="3690874" y="11430"/>
                </a:lnTo>
                <a:lnTo>
                  <a:pt x="3649599" y="10033"/>
                </a:lnTo>
                <a:lnTo>
                  <a:pt x="3427349" y="10033"/>
                </a:lnTo>
                <a:lnTo>
                  <a:pt x="3395345" y="7493"/>
                </a:lnTo>
                <a:lnTo>
                  <a:pt x="2204212" y="7493"/>
                </a:lnTo>
                <a:lnTo>
                  <a:pt x="2179828" y="6350"/>
                </a:lnTo>
                <a:lnTo>
                  <a:pt x="1642110" y="6350"/>
                </a:lnTo>
                <a:lnTo>
                  <a:pt x="1625600" y="3683"/>
                </a:lnTo>
                <a:lnTo>
                  <a:pt x="1618869" y="2413"/>
                </a:lnTo>
                <a:lnTo>
                  <a:pt x="1632458" y="2413"/>
                </a:lnTo>
                <a:lnTo>
                  <a:pt x="1643761" y="1143"/>
                </a:lnTo>
                <a:lnTo>
                  <a:pt x="1650365" y="1143"/>
                </a:lnTo>
                <a:lnTo>
                  <a:pt x="1650238" y="0"/>
                </a:lnTo>
                <a:lnTo>
                  <a:pt x="1602359" y="0"/>
                </a:lnTo>
                <a:lnTo>
                  <a:pt x="1595615" y="2413"/>
                </a:lnTo>
                <a:lnTo>
                  <a:pt x="1599057" y="6350"/>
                </a:lnTo>
                <a:lnTo>
                  <a:pt x="1587500" y="8890"/>
                </a:lnTo>
                <a:lnTo>
                  <a:pt x="1165606" y="8890"/>
                </a:lnTo>
                <a:lnTo>
                  <a:pt x="1123950" y="11430"/>
                </a:lnTo>
                <a:lnTo>
                  <a:pt x="997966" y="11430"/>
                </a:lnTo>
                <a:lnTo>
                  <a:pt x="944118" y="10033"/>
                </a:lnTo>
                <a:lnTo>
                  <a:pt x="916432" y="12700"/>
                </a:lnTo>
                <a:lnTo>
                  <a:pt x="6240018" y="12700"/>
                </a:lnTo>
                <a:lnTo>
                  <a:pt x="6240018" y="114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25120" y="1275714"/>
            <a:ext cx="12700" cy="63500"/>
          </a:xfrm>
          <a:custGeom>
            <a:avLst/>
            <a:gdLst/>
            <a:ahLst/>
            <a:cxnLst/>
            <a:rect l="l" t="t" r="r" b="b"/>
            <a:pathLst>
              <a:path w="12700" h="63500">
                <a:moveTo>
                  <a:pt x="12230" y="0"/>
                </a:moveTo>
                <a:lnTo>
                  <a:pt x="0" y="0"/>
                </a:lnTo>
                <a:lnTo>
                  <a:pt x="1612" y="9016"/>
                </a:lnTo>
                <a:lnTo>
                  <a:pt x="2832" y="35559"/>
                </a:lnTo>
                <a:lnTo>
                  <a:pt x="3073" y="63500"/>
                </a:lnTo>
                <a:lnTo>
                  <a:pt x="7124" y="63500"/>
                </a:lnTo>
                <a:lnTo>
                  <a:pt x="7645" y="25400"/>
                </a:lnTo>
                <a:lnTo>
                  <a:pt x="11988" y="25400"/>
                </a:lnTo>
                <a:lnTo>
                  <a:pt x="122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141976" y="1335531"/>
            <a:ext cx="222250" cy="3810"/>
          </a:xfrm>
          <a:custGeom>
            <a:avLst/>
            <a:gdLst/>
            <a:ahLst/>
            <a:cxnLst/>
            <a:rect l="l" t="t" r="r" b="b"/>
            <a:pathLst>
              <a:path w="222250" h="3809">
                <a:moveTo>
                  <a:pt x="114808" y="3683"/>
                </a:moveTo>
                <a:lnTo>
                  <a:pt x="65913" y="2540"/>
                </a:lnTo>
                <a:lnTo>
                  <a:pt x="20701" y="2540"/>
                </a:lnTo>
                <a:lnTo>
                  <a:pt x="0" y="3683"/>
                </a:lnTo>
                <a:lnTo>
                  <a:pt x="114808" y="3683"/>
                </a:lnTo>
                <a:close/>
              </a:path>
              <a:path w="222250" h="3809">
                <a:moveTo>
                  <a:pt x="222250" y="3683"/>
                </a:moveTo>
                <a:lnTo>
                  <a:pt x="189738" y="1143"/>
                </a:lnTo>
                <a:lnTo>
                  <a:pt x="207899" y="0"/>
                </a:lnTo>
                <a:lnTo>
                  <a:pt x="158369" y="0"/>
                </a:lnTo>
                <a:lnTo>
                  <a:pt x="167513" y="1143"/>
                </a:lnTo>
                <a:lnTo>
                  <a:pt x="165100" y="1143"/>
                </a:lnTo>
                <a:lnTo>
                  <a:pt x="159512" y="2540"/>
                </a:lnTo>
                <a:lnTo>
                  <a:pt x="159766" y="2540"/>
                </a:lnTo>
                <a:lnTo>
                  <a:pt x="159512" y="3683"/>
                </a:lnTo>
                <a:lnTo>
                  <a:pt x="222250" y="3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723382" y="1336674"/>
            <a:ext cx="334010" cy="2540"/>
          </a:xfrm>
          <a:custGeom>
            <a:avLst/>
            <a:gdLst/>
            <a:ahLst/>
            <a:cxnLst/>
            <a:rect l="l" t="t" r="r" b="b"/>
            <a:pathLst>
              <a:path w="334010" h="2540">
                <a:moveTo>
                  <a:pt x="219710" y="2540"/>
                </a:moveTo>
                <a:lnTo>
                  <a:pt x="184023" y="1397"/>
                </a:lnTo>
                <a:lnTo>
                  <a:pt x="6350" y="1397"/>
                </a:lnTo>
                <a:lnTo>
                  <a:pt x="0" y="2540"/>
                </a:lnTo>
                <a:lnTo>
                  <a:pt x="219710" y="2540"/>
                </a:lnTo>
                <a:close/>
              </a:path>
              <a:path w="334010" h="2540">
                <a:moveTo>
                  <a:pt x="333756" y="2540"/>
                </a:moveTo>
                <a:lnTo>
                  <a:pt x="299085" y="1397"/>
                </a:lnTo>
                <a:lnTo>
                  <a:pt x="290830" y="0"/>
                </a:lnTo>
                <a:lnTo>
                  <a:pt x="219710" y="2540"/>
                </a:lnTo>
                <a:lnTo>
                  <a:pt x="333756" y="2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26173" y="1331594"/>
            <a:ext cx="1545590" cy="6985"/>
          </a:xfrm>
          <a:custGeom>
            <a:avLst/>
            <a:gdLst/>
            <a:ahLst/>
            <a:cxnLst/>
            <a:rect l="l" t="t" r="r" b="b"/>
            <a:pathLst>
              <a:path w="1545589" h="6984">
                <a:moveTo>
                  <a:pt x="70484" y="0"/>
                </a:moveTo>
                <a:lnTo>
                  <a:pt x="41351" y="0"/>
                </a:lnTo>
                <a:lnTo>
                  <a:pt x="30403" y="2666"/>
                </a:lnTo>
                <a:lnTo>
                  <a:pt x="21882" y="3936"/>
                </a:lnTo>
                <a:lnTo>
                  <a:pt x="0" y="5079"/>
                </a:lnTo>
                <a:lnTo>
                  <a:pt x="1422057" y="5079"/>
                </a:lnTo>
                <a:lnTo>
                  <a:pt x="1478953" y="6476"/>
                </a:lnTo>
                <a:lnTo>
                  <a:pt x="1522133" y="6476"/>
                </a:lnTo>
                <a:lnTo>
                  <a:pt x="1545120" y="3936"/>
                </a:lnTo>
                <a:lnTo>
                  <a:pt x="969556" y="3936"/>
                </a:lnTo>
                <a:lnTo>
                  <a:pt x="943648" y="2666"/>
                </a:lnTo>
                <a:lnTo>
                  <a:pt x="147129" y="2666"/>
                </a:lnTo>
                <a:lnTo>
                  <a:pt x="115023" y="1270"/>
                </a:lnTo>
                <a:lnTo>
                  <a:pt x="60807" y="1270"/>
                </a:lnTo>
                <a:lnTo>
                  <a:pt x="704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072386" y="1336039"/>
            <a:ext cx="163195" cy="2540"/>
          </a:xfrm>
          <a:custGeom>
            <a:avLst/>
            <a:gdLst/>
            <a:ahLst/>
            <a:cxnLst/>
            <a:rect l="l" t="t" r="r" b="b"/>
            <a:pathLst>
              <a:path w="163194" h="2540">
                <a:moveTo>
                  <a:pt x="163195" y="0"/>
                </a:moveTo>
                <a:lnTo>
                  <a:pt x="0" y="0"/>
                </a:lnTo>
                <a:lnTo>
                  <a:pt x="0" y="1270"/>
                </a:lnTo>
                <a:lnTo>
                  <a:pt x="7493" y="1270"/>
                </a:lnTo>
                <a:lnTo>
                  <a:pt x="7493" y="2540"/>
                </a:lnTo>
                <a:lnTo>
                  <a:pt x="136982" y="2540"/>
                </a:lnTo>
                <a:lnTo>
                  <a:pt x="136982" y="1270"/>
                </a:lnTo>
                <a:lnTo>
                  <a:pt x="163195" y="1270"/>
                </a:lnTo>
                <a:lnTo>
                  <a:pt x="163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880867" y="1332864"/>
            <a:ext cx="371475" cy="5715"/>
          </a:xfrm>
          <a:custGeom>
            <a:avLst/>
            <a:gdLst/>
            <a:ahLst/>
            <a:cxnLst/>
            <a:rect l="l" t="t" r="r" b="b"/>
            <a:pathLst>
              <a:path w="371475" h="5715">
                <a:moveTo>
                  <a:pt x="35179" y="0"/>
                </a:moveTo>
                <a:lnTo>
                  <a:pt x="8889" y="0"/>
                </a:lnTo>
                <a:lnTo>
                  <a:pt x="0" y="5206"/>
                </a:lnTo>
                <a:lnTo>
                  <a:pt x="370712" y="5206"/>
                </a:lnTo>
                <a:lnTo>
                  <a:pt x="371094" y="2666"/>
                </a:lnTo>
                <a:lnTo>
                  <a:pt x="54482" y="2666"/>
                </a:lnTo>
                <a:lnTo>
                  <a:pt x="41656" y="1396"/>
                </a:lnTo>
                <a:lnTo>
                  <a:pt x="351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415026" y="1334261"/>
            <a:ext cx="128270" cy="3810"/>
          </a:xfrm>
          <a:custGeom>
            <a:avLst/>
            <a:gdLst/>
            <a:ahLst/>
            <a:cxnLst/>
            <a:rect l="l" t="t" r="r" b="b"/>
            <a:pathLst>
              <a:path w="128270" h="3809">
                <a:moveTo>
                  <a:pt x="128015" y="0"/>
                </a:moveTo>
                <a:lnTo>
                  <a:pt x="0" y="0"/>
                </a:lnTo>
                <a:lnTo>
                  <a:pt x="45465" y="1270"/>
                </a:lnTo>
                <a:lnTo>
                  <a:pt x="76962" y="3810"/>
                </a:lnTo>
                <a:lnTo>
                  <a:pt x="111887" y="3810"/>
                </a:lnTo>
                <a:lnTo>
                  <a:pt x="1280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18162" y="1336039"/>
            <a:ext cx="153670" cy="2540"/>
          </a:xfrm>
          <a:custGeom>
            <a:avLst/>
            <a:gdLst/>
            <a:ahLst/>
            <a:cxnLst/>
            <a:rect l="l" t="t" r="r" b="b"/>
            <a:pathLst>
              <a:path w="153670" h="2540">
                <a:moveTo>
                  <a:pt x="153593" y="1270"/>
                </a:moveTo>
                <a:lnTo>
                  <a:pt x="129933" y="1270"/>
                </a:lnTo>
                <a:lnTo>
                  <a:pt x="129933" y="0"/>
                </a:lnTo>
                <a:lnTo>
                  <a:pt x="3695" y="0"/>
                </a:lnTo>
                <a:lnTo>
                  <a:pt x="3695" y="1270"/>
                </a:lnTo>
                <a:lnTo>
                  <a:pt x="0" y="1270"/>
                </a:lnTo>
                <a:lnTo>
                  <a:pt x="0" y="2540"/>
                </a:lnTo>
                <a:lnTo>
                  <a:pt x="153593" y="2540"/>
                </a:lnTo>
                <a:lnTo>
                  <a:pt x="153593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060947" y="1334261"/>
            <a:ext cx="448945" cy="3810"/>
          </a:xfrm>
          <a:custGeom>
            <a:avLst/>
            <a:gdLst/>
            <a:ahLst/>
            <a:cxnLst/>
            <a:rect l="l" t="t" r="r" b="b"/>
            <a:pathLst>
              <a:path w="448945" h="3809">
                <a:moveTo>
                  <a:pt x="411352" y="0"/>
                </a:moveTo>
                <a:lnTo>
                  <a:pt x="0" y="0"/>
                </a:lnTo>
                <a:lnTo>
                  <a:pt x="11049" y="2413"/>
                </a:lnTo>
                <a:lnTo>
                  <a:pt x="33781" y="3810"/>
                </a:lnTo>
                <a:lnTo>
                  <a:pt x="54355" y="3810"/>
                </a:lnTo>
                <a:lnTo>
                  <a:pt x="64642" y="2413"/>
                </a:lnTo>
                <a:lnTo>
                  <a:pt x="448945" y="2413"/>
                </a:lnTo>
                <a:lnTo>
                  <a:pt x="414400" y="1270"/>
                </a:lnTo>
                <a:lnTo>
                  <a:pt x="405002" y="1270"/>
                </a:lnTo>
                <a:lnTo>
                  <a:pt x="4113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66966" y="1326514"/>
            <a:ext cx="64135" cy="10160"/>
          </a:xfrm>
          <a:custGeom>
            <a:avLst/>
            <a:gdLst/>
            <a:ahLst/>
            <a:cxnLst/>
            <a:rect l="l" t="t" r="r" b="b"/>
            <a:pathLst>
              <a:path w="64134" h="10159">
                <a:moveTo>
                  <a:pt x="4445" y="0"/>
                </a:moveTo>
                <a:lnTo>
                  <a:pt x="3136" y="2666"/>
                </a:lnTo>
                <a:lnTo>
                  <a:pt x="2032" y="7746"/>
                </a:lnTo>
                <a:lnTo>
                  <a:pt x="4267" y="9016"/>
                </a:lnTo>
                <a:lnTo>
                  <a:pt x="8902" y="9016"/>
                </a:lnTo>
                <a:lnTo>
                  <a:pt x="0" y="10159"/>
                </a:lnTo>
                <a:lnTo>
                  <a:pt x="59207" y="10159"/>
                </a:lnTo>
                <a:lnTo>
                  <a:pt x="64033" y="7746"/>
                </a:lnTo>
                <a:lnTo>
                  <a:pt x="50419" y="5079"/>
                </a:lnTo>
                <a:lnTo>
                  <a:pt x="39293" y="3809"/>
                </a:lnTo>
                <a:lnTo>
                  <a:pt x="5448" y="3809"/>
                </a:lnTo>
                <a:lnTo>
                  <a:pt x="4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724787" y="1325244"/>
            <a:ext cx="1005840" cy="11430"/>
          </a:xfrm>
          <a:custGeom>
            <a:avLst/>
            <a:gdLst/>
            <a:ahLst/>
            <a:cxnLst/>
            <a:rect l="l" t="t" r="r" b="b"/>
            <a:pathLst>
              <a:path w="1005839" h="11430">
                <a:moveTo>
                  <a:pt x="907923" y="10287"/>
                </a:moveTo>
                <a:lnTo>
                  <a:pt x="829564" y="10287"/>
                </a:lnTo>
                <a:lnTo>
                  <a:pt x="864616" y="11430"/>
                </a:lnTo>
                <a:lnTo>
                  <a:pt x="894969" y="11430"/>
                </a:lnTo>
                <a:lnTo>
                  <a:pt x="907923" y="10287"/>
                </a:lnTo>
                <a:close/>
              </a:path>
              <a:path w="1005839" h="11430">
                <a:moveTo>
                  <a:pt x="1005332" y="9017"/>
                </a:moveTo>
                <a:lnTo>
                  <a:pt x="981583" y="7620"/>
                </a:lnTo>
                <a:lnTo>
                  <a:pt x="991997" y="6350"/>
                </a:lnTo>
                <a:lnTo>
                  <a:pt x="228981" y="6350"/>
                </a:lnTo>
                <a:lnTo>
                  <a:pt x="228346" y="3937"/>
                </a:lnTo>
                <a:lnTo>
                  <a:pt x="151511" y="3937"/>
                </a:lnTo>
                <a:lnTo>
                  <a:pt x="119126" y="2667"/>
                </a:lnTo>
                <a:lnTo>
                  <a:pt x="75692" y="0"/>
                </a:lnTo>
                <a:lnTo>
                  <a:pt x="27051" y="0"/>
                </a:lnTo>
                <a:lnTo>
                  <a:pt x="35941" y="2667"/>
                </a:lnTo>
                <a:lnTo>
                  <a:pt x="23241" y="3937"/>
                </a:lnTo>
                <a:lnTo>
                  <a:pt x="5715" y="5080"/>
                </a:lnTo>
                <a:lnTo>
                  <a:pt x="0" y="6350"/>
                </a:lnTo>
                <a:lnTo>
                  <a:pt x="22733" y="7620"/>
                </a:lnTo>
                <a:lnTo>
                  <a:pt x="942340" y="7620"/>
                </a:lnTo>
                <a:lnTo>
                  <a:pt x="955929" y="9017"/>
                </a:lnTo>
                <a:lnTo>
                  <a:pt x="929386" y="11430"/>
                </a:lnTo>
                <a:lnTo>
                  <a:pt x="940562" y="11430"/>
                </a:lnTo>
                <a:lnTo>
                  <a:pt x="953770" y="10287"/>
                </a:lnTo>
                <a:lnTo>
                  <a:pt x="998093" y="10287"/>
                </a:lnTo>
                <a:lnTo>
                  <a:pt x="1005332" y="9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918839" y="1322832"/>
            <a:ext cx="926465" cy="13970"/>
          </a:xfrm>
          <a:custGeom>
            <a:avLst/>
            <a:gdLst/>
            <a:ahLst/>
            <a:cxnLst/>
            <a:rect l="l" t="t" r="r" b="b"/>
            <a:pathLst>
              <a:path w="926464" h="13969">
                <a:moveTo>
                  <a:pt x="77470" y="0"/>
                </a:moveTo>
                <a:lnTo>
                  <a:pt x="48640" y="0"/>
                </a:lnTo>
                <a:lnTo>
                  <a:pt x="24511" y="3683"/>
                </a:lnTo>
                <a:lnTo>
                  <a:pt x="24257" y="10033"/>
                </a:lnTo>
                <a:lnTo>
                  <a:pt x="0" y="13843"/>
                </a:lnTo>
                <a:lnTo>
                  <a:pt x="905256" y="13843"/>
                </a:lnTo>
                <a:lnTo>
                  <a:pt x="926084" y="12700"/>
                </a:lnTo>
                <a:lnTo>
                  <a:pt x="96012" y="12700"/>
                </a:lnTo>
                <a:lnTo>
                  <a:pt x="91312" y="11429"/>
                </a:lnTo>
                <a:lnTo>
                  <a:pt x="70103" y="10033"/>
                </a:lnTo>
                <a:lnTo>
                  <a:pt x="46100" y="10033"/>
                </a:lnTo>
                <a:lnTo>
                  <a:pt x="32765" y="8763"/>
                </a:lnTo>
                <a:lnTo>
                  <a:pt x="62484" y="8763"/>
                </a:lnTo>
                <a:lnTo>
                  <a:pt x="74549" y="7493"/>
                </a:lnTo>
                <a:lnTo>
                  <a:pt x="45974" y="7493"/>
                </a:lnTo>
                <a:lnTo>
                  <a:pt x="45974" y="6350"/>
                </a:lnTo>
                <a:lnTo>
                  <a:pt x="80899" y="1143"/>
                </a:lnTo>
                <a:lnTo>
                  <a:pt x="115315" y="1143"/>
                </a:lnTo>
                <a:lnTo>
                  <a:pt x="774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943221" y="1335532"/>
            <a:ext cx="147955" cy="1270"/>
          </a:xfrm>
          <a:custGeom>
            <a:avLst/>
            <a:gdLst/>
            <a:ahLst/>
            <a:cxnLst/>
            <a:rect l="l" t="t" r="r" b="b"/>
            <a:pathLst>
              <a:path w="147954" h="1269">
                <a:moveTo>
                  <a:pt x="118871" y="0"/>
                </a:moveTo>
                <a:lnTo>
                  <a:pt x="22987" y="0"/>
                </a:lnTo>
                <a:lnTo>
                  <a:pt x="0" y="1143"/>
                </a:lnTo>
                <a:lnTo>
                  <a:pt x="147446" y="1143"/>
                </a:lnTo>
                <a:lnTo>
                  <a:pt x="118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66182" y="1330325"/>
            <a:ext cx="285750" cy="6350"/>
          </a:xfrm>
          <a:custGeom>
            <a:avLst/>
            <a:gdLst/>
            <a:ahLst/>
            <a:cxnLst/>
            <a:rect l="l" t="t" r="r" b="b"/>
            <a:pathLst>
              <a:path w="285750" h="6350">
                <a:moveTo>
                  <a:pt x="285750" y="0"/>
                </a:moveTo>
                <a:lnTo>
                  <a:pt x="0" y="0"/>
                </a:lnTo>
                <a:lnTo>
                  <a:pt x="11048" y="1270"/>
                </a:lnTo>
                <a:lnTo>
                  <a:pt x="12318" y="3936"/>
                </a:lnTo>
                <a:lnTo>
                  <a:pt x="15875" y="6350"/>
                </a:lnTo>
                <a:lnTo>
                  <a:pt x="34162" y="5206"/>
                </a:lnTo>
                <a:lnTo>
                  <a:pt x="83692" y="5206"/>
                </a:lnTo>
                <a:lnTo>
                  <a:pt x="101726" y="3936"/>
                </a:lnTo>
                <a:lnTo>
                  <a:pt x="276859" y="3936"/>
                </a:lnTo>
                <a:lnTo>
                  <a:pt x="282193" y="2540"/>
                </a:lnTo>
                <a:lnTo>
                  <a:pt x="285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83030" y="1332864"/>
            <a:ext cx="616585" cy="3175"/>
          </a:xfrm>
          <a:custGeom>
            <a:avLst/>
            <a:gdLst/>
            <a:ahLst/>
            <a:cxnLst/>
            <a:rect l="l" t="t" r="r" b="b"/>
            <a:pathLst>
              <a:path w="616585" h="3175">
                <a:moveTo>
                  <a:pt x="221741" y="0"/>
                </a:moveTo>
                <a:lnTo>
                  <a:pt x="0" y="0"/>
                </a:lnTo>
                <a:lnTo>
                  <a:pt x="18160" y="1396"/>
                </a:lnTo>
                <a:lnTo>
                  <a:pt x="26542" y="2666"/>
                </a:lnTo>
                <a:lnTo>
                  <a:pt x="588263" y="2666"/>
                </a:lnTo>
                <a:lnTo>
                  <a:pt x="616584" y="1396"/>
                </a:lnTo>
                <a:lnTo>
                  <a:pt x="230631" y="1396"/>
                </a:lnTo>
                <a:lnTo>
                  <a:pt x="2217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921380" y="1330325"/>
            <a:ext cx="330835" cy="5715"/>
          </a:xfrm>
          <a:custGeom>
            <a:avLst/>
            <a:gdLst/>
            <a:ahLst/>
            <a:cxnLst/>
            <a:rect l="l" t="t" r="r" b="b"/>
            <a:pathLst>
              <a:path w="330835" h="5715">
                <a:moveTo>
                  <a:pt x="173862" y="0"/>
                </a:moveTo>
                <a:lnTo>
                  <a:pt x="0" y="0"/>
                </a:lnTo>
                <a:lnTo>
                  <a:pt x="1650" y="1270"/>
                </a:lnTo>
                <a:lnTo>
                  <a:pt x="21336" y="2540"/>
                </a:lnTo>
                <a:lnTo>
                  <a:pt x="33781" y="3936"/>
                </a:lnTo>
                <a:lnTo>
                  <a:pt x="13969" y="5206"/>
                </a:lnTo>
                <a:lnTo>
                  <a:pt x="330581" y="5206"/>
                </a:lnTo>
                <a:lnTo>
                  <a:pt x="315975" y="3936"/>
                </a:lnTo>
                <a:lnTo>
                  <a:pt x="270001" y="1270"/>
                </a:lnTo>
                <a:lnTo>
                  <a:pt x="222123" y="1270"/>
                </a:lnTo>
                <a:lnTo>
                  <a:pt x="1738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363468" y="1329181"/>
            <a:ext cx="531495" cy="6350"/>
          </a:xfrm>
          <a:custGeom>
            <a:avLst/>
            <a:gdLst/>
            <a:ahLst/>
            <a:cxnLst/>
            <a:rect l="l" t="t" r="r" b="b"/>
            <a:pathLst>
              <a:path w="531495" h="6350">
                <a:moveTo>
                  <a:pt x="146431" y="3683"/>
                </a:moveTo>
                <a:lnTo>
                  <a:pt x="136525" y="2413"/>
                </a:lnTo>
                <a:lnTo>
                  <a:pt x="114300" y="1143"/>
                </a:lnTo>
                <a:lnTo>
                  <a:pt x="80137" y="0"/>
                </a:lnTo>
                <a:lnTo>
                  <a:pt x="67945" y="3683"/>
                </a:lnTo>
                <a:lnTo>
                  <a:pt x="44069" y="3683"/>
                </a:lnTo>
                <a:lnTo>
                  <a:pt x="18288" y="5080"/>
                </a:lnTo>
                <a:lnTo>
                  <a:pt x="0" y="6350"/>
                </a:lnTo>
                <a:lnTo>
                  <a:pt x="144145" y="6350"/>
                </a:lnTo>
                <a:lnTo>
                  <a:pt x="146431" y="3683"/>
                </a:lnTo>
                <a:close/>
              </a:path>
              <a:path w="531495" h="6350">
                <a:moveTo>
                  <a:pt x="299466" y="1143"/>
                </a:moveTo>
                <a:lnTo>
                  <a:pt x="244221" y="1143"/>
                </a:lnTo>
                <a:lnTo>
                  <a:pt x="224155" y="0"/>
                </a:lnTo>
                <a:lnTo>
                  <a:pt x="208407" y="0"/>
                </a:lnTo>
                <a:lnTo>
                  <a:pt x="214884" y="1143"/>
                </a:lnTo>
                <a:lnTo>
                  <a:pt x="191897" y="2413"/>
                </a:lnTo>
                <a:lnTo>
                  <a:pt x="161036" y="3683"/>
                </a:lnTo>
                <a:lnTo>
                  <a:pt x="144145" y="6350"/>
                </a:lnTo>
                <a:lnTo>
                  <a:pt x="270891" y="6350"/>
                </a:lnTo>
                <a:lnTo>
                  <a:pt x="267970" y="3683"/>
                </a:lnTo>
                <a:lnTo>
                  <a:pt x="299466" y="1143"/>
                </a:lnTo>
                <a:close/>
              </a:path>
              <a:path w="531495" h="6350">
                <a:moveTo>
                  <a:pt x="413258" y="6350"/>
                </a:moveTo>
                <a:lnTo>
                  <a:pt x="413131" y="5080"/>
                </a:lnTo>
                <a:lnTo>
                  <a:pt x="334518" y="5080"/>
                </a:lnTo>
                <a:lnTo>
                  <a:pt x="326136" y="2413"/>
                </a:lnTo>
                <a:lnTo>
                  <a:pt x="314452" y="3683"/>
                </a:lnTo>
                <a:lnTo>
                  <a:pt x="296926" y="5080"/>
                </a:lnTo>
                <a:lnTo>
                  <a:pt x="270891" y="6350"/>
                </a:lnTo>
                <a:lnTo>
                  <a:pt x="413258" y="6350"/>
                </a:lnTo>
                <a:close/>
              </a:path>
              <a:path w="531495" h="6350">
                <a:moveTo>
                  <a:pt x="478790" y="2413"/>
                </a:moveTo>
                <a:lnTo>
                  <a:pt x="461518" y="1143"/>
                </a:lnTo>
                <a:lnTo>
                  <a:pt x="450723" y="2413"/>
                </a:lnTo>
                <a:lnTo>
                  <a:pt x="447167" y="3683"/>
                </a:lnTo>
                <a:lnTo>
                  <a:pt x="438785" y="5080"/>
                </a:lnTo>
                <a:lnTo>
                  <a:pt x="413258" y="6350"/>
                </a:lnTo>
                <a:lnTo>
                  <a:pt x="461137" y="6350"/>
                </a:lnTo>
                <a:lnTo>
                  <a:pt x="461264" y="3683"/>
                </a:lnTo>
                <a:lnTo>
                  <a:pt x="472948" y="2413"/>
                </a:lnTo>
                <a:lnTo>
                  <a:pt x="478790" y="2413"/>
                </a:lnTo>
                <a:close/>
              </a:path>
              <a:path w="531495" h="6350">
                <a:moveTo>
                  <a:pt x="530987" y="6350"/>
                </a:moveTo>
                <a:lnTo>
                  <a:pt x="511683" y="5080"/>
                </a:lnTo>
                <a:lnTo>
                  <a:pt x="498348" y="3683"/>
                </a:lnTo>
                <a:lnTo>
                  <a:pt x="492379" y="2413"/>
                </a:lnTo>
                <a:lnTo>
                  <a:pt x="486156" y="3683"/>
                </a:lnTo>
                <a:lnTo>
                  <a:pt x="479044" y="3683"/>
                </a:lnTo>
                <a:lnTo>
                  <a:pt x="470789" y="5080"/>
                </a:lnTo>
                <a:lnTo>
                  <a:pt x="461137" y="6350"/>
                </a:lnTo>
                <a:lnTo>
                  <a:pt x="530987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026408" y="1332864"/>
            <a:ext cx="242570" cy="3175"/>
          </a:xfrm>
          <a:custGeom>
            <a:avLst/>
            <a:gdLst/>
            <a:ahLst/>
            <a:cxnLst/>
            <a:rect l="l" t="t" r="r" b="b"/>
            <a:pathLst>
              <a:path w="242570" h="3175">
                <a:moveTo>
                  <a:pt x="23875" y="0"/>
                </a:moveTo>
                <a:lnTo>
                  <a:pt x="0" y="2666"/>
                </a:lnTo>
                <a:lnTo>
                  <a:pt x="242062" y="2666"/>
                </a:lnTo>
                <a:lnTo>
                  <a:pt x="239775" y="1396"/>
                </a:lnTo>
                <a:lnTo>
                  <a:pt x="36321" y="1396"/>
                </a:lnTo>
                <a:lnTo>
                  <a:pt x="238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338447" y="1331594"/>
            <a:ext cx="929005" cy="4445"/>
          </a:xfrm>
          <a:custGeom>
            <a:avLst/>
            <a:gdLst/>
            <a:ahLst/>
            <a:cxnLst/>
            <a:rect l="l" t="t" r="r" b="b"/>
            <a:pathLst>
              <a:path w="929004" h="4444">
                <a:moveTo>
                  <a:pt x="611886" y="2667"/>
                </a:moveTo>
                <a:lnTo>
                  <a:pt x="31369" y="2667"/>
                </a:lnTo>
                <a:lnTo>
                  <a:pt x="0" y="3937"/>
                </a:lnTo>
                <a:lnTo>
                  <a:pt x="587756" y="3937"/>
                </a:lnTo>
                <a:lnTo>
                  <a:pt x="611886" y="2667"/>
                </a:lnTo>
                <a:close/>
              </a:path>
              <a:path w="929004" h="4444">
                <a:moveTo>
                  <a:pt x="928497" y="1270"/>
                </a:moveTo>
                <a:lnTo>
                  <a:pt x="917702" y="0"/>
                </a:lnTo>
                <a:lnTo>
                  <a:pt x="805307" y="0"/>
                </a:lnTo>
                <a:lnTo>
                  <a:pt x="831215" y="1270"/>
                </a:lnTo>
                <a:lnTo>
                  <a:pt x="834771" y="2667"/>
                </a:lnTo>
                <a:lnTo>
                  <a:pt x="620649" y="2667"/>
                </a:lnTo>
                <a:lnTo>
                  <a:pt x="618109" y="3937"/>
                </a:lnTo>
                <a:lnTo>
                  <a:pt x="881380" y="3937"/>
                </a:lnTo>
                <a:lnTo>
                  <a:pt x="928497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685447" y="1332864"/>
            <a:ext cx="793750" cy="3175"/>
          </a:xfrm>
          <a:custGeom>
            <a:avLst/>
            <a:gdLst/>
            <a:ahLst/>
            <a:cxnLst/>
            <a:rect l="l" t="t" r="r" b="b"/>
            <a:pathLst>
              <a:path w="793750" h="3175">
                <a:moveTo>
                  <a:pt x="175488" y="635"/>
                </a:moveTo>
                <a:lnTo>
                  <a:pt x="0" y="635"/>
                </a:lnTo>
                <a:lnTo>
                  <a:pt x="0" y="1905"/>
                </a:lnTo>
                <a:lnTo>
                  <a:pt x="18084" y="1905"/>
                </a:lnTo>
                <a:lnTo>
                  <a:pt x="18084" y="3175"/>
                </a:lnTo>
                <a:lnTo>
                  <a:pt x="152908" y="3175"/>
                </a:lnTo>
                <a:lnTo>
                  <a:pt x="152908" y="1905"/>
                </a:lnTo>
                <a:lnTo>
                  <a:pt x="175488" y="1905"/>
                </a:lnTo>
                <a:lnTo>
                  <a:pt x="175488" y="635"/>
                </a:lnTo>
                <a:close/>
              </a:path>
              <a:path w="793750" h="3175">
                <a:moveTo>
                  <a:pt x="793203" y="0"/>
                </a:moveTo>
                <a:lnTo>
                  <a:pt x="215099" y="0"/>
                </a:lnTo>
                <a:lnTo>
                  <a:pt x="230593" y="1397"/>
                </a:lnTo>
                <a:lnTo>
                  <a:pt x="273519" y="2667"/>
                </a:lnTo>
                <a:lnTo>
                  <a:pt x="327240" y="2667"/>
                </a:lnTo>
                <a:lnTo>
                  <a:pt x="375500" y="1397"/>
                </a:lnTo>
                <a:lnTo>
                  <a:pt x="786853" y="1397"/>
                </a:lnTo>
                <a:lnTo>
                  <a:pt x="793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73303" y="1326514"/>
            <a:ext cx="796925" cy="8255"/>
          </a:xfrm>
          <a:custGeom>
            <a:avLst/>
            <a:gdLst/>
            <a:ahLst/>
            <a:cxnLst/>
            <a:rect l="l" t="t" r="r" b="b"/>
            <a:pathLst>
              <a:path w="796925" h="8255">
                <a:moveTo>
                  <a:pt x="697331" y="7747"/>
                </a:moveTo>
                <a:lnTo>
                  <a:pt x="684250" y="6350"/>
                </a:lnTo>
                <a:lnTo>
                  <a:pt x="254520" y="6350"/>
                </a:lnTo>
                <a:lnTo>
                  <a:pt x="254685" y="5080"/>
                </a:lnTo>
                <a:lnTo>
                  <a:pt x="50050" y="5080"/>
                </a:lnTo>
                <a:lnTo>
                  <a:pt x="60325" y="3810"/>
                </a:lnTo>
                <a:lnTo>
                  <a:pt x="82435" y="2667"/>
                </a:lnTo>
                <a:lnTo>
                  <a:pt x="97142" y="1397"/>
                </a:lnTo>
                <a:lnTo>
                  <a:pt x="64096" y="1397"/>
                </a:lnTo>
                <a:lnTo>
                  <a:pt x="54317" y="0"/>
                </a:lnTo>
                <a:lnTo>
                  <a:pt x="50025" y="2667"/>
                </a:lnTo>
                <a:lnTo>
                  <a:pt x="36372" y="3810"/>
                </a:lnTo>
                <a:lnTo>
                  <a:pt x="0" y="7747"/>
                </a:lnTo>
                <a:lnTo>
                  <a:pt x="697331" y="7747"/>
                </a:lnTo>
                <a:close/>
              </a:path>
              <a:path w="796925" h="8255">
                <a:moveTo>
                  <a:pt x="796518" y="7747"/>
                </a:moveTo>
                <a:lnTo>
                  <a:pt x="750925" y="5080"/>
                </a:lnTo>
                <a:lnTo>
                  <a:pt x="716889" y="3810"/>
                </a:lnTo>
                <a:lnTo>
                  <a:pt x="712571" y="6350"/>
                </a:lnTo>
                <a:lnTo>
                  <a:pt x="707618" y="6350"/>
                </a:lnTo>
                <a:lnTo>
                  <a:pt x="697331" y="7747"/>
                </a:lnTo>
                <a:lnTo>
                  <a:pt x="796518" y="77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644776" y="1329182"/>
            <a:ext cx="57150" cy="5080"/>
          </a:xfrm>
          <a:custGeom>
            <a:avLst/>
            <a:gdLst/>
            <a:ahLst/>
            <a:cxnLst/>
            <a:rect l="l" t="t" r="r" b="b"/>
            <a:pathLst>
              <a:path w="57150" h="5080">
                <a:moveTo>
                  <a:pt x="57023" y="0"/>
                </a:moveTo>
                <a:lnTo>
                  <a:pt x="26416" y="1143"/>
                </a:lnTo>
                <a:lnTo>
                  <a:pt x="12446" y="2413"/>
                </a:lnTo>
                <a:lnTo>
                  <a:pt x="0" y="5079"/>
                </a:lnTo>
                <a:lnTo>
                  <a:pt x="53975" y="5079"/>
                </a:lnTo>
                <a:lnTo>
                  <a:pt x="570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697985" y="1327911"/>
            <a:ext cx="78740" cy="6350"/>
          </a:xfrm>
          <a:custGeom>
            <a:avLst/>
            <a:gdLst/>
            <a:ahLst/>
            <a:cxnLst/>
            <a:rect l="l" t="t" r="r" b="b"/>
            <a:pathLst>
              <a:path w="78739" h="6350">
                <a:moveTo>
                  <a:pt x="48513" y="0"/>
                </a:moveTo>
                <a:lnTo>
                  <a:pt x="43941" y="1270"/>
                </a:lnTo>
                <a:lnTo>
                  <a:pt x="15875" y="1270"/>
                </a:lnTo>
                <a:lnTo>
                  <a:pt x="14859" y="2413"/>
                </a:lnTo>
                <a:lnTo>
                  <a:pt x="14224" y="3683"/>
                </a:lnTo>
                <a:lnTo>
                  <a:pt x="10413" y="4953"/>
                </a:lnTo>
                <a:lnTo>
                  <a:pt x="0" y="6350"/>
                </a:lnTo>
                <a:lnTo>
                  <a:pt x="78612" y="6350"/>
                </a:lnTo>
                <a:lnTo>
                  <a:pt x="78612" y="4953"/>
                </a:lnTo>
                <a:lnTo>
                  <a:pt x="74294" y="4953"/>
                </a:lnTo>
                <a:lnTo>
                  <a:pt x="74167" y="3683"/>
                </a:lnTo>
                <a:lnTo>
                  <a:pt x="72771" y="1270"/>
                </a:lnTo>
                <a:lnTo>
                  <a:pt x="48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072635" y="1330325"/>
            <a:ext cx="126364" cy="4445"/>
          </a:xfrm>
          <a:custGeom>
            <a:avLst/>
            <a:gdLst/>
            <a:ahLst/>
            <a:cxnLst/>
            <a:rect l="l" t="t" r="r" b="b"/>
            <a:pathLst>
              <a:path w="126364" h="4444">
                <a:moveTo>
                  <a:pt x="99949" y="0"/>
                </a:moveTo>
                <a:lnTo>
                  <a:pt x="71754" y="0"/>
                </a:lnTo>
                <a:lnTo>
                  <a:pt x="33909" y="1270"/>
                </a:lnTo>
                <a:lnTo>
                  <a:pt x="5714" y="1270"/>
                </a:lnTo>
                <a:lnTo>
                  <a:pt x="4572" y="2540"/>
                </a:lnTo>
                <a:lnTo>
                  <a:pt x="3683" y="2540"/>
                </a:lnTo>
                <a:lnTo>
                  <a:pt x="0" y="3936"/>
                </a:lnTo>
                <a:lnTo>
                  <a:pt x="125856" y="3936"/>
                </a:lnTo>
                <a:lnTo>
                  <a:pt x="100456" y="1270"/>
                </a:lnTo>
                <a:lnTo>
                  <a:pt x="999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378833" y="1330325"/>
            <a:ext cx="877569" cy="4445"/>
          </a:xfrm>
          <a:custGeom>
            <a:avLst/>
            <a:gdLst/>
            <a:ahLst/>
            <a:cxnLst/>
            <a:rect l="l" t="t" r="r" b="b"/>
            <a:pathLst>
              <a:path w="877570" h="4444">
                <a:moveTo>
                  <a:pt x="862076" y="0"/>
                </a:moveTo>
                <a:lnTo>
                  <a:pt x="762" y="0"/>
                </a:lnTo>
                <a:lnTo>
                  <a:pt x="0" y="1270"/>
                </a:lnTo>
                <a:lnTo>
                  <a:pt x="32638" y="2540"/>
                </a:lnTo>
                <a:lnTo>
                  <a:pt x="31876" y="3936"/>
                </a:lnTo>
                <a:lnTo>
                  <a:pt x="750442" y="3936"/>
                </a:lnTo>
                <a:lnTo>
                  <a:pt x="733551" y="2540"/>
                </a:lnTo>
                <a:lnTo>
                  <a:pt x="713358" y="2540"/>
                </a:lnTo>
                <a:lnTo>
                  <a:pt x="733425" y="1270"/>
                </a:lnTo>
                <a:lnTo>
                  <a:pt x="877315" y="1270"/>
                </a:lnTo>
                <a:lnTo>
                  <a:pt x="8620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27824" y="1327911"/>
            <a:ext cx="429895" cy="5080"/>
          </a:xfrm>
          <a:custGeom>
            <a:avLst/>
            <a:gdLst/>
            <a:ahLst/>
            <a:cxnLst/>
            <a:rect l="l" t="t" r="r" b="b"/>
            <a:pathLst>
              <a:path w="429894" h="5080">
                <a:moveTo>
                  <a:pt x="332320" y="4953"/>
                </a:moveTo>
                <a:lnTo>
                  <a:pt x="302094" y="3683"/>
                </a:lnTo>
                <a:lnTo>
                  <a:pt x="277736" y="1270"/>
                </a:lnTo>
                <a:lnTo>
                  <a:pt x="174599" y="1270"/>
                </a:lnTo>
                <a:lnTo>
                  <a:pt x="146050" y="0"/>
                </a:lnTo>
                <a:lnTo>
                  <a:pt x="126784" y="2413"/>
                </a:lnTo>
                <a:lnTo>
                  <a:pt x="89928" y="3683"/>
                </a:lnTo>
                <a:lnTo>
                  <a:pt x="44627" y="3683"/>
                </a:lnTo>
                <a:lnTo>
                  <a:pt x="0" y="4953"/>
                </a:lnTo>
                <a:lnTo>
                  <a:pt x="332320" y="4953"/>
                </a:lnTo>
                <a:close/>
              </a:path>
              <a:path w="429894" h="5080">
                <a:moveTo>
                  <a:pt x="429729" y="4953"/>
                </a:moveTo>
                <a:lnTo>
                  <a:pt x="421144" y="2413"/>
                </a:lnTo>
                <a:lnTo>
                  <a:pt x="412877" y="1270"/>
                </a:lnTo>
                <a:lnTo>
                  <a:pt x="364515" y="1270"/>
                </a:lnTo>
                <a:lnTo>
                  <a:pt x="352907" y="0"/>
                </a:lnTo>
                <a:lnTo>
                  <a:pt x="343814" y="2413"/>
                </a:lnTo>
                <a:lnTo>
                  <a:pt x="343166" y="3683"/>
                </a:lnTo>
                <a:lnTo>
                  <a:pt x="332320" y="4953"/>
                </a:lnTo>
                <a:lnTo>
                  <a:pt x="429729" y="49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402715" y="1326514"/>
            <a:ext cx="233679" cy="6350"/>
          </a:xfrm>
          <a:custGeom>
            <a:avLst/>
            <a:gdLst/>
            <a:ahLst/>
            <a:cxnLst/>
            <a:rect l="l" t="t" r="r" b="b"/>
            <a:pathLst>
              <a:path w="233680" h="6350">
                <a:moveTo>
                  <a:pt x="233426" y="6350"/>
                </a:moveTo>
                <a:lnTo>
                  <a:pt x="232664" y="5080"/>
                </a:lnTo>
                <a:lnTo>
                  <a:pt x="231902" y="3810"/>
                </a:lnTo>
                <a:lnTo>
                  <a:pt x="92837" y="3810"/>
                </a:lnTo>
                <a:lnTo>
                  <a:pt x="93980" y="2667"/>
                </a:lnTo>
                <a:lnTo>
                  <a:pt x="114046" y="2667"/>
                </a:lnTo>
                <a:lnTo>
                  <a:pt x="110744" y="0"/>
                </a:lnTo>
                <a:lnTo>
                  <a:pt x="58166" y="2667"/>
                </a:lnTo>
                <a:lnTo>
                  <a:pt x="26289" y="5080"/>
                </a:lnTo>
                <a:lnTo>
                  <a:pt x="0" y="6350"/>
                </a:lnTo>
                <a:lnTo>
                  <a:pt x="192786" y="6350"/>
                </a:lnTo>
                <a:lnTo>
                  <a:pt x="186309" y="5080"/>
                </a:lnTo>
                <a:lnTo>
                  <a:pt x="207518" y="5080"/>
                </a:lnTo>
                <a:lnTo>
                  <a:pt x="217805" y="6350"/>
                </a:lnTo>
                <a:lnTo>
                  <a:pt x="233426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772280" y="1330325"/>
            <a:ext cx="34290" cy="2540"/>
          </a:xfrm>
          <a:custGeom>
            <a:avLst/>
            <a:gdLst/>
            <a:ahLst/>
            <a:cxnLst/>
            <a:rect l="l" t="t" r="r" b="b"/>
            <a:pathLst>
              <a:path w="34289" h="2540">
                <a:moveTo>
                  <a:pt x="20320" y="0"/>
                </a:moveTo>
                <a:lnTo>
                  <a:pt x="0" y="2540"/>
                </a:lnTo>
                <a:lnTo>
                  <a:pt x="4318" y="2540"/>
                </a:lnTo>
                <a:lnTo>
                  <a:pt x="21717" y="1270"/>
                </a:lnTo>
                <a:lnTo>
                  <a:pt x="34290" y="1270"/>
                </a:lnTo>
                <a:lnTo>
                  <a:pt x="20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3354" y="1325244"/>
            <a:ext cx="205104" cy="6350"/>
          </a:xfrm>
          <a:custGeom>
            <a:avLst/>
            <a:gdLst/>
            <a:ahLst/>
            <a:cxnLst/>
            <a:rect l="l" t="t" r="r" b="b"/>
            <a:pathLst>
              <a:path w="205105" h="6350">
                <a:moveTo>
                  <a:pt x="128066" y="2667"/>
                </a:moveTo>
                <a:lnTo>
                  <a:pt x="99415" y="0"/>
                </a:lnTo>
                <a:lnTo>
                  <a:pt x="79159" y="2667"/>
                </a:lnTo>
                <a:lnTo>
                  <a:pt x="56197" y="3937"/>
                </a:lnTo>
                <a:lnTo>
                  <a:pt x="0" y="6350"/>
                </a:lnTo>
                <a:lnTo>
                  <a:pt x="78740" y="6350"/>
                </a:lnTo>
                <a:lnTo>
                  <a:pt x="86169" y="5080"/>
                </a:lnTo>
                <a:lnTo>
                  <a:pt x="91071" y="5080"/>
                </a:lnTo>
                <a:lnTo>
                  <a:pt x="90322" y="3937"/>
                </a:lnTo>
                <a:lnTo>
                  <a:pt x="80822" y="3937"/>
                </a:lnTo>
                <a:lnTo>
                  <a:pt x="103962" y="2667"/>
                </a:lnTo>
                <a:lnTo>
                  <a:pt x="128066" y="2667"/>
                </a:lnTo>
                <a:close/>
              </a:path>
              <a:path w="205105" h="6350">
                <a:moveTo>
                  <a:pt x="204787" y="5080"/>
                </a:moveTo>
                <a:lnTo>
                  <a:pt x="178333" y="3937"/>
                </a:lnTo>
                <a:lnTo>
                  <a:pt x="176568" y="3937"/>
                </a:lnTo>
                <a:lnTo>
                  <a:pt x="170916" y="6350"/>
                </a:lnTo>
                <a:lnTo>
                  <a:pt x="204635" y="6350"/>
                </a:lnTo>
                <a:lnTo>
                  <a:pt x="204787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953767" y="1325244"/>
            <a:ext cx="777240" cy="6350"/>
          </a:xfrm>
          <a:custGeom>
            <a:avLst/>
            <a:gdLst/>
            <a:ahLst/>
            <a:cxnLst/>
            <a:rect l="l" t="t" r="r" b="b"/>
            <a:pathLst>
              <a:path w="777239" h="6350">
                <a:moveTo>
                  <a:pt x="51054" y="0"/>
                </a:moveTo>
                <a:lnTo>
                  <a:pt x="49530" y="2666"/>
                </a:lnTo>
                <a:lnTo>
                  <a:pt x="38226" y="3936"/>
                </a:lnTo>
                <a:lnTo>
                  <a:pt x="0" y="6350"/>
                </a:lnTo>
                <a:lnTo>
                  <a:pt x="763015" y="6350"/>
                </a:lnTo>
                <a:lnTo>
                  <a:pt x="776858" y="3936"/>
                </a:lnTo>
                <a:lnTo>
                  <a:pt x="770127" y="2666"/>
                </a:lnTo>
                <a:lnTo>
                  <a:pt x="84581" y="2666"/>
                </a:lnTo>
                <a:lnTo>
                  <a:pt x="51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143504" y="1327911"/>
            <a:ext cx="95250" cy="3810"/>
          </a:xfrm>
          <a:custGeom>
            <a:avLst/>
            <a:gdLst/>
            <a:ahLst/>
            <a:cxnLst/>
            <a:rect l="l" t="t" r="r" b="b"/>
            <a:pathLst>
              <a:path w="95250" h="3809">
                <a:moveTo>
                  <a:pt x="68325" y="0"/>
                </a:moveTo>
                <a:lnTo>
                  <a:pt x="19176" y="2413"/>
                </a:lnTo>
                <a:lnTo>
                  <a:pt x="0" y="3683"/>
                </a:lnTo>
                <a:lnTo>
                  <a:pt x="47878" y="3683"/>
                </a:lnTo>
                <a:lnTo>
                  <a:pt x="56133" y="1270"/>
                </a:lnTo>
                <a:lnTo>
                  <a:pt x="94741" y="1270"/>
                </a:lnTo>
                <a:lnTo>
                  <a:pt x="683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030345" y="1325244"/>
            <a:ext cx="60325" cy="6350"/>
          </a:xfrm>
          <a:custGeom>
            <a:avLst/>
            <a:gdLst/>
            <a:ahLst/>
            <a:cxnLst/>
            <a:rect l="l" t="t" r="r" b="b"/>
            <a:pathLst>
              <a:path w="60325" h="6350">
                <a:moveTo>
                  <a:pt x="48005" y="0"/>
                </a:moveTo>
                <a:lnTo>
                  <a:pt x="43306" y="2666"/>
                </a:lnTo>
                <a:lnTo>
                  <a:pt x="22351" y="2666"/>
                </a:lnTo>
                <a:lnTo>
                  <a:pt x="2158" y="3936"/>
                </a:lnTo>
                <a:lnTo>
                  <a:pt x="0" y="6350"/>
                </a:lnTo>
                <a:lnTo>
                  <a:pt x="33146" y="6350"/>
                </a:lnTo>
                <a:lnTo>
                  <a:pt x="54101" y="5079"/>
                </a:lnTo>
                <a:lnTo>
                  <a:pt x="60070" y="2666"/>
                </a:lnTo>
                <a:lnTo>
                  <a:pt x="480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220336" y="1326514"/>
            <a:ext cx="3734435" cy="5080"/>
          </a:xfrm>
          <a:custGeom>
            <a:avLst/>
            <a:gdLst/>
            <a:ahLst/>
            <a:cxnLst/>
            <a:rect l="l" t="t" r="r" b="b"/>
            <a:pathLst>
              <a:path w="3734434" h="5080">
                <a:moveTo>
                  <a:pt x="3191764" y="0"/>
                </a:moveTo>
                <a:lnTo>
                  <a:pt x="0" y="0"/>
                </a:lnTo>
                <a:lnTo>
                  <a:pt x="10922" y="1396"/>
                </a:lnTo>
                <a:lnTo>
                  <a:pt x="23495" y="2666"/>
                </a:lnTo>
                <a:lnTo>
                  <a:pt x="28066" y="3809"/>
                </a:lnTo>
                <a:lnTo>
                  <a:pt x="15621" y="5079"/>
                </a:lnTo>
                <a:lnTo>
                  <a:pt x="46736" y="3809"/>
                </a:lnTo>
                <a:lnTo>
                  <a:pt x="3734181" y="3809"/>
                </a:lnTo>
                <a:lnTo>
                  <a:pt x="3734054" y="2666"/>
                </a:lnTo>
                <a:lnTo>
                  <a:pt x="3222116" y="2666"/>
                </a:lnTo>
                <a:lnTo>
                  <a:pt x="3220719" y="1396"/>
                </a:lnTo>
                <a:lnTo>
                  <a:pt x="3189605" y="1396"/>
                </a:lnTo>
                <a:lnTo>
                  <a:pt x="31917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79183" y="1329182"/>
            <a:ext cx="40005" cy="1270"/>
          </a:xfrm>
          <a:custGeom>
            <a:avLst/>
            <a:gdLst/>
            <a:ahLst/>
            <a:cxnLst/>
            <a:rect l="l" t="t" r="r" b="b"/>
            <a:pathLst>
              <a:path w="40004" h="1269">
                <a:moveTo>
                  <a:pt x="39382" y="0"/>
                </a:moveTo>
                <a:lnTo>
                  <a:pt x="9804" y="0"/>
                </a:lnTo>
                <a:lnTo>
                  <a:pt x="0" y="1143"/>
                </a:lnTo>
                <a:lnTo>
                  <a:pt x="27076" y="1143"/>
                </a:lnTo>
                <a:lnTo>
                  <a:pt x="393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27316" y="1323975"/>
            <a:ext cx="123189" cy="6350"/>
          </a:xfrm>
          <a:custGeom>
            <a:avLst/>
            <a:gdLst/>
            <a:ahLst/>
            <a:cxnLst/>
            <a:rect l="l" t="t" r="r" b="b"/>
            <a:pathLst>
              <a:path w="123190" h="6350">
                <a:moveTo>
                  <a:pt x="122999" y="0"/>
                </a:moveTo>
                <a:lnTo>
                  <a:pt x="82969" y="1270"/>
                </a:lnTo>
                <a:lnTo>
                  <a:pt x="24104" y="3936"/>
                </a:lnTo>
                <a:lnTo>
                  <a:pt x="0" y="3936"/>
                </a:lnTo>
                <a:lnTo>
                  <a:pt x="40817" y="6350"/>
                </a:lnTo>
                <a:lnTo>
                  <a:pt x="74371" y="5206"/>
                </a:lnTo>
                <a:lnTo>
                  <a:pt x="74701" y="2540"/>
                </a:lnTo>
                <a:lnTo>
                  <a:pt x="105867" y="2540"/>
                </a:lnTo>
                <a:lnTo>
                  <a:pt x="115976" y="1270"/>
                </a:lnTo>
                <a:lnTo>
                  <a:pt x="1229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495552" y="1325244"/>
            <a:ext cx="193040" cy="5080"/>
          </a:xfrm>
          <a:custGeom>
            <a:avLst/>
            <a:gdLst/>
            <a:ahLst/>
            <a:cxnLst/>
            <a:rect l="l" t="t" r="r" b="b"/>
            <a:pathLst>
              <a:path w="193039" h="5080">
                <a:moveTo>
                  <a:pt x="111252" y="5080"/>
                </a:moveTo>
                <a:lnTo>
                  <a:pt x="75819" y="3937"/>
                </a:lnTo>
                <a:lnTo>
                  <a:pt x="39497" y="3937"/>
                </a:lnTo>
                <a:lnTo>
                  <a:pt x="0" y="5080"/>
                </a:lnTo>
                <a:lnTo>
                  <a:pt x="111252" y="5080"/>
                </a:lnTo>
                <a:close/>
              </a:path>
              <a:path w="193039" h="5080">
                <a:moveTo>
                  <a:pt x="193040" y="0"/>
                </a:moveTo>
                <a:lnTo>
                  <a:pt x="160388" y="0"/>
                </a:lnTo>
                <a:lnTo>
                  <a:pt x="140589" y="1270"/>
                </a:lnTo>
                <a:lnTo>
                  <a:pt x="126492" y="3937"/>
                </a:lnTo>
                <a:lnTo>
                  <a:pt x="111252" y="5080"/>
                </a:lnTo>
                <a:lnTo>
                  <a:pt x="139065" y="5080"/>
                </a:lnTo>
                <a:lnTo>
                  <a:pt x="138303" y="3937"/>
                </a:lnTo>
                <a:lnTo>
                  <a:pt x="158115" y="2667"/>
                </a:lnTo>
                <a:lnTo>
                  <a:pt x="182118" y="2667"/>
                </a:lnTo>
                <a:lnTo>
                  <a:pt x="1930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14370" y="1329182"/>
            <a:ext cx="24130" cy="1270"/>
          </a:xfrm>
          <a:custGeom>
            <a:avLst/>
            <a:gdLst/>
            <a:ahLst/>
            <a:cxnLst/>
            <a:rect l="l" t="t" r="r" b="b"/>
            <a:pathLst>
              <a:path w="24130" h="1269">
                <a:moveTo>
                  <a:pt x="23875" y="0"/>
                </a:moveTo>
                <a:lnTo>
                  <a:pt x="0" y="0"/>
                </a:lnTo>
                <a:lnTo>
                  <a:pt x="14986" y="1143"/>
                </a:lnTo>
                <a:lnTo>
                  <a:pt x="238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633470" y="1329182"/>
            <a:ext cx="33020" cy="1270"/>
          </a:xfrm>
          <a:custGeom>
            <a:avLst/>
            <a:gdLst/>
            <a:ahLst/>
            <a:cxnLst/>
            <a:rect l="l" t="t" r="r" b="b"/>
            <a:pathLst>
              <a:path w="33020" h="1269">
                <a:moveTo>
                  <a:pt x="32512" y="0"/>
                </a:moveTo>
                <a:lnTo>
                  <a:pt x="0" y="1143"/>
                </a:lnTo>
                <a:lnTo>
                  <a:pt x="29463" y="1143"/>
                </a:lnTo>
                <a:lnTo>
                  <a:pt x="325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028357" y="1325244"/>
            <a:ext cx="77470" cy="4445"/>
          </a:xfrm>
          <a:custGeom>
            <a:avLst/>
            <a:gdLst/>
            <a:ahLst/>
            <a:cxnLst/>
            <a:rect l="l" t="t" r="r" b="b"/>
            <a:pathLst>
              <a:path w="77469" h="4444">
                <a:moveTo>
                  <a:pt x="27660" y="0"/>
                </a:moveTo>
                <a:lnTo>
                  <a:pt x="19240" y="2666"/>
                </a:lnTo>
                <a:lnTo>
                  <a:pt x="0" y="3936"/>
                </a:lnTo>
                <a:lnTo>
                  <a:pt x="77203" y="3936"/>
                </a:lnTo>
                <a:lnTo>
                  <a:pt x="54102" y="1270"/>
                </a:lnTo>
                <a:lnTo>
                  <a:pt x="276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220241" y="1327911"/>
            <a:ext cx="20955" cy="1270"/>
          </a:xfrm>
          <a:custGeom>
            <a:avLst/>
            <a:gdLst/>
            <a:ahLst/>
            <a:cxnLst/>
            <a:rect l="l" t="t" r="r" b="b"/>
            <a:pathLst>
              <a:path w="20955" h="1269">
                <a:moveTo>
                  <a:pt x="8343" y="0"/>
                </a:moveTo>
                <a:lnTo>
                  <a:pt x="0" y="1270"/>
                </a:lnTo>
                <a:lnTo>
                  <a:pt x="20459" y="1270"/>
                </a:lnTo>
                <a:lnTo>
                  <a:pt x="83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91410" y="1325244"/>
            <a:ext cx="82550" cy="4445"/>
          </a:xfrm>
          <a:custGeom>
            <a:avLst/>
            <a:gdLst/>
            <a:ahLst/>
            <a:cxnLst/>
            <a:rect l="l" t="t" r="r" b="b"/>
            <a:pathLst>
              <a:path w="82550" h="4444">
                <a:moveTo>
                  <a:pt x="82550" y="0"/>
                </a:moveTo>
                <a:lnTo>
                  <a:pt x="2412" y="0"/>
                </a:lnTo>
                <a:lnTo>
                  <a:pt x="0" y="1270"/>
                </a:lnTo>
                <a:lnTo>
                  <a:pt x="3556" y="3936"/>
                </a:lnTo>
                <a:lnTo>
                  <a:pt x="61721" y="3936"/>
                </a:lnTo>
                <a:lnTo>
                  <a:pt x="70231" y="2666"/>
                </a:lnTo>
                <a:lnTo>
                  <a:pt x="79882" y="2666"/>
                </a:lnTo>
                <a:lnTo>
                  <a:pt x="825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999738" y="1322832"/>
            <a:ext cx="76200" cy="6350"/>
          </a:xfrm>
          <a:custGeom>
            <a:avLst/>
            <a:gdLst/>
            <a:ahLst/>
            <a:cxnLst/>
            <a:rect l="l" t="t" r="r" b="b"/>
            <a:pathLst>
              <a:path w="76200" h="6350">
                <a:moveTo>
                  <a:pt x="76200" y="0"/>
                </a:moveTo>
                <a:lnTo>
                  <a:pt x="63246" y="0"/>
                </a:lnTo>
                <a:lnTo>
                  <a:pt x="34416" y="1143"/>
                </a:lnTo>
                <a:lnTo>
                  <a:pt x="0" y="1143"/>
                </a:lnTo>
                <a:lnTo>
                  <a:pt x="2666" y="3683"/>
                </a:lnTo>
                <a:lnTo>
                  <a:pt x="11811" y="5079"/>
                </a:lnTo>
                <a:lnTo>
                  <a:pt x="22860" y="6350"/>
                </a:lnTo>
                <a:lnTo>
                  <a:pt x="30734" y="5079"/>
                </a:lnTo>
                <a:lnTo>
                  <a:pt x="14986" y="3683"/>
                </a:lnTo>
                <a:lnTo>
                  <a:pt x="31114" y="2413"/>
                </a:lnTo>
                <a:lnTo>
                  <a:pt x="58547" y="1143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450963" y="1322832"/>
            <a:ext cx="503555" cy="6350"/>
          </a:xfrm>
          <a:custGeom>
            <a:avLst/>
            <a:gdLst/>
            <a:ahLst/>
            <a:cxnLst/>
            <a:rect l="l" t="t" r="r" b="b"/>
            <a:pathLst>
              <a:path w="503554" h="6350">
                <a:moveTo>
                  <a:pt x="326897" y="0"/>
                </a:moveTo>
                <a:lnTo>
                  <a:pt x="75056" y="0"/>
                </a:lnTo>
                <a:lnTo>
                  <a:pt x="39369" y="3683"/>
                </a:lnTo>
                <a:lnTo>
                  <a:pt x="0" y="6350"/>
                </a:lnTo>
                <a:lnTo>
                  <a:pt x="503427" y="6350"/>
                </a:lnTo>
                <a:lnTo>
                  <a:pt x="503300" y="3683"/>
                </a:lnTo>
                <a:lnTo>
                  <a:pt x="336676" y="3683"/>
                </a:lnTo>
                <a:lnTo>
                  <a:pt x="336168" y="1143"/>
                </a:lnTo>
                <a:lnTo>
                  <a:pt x="3268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23621" y="1325244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1993" y="0"/>
                </a:moveTo>
                <a:lnTo>
                  <a:pt x="0" y="2666"/>
                </a:lnTo>
                <a:lnTo>
                  <a:pt x="3022" y="2666"/>
                </a:lnTo>
                <a:lnTo>
                  <a:pt x="19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53681" y="1326514"/>
            <a:ext cx="17145" cy="1905"/>
          </a:xfrm>
          <a:custGeom>
            <a:avLst/>
            <a:gdLst/>
            <a:ahLst/>
            <a:cxnLst/>
            <a:rect l="l" t="t" r="r" b="b"/>
            <a:pathLst>
              <a:path w="17145" h="1905">
                <a:moveTo>
                  <a:pt x="4813" y="0"/>
                </a:moveTo>
                <a:lnTo>
                  <a:pt x="0" y="1396"/>
                </a:lnTo>
                <a:lnTo>
                  <a:pt x="16764" y="1396"/>
                </a:lnTo>
                <a:lnTo>
                  <a:pt x="48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2988" y="1322831"/>
            <a:ext cx="439420" cy="5080"/>
          </a:xfrm>
          <a:custGeom>
            <a:avLst/>
            <a:gdLst/>
            <a:ahLst/>
            <a:cxnLst/>
            <a:rect l="l" t="t" r="r" b="b"/>
            <a:pathLst>
              <a:path w="439419" h="5080">
                <a:moveTo>
                  <a:pt x="99568" y="5080"/>
                </a:moveTo>
                <a:lnTo>
                  <a:pt x="98679" y="2413"/>
                </a:lnTo>
                <a:lnTo>
                  <a:pt x="33909" y="0"/>
                </a:lnTo>
                <a:lnTo>
                  <a:pt x="21844" y="0"/>
                </a:lnTo>
                <a:lnTo>
                  <a:pt x="15621" y="2413"/>
                </a:lnTo>
                <a:lnTo>
                  <a:pt x="0" y="5080"/>
                </a:lnTo>
                <a:lnTo>
                  <a:pt x="99568" y="5080"/>
                </a:lnTo>
                <a:close/>
              </a:path>
              <a:path w="439419" h="5080">
                <a:moveTo>
                  <a:pt x="439166" y="5080"/>
                </a:moveTo>
                <a:lnTo>
                  <a:pt x="408940" y="3683"/>
                </a:lnTo>
                <a:lnTo>
                  <a:pt x="385191" y="1143"/>
                </a:lnTo>
                <a:lnTo>
                  <a:pt x="346837" y="2413"/>
                </a:lnTo>
                <a:lnTo>
                  <a:pt x="315214" y="2413"/>
                </a:lnTo>
                <a:lnTo>
                  <a:pt x="320929" y="3683"/>
                </a:lnTo>
                <a:lnTo>
                  <a:pt x="152654" y="3683"/>
                </a:lnTo>
                <a:lnTo>
                  <a:pt x="99568" y="5080"/>
                </a:lnTo>
                <a:lnTo>
                  <a:pt x="439166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557780" y="1326514"/>
            <a:ext cx="166370" cy="1905"/>
          </a:xfrm>
          <a:custGeom>
            <a:avLst/>
            <a:gdLst/>
            <a:ahLst/>
            <a:cxnLst/>
            <a:rect l="l" t="t" r="r" b="b"/>
            <a:pathLst>
              <a:path w="166369" h="1905">
                <a:moveTo>
                  <a:pt x="14605" y="0"/>
                </a:moveTo>
                <a:lnTo>
                  <a:pt x="4318" y="0"/>
                </a:lnTo>
                <a:lnTo>
                  <a:pt x="0" y="1397"/>
                </a:lnTo>
                <a:lnTo>
                  <a:pt x="4699" y="1397"/>
                </a:lnTo>
                <a:lnTo>
                  <a:pt x="14605" y="0"/>
                </a:lnTo>
                <a:close/>
              </a:path>
              <a:path w="166369" h="1905">
                <a:moveTo>
                  <a:pt x="166116" y="1397"/>
                </a:moveTo>
                <a:lnTo>
                  <a:pt x="159385" y="0"/>
                </a:lnTo>
                <a:lnTo>
                  <a:pt x="14605" y="0"/>
                </a:lnTo>
                <a:lnTo>
                  <a:pt x="25019" y="1397"/>
                </a:lnTo>
                <a:lnTo>
                  <a:pt x="166116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157090" y="1320164"/>
            <a:ext cx="127000" cy="8255"/>
          </a:xfrm>
          <a:custGeom>
            <a:avLst/>
            <a:gdLst/>
            <a:ahLst/>
            <a:cxnLst/>
            <a:rect l="l" t="t" r="r" b="b"/>
            <a:pathLst>
              <a:path w="127000" h="8255">
                <a:moveTo>
                  <a:pt x="72898" y="0"/>
                </a:moveTo>
                <a:lnTo>
                  <a:pt x="63119" y="0"/>
                </a:lnTo>
                <a:lnTo>
                  <a:pt x="38354" y="2666"/>
                </a:lnTo>
                <a:lnTo>
                  <a:pt x="20574" y="5079"/>
                </a:lnTo>
                <a:lnTo>
                  <a:pt x="8382" y="6350"/>
                </a:lnTo>
                <a:lnTo>
                  <a:pt x="0" y="7746"/>
                </a:lnTo>
                <a:lnTo>
                  <a:pt x="51435" y="7746"/>
                </a:lnTo>
                <a:lnTo>
                  <a:pt x="63246" y="6350"/>
                </a:lnTo>
                <a:lnTo>
                  <a:pt x="126492" y="6350"/>
                </a:lnTo>
                <a:lnTo>
                  <a:pt x="92963" y="5079"/>
                </a:lnTo>
                <a:lnTo>
                  <a:pt x="77850" y="5079"/>
                </a:lnTo>
                <a:lnTo>
                  <a:pt x="67437" y="3809"/>
                </a:lnTo>
                <a:lnTo>
                  <a:pt x="47751" y="2666"/>
                </a:lnTo>
                <a:lnTo>
                  <a:pt x="60579" y="1396"/>
                </a:lnTo>
                <a:lnTo>
                  <a:pt x="70485" y="1396"/>
                </a:lnTo>
                <a:lnTo>
                  <a:pt x="728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422768" y="1326514"/>
            <a:ext cx="20320" cy="1905"/>
          </a:xfrm>
          <a:custGeom>
            <a:avLst/>
            <a:gdLst/>
            <a:ahLst/>
            <a:cxnLst/>
            <a:rect l="l" t="t" r="r" b="b"/>
            <a:pathLst>
              <a:path w="20320" h="1905">
                <a:moveTo>
                  <a:pt x="9651" y="0"/>
                </a:moveTo>
                <a:lnTo>
                  <a:pt x="0" y="1396"/>
                </a:lnTo>
                <a:lnTo>
                  <a:pt x="20320" y="1396"/>
                </a:lnTo>
                <a:lnTo>
                  <a:pt x="96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746627" y="1323975"/>
            <a:ext cx="109855" cy="2540"/>
          </a:xfrm>
          <a:custGeom>
            <a:avLst/>
            <a:gdLst/>
            <a:ahLst/>
            <a:cxnLst/>
            <a:rect l="l" t="t" r="r" b="b"/>
            <a:pathLst>
              <a:path w="109854" h="2540">
                <a:moveTo>
                  <a:pt x="109727" y="0"/>
                </a:moveTo>
                <a:lnTo>
                  <a:pt x="67563" y="1270"/>
                </a:lnTo>
                <a:lnTo>
                  <a:pt x="0" y="1270"/>
                </a:lnTo>
                <a:lnTo>
                  <a:pt x="27812" y="2540"/>
                </a:lnTo>
                <a:lnTo>
                  <a:pt x="84455" y="2540"/>
                </a:lnTo>
                <a:lnTo>
                  <a:pt x="1097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283583" y="1316481"/>
            <a:ext cx="3181985" cy="10160"/>
          </a:xfrm>
          <a:custGeom>
            <a:avLst/>
            <a:gdLst/>
            <a:ahLst/>
            <a:cxnLst/>
            <a:rect l="l" t="t" r="r" b="b"/>
            <a:pathLst>
              <a:path w="3181984" h="10159">
                <a:moveTo>
                  <a:pt x="3181731" y="7493"/>
                </a:moveTo>
                <a:lnTo>
                  <a:pt x="474980" y="7493"/>
                </a:lnTo>
                <a:lnTo>
                  <a:pt x="471424" y="5080"/>
                </a:lnTo>
                <a:lnTo>
                  <a:pt x="110744" y="5080"/>
                </a:lnTo>
                <a:lnTo>
                  <a:pt x="102997" y="2413"/>
                </a:lnTo>
                <a:lnTo>
                  <a:pt x="104013" y="1143"/>
                </a:lnTo>
                <a:lnTo>
                  <a:pt x="104394" y="1143"/>
                </a:lnTo>
                <a:lnTo>
                  <a:pt x="95123" y="0"/>
                </a:lnTo>
                <a:lnTo>
                  <a:pt x="62738" y="2413"/>
                </a:lnTo>
                <a:lnTo>
                  <a:pt x="28067" y="7493"/>
                </a:lnTo>
                <a:lnTo>
                  <a:pt x="0" y="10033"/>
                </a:lnTo>
                <a:lnTo>
                  <a:pt x="3129661" y="10033"/>
                </a:lnTo>
                <a:lnTo>
                  <a:pt x="3117977" y="8763"/>
                </a:lnTo>
                <a:lnTo>
                  <a:pt x="3155823" y="8763"/>
                </a:lnTo>
                <a:lnTo>
                  <a:pt x="3165348" y="10033"/>
                </a:lnTo>
                <a:lnTo>
                  <a:pt x="3181096" y="10033"/>
                </a:lnTo>
                <a:lnTo>
                  <a:pt x="3181477" y="8763"/>
                </a:lnTo>
                <a:lnTo>
                  <a:pt x="3181731" y="74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797673" y="1279524"/>
            <a:ext cx="156845" cy="46990"/>
          </a:xfrm>
          <a:custGeom>
            <a:avLst/>
            <a:gdLst/>
            <a:ahLst/>
            <a:cxnLst/>
            <a:rect l="l" t="t" r="r" b="b"/>
            <a:pathLst>
              <a:path w="156845" h="46990">
                <a:moveTo>
                  <a:pt x="95250" y="46990"/>
                </a:moveTo>
                <a:lnTo>
                  <a:pt x="65278" y="45720"/>
                </a:lnTo>
                <a:lnTo>
                  <a:pt x="16256" y="45720"/>
                </a:lnTo>
                <a:lnTo>
                  <a:pt x="0" y="46990"/>
                </a:lnTo>
                <a:lnTo>
                  <a:pt x="95250" y="46990"/>
                </a:lnTo>
                <a:close/>
              </a:path>
              <a:path w="156845" h="46990">
                <a:moveTo>
                  <a:pt x="156591" y="46990"/>
                </a:moveTo>
                <a:lnTo>
                  <a:pt x="154686" y="8890"/>
                </a:lnTo>
                <a:lnTo>
                  <a:pt x="154686" y="0"/>
                </a:lnTo>
                <a:lnTo>
                  <a:pt x="94615" y="0"/>
                </a:lnTo>
                <a:lnTo>
                  <a:pt x="95123" y="19050"/>
                </a:lnTo>
                <a:lnTo>
                  <a:pt x="95250" y="46990"/>
                </a:lnTo>
                <a:lnTo>
                  <a:pt x="156591" y="469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21686" y="1323975"/>
            <a:ext cx="39370" cy="1270"/>
          </a:xfrm>
          <a:custGeom>
            <a:avLst/>
            <a:gdLst/>
            <a:ahLst/>
            <a:cxnLst/>
            <a:rect l="l" t="t" r="r" b="b"/>
            <a:pathLst>
              <a:path w="39369" h="1269">
                <a:moveTo>
                  <a:pt x="1777" y="0"/>
                </a:moveTo>
                <a:lnTo>
                  <a:pt x="0" y="0"/>
                </a:lnTo>
                <a:lnTo>
                  <a:pt x="6476" y="1270"/>
                </a:lnTo>
                <a:lnTo>
                  <a:pt x="38862" y="1270"/>
                </a:lnTo>
                <a:lnTo>
                  <a:pt x="17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747008" y="1321561"/>
            <a:ext cx="67310" cy="3810"/>
          </a:xfrm>
          <a:custGeom>
            <a:avLst/>
            <a:gdLst/>
            <a:ahLst/>
            <a:cxnLst/>
            <a:rect l="l" t="t" r="r" b="b"/>
            <a:pathLst>
              <a:path w="67310" h="3809">
                <a:moveTo>
                  <a:pt x="27431" y="0"/>
                </a:moveTo>
                <a:lnTo>
                  <a:pt x="0" y="1270"/>
                </a:lnTo>
                <a:lnTo>
                  <a:pt x="19430" y="1270"/>
                </a:lnTo>
                <a:lnTo>
                  <a:pt x="25653" y="2413"/>
                </a:lnTo>
                <a:lnTo>
                  <a:pt x="30606" y="2413"/>
                </a:lnTo>
                <a:lnTo>
                  <a:pt x="20574" y="3683"/>
                </a:lnTo>
                <a:lnTo>
                  <a:pt x="67182" y="3683"/>
                </a:lnTo>
                <a:lnTo>
                  <a:pt x="44830" y="1270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394327" y="1185544"/>
            <a:ext cx="3559175" cy="138430"/>
          </a:xfrm>
          <a:custGeom>
            <a:avLst/>
            <a:gdLst/>
            <a:ahLst/>
            <a:cxnLst/>
            <a:rect l="l" t="t" r="r" b="b"/>
            <a:pathLst>
              <a:path w="3559175" h="138430">
                <a:moveTo>
                  <a:pt x="360680" y="136017"/>
                </a:moveTo>
                <a:lnTo>
                  <a:pt x="329692" y="133350"/>
                </a:lnTo>
                <a:lnTo>
                  <a:pt x="330454" y="129667"/>
                </a:lnTo>
                <a:lnTo>
                  <a:pt x="263017" y="129667"/>
                </a:lnTo>
                <a:lnTo>
                  <a:pt x="136017" y="133350"/>
                </a:lnTo>
                <a:lnTo>
                  <a:pt x="93853" y="133350"/>
                </a:lnTo>
                <a:lnTo>
                  <a:pt x="96393" y="132080"/>
                </a:lnTo>
                <a:lnTo>
                  <a:pt x="101727" y="132080"/>
                </a:lnTo>
                <a:lnTo>
                  <a:pt x="103124" y="130937"/>
                </a:lnTo>
                <a:lnTo>
                  <a:pt x="93599" y="130937"/>
                </a:lnTo>
                <a:lnTo>
                  <a:pt x="0" y="136017"/>
                </a:lnTo>
                <a:lnTo>
                  <a:pt x="360680" y="136017"/>
                </a:lnTo>
                <a:close/>
              </a:path>
              <a:path w="3559175" h="138430">
                <a:moveTo>
                  <a:pt x="3558921" y="9017"/>
                </a:moveTo>
                <a:lnTo>
                  <a:pt x="3478784" y="9017"/>
                </a:lnTo>
                <a:lnTo>
                  <a:pt x="3477260" y="0"/>
                </a:lnTo>
                <a:lnTo>
                  <a:pt x="3476498" y="26670"/>
                </a:lnTo>
                <a:lnTo>
                  <a:pt x="3478022" y="48387"/>
                </a:lnTo>
                <a:lnTo>
                  <a:pt x="3480054" y="74930"/>
                </a:lnTo>
                <a:lnTo>
                  <a:pt x="3480689" y="107950"/>
                </a:lnTo>
                <a:lnTo>
                  <a:pt x="3479927" y="113030"/>
                </a:lnTo>
                <a:lnTo>
                  <a:pt x="3478911" y="134620"/>
                </a:lnTo>
                <a:lnTo>
                  <a:pt x="3478657" y="133350"/>
                </a:lnTo>
                <a:lnTo>
                  <a:pt x="3478276" y="132080"/>
                </a:lnTo>
                <a:lnTo>
                  <a:pt x="3478149" y="129667"/>
                </a:lnTo>
                <a:lnTo>
                  <a:pt x="1874012" y="129667"/>
                </a:lnTo>
                <a:lnTo>
                  <a:pt x="1860677" y="128270"/>
                </a:lnTo>
                <a:lnTo>
                  <a:pt x="1884807" y="127000"/>
                </a:lnTo>
                <a:lnTo>
                  <a:pt x="1264031" y="127000"/>
                </a:lnTo>
                <a:lnTo>
                  <a:pt x="1202182" y="125730"/>
                </a:lnTo>
                <a:lnTo>
                  <a:pt x="1141730" y="125730"/>
                </a:lnTo>
                <a:lnTo>
                  <a:pt x="1086866" y="127000"/>
                </a:lnTo>
                <a:lnTo>
                  <a:pt x="1041654" y="130937"/>
                </a:lnTo>
                <a:lnTo>
                  <a:pt x="869696" y="130937"/>
                </a:lnTo>
                <a:lnTo>
                  <a:pt x="883412" y="132080"/>
                </a:lnTo>
                <a:lnTo>
                  <a:pt x="833374" y="133350"/>
                </a:lnTo>
                <a:lnTo>
                  <a:pt x="797560" y="132080"/>
                </a:lnTo>
                <a:lnTo>
                  <a:pt x="726440" y="132080"/>
                </a:lnTo>
                <a:lnTo>
                  <a:pt x="736473" y="133350"/>
                </a:lnTo>
                <a:lnTo>
                  <a:pt x="726440" y="134620"/>
                </a:lnTo>
                <a:lnTo>
                  <a:pt x="708533" y="136017"/>
                </a:lnTo>
                <a:lnTo>
                  <a:pt x="695325" y="137287"/>
                </a:lnTo>
                <a:lnTo>
                  <a:pt x="695452" y="134620"/>
                </a:lnTo>
                <a:lnTo>
                  <a:pt x="695452" y="133350"/>
                </a:lnTo>
                <a:lnTo>
                  <a:pt x="686054" y="132080"/>
                </a:lnTo>
                <a:lnTo>
                  <a:pt x="680720" y="130937"/>
                </a:lnTo>
                <a:lnTo>
                  <a:pt x="693293" y="128270"/>
                </a:lnTo>
                <a:lnTo>
                  <a:pt x="654812" y="128270"/>
                </a:lnTo>
                <a:lnTo>
                  <a:pt x="638810" y="129667"/>
                </a:lnTo>
                <a:lnTo>
                  <a:pt x="651256" y="129667"/>
                </a:lnTo>
                <a:lnTo>
                  <a:pt x="659638" y="130937"/>
                </a:lnTo>
                <a:lnTo>
                  <a:pt x="640207" y="130937"/>
                </a:lnTo>
                <a:lnTo>
                  <a:pt x="617474" y="132080"/>
                </a:lnTo>
                <a:lnTo>
                  <a:pt x="597535" y="132080"/>
                </a:lnTo>
                <a:lnTo>
                  <a:pt x="583057" y="130937"/>
                </a:lnTo>
                <a:lnTo>
                  <a:pt x="596392" y="130937"/>
                </a:lnTo>
                <a:lnTo>
                  <a:pt x="606425" y="129667"/>
                </a:lnTo>
                <a:lnTo>
                  <a:pt x="555371" y="129667"/>
                </a:lnTo>
                <a:lnTo>
                  <a:pt x="512826" y="128270"/>
                </a:lnTo>
                <a:lnTo>
                  <a:pt x="488188" y="125730"/>
                </a:lnTo>
                <a:lnTo>
                  <a:pt x="477012" y="132080"/>
                </a:lnTo>
                <a:lnTo>
                  <a:pt x="469265" y="132080"/>
                </a:lnTo>
                <a:lnTo>
                  <a:pt x="474345" y="134620"/>
                </a:lnTo>
                <a:lnTo>
                  <a:pt x="442976" y="133350"/>
                </a:lnTo>
                <a:lnTo>
                  <a:pt x="393446" y="129667"/>
                </a:lnTo>
                <a:lnTo>
                  <a:pt x="400304" y="132080"/>
                </a:lnTo>
                <a:lnTo>
                  <a:pt x="401574" y="134620"/>
                </a:lnTo>
                <a:lnTo>
                  <a:pt x="391541" y="137287"/>
                </a:lnTo>
                <a:lnTo>
                  <a:pt x="364236" y="138430"/>
                </a:lnTo>
                <a:lnTo>
                  <a:pt x="3070987" y="138430"/>
                </a:lnTo>
                <a:lnTo>
                  <a:pt x="3066415" y="137287"/>
                </a:lnTo>
                <a:lnTo>
                  <a:pt x="3066542" y="136017"/>
                </a:lnTo>
                <a:lnTo>
                  <a:pt x="3083687" y="136017"/>
                </a:lnTo>
                <a:lnTo>
                  <a:pt x="3094736" y="137287"/>
                </a:lnTo>
                <a:lnTo>
                  <a:pt x="3494659" y="137287"/>
                </a:lnTo>
                <a:lnTo>
                  <a:pt x="3494659" y="136017"/>
                </a:lnTo>
                <a:lnTo>
                  <a:pt x="3494659" y="134620"/>
                </a:lnTo>
                <a:lnTo>
                  <a:pt x="3494532" y="124587"/>
                </a:lnTo>
                <a:lnTo>
                  <a:pt x="3494532" y="121920"/>
                </a:lnTo>
                <a:lnTo>
                  <a:pt x="3493135" y="118237"/>
                </a:lnTo>
                <a:lnTo>
                  <a:pt x="3492500" y="123317"/>
                </a:lnTo>
                <a:lnTo>
                  <a:pt x="3492119" y="134620"/>
                </a:lnTo>
                <a:lnTo>
                  <a:pt x="3492119" y="73787"/>
                </a:lnTo>
                <a:lnTo>
                  <a:pt x="3558032" y="73787"/>
                </a:lnTo>
                <a:lnTo>
                  <a:pt x="3558921" y="9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315974" y="1312544"/>
            <a:ext cx="81280" cy="4445"/>
          </a:xfrm>
          <a:custGeom>
            <a:avLst/>
            <a:gdLst/>
            <a:ahLst/>
            <a:cxnLst/>
            <a:rect l="l" t="t" r="r" b="b"/>
            <a:pathLst>
              <a:path w="81280" h="4444">
                <a:moveTo>
                  <a:pt x="80898" y="0"/>
                </a:moveTo>
                <a:lnTo>
                  <a:pt x="56641" y="1270"/>
                </a:lnTo>
                <a:lnTo>
                  <a:pt x="22987" y="1270"/>
                </a:lnTo>
                <a:lnTo>
                  <a:pt x="5841" y="2666"/>
                </a:lnTo>
                <a:lnTo>
                  <a:pt x="0" y="3936"/>
                </a:lnTo>
                <a:lnTo>
                  <a:pt x="55753" y="3936"/>
                </a:lnTo>
                <a:lnTo>
                  <a:pt x="74167" y="2666"/>
                </a:lnTo>
                <a:lnTo>
                  <a:pt x="808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943100" y="1313814"/>
            <a:ext cx="52705" cy="3175"/>
          </a:xfrm>
          <a:custGeom>
            <a:avLst/>
            <a:gdLst/>
            <a:ahLst/>
            <a:cxnLst/>
            <a:rect l="l" t="t" r="r" b="b"/>
            <a:pathLst>
              <a:path w="52705" h="3175">
                <a:moveTo>
                  <a:pt x="32638" y="0"/>
                </a:moveTo>
                <a:lnTo>
                  <a:pt x="0" y="0"/>
                </a:lnTo>
                <a:lnTo>
                  <a:pt x="41275" y="2666"/>
                </a:lnTo>
                <a:lnTo>
                  <a:pt x="52197" y="1396"/>
                </a:lnTo>
                <a:lnTo>
                  <a:pt x="326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508504" y="1311275"/>
            <a:ext cx="115570" cy="5715"/>
          </a:xfrm>
          <a:custGeom>
            <a:avLst/>
            <a:gdLst/>
            <a:ahLst/>
            <a:cxnLst/>
            <a:rect l="l" t="t" r="r" b="b"/>
            <a:pathLst>
              <a:path w="115569" h="5715">
                <a:moveTo>
                  <a:pt x="73406" y="0"/>
                </a:moveTo>
                <a:lnTo>
                  <a:pt x="28320" y="0"/>
                </a:lnTo>
                <a:lnTo>
                  <a:pt x="0" y="2540"/>
                </a:lnTo>
                <a:lnTo>
                  <a:pt x="7873" y="5206"/>
                </a:lnTo>
                <a:lnTo>
                  <a:pt x="23621" y="2540"/>
                </a:lnTo>
                <a:lnTo>
                  <a:pt x="60832" y="1270"/>
                </a:lnTo>
                <a:lnTo>
                  <a:pt x="115315" y="1270"/>
                </a:lnTo>
                <a:lnTo>
                  <a:pt x="734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213350" y="1312544"/>
            <a:ext cx="235585" cy="4445"/>
          </a:xfrm>
          <a:custGeom>
            <a:avLst/>
            <a:gdLst/>
            <a:ahLst/>
            <a:cxnLst/>
            <a:rect l="l" t="t" r="r" b="b"/>
            <a:pathLst>
              <a:path w="235585" h="4444">
                <a:moveTo>
                  <a:pt x="0" y="0"/>
                </a:moveTo>
                <a:lnTo>
                  <a:pt x="5207" y="2666"/>
                </a:lnTo>
                <a:lnTo>
                  <a:pt x="26542" y="3936"/>
                </a:lnTo>
                <a:lnTo>
                  <a:pt x="222630" y="3936"/>
                </a:lnTo>
                <a:lnTo>
                  <a:pt x="235458" y="2666"/>
                </a:lnTo>
                <a:lnTo>
                  <a:pt x="80645" y="2666"/>
                </a:lnTo>
                <a:lnTo>
                  <a:pt x="65277" y="1270"/>
                </a:lnTo>
                <a:lnTo>
                  <a:pt x="21082" y="12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903476" y="1311275"/>
            <a:ext cx="72390" cy="4445"/>
          </a:xfrm>
          <a:custGeom>
            <a:avLst/>
            <a:gdLst/>
            <a:ahLst/>
            <a:cxnLst/>
            <a:rect l="l" t="t" r="r" b="b"/>
            <a:pathLst>
              <a:path w="72389" h="4444">
                <a:moveTo>
                  <a:pt x="0" y="0"/>
                </a:moveTo>
                <a:lnTo>
                  <a:pt x="12318" y="1270"/>
                </a:lnTo>
                <a:lnTo>
                  <a:pt x="15621" y="2540"/>
                </a:lnTo>
                <a:lnTo>
                  <a:pt x="18287" y="3936"/>
                </a:lnTo>
                <a:lnTo>
                  <a:pt x="28701" y="3936"/>
                </a:lnTo>
                <a:lnTo>
                  <a:pt x="39624" y="2540"/>
                </a:lnTo>
                <a:lnTo>
                  <a:pt x="72262" y="2540"/>
                </a:lnTo>
                <a:lnTo>
                  <a:pt x="52831" y="1270"/>
                </a:lnTo>
                <a:lnTo>
                  <a:pt x="29844" y="12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138426" y="1311275"/>
            <a:ext cx="48895" cy="4445"/>
          </a:xfrm>
          <a:custGeom>
            <a:avLst/>
            <a:gdLst/>
            <a:ahLst/>
            <a:cxnLst/>
            <a:rect l="l" t="t" r="r" b="b"/>
            <a:pathLst>
              <a:path w="48894" h="4444">
                <a:moveTo>
                  <a:pt x="48387" y="0"/>
                </a:moveTo>
                <a:lnTo>
                  <a:pt x="2412" y="0"/>
                </a:lnTo>
                <a:lnTo>
                  <a:pt x="12573" y="1270"/>
                </a:lnTo>
                <a:lnTo>
                  <a:pt x="10541" y="1270"/>
                </a:lnTo>
                <a:lnTo>
                  <a:pt x="3937" y="2540"/>
                </a:lnTo>
                <a:lnTo>
                  <a:pt x="0" y="3936"/>
                </a:lnTo>
                <a:lnTo>
                  <a:pt x="46100" y="3936"/>
                </a:lnTo>
                <a:lnTo>
                  <a:pt x="4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569336" y="1312544"/>
            <a:ext cx="73660" cy="3175"/>
          </a:xfrm>
          <a:custGeom>
            <a:avLst/>
            <a:gdLst/>
            <a:ahLst/>
            <a:cxnLst/>
            <a:rect l="l" t="t" r="r" b="b"/>
            <a:pathLst>
              <a:path w="73660" h="3175">
                <a:moveTo>
                  <a:pt x="54482" y="0"/>
                </a:moveTo>
                <a:lnTo>
                  <a:pt x="0" y="0"/>
                </a:lnTo>
                <a:lnTo>
                  <a:pt x="42418" y="1270"/>
                </a:lnTo>
                <a:lnTo>
                  <a:pt x="73660" y="2666"/>
                </a:lnTo>
                <a:lnTo>
                  <a:pt x="54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949697" y="1310132"/>
            <a:ext cx="59690" cy="5080"/>
          </a:xfrm>
          <a:custGeom>
            <a:avLst/>
            <a:gdLst/>
            <a:ahLst/>
            <a:cxnLst/>
            <a:rect l="l" t="t" r="r" b="b"/>
            <a:pathLst>
              <a:path w="59689" h="5080">
                <a:moveTo>
                  <a:pt x="36702" y="0"/>
                </a:moveTo>
                <a:lnTo>
                  <a:pt x="26035" y="0"/>
                </a:lnTo>
                <a:lnTo>
                  <a:pt x="32385" y="3683"/>
                </a:lnTo>
                <a:lnTo>
                  <a:pt x="0" y="5079"/>
                </a:lnTo>
                <a:lnTo>
                  <a:pt x="51053" y="5079"/>
                </a:lnTo>
                <a:lnTo>
                  <a:pt x="57276" y="3683"/>
                </a:lnTo>
                <a:lnTo>
                  <a:pt x="59181" y="2413"/>
                </a:lnTo>
                <a:lnTo>
                  <a:pt x="52831" y="2413"/>
                </a:lnTo>
                <a:lnTo>
                  <a:pt x="45465" y="1143"/>
                </a:lnTo>
                <a:lnTo>
                  <a:pt x="367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303647" y="1311274"/>
            <a:ext cx="145415" cy="4445"/>
          </a:xfrm>
          <a:custGeom>
            <a:avLst/>
            <a:gdLst/>
            <a:ahLst/>
            <a:cxnLst/>
            <a:rect l="l" t="t" r="r" b="b"/>
            <a:pathLst>
              <a:path w="145414" h="4444">
                <a:moveTo>
                  <a:pt x="53467" y="3937"/>
                </a:moveTo>
                <a:lnTo>
                  <a:pt x="51562" y="2540"/>
                </a:lnTo>
                <a:lnTo>
                  <a:pt x="42545" y="1270"/>
                </a:lnTo>
                <a:lnTo>
                  <a:pt x="26924" y="1270"/>
                </a:lnTo>
                <a:lnTo>
                  <a:pt x="4699" y="0"/>
                </a:lnTo>
                <a:lnTo>
                  <a:pt x="3937" y="1270"/>
                </a:lnTo>
                <a:lnTo>
                  <a:pt x="3429" y="2540"/>
                </a:lnTo>
                <a:lnTo>
                  <a:pt x="0" y="3937"/>
                </a:lnTo>
                <a:lnTo>
                  <a:pt x="53467" y="3937"/>
                </a:lnTo>
                <a:close/>
              </a:path>
              <a:path w="145414" h="4444">
                <a:moveTo>
                  <a:pt x="145161" y="3937"/>
                </a:moveTo>
                <a:lnTo>
                  <a:pt x="133096" y="1270"/>
                </a:lnTo>
                <a:lnTo>
                  <a:pt x="104394" y="1270"/>
                </a:lnTo>
                <a:lnTo>
                  <a:pt x="67691" y="0"/>
                </a:lnTo>
                <a:lnTo>
                  <a:pt x="66929" y="1270"/>
                </a:lnTo>
                <a:lnTo>
                  <a:pt x="66548" y="2540"/>
                </a:lnTo>
                <a:lnTo>
                  <a:pt x="63119" y="3937"/>
                </a:lnTo>
                <a:lnTo>
                  <a:pt x="145161" y="3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285357" y="1306194"/>
            <a:ext cx="1587500" cy="9525"/>
          </a:xfrm>
          <a:custGeom>
            <a:avLst/>
            <a:gdLst/>
            <a:ahLst/>
            <a:cxnLst/>
            <a:rect l="l" t="t" r="r" b="b"/>
            <a:pathLst>
              <a:path w="1587500" h="9525">
                <a:moveTo>
                  <a:pt x="359537" y="0"/>
                </a:moveTo>
                <a:lnTo>
                  <a:pt x="333501" y="2666"/>
                </a:lnTo>
                <a:lnTo>
                  <a:pt x="295401" y="2666"/>
                </a:lnTo>
                <a:lnTo>
                  <a:pt x="270510" y="3936"/>
                </a:lnTo>
                <a:lnTo>
                  <a:pt x="284225" y="6350"/>
                </a:lnTo>
                <a:lnTo>
                  <a:pt x="269747" y="6350"/>
                </a:lnTo>
                <a:lnTo>
                  <a:pt x="257937" y="7620"/>
                </a:lnTo>
                <a:lnTo>
                  <a:pt x="21462" y="7620"/>
                </a:lnTo>
                <a:lnTo>
                  <a:pt x="0" y="9016"/>
                </a:lnTo>
                <a:lnTo>
                  <a:pt x="1587118" y="9016"/>
                </a:lnTo>
                <a:lnTo>
                  <a:pt x="1586738" y="5079"/>
                </a:lnTo>
                <a:lnTo>
                  <a:pt x="456311" y="5079"/>
                </a:lnTo>
                <a:lnTo>
                  <a:pt x="434974" y="2666"/>
                </a:lnTo>
                <a:lnTo>
                  <a:pt x="412114" y="1270"/>
                </a:lnTo>
                <a:lnTo>
                  <a:pt x="387222" y="1270"/>
                </a:lnTo>
                <a:lnTo>
                  <a:pt x="3595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333880" y="1312544"/>
            <a:ext cx="38735" cy="1270"/>
          </a:xfrm>
          <a:custGeom>
            <a:avLst/>
            <a:gdLst/>
            <a:ahLst/>
            <a:cxnLst/>
            <a:rect l="l" t="t" r="r" b="b"/>
            <a:pathLst>
              <a:path w="38734" h="1269">
                <a:moveTo>
                  <a:pt x="20319" y="0"/>
                </a:moveTo>
                <a:lnTo>
                  <a:pt x="0" y="0"/>
                </a:lnTo>
                <a:lnTo>
                  <a:pt x="15366" y="1270"/>
                </a:lnTo>
                <a:lnTo>
                  <a:pt x="38734" y="1270"/>
                </a:lnTo>
                <a:lnTo>
                  <a:pt x="203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091308" y="1307464"/>
            <a:ext cx="96520" cy="6350"/>
          </a:xfrm>
          <a:custGeom>
            <a:avLst/>
            <a:gdLst/>
            <a:ahLst/>
            <a:cxnLst/>
            <a:rect l="l" t="t" r="r" b="b"/>
            <a:pathLst>
              <a:path w="96519" h="6350">
                <a:moveTo>
                  <a:pt x="66675" y="0"/>
                </a:moveTo>
                <a:lnTo>
                  <a:pt x="3683" y="0"/>
                </a:lnTo>
                <a:lnTo>
                  <a:pt x="5461" y="2666"/>
                </a:lnTo>
                <a:lnTo>
                  <a:pt x="8636" y="3809"/>
                </a:lnTo>
                <a:lnTo>
                  <a:pt x="8382" y="5079"/>
                </a:lnTo>
                <a:lnTo>
                  <a:pt x="0" y="6350"/>
                </a:lnTo>
                <a:lnTo>
                  <a:pt x="25273" y="6350"/>
                </a:lnTo>
                <a:lnTo>
                  <a:pt x="30861" y="5079"/>
                </a:lnTo>
                <a:lnTo>
                  <a:pt x="33274" y="3809"/>
                </a:lnTo>
                <a:lnTo>
                  <a:pt x="95504" y="3809"/>
                </a:lnTo>
                <a:lnTo>
                  <a:pt x="96266" y="2666"/>
                </a:lnTo>
                <a:lnTo>
                  <a:pt x="82804" y="2666"/>
                </a:lnTo>
                <a:lnTo>
                  <a:pt x="71882" y="1396"/>
                </a:lnTo>
                <a:lnTo>
                  <a:pt x="65659" y="1396"/>
                </a:lnTo>
                <a:lnTo>
                  <a:pt x="666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299453" y="1307464"/>
            <a:ext cx="224790" cy="6350"/>
          </a:xfrm>
          <a:custGeom>
            <a:avLst/>
            <a:gdLst/>
            <a:ahLst/>
            <a:cxnLst/>
            <a:rect l="l" t="t" r="r" b="b"/>
            <a:pathLst>
              <a:path w="224790" h="6350">
                <a:moveTo>
                  <a:pt x="11557" y="0"/>
                </a:moveTo>
                <a:lnTo>
                  <a:pt x="5207" y="0"/>
                </a:lnTo>
                <a:lnTo>
                  <a:pt x="0" y="1396"/>
                </a:lnTo>
                <a:lnTo>
                  <a:pt x="6476" y="2666"/>
                </a:lnTo>
                <a:lnTo>
                  <a:pt x="17018" y="2666"/>
                </a:lnTo>
                <a:lnTo>
                  <a:pt x="27559" y="3809"/>
                </a:lnTo>
                <a:lnTo>
                  <a:pt x="34036" y="6350"/>
                </a:lnTo>
                <a:lnTo>
                  <a:pt x="224790" y="6350"/>
                </a:lnTo>
                <a:lnTo>
                  <a:pt x="219328" y="3809"/>
                </a:lnTo>
                <a:lnTo>
                  <a:pt x="32004" y="3809"/>
                </a:lnTo>
                <a:lnTo>
                  <a:pt x="32004" y="1396"/>
                </a:lnTo>
                <a:lnTo>
                  <a:pt x="19685" y="1396"/>
                </a:lnTo>
                <a:lnTo>
                  <a:pt x="115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717540" y="1308861"/>
            <a:ext cx="561975" cy="4445"/>
          </a:xfrm>
          <a:custGeom>
            <a:avLst/>
            <a:gdLst/>
            <a:ahLst/>
            <a:cxnLst/>
            <a:rect l="l" t="t" r="r" b="b"/>
            <a:pathLst>
              <a:path w="561975" h="4444">
                <a:moveTo>
                  <a:pt x="143764" y="3048"/>
                </a:moveTo>
                <a:lnTo>
                  <a:pt x="130175" y="3048"/>
                </a:lnTo>
                <a:lnTo>
                  <a:pt x="130175" y="1778"/>
                </a:lnTo>
                <a:lnTo>
                  <a:pt x="49453" y="1778"/>
                </a:lnTo>
                <a:lnTo>
                  <a:pt x="49453" y="3048"/>
                </a:lnTo>
                <a:lnTo>
                  <a:pt x="0" y="3048"/>
                </a:lnTo>
                <a:lnTo>
                  <a:pt x="0" y="4318"/>
                </a:lnTo>
                <a:lnTo>
                  <a:pt x="143764" y="4318"/>
                </a:lnTo>
                <a:lnTo>
                  <a:pt x="143764" y="3048"/>
                </a:lnTo>
                <a:close/>
              </a:path>
              <a:path w="561975" h="4444">
                <a:moveTo>
                  <a:pt x="561594" y="3048"/>
                </a:moveTo>
                <a:lnTo>
                  <a:pt x="520192" y="3048"/>
                </a:lnTo>
                <a:lnTo>
                  <a:pt x="520192" y="1778"/>
                </a:lnTo>
                <a:lnTo>
                  <a:pt x="413054" y="1778"/>
                </a:lnTo>
                <a:lnTo>
                  <a:pt x="345313" y="0"/>
                </a:lnTo>
                <a:lnTo>
                  <a:pt x="344170" y="1270"/>
                </a:lnTo>
                <a:lnTo>
                  <a:pt x="352691" y="1778"/>
                </a:lnTo>
                <a:lnTo>
                  <a:pt x="303301" y="1778"/>
                </a:lnTo>
                <a:lnTo>
                  <a:pt x="297688" y="0"/>
                </a:lnTo>
                <a:lnTo>
                  <a:pt x="265938" y="1270"/>
                </a:lnTo>
                <a:lnTo>
                  <a:pt x="172339" y="1270"/>
                </a:lnTo>
                <a:lnTo>
                  <a:pt x="167360" y="1778"/>
                </a:lnTo>
                <a:lnTo>
                  <a:pt x="166243" y="1778"/>
                </a:lnTo>
                <a:lnTo>
                  <a:pt x="166243" y="1905"/>
                </a:lnTo>
                <a:lnTo>
                  <a:pt x="161163" y="2413"/>
                </a:lnTo>
                <a:lnTo>
                  <a:pt x="166243" y="2413"/>
                </a:lnTo>
                <a:lnTo>
                  <a:pt x="166243" y="3048"/>
                </a:lnTo>
                <a:lnTo>
                  <a:pt x="170815" y="3048"/>
                </a:lnTo>
                <a:lnTo>
                  <a:pt x="170815" y="4318"/>
                </a:lnTo>
                <a:lnTo>
                  <a:pt x="561594" y="4318"/>
                </a:lnTo>
                <a:lnTo>
                  <a:pt x="561594" y="3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331458" y="1310132"/>
            <a:ext cx="187325" cy="1270"/>
          </a:xfrm>
          <a:custGeom>
            <a:avLst/>
            <a:gdLst/>
            <a:ahLst/>
            <a:cxnLst/>
            <a:rect l="l" t="t" r="r" b="b"/>
            <a:pathLst>
              <a:path w="187325" h="1269">
                <a:moveTo>
                  <a:pt x="182498" y="0"/>
                </a:moveTo>
                <a:lnTo>
                  <a:pt x="50037" y="0"/>
                </a:lnTo>
                <a:lnTo>
                  <a:pt x="0" y="1143"/>
                </a:lnTo>
                <a:lnTo>
                  <a:pt x="187324" y="1143"/>
                </a:lnTo>
                <a:lnTo>
                  <a:pt x="1824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739763" y="1304925"/>
            <a:ext cx="1132840" cy="6350"/>
          </a:xfrm>
          <a:custGeom>
            <a:avLst/>
            <a:gdLst/>
            <a:ahLst/>
            <a:cxnLst/>
            <a:rect l="l" t="t" r="r" b="b"/>
            <a:pathLst>
              <a:path w="1132840" h="6350">
                <a:moveTo>
                  <a:pt x="1131823" y="0"/>
                </a:moveTo>
                <a:lnTo>
                  <a:pt x="1107312" y="0"/>
                </a:lnTo>
                <a:lnTo>
                  <a:pt x="1085341" y="2540"/>
                </a:lnTo>
                <a:lnTo>
                  <a:pt x="0" y="2540"/>
                </a:lnTo>
                <a:lnTo>
                  <a:pt x="14223" y="3936"/>
                </a:lnTo>
                <a:lnTo>
                  <a:pt x="17906" y="5206"/>
                </a:lnTo>
                <a:lnTo>
                  <a:pt x="1904" y="6350"/>
                </a:lnTo>
                <a:lnTo>
                  <a:pt x="1132331" y="6350"/>
                </a:lnTo>
                <a:lnTo>
                  <a:pt x="11318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72046" y="1308861"/>
            <a:ext cx="64135" cy="1270"/>
          </a:xfrm>
          <a:custGeom>
            <a:avLst/>
            <a:gdLst/>
            <a:ahLst/>
            <a:cxnLst/>
            <a:rect l="l" t="t" r="r" b="b"/>
            <a:pathLst>
              <a:path w="64134" h="1269">
                <a:moveTo>
                  <a:pt x="63880" y="0"/>
                </a:moveTo>
                <a:lnTo>
                  <a:pt x="0" y="1270"/>
                </a:lnTo>
                <a:lnTo>
                  <a:pt x="45084" y="1270"/>
                </a:lnTo>
                <a:lnTo>
                  <a:pt x="638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155570" y="1304925"/>
            <a:ext cx="45720" cy="4445"/>
          </a:xfrm>
          <a:custGeom>
            <a:avLst/>
            <a:gdLst/>
            <a:ahLst/>
            <a:cxnLst/>
            <a:rect l="l" t="t" r="r" b="b"/>
            <a:pathLst>
              <a:path w="45719" h="4444">
                <a:moveTo>
                  <a:pt x="35560" y="0"/>
                </a:moveTo>
                <a:lnTo>
                  <a:pt x="3683" y="0"/>
                </a:lnTo>
                <a:lnTo>
                  <a:pt x="15748" y="1270"/>
                </a:lnTo>
                <a:lnTo>
                  <a:pt x="0" y="2540"/>
                </a:lnTo>
                <a:lnTo>
                  <a:pt x="18668" y="2540"/>
                </a:lnTo>
                <a:lnTo>
                  <a:pt x="24892" y="3936"/>
                </a:lnTo>
                <a:lnTo>
                  <a:pt x="32512" y="3936"/>
                </a:lnTo>
                <a:lnTo>
                  <a:pt x="45593" y="2540"/>
                </a:lnTo>
                <a:lnTo>
                  <a:pt x="35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28790" y="1306194"/>
            <a:ext cx="19050" cy="3175"/>
          </a:xfrm>
          <a:custGeom>
            <a:avLst/>
            <a:gdLst/>
            <a:ahLst/>
            <a:cxnLst/>
            <a:rect l="l" t="t" r="r" b="b"/>
            <a:pathLst>
              <a:path w="19050" h="3175">
                <a:moveTo>
                  <a:pt x="0" y="0"/>
                </a:moveTo>
                <a:lnTo>
                  <a:pt x="1270" y="2666"/>
                </a:lnTo>
                <a:lnTo>
                  <a:pt x="2667" y="2666"/>
                </a:lnTo>
                <a:lnTo>
                  <a:pt x="13716" y="1270"/>
                </a:lnTo>
                <a:lnTo>
                  <a:pt x="18542" y="12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724015" y="1304924"/>
            <a:ext cx="213995" cy="2540"/>
          </a:xfrm>
          <a:custGeom>
            <a:avLst/>
            <a:gdLst/>
            <a:ahLst/>
            <a:cxnLst/>
            <a:rect l="l" t="t" r="r" b="b"/>
            <a:pathLst>
              <a:path w="213995" h="2540">
                <a:moveTo>
                  <a:pt x="62738" y="2540"/>
                </a:moveTo>
                <a:lnTo>
                  <a:pt x="23876" y="1270"/>
                </a:lnTo>
                <a:lnTo>
                  <a:pt x="0" y="2540"/>
                </a:lnTo>
                <a:lnTo>
                  <a:pt x="62738" y="2540"/>
                </a:lnTo>
                <a:close/>
              </a:path>
              <a:path w="213995" h="2540">
                <a:moveTo>
                  <a:pt x="213868" y="2540"/>
                </a:moveTo>
                <a:lnTo>
                  <a:pt x="157734" y="1270"/>
                </a:lnTo>
                <a:lnTo>
                  <a:pt x="124206" y="0"/>
                </a:lnTo>
                <a:lnTo>
                  <a:pt x="101219" y="2540"/>
                </a:lnTo>
                <a:lnTo>
                  <a:pt x="213868" y="2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060692" y="1299844"/>
            <a:ext cx="734060" cy="7620"/>
          </a:xfrm>
          <a:custGeom>
            <a:avLst/>
            <a:gdLst/>
            <a:ahLst/>
            <a:cxnLst/>
            <a:rect l="l" t="t" r="r" b="b"/>
            <a:pathLst>
              <a:path w="734059" h="7619">
                <a:moveTo>
                  <a:pt x="65913" y="5080"/>
                </a:moveTo>
                <a:lnTo>
                  <a:pt x="57277" y="5080"/>
                </a:lnTo>
                <a:lnTo>
                  <a:pt x="38227" y="3937"/>
                </a:lnTo>
                <a:lnTo>
                  <a:pt x="0" y="7620"/>
                </a:lnTo>
                <a:lnTo>
                  <a:pt x="56261" y="7620"/>
                </a:lnTo>
                <a:lnTo>
                  <a:pt x="65278" y="6350"/>
                </a:lnTo>
                <a:lnTo>
                  <a:pt x="65913" y="5080"/>
                </a:lnTo>
                <a:close/>
              </a:path>
              <a:path w="734059" h="7619">
                <a:moveTo>
                  <a:pt x="733552" y="6350"/>
                </a:moveTo>
                <a:lnTo>
                  <a:pt x="713232" y="5080"/>
                </a:lnTo>
                <a:lnTo>
                  <a:pt x="690372" y="5080"/>
                </a:lnTo>
                <a:lnTo>
                  <a:pt x="682879" y="2667"/>
                </a:lnTo>
                <a:lnTo>
                  <a:pt x="661797" y="5080"/>
                </a:lnTo>
                <a:lnTo>
                  <a:pt x="631317" y="5080"/>
                </a:lnTo>
                <a:lnTo>
                  <a:pt x="595884" y="3937"/>
                </a:lnTo>
                <a:lnTo>
                  <a:pt x="560324" y="6350"/>
                </a:lnTo>
                <a:lnTo>
                  <a:pt x="559308" y="5080"/>
                </a:lnTo>
                <a:lnTo>
                  <a:pt x="545338" y="5080"/>
                </a:lnTo>
                <a:lnTo>
                  <a:pt x="541401" y="3937"/>
                </a:lnTo>
                <a:lnTo>
                  <a:pt x="545973" y="2667"/>
                </a:lnTo>
                <a:lnTo>
                  <a:pt x="561594" y="2667"/>
                </a:lnTo>
                <a:lnTo>
                  <a:pt x="570611" y="1270"/>
                </a:lnTo>
                <a:lnTo>
                  <a:pt x="555117" y="0"/>
                </a:lnTo>
                <a:lnTo>
                  <a:pt x="530098" y="2667"/>
                </a:lnTo>
                <a:lnTo>
                  <a:pt x="524510" y="3937"/>
                </a:lnTo>
                <a:lnTo>
                  <a:pt x="527558" y="5080"/>
                </a:lnTo>
                <a:lnTo>
                  <a:pt x="528193" y="6350"/>
                </a:lnTo>
                <a:lnTo>
                  <a:pt x="478536" y="6350"/>
                </a:lnTo>
                <a:lnTo>
                  <a:pt x="427355" y="5080"/>
                </a:lnTo>
                <a:lnTo>
                  <a:pt x="321564" y="5080"/>
                </a:lnTo>
                <a:lnTo>
                  <a:pt x="267843" y="6350"/>
                </a:lnTo>
                <a:lnTo>
                  <a:pt x="160528" y="6350"/>
                </a:lnTo>
                <a:lnTo>
                  <a:pt x="56261" y="7620"/>
                </a:lnTo>
                <a:lnTo>
                  <a:pt x="733425" y="7620"/>
                </a:lnTo>
                <a:lnTo>
                  <a:pt x="733552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886445" y="1259332"/>
            <a:ext cx="66040" cy="39370"/>
          </a:xfrm>
          <a:custGeom>
            <a:avLst/>
            <a:gdLst/>
            <a:ahLst/>
            <a:cxnLst/>
            <a:rect l="l" t="t" r="r" b="b"/>
            <a:pathLst>
              <a:path w="66040" h="39369">
                <a:moveTo>
                  <a:pt x="65912" y="16383"/>
                </a:moveTo>
                <a:lnTo>
                  <a:pt x="126" y="16383"/>
                </a:lnTo>
                <a:lnTo>
                  <a:pt x="1143" y="32893"/>
                </a:lnTo>
                <a:lnTo>
                  <a:pt x="1270" y="35433"/>
                </a:lnTo>
                <a:lnTo>
                  <a:pt x="1397" y="36829"/>
                </a:lnTo>
                <a:lnTo>
                  <a:pt x="1524" y="39243"/>
                </a:lnTo>
                <a:lnTo>
                  <a:pt x="2667" y="39243"/>
                </a:lnTo>
                <a:lnTo>
                  <a:pt x="3936" y="29083"/>
                </a:lnTo>
                <a:lnTo>
                  <a:pt x="5842" y="20193"/>
                </a:lnTo>
                <a:lnTo>
                  <a:pt x="65912" y="20193"/>
                </a:lnTo>
                <a:lnTo>
                  <a:pt x="65912" y="16383"/>
                </a:lnTo>
                <a:close/>
              </a:path>
              <a:path w="66040" h="39369">
                <a:moveTo>
                  <a:pt x="761" y="15113"/>
                </a:moveTo>
                <a:lnTo>
                  <a:pt x="0" y="15113"/>
                </a:lnTo>
                <a:lnTo>
                  <a:pt x="761" y="16383"/>
                </a:lnTo>
                <a:lnTo>
                  <a:pt x="761" y="15113"/>
                </a:lnTo>
                <a:close/>
              </a:path>
              <a:path w="66040" h="39369">
                <a:moveTo>
                  <a:pt x="65912" y="0"/>
                </a:moveTo>
                <a:lnTo>
                  <a:pt x="0" y="0"/>
                </a:lnTo>
                <a:lnTo>
                  <a:pt x="1397" y="3683"/>
                </a:lnTo>
                <a:lnTo>
                  <a:pt x="761" y="15113"/>
                </a:lnTo>
                <a:lnTo>
                  <a:pt x="65912" y="15113"/>
                </a:lnTo>
                <a:lnTo>
                  <a:pt x="65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15963" y="1097914"/>
            <a:ext cx="56515" cy="187325"/>
          </a:xfrm>
          <a:custGeom>
            <a:avLst/>
            <a:gdLst/>
            <a:ahLst/>
            <a:cxnLst/>
            <a:rect l="l" t="t" r="r" b="b"/>
            <a:pathLst>
              <a:path w="56514" h="187325">
                <a:moveTo>
                  <a:pt x="5435" y="151130"/>
                </a:moveTo>
                <a:lnTo>
                  <a:pt x="4914" y="101600"/>
                </a:lnTo>
                <a:lnTo>
                  <a:pt x="3937" y="87630"/>
                </a:lnTo>
                <a:lnTo>
                  <a:pt x="3098" y="100330"/>
                </a:lnTo>
                <a:lnTo>
                  <a:pt x="3124" y="104267"/>
                </a:lnTo>
                <a:lnTo>
                  <a:pt x="3937" y="122047"/>
                </a:lnTo>
                <a:lnTo>
                  <a:pt x="0" y="165100"/>
                </a:lnTo>
                <a:lnTo>
                  <a:pt x="38" y="170180"/>
                </a:lnTo>
                <a:lnTo>
                  <a:pt x="723" y="186817"/>
                </a:lnTo>
                <a:lnTo>
                  <a:pt x="1257" y="172847"/>
                </a:lnTo>
                <a:lnTo>
                  <a:pt x="2209" y="165100"/>
                </a:lnTo>
                <a:lnTo>
                  <a:pt x="3289" y="158750"/>
                </a:lnTo>
                <a:lnTo>
                  <a:pt x="4191" y="151130"/>
                </a:lnTo>
                <a:lnTo>
                  <a:pt x="5435" y="151130"/>
                </a:lnTo>
                <a:close/>
              </a:path>
              <a:path w="56514" h="187325">
                <a:moveTo>
                  <a:pt x="20408" y="72517"/>
                </a:moveTo>
                <a:lnTo>
                  <a:pt x="19799" y="54610"/>
                </a:lnTo>
                <a:lnTo>
                  <a:pt x="18834" y="26797"/>
                </a:lnTo>
                <a:lnTo>
                  <a:pt x="16967" y="0"/>
                </a:lnTo>
                <a:lnTo>
                  <a:pt x="6477" y="0"/>
                </a:lnTo>
                <a:lnTo>
                  <a:pt x="7213" y="96647"/>
                </a:lnTo>
                <a:lnTo>
                  <a:pt x="9893" y="161417"/>
                </a:lnTo>
                <a:lnTo>
                  <a:pt x="9639" y="160147"/>
                </a:lnTo>
                <a:lnTo>
                  <a:pt x="8699" y="152400"/>
                </a:lnTo>
                <a:lnTo>
                  <a:pt x="7962" y="153797"/>
                </a:lnTo>
                <a:lnTo>
                  <a:pt x="7073" y="161417"/>
                </a:lnTo>
                <a:lnTo>
                  <a:pt x="5372" y="166497"/>
                </a:lnTo>
                <a:lnTo>
                  <a:pt x="15646" y="166497"/>
                </a:lnTo>
                <a:lnTo>
                  <a:pt x="15671" y="162560"/>
                </a:lnTo>
                <a:lnTo>
                  <a:pt x="15151" y="106680"/>
                </a:lnTo>
                <a:lnTo>
                  <a:pt x="14516" y="92710"/>
                </a:lnTo>
                <a:lnTo>
                  <a:pt x="15760" y="85217"/>
                </a:lnTo>
                <a:lnTo>
                  <a:pt x="16497" y="69850"/>
                </a:lnTo>
                <a:lnTo>
                  <a:pt x="17386" y="57150"/>
                </a:lnTo>
                <a:lnTo>
                  <a:pt x="19088" y="54610"/>
                </a:lnTo>
                <a:lnTo>
                  <a:pt x="18669" y="74930"/>
                </a:lnTo>
                <a:lnTo>
                  <a:pt x="17500" y="90297"/>
                </a:lnTo>
                <a:lnTo>
                  <a:pt x="16560" y="100330"/>
                </a:lnTo>
                <a:lnTo>
                  <a:pt x="16802" y="106680"/>
                </a:lnTo>
                <a:lnTo>
                  <a:pt x="20408" y="72517"/>
                </a:lnTo>
                <a:close/>
              </a:path>
              <a:path w="56514" h="187325">
                <a:moveTo>
                  <a:pt x="21437" y="172847"/>
                </a:moveTo>
                <a:lnTo>
                  <a:pt x="21336" y="162560"/>
                </a:lnTo>
                <a:lnTo>
                  <a:pt x="20269" y="134747"/>
                </a:lnTo>
                <a:lnTo>
                  <a:pt x="19837" y="137160"/>
                </a:lnTo>
                <a:lnTo>
                  <a:pt x="19723" y="148717"/>
                </a:lnTo>
                <a:lnTo>
                  <a:pt x="19608" y="153797"/>
                </a:lnTo>
                <a:lnTo>
                  <a:pt x="18656" y="168910"/>
                </a:lnTo>
                <a:lnTo>
                  <a:pt x="15621" y="172847"/>
                </a:lnTo>
                <a:lnTo>
                  <a:pt x="21437" y="172847"/>
                </a:lnTo>
                <a:close/>
              </a:path>
              <a:path w="56514" h="187325">
                <a:moveTo>
                  <a:pt x="55333" y="128397"/>
                </a:moveTo>
                <a:lnTo>
                  <a:pt x="55130" y="129667"/>
                </a:lnTo>
                <a:lnTo>
                  <a:pt x="54876" y="133350"/>
                </a:lnTo>
                <a:lnTo>
                  <a:pt x="54800" y="134747"/>
                </a:lnTo>
                <a:lnTo>
                  <a:pt x="54635" y="137160"/>
                </a:lnTo>
                <a:lnTo>
                  <a:pt x="55041" y="137160"/>
                </a:lnTo>
                <a:lnTo>
                  <a:pt x="55333" y="128397"/>
                </a:lnTo>
                <a:close/>
              </a:path>
              <a:path w="56514" h="187325">
                <a:moveTo>
                  <a:pt x="56083" y="82550"/>
                </a:moveTo>
                <a:lnTo>
                  <a:pt x="53695" y="82550"/>
                </a:lnTo>
                <a:lnTo>
                  <a:pt x="54559" y="86360"/>
                </a:lnTo>
                <a:lnTo>
                  <a:pt x="55740" y="104267"/>
                </a:lnTo>
                <a:lnTo>
                  <a:pt x="56083" y="82550"/>
                </a:lnTo>
                <a:close/>
              </a:path>
              <a:path w="56514" h="187325">
                <a:moveTo>
                  <a:pt x="56311" y="55880"/>
                </a:moveTo>
                <a:lnTo>
                  <a:pt x="46786" y="55880"/>
                </a:lnTo>
                <a:lnTo>
                  <a:pt x="47701" y="80010"/>
                </a:lnTo>
                <a:lnTo>
                  <a:pt x="45491" y="83947"/>
                </a:lnTo>
                <a:lnTo>
                  <a:pt x="46291" y="122047"/>
                </a:lnTo>
                <a:lnTo>
                  <a:pt x="45415" y="129667"/>
                </a:lnTo>
                <a:lnTo>
                  <a:pt x="52527" y="129667"/>
                </a:lnTo>
                <a:lnTo>
                  <a:pt x="52184" y="118110"/>
                </a:lnTo>
                <a:lnTo>
                  <a:pt x="51955" y="92710"/>
                </a:lnTo>
                <a:lnTo>
                  <a:pt x="51168" y="77597"/>
                </a:lnTo>
                <a:lnTo>
                  <a:pt x="56159" y="77597"/>
                </a:lnTo>
                <a:lnTo>
                  <a:pt x="56311" y="5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871586" y="1047114"/>
            <a:ext cx="82550" cy="147955"/>
          </a:xfrm>
          <a:custGeom>
            <a:avLst/>
            <a:gdLst/>
            <a:ahLst/>
            <a:cxnLst/>
            <a:rect l="l" t="t" r="r" b="b"/>
            <a:pathLst>
              <a:path w="82550" h="147955">
                <a:moveTo>
                  <a:pt x="18288" y="0"/>
                </a:moveTo>
                <a:lnTo>
                  <a:pt x="0" y="0"/>
                </a:lnTo>
                <a:lnTo>
                  <a:pt x="1905" y="33146"/>
                </a:lnTo>
                <a:lnTo>
                  <a:pt x="2286" y="50800"/>
                </a:lnTo>
                <a:lnTo>
                  <a:pt x="2413" y="130809"/>
                </a:lnTo>
                <a:lnTo>
                  <a:pt x="1524" y="147446"/>
                </a:lnTo>
                <a:lnTo>
                  <a:pt x="81661" y="147446"/>
                </a:lnTo>
                <a:lnTo>
                  <a:pt x="82169" y="115696"/>
                </a:lnTo>
                <a:lnTo>
                  <a:pt x="17018" y="115696"/>
                </a:lnTo>
                <a:lnTo>
                  <a:pt x="14986" y="73659"/>
                </a:lnTo>
                <a:lnTo>
                  <a:pt x="18542" y="73659"/>
                </a:lnTo>
                <a:lnTo>
                  <a:pt x="19431" y="50800"/>
                </a:lnTo>
                <a:lnTo>
                  <a:pt x="19431" y="43179"/>
                </a:lnTo>
                <a:lnTo>
                  <a:pt x="18415" y="15366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46227" y="960881"/>
            <a:ext cx="26034" cy="220979"/>
          </a:xfrm>
          <a:custGeom>
            <a:avLst/>
            <a:gdLst/>
            <a:ahLst/>
            <a:cxnLst/>
            <a:rect l="l" t="t" r="r" b="b"/>
            <a:pathLst>
              <a:path w="26035" h="220980">
                <a:moveTo>
                  <a:pt x="11214" y="32893"/>
                </a:moveTo>
                <a:lnTo>
                  <a:pt x="8293" y="32893"/>
                </a:lnTo>
                <a:lnTo>
                  <a:pt x="5143" y="31750"/>
                </a:lnTo>
                <a:lnTo>
                  <a:pt x="2006" y="13843"/>
                </a:lnTo>
                <a:lnTo>
                  <a:pt x="0" y="0"/>
                </a:lnTo>
                <a:lnTo>
                  <a:pt x="711" y="27813"/>
                </a:lnTo>
                <a:lnTo>
                  <a:pt x="2235" y="32893"/>
                </a:lnTo>
                <a:lnTo>
                  <a:pt x="3911" y="36830"/>
                </a:lnTo>
                <a:lnTo>
                  <a:pt x="4826" y="51943"/>
                </a:lnTo>
                <a:lnTo>
                  <a:pt x="2044" y="63500"/>
                </a:lnTo>
                <a:lnTo>
                  <a:pt x="2159" y="182880"/>
                </a:lnTo>
                <a:lnTo>
                  <a:pt x="4826" y="211963"/>
                </a:lnTo>
                <a:lnTo>
                  <a:pt x="5041" y="192913"/>
                </a:lnTo>
                <a:lnTo>
                  <a:pt x="5613" y="182880"/>
                </a:lnTo>
                <a:lnTo>
                  <a:pt x="6731" y="177800"/>
                </a:lnTo>
                <a:lnTo>
                  <a:pt x="8293" y="177800"/>
                </a:lnTo>
                <a:lnTo>
                  <a:pt x="9436" y="91313"/>
                </a:lnTo>
                <a:lnTo>
                  <a:pt x="11214" y="32893"/>
                </a:lnTo>
                <a:close/>
              </a:path>
              <a:path w="26035" h="220980">
                <a:moveTo>
                  <a:pt x="25895" y="214630"/>
                </a:moveTo>
                <a:lnTo>
                  <a:pt x="20904" y="214630"/>
                </a:lnTo>
                <a:lnTo>
                  <a:pt x="22453" y="220980"/>
                </a:lnTo>
                <a:lnTo>
                  <a:pt x="23431" y="219583"/>
                </a:lnTo>
                <a:lnTo>
                  <a:pt x="25819" y="219583"/>
                </a:lnTo>
                <a:lnTo>
                  <a:pt x="25895" y="2146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888605" y="1082675"/>
            <a:ext cx="66040" cy="80645"/>
          </a:xfrm>
          <a:custGeom>
            <a:avLst/>
            <a:gdLst/>
            <a:ahLst/>
            <a:cxnLst/>
            <a:rect l="l" t="t" r="r" b="b"/>
            <a:pathLst>
              <a:path w="66040" h="80644">
                <a:moveTo>
                  <a:pt x="8890" y="0"/>
                </a:moveTo>
                <a:lnTo>
                  <a:pt x="7493" y="2540"/>
                </a:lnTo>
                <a:lnTo>
                  <a:pt x="5842" y="10286"/>
                </a:lnTo>
                <a:lnTo>
                  <a:pt x="3683" y="11556"/>
                </a:lnTo>
                <a:lnTo>
                  <a:pt x="2540" y="40640"/>
                </a:lnTo>
                <a:lnTo>
                  <a:pt x="4699" y="56006"/>
                </a:lnTo>
                <a:lnTo>
                  <a:pt x="2921" y="77470"/>
                </a:lnTo>
                <a:lnTo>
                  <a:pt x="0" y="80136"/>
                </a:lnTo>
                <a:lnTo>
                  <a:pt x="65150" y="80136"/>
                </a:lnTo>
                <a:lnTo>
                  <a:pt x="65531" y="63500"/>
                </a:lnTo>
                <a:lnTo>
                  <a:pt x="37973" y="63500"/>
                </a:lnTo>
                <a:lnTo>
                  <a:pt x="37973" y="38100"/>
                </a:lnTo>
                <a:lnTo>
                  <a:pt x="38989" y="27940"/>
                </a:lnTo>
                <a:lnTo>
                  <a:pt x="40259" y="22986"/>
                </a:lnTo>
                <a:lnTo>
                  <a:pt x="41401" y="15240"/>
                </a:lnTo>
                <a:lnTo>
                  <a:pt x="10541" y="15240"/>
                </a:lnTo>
                <a:lnTo>
                  <a:pt x="88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57987" y="1137411"/>
            <a:ext cx="14604" cy="24130"/>
          </a:xfrm>
          <a:custGeom>
            <a:avLst/>
            <a:gdLst/>
            <a:ahLst/>
            <a:cxnLst/>
            <a:rect l="l" t="t" r="r" b="b"/>
            <a:pathLst>
              <a:path w="14604" h="24130">
                <a:moveTo>
                  <a:pt x="546" y="0"/>
                </a:moveTo>
                <a:lnTo>
                  <a:pt x="0" y="12700"/>
                </a:lnTo>
                <a:lnTo>
                  <a:pt x="1701" y="24003"/>
                </a:lnTo>
                <a:lnTo>
                  <a:pt x="3365" y="19050"/>
                </a:lnTo>
                <a:lnTo>
                  <a:pt x="4762" y="16383"/>
                </a:lnTo>
                <a:lnTo>
                  <a:pt x="14287" y="16383"/>
                </a:lnTo>
                <a:lnTo>
                  <a:pt x="14300" y="7620"/>
                </a:lnTo>
                <a:lnTo>
                  <a:pt x="2260" y="7620"/>
                </a:lnTo>
                <a:lnTo>
                  <a:pt x="1308" y="3683"/>
                </a:lnTo>
                <a:lnTo>
                  <a:pt x="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926578" y="917575"/>
            <a:ext cx="27940" cy="228600"/>
          </a:xfrm>
          <a:custGeom>
            <a:avLst/>
            <a:gdLst/>
            <a:ahLst/>
            <a:cxnLst/>
            <a:rect l="l" t="t" r="r" b="b"/>
            <a:pathLst>
              <a:path w="27940" h="228600">
                <a:moveTo>
                  <a:pt x="3428" y="0"/>
                </a:moveTo>
                <a:lnTo>
                  <a:pt x="1143" y="49656"/>
                </a:lnTo>
                <a:lnTo>
                  <a:pt x="1016" y="113156"/>
                </a:lnTo>
                <a:lnTo>
                  <a:pt x="3175" y="118236"/>
                </a:lnTo>
                <a:lnTo>
                  <a:pt x="3048" y="212090"/>
                </a:lnTo>
                <a:lnTo>
                  <a:pt x="0" y="228600"/>
                </a:lnTo>
                <a:lnTo>
                  <a:pt x="27558" y="228600"/>
                </a:lnTo>
                <a:lnTo>
                  <a:pt x="27177" y="176656"/>
                </a:lnTo>
                <a:lnTo>
                  <a:pt x="25400" y="172720"/>
                </a:lnTo>
                <a:lnTo>
                  <a:pt x="24383" y="78740"/>
                </a:lnTo>
                <a:lnTo>
                  <a:pt x="23114" y="49656"/>
                </a:lnTo>
                <a:lnTo>
                  <a:pt x="4952" y="49656"/>
                </a:lnTo>
                <a:lnTo>
                  <a:pt x="3682" y="42036"/>
                </a:lnTo>
                <a:lnTo>
                  <a:pt x="3428" y="31750"/>
                </a:lnTo>
                <a:lnTo>
                  <a:pt x="34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19011" y="941831"/>
            <a:ext cx="53340" cy="203200"/>
          </a:xfrm>
          <a:custGeom>
            <a:avLst/>
            <a:gdLst/>
            <a:ahLst/>
            <a:cxnLst/>
            <a:rect l="l" t="t" r="r" b="b"/>
            <a:pathLst>
              <a:path w="53339" h="203200">
                <a:moveTo>
                  <a:pt x="13919" y="156083"/>
                </a:moveTo>
                <a:lnTo>
                  <a:pt x="13741" y="153543"/>
                </a:lnTo>
                <a:lnTo>
                  <a:pt x="6896" y="153543"/>
                </a:lnTo>
                <a:lnTo>
                  <a:pt x="6362" y="140843"/>
                </a:lnTo>
                <a:lnTo>
                  <a:pt x="5410" y="134493"/>
                </a:lnTo>
                <a:lnTo>
                  <a:pt x="4330" y="130683"/>
                </a:lnTo>
                <a:lnTo>
                  <a:pt x="3429" y="123063"/>
                </a:lnTo>
                <a:lnTo>
                  <a:pt x="2768" y="143383"/>
                </a:lnTo>
                <a:lnTo>
                  <a:pt x="1016" y="159893"/>
                </a:lnTo>
                <a:lnTo>
                  <a:pt x="101" y="171450"/>
                </a:lnTo>
                <a:lnTo>
                  <a:pt x="0" y="175133"/>
                </a:lnTo>
                <a:lnTo>
                  <a:pt x="1054" y="190500"/>
                </a:lnTo>
                <a:lnTo>
                  <a:pt x="1231" y="187833"/>
                </a:lnTo>
                <a:lnTo>
                  <a:pt x="1447" y="178943"/>
                </a:lnTo>
                <a:lnTo>
                  <a:pt x="1981" y="168783"/>
                </a:lnTo>
                <a:lnTo>
                  <a:pt x="3429" y="156083"/>
                </a:lnTo>
                <a:lnTo>
                  <a:pt x="13919" y="156083"/>
                </a:lnTo>
                <a:close/>
              </a:path>
              <a:path w="53339" h="203200">
                <a:moveTo>
                  <a:pt x="41325" y="132080"/>
                </a:moveTo>
                <a:lnTo>
                  <a:pt x="39039" y="132080"/>
                </a:lnTo>
                <a:lnTo>
                  <a:pt x="40220" y="133350"/>
                </a:lnTo>
                <a:lnTo>
                  <a:pt x="41325" y="132080"/>
                </a:lnTo>
                <a:close/>
              </a:path>
              <a:path w="53339" h="203200">
                <a:moveTo>
                  <a:pt x="51714" y="45593"/>
                </a:moveTo>
                <a:lnTo>
                  <a:pt x="51523" y="41783"/>
                </a:lnTo>
                <a:lnTo>
                  <a:pt x="49225" y="41783"/>
                </a:lnTo>
                <a:lnTo>
                  <a:pt x="49326" y="35433"/>
                </a:lnTo>
                <a:lnTo>
                  <a:pt x="49415" y="30480"/>
                </a:lnTo>
                <a:lnTo>
                  <a:pt x="44513" y="30480"/>
                </a:lnTo>
                <a:lnTo>
                  <a:pt x="42811" y="24130"/>
                </a:lnTo>
                <a:lnTo>
                  <a:pt x="41478" y="11430"/>
                </a:lnTo>
                <a:lnTo>
                  <a:pt x="40081" y="0"/>
                </a:lnTo>
                <a:lnTo>
                  <a:pt x="40081" y="11430"/>
                </a:lnTo>
                <a:lnTo>
                  <a:pt x="40208" y="72263"/>
                </a:lnTo>
                <a:lnTo>
                  <a:pt x="40487" y="81280"/>
                </a:lnTo>
                <a:lnTo>
                  <a:pt x="40614" y="84963"/>
                </a:lnTo>
                <a:lnTo>
                  <a:pt x="40728" y="88900"/>
                </a:lnTo>
                <a:lnTo>
                  <a:pt x="40805" y="91313"/>
                </a:lnTo>
                <a:lnTo>
                  <a:pt x="40932" y="95250"/>
                </a:lnTo>
                <a:lnTo>
                  <a:pt x="42125" y="107950"/>
                </a:lnTo>
                <a:lnTo>
                  <a:pt x="42252" y="109093"/>
                </a:lnTo>
                <a:lnTo>
                  <a:pt x="42367" y="110363"/>
                </a:lnTo>
                <a:lnTo>
                  <a:pt x="41389" y="130683"/>
                </a:lnTo>
                <a:lnTo>
                  <a:pt x="41325" y="132080"/>
                </a:lnTo>
                <a:lnTo>
                  <a:pt x="51168" y="132080"/>
                </a:lnTo>
                <a:lnTo>
                  <a:pt x="50406" y="120650"/>
                </a:lnTo>
                <a:lnTo>
                  <a:pt x="51206" y="95250"/>
                </a:lnTo>
                <a:lnTo>
                  <a:pt x="51333" y="91313"/>
                </a:lnTo>
                <a:lnTo>
                  <a:pt x="51409" y="88900"/>
                </a:lnTo>
                <a:lnTo>
                  <a:pt x="51536" y="84963"/>
                </a:lnTo>
                <a:lnTo>
                  <a:pt x="51650" y="81280"/>
                </a:lnTo>
                <a:lnTo>
                  <a:pt x="51714" y="45593"/>
                </a:lnTo>
                <a:close/>
              </a:path>
              <a:path w="53339" h="203200">
                <a:moveTo>
                  <a:pt x="53276" y="203200"/>
                </a:moveTo>
                <a:lnTo>
                  <a:pt x="53174" y="182880"/>
                </a:lnTo>
                <a:lnTo>
                  <a:pt x="53060" y="177800"/>
                </a:lnTo>
                <a:lnTo>
                  <a:pt x="52946" y="172593"/>
                </a:lnTo>
                <a:lnTo>
                  <a:pt x="52857" y="168783"/>
                </a:lnTo>
                <a:lnTo>
                  <a:pt x="52743" y="163830"/>
                </a:lnTo>
                <a:lnTo>
                  <a:pt x="52654" y="159893"/>
                </a:lnTo>
                <a:lnTo>
                  <a:pt x="52539" y="154813"/>
                </a:lnTo>
                <a:lnTo>
                  <a:pt x="52451" y="151130"/>
                </a:lnTo>
                <a:lnTo>
                  <a:pt x="51346" y="134493"/>
                </a:lnTo>
                <a:lnTo>
                  <a:pt x="51257" y="133350"/>
                </a:lnTo>
                <a:lnTo>
                  <a:pt x="40220" y="133350"/>
                </a:lnTo>
                <a:lnTo>
                  <a:pt x="38912" y="133350"/>
                </a:lnTo>
                <a:lnTo>
                  <a:pt x="37795" y="144780"/>
                </a:lnTo>
                <a:lnTo>
                  <a:pt x="39116" y="154813"/>
                </a:lnTo>
                <a:lnTo>
                  <a:pt x="40551" y="161163"/>
                </a:lnTo>
                <a:lnTo>
                  <a:pt x="41744" y="171450"/>
                </a:lnTo>
                <a:lnTo>
                  <a:pt x="42278" y="187833"/>
                </a:lnTo>
                <a:lnTo>
                  <a:pt x="42252" y="191643"/>
                </a:lnTo>
                <a:lnTo>
                  <a:pt x="41579" y="199263"/>
                </a:lnTo>
                <a:lnTo>
                  <a:pt x="41465" y="200533"/>
                </a:lnTo>
                <a:lnTo>
                  <a:pt x="41351" y="201930"/>
                </a:lnTo>
                <a:lnTo>
                  <a:pt x="41236" y="203200"/>
                </a:lnTo>
                <a:lnTo>
                  <a:pt x="53276" y="203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886573" y="1035811"/>
            <a:ext cx="43815" cy="93980"/>
          </a:xfrm>
          <a:custGeom>
            <a:avLst/>
            <a:gdLst/>
            <a:ahLst/>
            <a:cxnLst/>
            <a:rect l="l" t="t" r="r" b="b"/>
            <a:pathLst>
              <a:path w="43815" h="93980">
                <a:moveTo>
                  <a:pt x="3556" y="84963"/>
                </a:moveTo>
                <a:lnTo>
                  <a:pt x="0" y="84963"/>
                </a:lnTo>
                <a:lnTo>
                  <a:pt x="2032" y="93853"/>
                </a:lnTo>
                <a:lnTo>
                  <a:pt x="3048" y="93853"/>
                </a:lnTo>
                <a:lnTo>
                  <a:pt x="3556" y="84963"/>
                </a:lnTo>
                <a:close/>
              </a:path>
              <a:path w="43815" h="93980">
                <a:moveTo>
                  <a:pt x="43434" y="62103"/>
                </a:moveTo>
                <a:lnTo>
                  <a:pt x="41783" y="26670"/>
                </a:lnTo>
                <a:lnTo>
                  <a:pt x="41148" y="8763"/>
                </a:lnTo>
                <a:lnTo>
                  <a:pt x="14224" y="8763"/>
                </a:lnTo>
                <a:lnTo>
                  <a:pt x="13843" y="4953"/>
                </a:lnTo>
                <a:lnTo>
                  <a:pt x="13716" y="0"/>
                </a:lnTo>
                <a:lnTo>
                  <a:pt x="12827" y="8763"/>
                </a:lnTo>
                <a:lnTo>
                  <a:pt x="12700" y="15113"/>
                </a:lnTo>
                <a:lnTo>
                  <a:pt x="12573" y="62103"/>
                </a:lnTo>
                <a:lnTo>
                  <a:pt x="43434" y="621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25424" y="982344"/>
            <a:ext cx="8890" cy="113030"/>
          </a:xfrm>
          <a:custGeom>
            <a:avLst/>
            <a:gdLst/>
            <a:ahLst/>
            <a:cxnLst/>
            <a:rect l="l" t="t" r="r" b="b"/>
            <a:pathLst>
              <a:path w="8889" h="113030">
                <a:moveTo>
                  <a:pt x="5537" y="0"/>
                </a:moveTo>
                <a:lnTo>
                  <a:pt x="2501" y="6350"/>
                </a:lnTo>
                <a:lnTo>
                  <a:pt x="698" y="28066"/>
                </a:lnTo>
                <a:lnTo>
                  <a:pt x="660" y="54736"/>
                </a:lnTo>
                <a:lnTo>
                  <a:pt x="0" y="74929"/>
                </a:lnTo>
                <a:lnTo>
                  <a:pt x="1587" y="80136"/>
                </a:lnTo>
                <a:lnTo>
                  <a:pt x="1079" y="109220"/>
                </a:lnTo>
                <a:lnTo>
                  <a:pt x="482" y="113029"/>
                </a:lnTo>
                <a:lnTo>
                  <a:pt x="7327" y="113029"/>
                </a:lnTo>
                <a:lnTo>
                  <a:pt x="5905" y="92836"/>
                </a:lnTo>
                <a:lnTo>
                  <a:pt x="3873" y="44450"/>
                </a:lnTo>
                <a:lnTo>
                  <a:pt x="5092" y="30479"/>
                </a:lnTo>
                <a:lnTo>
                  <a:pt x="8153" y="30479"/>
                </a:lnTo>
                <a:lnTo>
                  <a:pt x="8445" y="25400"/>
                </a:lnTo>
                <a:lnTo>
                  <a:pt x="8039" y="7620"/>
                </a:lnTo>
                <a:lnTo>
                  <a:pt x="55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869301" y="871981"/>
            <a:ext cx="58419" cy="177800"/>
          </a:xfrm>
          <a:custGeom>
            <a:avLst/>
            <a:gdLst/>
            <a:ahLst/>
            <a:cxnLst/>
            <a:rect l="l" t="t" r="r" b="b"/>
            <a:pathLst>
              <a:path w="58420" h="177800">
                <a:moveTo>
                  <a:pt x="20701" y="49530"/>
                </a:moveTo>
                <a:lnTo>
                  <a:pt x="18669" y="39243"/>
                </a:lnTo>
                <a:lnTo>
                  <a:pt x="17653" y="31750"/>
                </a:lnTo>
                <a:lnTo>
                  <a:pt x="11557" y="31750"/>
                </a:lnTo>
                <a:lnTo>
                  <a:pt x="12827" y="0"/>
                </a:lnTo>
                <a:lnTo>
                  <a:pt x="3429" y="0"/>
                </a:lnTo>
                <a:lnTo>
                  <a:pt x="5588" y="54483"/>
                </a:lnTo>
                <a:lnTo>
                  <a:pt x="5715" y="74930"/>
                </a:lnTo>
                <a:lnTo>
                  <a:pt x="3810" y="74930"/>
                </a:lnTo>
                <a:lnTo>
                  <a:pt x="3937" y="106680"/>
                </a:lnTo>
                <a:lnTo>
                  <a:pt x="4572" y="120650"/>
                </a:lnTo>
                <a:lnTo>
                  <a:pt x="2921" y="127000"/>
                </a:lnTo>
                <a:lnTo>
                  <a:pt x="1524" y="138430"/>
                </a:lnTo>
                <a:lnTo>
                  <a:pt x="381" y="161163"/>
                </a:lnTo>
                <a:lnTo>
                  <a:pt x="0" y="177800"/>
                </a:lnTo>
                <a:lnTo>
                  <a:pt x="2286" y="175133"/>
                </a:lnTo>
                <a:lnTo>
                  <a:pt x="20574" y="175133"/>
                </a:lnTo>
                <a:lnTo>
                  <a:pt x="20193" y="140843"/>
                </a:lnTo>
                <a:lnTo>
                  <a:pt x="18415" y="125730"/>
                </a:lnTo>
                <a:lnTo>
                  <a:pt x="20320" y="74930"/>
                </a:lnTo>
                <a:lnTo>
                  <a:pt x="20701" y="49530"/>
                </a:lnTo>
                <a:close/>
              </a:path>
              <a:path w="58420" h="177800">
                <a:moveTo>
                  <a:pt x="58420" y="172593"/>
                </a:moveTo>
                <a:lnTo>
                  <a:pt x="57785" y="154813"/>
                </a:lnTo>
                <a:lnTo>
                  <a:pt x="57404" y="148463"/>
                </a:lnTo>
                <a:lnTo>
                  <a:pt x="56261" y="128143"/>
                </a:lnTo>
                <a:lnTo>
                  <a:pt x="54737" y="115443"/>
                </a:lnTo>
                <a:lnTo>
                  <a:pt x="29845" y="115443"/>
                </a:lnTo>
                <a:lnTo>
                  <a:pt x="28956" y="111633"/>
                </a:lnTo>
                <a:lnTo>
                  <a:pt x="28702" y="98933"/>
                </a:lnTo>
                <a:lnTo>
                  <a:pt x="27559" y="98933"/>
                </a:lnTo>
                <a:lnTo>
                  <a:pt x="27559" y="161163"/>
                </a:lnTo>
                <a:lnTo>
                  <a:pt x="28702" y="152400"/>
                </a:lnTo>
                <a:lnTo>
                  <a:pt x="29845" y="148463"/>
                </a:lnTo>
                <a:lnTo>
                  <a:pt x="30861" y="152400"/>
                </a:lnTo>
                <a:lnTo>
                  <a:pt x="32004" y="162433"/>
                </a:lnTo>
                <a:lnTo>
                  <a:pt x="32004" y="165100"/>
                </a:lnTo>
                <a:lnTo>
                  <a:pt x="31877" y="168783"/>
                </a:lnTo>
                <a:lnTo>
                  <a:pt x="31877" y="171450"/>
                </a:lnTo>
                <a:lnTo>
                  <a:pt x="31496" y="172593"/>
                </a:lnTo>
                <a:lnTo>
                  <a:pt x="58420" y="1725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30517" y="885824"/>
            <a:ext cx="27940" cy="139065"/>
          </a:xfrm>
          <a:custGeom>
            <a:avLst/>
            <a:gdLst/>
            <a:ahLst/>
            <a:cxnLst/>
            <a:rect l="l" t="t" r="r" b="b"/>
            <a:pathLst>
              <a:path w="27939" h="139065">
                <a:moveTo>
                  <a:pt x="3060" y="127000"/>
                </a:moveTo>
                <a:lnTo>
                  <a:pt x="0" y="127000"/>
                </a:lnTo>
                <a:lnTo>
                  <a:pt x="1231" y="133350"/>
                </a:lnTo>
                <a:lnTo>
                  <a:pt x="2387" y="138557"/>
                </a:lnTo>
                <a:lnTo>
                  <a:pt x="3060" y="127000"/>
                </a:lnTo>
                <a:close/>
              </a:path>
              <a:path w="27939" h="139065">
                <a:moveTo>
                  <a:pt x="27317" y="88900"/>
                </a:moveTo>
                <a:lnTo>
                  <a:pt x="24688" y="48387"/>
                </a:lnTo>
                <a:lnTo>
                  <a:pt x="23698" y="0"/>
                </a:lnTo>
                <a:lnTo>
                  <a:pt x="18249" y="0"/>
                </a:lnTo>
                <a:lnTo>
                  <a:pt x="22707" y="78740"/>
                </a:lnTo>
                <a:lnTo>
                  <a:pt x="24003" y="107950"/>
                </a:lnTo>
                <a:lnTo>
                  <a:pt x="26924" y="107950"/>
                </a:lnTo>
                <a:lnTo>
                  <a:pt x="27317" y="88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896225" y="875664"/>
            <a:ext cx="29209" cy="111760"/>
          </a:xfrm>
          <a:custGeom>
            <a:avLst/>
            <a:gdLst/>
            <a:ahLst/>
            <a:cxnLst/>
            <a:rect l="l" t="t" r="r" b="b"/>
            <a:pathLst>
              <a:path w="29209" h="111759">
                <a:moveTo>
                  <a:pt x="28448" y="0"/>
                </a:moveTo>
                <a:lnTo>
                  <a:pt x="634" y="0"/>
                </a:lnTo>
                <a:lnTo>
                  <a:pt x="889" y="7746"/>
                </a:lnTo>
                <a:lnTo>
                  <a:pt x="889" y="19050"/>
                </a:lnTo>
                <a:lnTo>
                  <a:pt x="253" y="31750"/>
                </a:lnTo>
                <a:lnTo>
                  <a:pt x="0" y="47116"/>
                </a:lnTo>
                <a:lnTo>
                  <a:pt x="2921" y="48259"/>
                </a:lnTo>
                <a:lnTo>
                  <a:pt x="2921" y="111759"/>
                </a:lnTo>
                <a:lnTo>
                  <a:pt x="27813" y="111759"/>
                </a:lnTo>
                <a:lnTo>
                  <a:pt x="26924" y="104266"/>
                </a:lnTo>
                <a:lnTo>
                  <a:pt x="27558" y="71246"/>
                </a:lnTo>
                <a:lnTo>
                  <a:pt x="27813" y="24129"/>
                </a:lnTo>
                <a:lnTo>
                  <a:pt x="29209" y="5079"/>
                </a:lnTo>
                <a:lnTo>
                  <a:pt x="284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19620" y="887475"/>
            <a:ext cx="51435" cy="96520"/>
          </a:xfrm>
          <a:custGeom>
            <a:avLst/>
            <a:gdLst/>
            <a:ahLst/>
            <a:cxnLst/>
            <a:rect l="l" t="t" r="r" b="b"/>
            <a:pathLst>
              <a:path w="51435" h="96519">
                <a:moveTo>
                  <a:pt x="12090" y="60706"/>
                </a:moveTo>
                <a:lnTo>
                  <a:pt x="7467" y="60706"/>
                </a:lnTo>
                <a:lnTo>
                  <a:pt x="7454" y="50419"/>
                </a:lnTo>
                <a:lnTo>
                  <a:pt x="7416" y="21336"/>
                </a:lnTo>
                <a:lnTo>
                  <a:pt x="4013" y="21336"/>
                </a:lnTo>
                <a:lnTo>
                  <a:pt x="2349" y="9906"/>
                </a:lnTo>
                <a:lnTo>
                  <a:pt x="673" y="0"/>
                </a:lnTo>
                <a:lnTo>
                  <a:pt x="76" y="46736"/>
                </a:lnTo>
                <a:lnTo>
                  <a:pt x="0" y="69469"/>
                </a:lnTo>
                <a:lnTo>
                  <a:pt x="1714" y="80899"/>
                </a:lnTo>
                <a:lnTo>
                  <a:pt x="2159" y="50419"/>
                </a:lnTo>
                <a:lnTo>
                  <a:pt x="3505" y="55499"/>
                </a:lnTo>
                <a:lnTo>
                  <a:pt x="6286" y="93599"/>
                </a:lnTo>
                <a:lnTo>
                  <a:pt x="7734" y="77089"/>
                </a:lnTo>
                <a:lnTo>
                  <a:pt x="9931" y="69469"/>
                </a:lnTo>
                <a:lnTo>
                  <a:pt x="12026" y="61849"/>
                </a:lnTo>
                <a:lnTo>
                  <a:pt x="12090" y="60706"/>
                </a:lnTo>
                <a:close/>
              </a:path>
              <a:path w="51435" h="96519">
                <a:moveTo>
                  <a:pt x="48945" y="35306"/>
                </a:moveTo>
                <a:lnTo>
                  <a:pt x="45224" y="35306"/>
                </a:lnTo>
                <a:lnTo>
                  <a:pt x="44373" y="30099"/>
                </a:lnTo>
                <a:lnTo>
                  <a:pt x="43573" y="9906"/>
                </a:lnTo>
                <a:lnTo>
                  <a:pt x="42938" y="4699"/>
                </a:lnTo>
                <a:lnTo>
                  <a:pt x="42722" y="38989"/>
                </a:lnTo>
                <a:lnTo>
                  <a:pt x="44246" y="49149"/>
                </a:lnTo>
                <a:lnTo>
                  <a:pt x="45961" y="55499"/>
                </a:lnTo>
                <a:lnTo>
                  <a:pt x="46329" y="80899"/>
                </a:lnTo>
                <a:lnTo>
                  <a:pt x="43903" y="84836"/>
                </a:lnTo>
                <a:lnTo>
                  <a:pt x="48806" y="84836"/>
                </a:lnTo>
                <a:lnTo>
                  <a:pt x="48920" y="78486"/>
                </a:lnTo>
                <a:lnTo>
                  <a:pt x="48945" y="35306"/>
                </a:lnTo>
                <a:close/>
              </a:path>
              <a:path w="51435" h="96519">
                <a:moveTo>
                  <a:pt x="50914" y="96139"/>
                </a:moveTo>
                <a:lnTo>
                  <a:pt x="50596" y="89789"/>
                </a:lnTo>
                <a:lnTo>
                  <a:pt x="48615" y="96139"/>
                </a:lnTo>
                <a:lnTo>
                  <a:pt x="50914" y="961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925434" y="748665"/>
            <a:ext cx="29845" cy="219075"/>
          </a:xfrm>
          <a:custGeom>
            <a:avLst/>
            <a:gdLst/>
            <a:ahLst/>
            <a:cxnLst/>
            <a:rect l="l" t="t" r="r" b="b"/>
            <a:pathLst>
              <a:path w="29845" h="219075">
                <a:moveTo>
                  <a:pt x="3301" y="0"/>
                </a:moveTo>
                <a:lnTo>
                  <a:pt x="0" y="0"/>
                </a:lnTo>
                <a:lnTo>
                  <a:pt x="2159" y="5079"/>
                </a:lnTo>
                <a:lnTo>
                  <a:pt x="4572" y="44450"/>
                </a:lnTo>
                <a:lnTo>
                  <a:pt x="6858" y="50800"/>
                </a:lnTo>
                <a:lnTo>
                  <a:pt x="6476" y="74929"/>
                </a:lnTo>
                <a:lnTo>
                  <a:pt x="3937" y="107950"/>
                </a:lnTo>
                <a:lnTo>
                  <a:pt x="3810" y="127000"/>
                </a:lnTo>
                <a:lnTo>
                  <a:pt x="4699" y="130809"/>
                </a:lnTo>
                <a:lnTo>
                  <a:pt x="6858" y="133350"/>
                </a:lnTo>
                <a:lnTo>
                  <a:pt x="7239" y="177800"/>
                </a:lnTo>
                <a:lnTo>
                  <a:pt x="7874" y="194309"/>
                </a:lnTo>
                <a:lnTo>
                  <a:pt x="8000" y="217296"/>
                </a:lnTo>
                <a:lnTo>
                  <a:pt x="6096" y="218566"/>
                </a:lnTo>
                <a:lnTo>
                  <a:pt x="24257" y="218566"/>
                </a:lnTo>
                <a:lnTo>
                  <a:pt x="23875" y="204596"/>
                </a:lnTo>
                <a:lnTo>
                  <a:pt x="25526" y="181609"/>
                </a:lnTo>
                <a:lnTo>
                  <a:pt x="29464" y="138556"/>
                </a:lnTo>
                <a:lnTo>
                  <a:pt x="26797" y="125729"/>
                </a:lnTo>
                <a:lnTo>
                  <a:pt x="25781" y="105409"/>
                </a:lnTo>
                <a:lnTo>
                  <a:pt x="25526" y="83946"/>
                </a:lnTo>
                <a:lnTo>
                  <a:pt x="10287" y="83946"/>
                </a:lnTo>
                <a:lnTo>
                  <a:pt x="9017" y="41909"/>
                </a:lnTo>
                <a:lnTo>
                  <a:pt x="6350" y="20446"/>
                </a:lnTo>
                <a:lnTo>
                  <a:pt x="33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25031" y="794511"/>
            <a:ext cx="45720" cy="153670"/>
          </a:xfrm>
          <a:custGeom>
            <a:avLst/>
            <a:gdLst/>
            <a:ahLst/>
            <a:cxnLst/>
            <a:rect l="l" t="t" r="r" b="b"/>
            <a:pathLst>
              <a:path w="45720" h="153669">
                <a:moveTo>
                  <a:pt x="2006" y="114300"/>
                </a:moveTo>
                <a:lnTo>
                  <a:pt x="1739" y="96520"/>
                </a:lnTo>
                <a:lnTo>
                  <a:pt x="952" y="88900"/>
                </a:lnTo>
                <a:lnTo>
                  <a:pt x="0" y="114300"/>
                </a:lnTo>
                <a:lnTo>
                  <a:pt x="2006" y="114300"/>
                </a:lnTo>
                <a:close/>
              </a:path>
              <a:path w="45720" h="153669">
                <a:moveTo>
                  <a:pt x="7734" y="131953"/>
                </a:moveTo>
                <a:lnTo>
                  <a:pt x="6540" y="125603"/>
                </a:lnTo>
                <a:lnTo>
                  <a:pt x="4356" y="110363"/>
                </a:lnTo>
                <a:lnTo>
                  <a:pt x="3162" y="102870"/>
                </a:lnTo>
                <a:lnTo>
                  <a:pt x="2882" y="142113"/>
                </a:lnTo>
                <a:lnTo>
                  <a:pt x="2057" y="153670"/>
                </a:lnTo>
                <a:lnTo>
                  <a:pt x="6680" y="153670"/>
                </a:lnTo>
                <a:lnTo>
                  <a:pt x="7734" y="131953"/>
                </a:lnTo>
                <a:close/>
              </a:path>
              <a:path w="45720" h="153669">
                <a:moveTo>
                  <a:pt x="29781" y="7620"/>
                </a:moveTo>
                <a:lnTo>
                  <a:pt x="26492" y="7620"/>
                </a:lnTo>
                <a:lnTo>
                  <a:pt x="24663" y="4953"/>
                </a:lnTo>
                <a:lnTo>
                  <a:pt x="22936" y="0"/>
                </a:lnTo>
                <a:lnTo>
                  <a:pt x="21386" y="11430"/>
                </a:lnTo>
                <a:lnTo>
                  <a:pt x="20345" y="109220"/>
                </a:lnTo>
                <a:lnTo>
                  <a:pt x="21717" y="104013"/>
                </a:lnTo>
                <a:lnTo>
                  <a:pt x="22682" y="111633"/>
                </a:lnTo>
                <a:lnTo>
                  <a:pt x="23317" y="114300"/>
                </a:lnTo>
                <a:lnTo>
                  <a:pt x="23507" y="104013"/>
                </a:lnTo>
                <a:lnTo>
                  <a:pt x="23736" y="91313"/>
                </a:lnTo>
                <a:lnTo>
                  <a:pt x="29184" y="91313"/>
                </a:lnTo>
                <a:lnTo>
                  <a:pt x="29222" y="43053"/>
                </a:lnTo>
                <a:lnTo>
                  <a:pt x="29781" y="7620"/>
                </a:lnTo>
                <a:close/>
              </a:path>
              <a:path w="45720" h="153669">
                <a:moveTo>
                  <a:pt x="45567" y="124333"/>
                </a:moveTo>
                <a:lnTo>
                  <a:pt x="45427" y="107950"/>
                </a:lnTo>
                <a:lnTo>
                  <a:pt x="45199" y="84963"/>
                </a:lnTo>
                <a:lnTo>
                  <a:pt x="44526" y="64770"/>
                </a:lnTo>
                <a:lnTo>
                  <a:pt x="39814" y="64770"/>
                </a:lnTo>
                <a:lnTo>
                  <a:pt x="39878" y="86233"/>
                </a:lnTo>
                <a:lnTo>
                  <a:pt x="41084" y="116713"/>
                </a:lnTo>
                <a:lnTo>
                  <a:pt x="39814" y="128270"/>
                </a:lnTo>
                <a:lnTo>
                  <a:pt x="43535" y="128270"/>
                </a:lnTo>
                <a:lnTo>
                  <a:pt x="43205" y="109220"/>
                </a:lnTo>
                <a:lnTo>
                  <a:pt x="44386" y="107950"/>
                </a:lnTo>
                <a:lnTo>
                  <a:pt x="44602" y="121920"/>
                </a:lnTo>
                <a:lnTo>
                  <a:pt x="45567" y="124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880858" y="777874"/>
            <a:ext cx="43815" cy="126364"/>
          </a:xfrm>
          <a:custGeom>
            <a:avLst/>
            <a:gdLst/>
            <a:ahLst/>
            <a:cxnLst/>
            <a:rect l="l" t="t" r="r" b="b"/>
            <a:pathLst>
              <a:path w="43815" h="126365">
                <a:moveTo>
                  <a:pt x="6096" y="125857"/>
                </a:moveTo>
                <a:lnTo>
                  <a:pt x="5334" y="120650"/>
                </a:lnTo>
                <a:lnTo>
                  <a:pt x="3048" y="115570"/>
                </a:lnTo>
                <a:lnTo>
                  <a:pt x="0" y="125857"/>
                </a:lnTo>
                <a:lnTo>
                  <a:pt x="6096" y="125857"/>
                </a:lnTo>
                <a:close/>
              </a:path>
              <a:path w="43815" h="126365">
                <a:moveTo>
                  <a:pt x="43815" y="97790"/>
                </a:moveTo>
                <a:lnTo>
                  <a:pt x="42672" y="88900"/>
                </a:lnTo>
                <a:lnTo>
                  <a:pt x="42799" y="82550"/>
                </a:lnTo>
                <a:lnTo>
                  <a:pt x="13716" y="82550"/>
                </a:lnTo>
                <a:lnTo>
                  <a:pt x="14351" y="64770"/>
                </a:lnTo>
                <a:lnTo>
                  <a:pt x="15367" y="50800"/>
                </a:lnTo>
                <a:lnTo>
                  <a:pt x="16002" y="35687"/>
                </a:lnTo>
                <a:lnTo>
                  <a:pt x="12446" y="35687"/>
                </a:lnTo>
                <a:lnTo>
                  <a:pt x="11176" y="26670"/>
                </a:lnTo>
                <a:lnTo>
                  <a:pt x="9525" y="0"/>
                </a:lnTo>
                <a:lnTo>
                  <a:pt x="5715" y="0"/>
                </a:lnTo>
                <a:lnTo>
                  <a:pt x="8890" y="22987"/>
                </a:lnTo>
                <a:lnTo>
                  <a:pt x="10287" y="45720"/>
                </a:lnTo>
                <a:lnTo>
                  <a:pt x="10287" y="97790"/>
                </a:lnTo>
                <a:lnTo>
                  <a:pt x="11049" y="111887"/>
                </a:lnTo>
                <a:lnTo>
                  <a:pt x="13081" y="116840"/>
                </a:lnTo>
                <a:lnTo>
                  <a:pt x="15240" y="113157"/>
                </a:lnTo>
                <a:lnTo>
                  <a:pt x="16002" y="97790"/>
                </a:lnTo>
                <a:lnTo>
                  <a:pt x="43815" y="97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58736" y="829944"/>
            <a:ext cx="11430" cy="55880"/>
          </a:xfrm>
          <a:custGeom>
            <a:avLst/>
            <a:gdLst/>
            <a:ahLst/>
            <a:cxnLst/>
            <a:rect l="l" t="t" r="r" b="b"/>
            <a:pathLst>
              <a:path w="11429" h="55880">
                <a:moveTo>
                  <a:pt x="1917" y="0"/>
                </a:moveTo>
                <a:lnTo>
                  <a:pt x="469" y="13970"/>
                </a:lnTo>
                <a:lnTo>
                  <a:pt x="88" y="26670"/>
                </a:lnTo>
                <a:lnTo>
                  <a:pt x="0" y="55879"/>
                </a:lnTo>
                <a:lnTo>
                  <a:pt x="1320" y="48386"/>
                </a:lnTo>
                <a:lnTo>
                  <a:pt x="800" y="48386"/>
                </a:lnTo>
                <a:lnTo>
                  <a:pt x="127" y="45720"/>
                </a:lnTo>
                <a:lnTo>
                  <a:pt x="355" y="33020"/>
                </a:lnTo>
                <a:lnTo>
                  <a:pt x="5041" y="33020"/>
                </a:lnTo>
                <a:lnTo>
                  <a:pt x="6108" y="29336"/>
                </a:lnTo>
                <a:lnTo>
                  <a:pt x="10820" y="29336"/>
                </a:lnTo>
                <a:lnTo>
                  <a:pt x="10375" y="13970"/>
                </a:lnTo>
                <a:lnTo>
                  <a:pt x="3822" y="13970"/>
                </a:lnTo>
                <a:lnTo>
                  <a:pt x="3771" y="12700"/>
                </a:lnTo>
                <a:lnTo>
                  <a:pt x="3479" y="11429"/>
                </a:lnTo>
                <a:lnTo>
                  <a:pt x="19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868157" y="720725"/>
            <a:ext cx="24130" cy="160020"/>
          </a:xfrm>
          <a:custGeom>
            <a:avLst/>
            <a:gdLst/>
            <a:ahLst/>
            <a:cxnLst/>
            <a:rect l="l" t="t" r="r" b="b"/>
            <a:pathLst>
              <a:path w="24129" h="160019">
                <a:moveTo>
                  <a:pt x="17652" y="0"/>
                </a:moveTo>
                <a:lnTo>
                  <a:pt x="8000" y="0"/>
                </a:lnTo>
                <a:lnTo>
                  <a:pt x="7366" y="46990"/>
                </a:lnTo>
                <a:lnTo>
                  <a:pt x="5461" y="72390"/>
                </a:lnTo>
                <a:lnTo>
                  <a:pt x="0" y="105536"/>
                </a:lnTo>
                <a:lnTo>
                  <a:pt x="2159" y="109220"/>
                </a:lnTo>
                <a:lnTo>
                  <a:pt x="0" y="149986"/>
                </a:lnTo>
                <a:lnTo>
                  <a:pt x="1270" y="160020"/>
                </a:lnTo>
                <a:lnTo>
                  <a:pt x="2032" y="158750"/>
                </a:lnTo>
                <a:lnTo>
                  <a:pt x="2794" y="153670"/>
                </a:lnTo>
                <a:lnTo>
                  <a:pt x="4572" y="151256"/>
                </a:lnTo>
                <a:lnTo>
                  <a:pt x="13970" y="151256"/>
                </a:lnTo>
                <a:lnTo>
                  <a:pt x="16891" y="140970"/>
                </a:lnTo>
                <a:lnTo>
                  <a:pt x="19939" y="133350"/>
                </a:lnTo>
                <a:lnTo>
                  <a:pt x="20827" y="120650"/>
                </a:lnTo>
                <a:lnTo>
                  <a:pt x="14986" y="120650"/>
                </a:lnTo>
                <a:lnTo>
                  <a:pt x="14986" y="110490"/>
                </a:lnTo>
                <a:lnTo>
                  <a:pt x="13589" y="110490"/>
                </a:lnTo>
                <a:lnTo>
                  <a:pt x="12700" y="106806"/>
                </a:lnTo>
                <a:lnTo>
                  <a:pt x="13335" y="95250"/>
                </a:lnTo>
                <a:lnTo>
                  <a:pt x="14477" y="91440"/>
                </a:lnTo>
                <a:lnTo>
                  <a:pt x="17399" y="91440"/>
                </a:lnTo>
                <a:lnTo>
                  <a:pt x="17907" y="78740"/>
                </a:lnTo>
                <a:lnTo>
                  <a:pt x="17907" y="62356"/>
                </a:lnTo>
                <a:lnTo>
                  <a:pt x="16128" y="62356"/>
                </a:lnTo>
                <a:lnTo>
                  <a:pt x="18415" y="57150"/>
                </a:lnTo>
                <a:lnTo>
                  <a:pt x="22225" y="57150"/>
                </a:lnTo>
                <a:lnTo>
                  <a:pt x="21971" y="53340"/>
                </a:lnTo>
                <a:lnTo>
                  <a:pt x="20700" y="45720"/>
                </a:lnTo>
                <a:lnTo>
                  <a:pt x="21082" y="36956"/>
                </a:lnTo>
                <a:lnTo>
                  <a:pt x="23749" y="36956"/>
                </a:lnTo>
                <a:lnTo>
                  <a:pt x="23114" y="19050"/>
                </a:lnTo>
                <a:lnTo>
                  <a:pt x="20574" y="16636"/>
                </a:lnTo>
                <a:lnTo>
                  <a:pt x="17907" y="12700"/>
                </a:lnTo>
                <a:lnTo>
                  <a:pt x="17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59092" y="862964"/>
            <a:ext cx="5080" cy="15875"/>
          </a:xfrm>
          <a:custGeom>
            <a:avLst/>
            <a:gdLst/>
            <a:ahLst/>
            <a:cxnLst/>
            <a:rect l="l" t="t" r="r" b="b"/>
            <a:pathLst>
              <a:path w="5079" h="15875">
                <a:moveTo>
                  <a:pt x="1181" y="14097"/>
                </a:moveTo>
                <a:lnTo>
                  <a:pt x="444" y="15367"/>
                </a:lnTo>
                <a:lnTo>
                  <a:pt x="965" y="15367"/>
                </a:lnTo>
                <a:lnTo>
                  <a:pt x="1181" y="14097"/>
                </a:lnTo>
                <a:close/>
              </a:path>
              <a:path w="5079" h="15875">
                <a:moveTo>
                  <a:pt x="3543" y="9017"/>
                </a:moveTo>
                <a:lnTo>
                  <a:pt x="2755" y="6985"/>
                </a:lnTo>
                <a:lnTo>
                  <a:pt x="2209" y="9017"/>
                </a:lnTo>
                <a:lnTo>
                  <a:pt x="3543" y="9017"/>
                </a:lnTo>
                <a:close/>
              </a:path>
              <a:path w="5079" h="15875">
                <a:moveTo>
                  <a:pt x="4686" y="0"/>
                </a:moveTo>
                <a:lnTo>
                  <a:pt x="0" y="0"/>
                </a:lnTo>
                <a:lnTo>
                  <a:pt x="2755" y="6985"/>
                </a:lnTo>
                <a:lnTo>
                  <a:pt x="46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894573" y="644525"/>
            <a:ext cx="34290" cy="215900"/>
          </a:xfrm>
          <a:custGeom>
            <a:avLst/>
            <a:gdLst/>
            <a:ahLst/>
            <a:cxnLst/>
            <a:rect l="l" t="t" r="r" b="b"/>
            <a:pathLst>
              <a:path w="34290" h="215900">
                <a:moveTo>
                  <a:pt x="5715" y="0"/>
                </a:moveTo>
                <a:lnTo>
                  <a:pt x="4699" y="8890"/>
                </a:lnTo>
                <a:lnTo>
                  <a:pt x="4952" y="39370"/>
                </a:lnTo>
                <a:lnTo>
                  <a:pt x="6730" y="69850"/>
                </a:lnTo>
                <a:lnTo>
                  <a:pt x="6857" y="105536"/>
                </a:lnTo>
                <a:lnTo>
                  <a:pt x="4191" y="120650"/>
                </a:lnTo>
                <a:lnTo>
                  <a:pt x="2667" y="203200"/>
                </a:lnTo>
                <a:lnTo>
                  <a:pt x="0" y="215900"/>
                </a:lnTo>
                <a:lnTo>
                  <a:pt x="29082" y="215900"/>
                </a:lnTo>
                <a:lnTo>
                  <a:pt x="29972" y="193040"/>
                </a:lnTo>
                <a:lnTo>
                  <a:pt x="29845" y="188086"/>
                </a:lnTo>
                <a:lnTo>
                  <a:pt x="28701" y="172720"/>
                </a:lnTo>
                <a:lnTo>
                  <a:pt x="29464" y="146050"/>
                </a:lnTo>
                <a:lnTo>
                  <a:pt x="30479" y="144906"/>
                </a:lnTo>
                <a:lnTo>
                  <a:pt x="33020" y="144906"/>
                </a:lnTo>
                <a:lnTo>
                  <a:pt x="30860" y="129540"/>
                </a:lnTo>
                <a:lnTo>
                  <a:pt x="30860" y="104140"/>
                </a:lnTo>
                <a:lnTo>
                  <a:pt x="34162" y="104140"/>
                </a:lnTo>
                <a:lnTo>
                  <a:pt x="32257" y="77470"/>
                </a:lnTo>
                <a:lnTo>
                  <a:pt x="32003" y="22986"/>
                </a:lnTo>
                <a:lnTo>
                  <a:pt x="28575" y="22986"/>
                </a:lnTo>
                <a:lnTo>
                  <a:pt x="28828" y="10286"/>
                </a:lnTo>
                <a:lnTo>
                  <a:pt x="9144" y="10286"/>
                </a:lnTo>
                <a:lnTo>
                  <a:pt x="7366" y="6350"/>
                </a:lnTo>
                <a:lnTo>
                  <a:pt x="6476" y="1270"/>
                </a:lnTo>
                <a:lnTo>
                  <a:pt x="57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60273" y="804544"/>
            <a:ext cx="8890" cy="39370"/>
          </a:xfrm>
          <a:custGeom>
            <a:avLst/>
            <a:gdLst/>
            <a:ahLst/>
            <a:cxnLst/>
            <a:rect l="l" t="t" r="r" b="b"/>
            <a:pathLst>
              <a:path w="8889" h="39369">
                <a:moveTo>
                  <a:pt x="482" y="0"/>
                </a:moveTo>
                <a:lnTo>
                  <a:pt x="0" y="9016"/>
                </a:lnTo>
                <a:lnTo>
                  <a:pt x="812" y="12700"/>
                </a:lnTo>
                <a:lnTo>
                  <a:pt x="1422" y="20320"/>
                </a:lnTo>
                <a:lnTo>
                  <a:pt x="2032" y="33020"/>
                </a:lnTo>
                <a:lnTo>
                  <a:pt x="2108" y="38100"/>
                </a:lnTo>
                <a:lnTo>
                  <a:pt x="2286" y="39370"/>
                </a:lnTo>
                <a:lnTo>
                  <a:pt x="8839" y="39370"/>
                </a:lnTo>
                <a:lnTo>
                  <a:pt x="8445" y="25400"/>
                </a:lnTo>
                <a:lnTo>
                  <a:pt x="8255" y="7620"/>
                </a:lnTo>
                <a:lnTo>
                  <a:pt x="2120" y="7620"/>
                </a:lnTo>
                <a:lnTo>
                  <a:pt x="1168" y="2666"/>
                </a:lnTo>
                <a:lnTo>
                  <a:pt x="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883143" y="809625"/>
            <a:ext cx="6985" cy="31750"/>
          </a:xfrm>
          <a:custGeom>
            <a:avLst/>
            <a:gdLst/>
            <a:ahLst/>
            <a:cxnLst/>
            <a:rect l="l" t="t" r="r" b="b"/>
            <a:pathLst>
              <a:path w="6984" h="31750">
                <a:moveTo>
                  <a:pt x="5206" y="0"/>
                </a:moveTo>
                <a:lnTo>
                  <a:pt x="3682" y="10286"/>
                </a:lnTo>
                <a:lnTo>
                  <a:pt x="1904" y="27940"/>
                </a:lnTo>
                <a:lnTo>
                  <a:pt x="0" y="31750"/>
                </a:lnTo>
                <a:lnTo>
                  <a:pt x="5841" y="31750"/>
                </a:lnTo>
                <a:lnTo>
                  <a:pt x="6350" y="25400"/>
                </a:lnTo>
                <a:lnTo>
                  <a:pt x="6476" y="13970"/>
                </a:lnTo>
                <a:lnTo>
                  <a:pt x="52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935721" y="748665"/>
            <a:ext cx="18415" cy="84455"/>
          </a:xfrm>
          <a:custGeom>
            <a:avLst/>
            <a:gdLst/>
            <a:ahLst/>
            <a:cxnLst/>
            <a:rect l="l" t="t" r="r" b="b"/>
            <a:pathLst>
              <a:path w="18415" h="84455">
                <a:moveTo>
                  <a:pt x="17652" y="0"/>
                </a:moveTo>
                <a:lnTo>
                  <a:pt x="3428" y="0"/>
                </a:lnTo>
                <a:lnTo>
                  <a:pt x="2285" y="16509"/>
                </a:lnTo>
                <a:lnTo>
                  <a:pt x="888" y="29209"/>
                </a:lnTo>
                <a:lnTo>
                  <a:pt x="0" y="44450"/>
                </a:lnTo>
                <a:lnTo>
                  <a:pt x="0" y="83946"/>
                </a:lnTo>
                <a:lnTo>
                  <a:pt x="15239" y="83946"/>
                </a:lnTo>
                <a:lnTo>
                  <a:pt x="14604" y="49529"/>
                </a:lnTo>
                <a:lnTo>
                  <a:pt x="18033" y="49529"/>
                </a:lnTo>
                <a:lnTo>
                  <a:pt x="17779" y="2666"/>
                </a:lnTo>
                <a:lnTo>
                  <a:pt x="17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881747" y="750061"/>
            <a:ext cx="46355" cy="81280"/>
          </a:xfrm>
          <a:custGeom>
            <a:avLst/>
            <a:gdLst/>
            <a:ahLst/>
            <a:cxnLst/>
            <a:rect l="l" t="t" r="r" b="b"/>
            <a:pathLst>
              <a:path w="46354" h="81280">
                <a:moveTo>
                  <a:pt x="1397" y="78613"/>
                </a:moveTo>
                <a:lnTo>
                  <a:pt x="0" y="81153"/>
                </a:lnTo>
                <a:lnTo>
                  <a:pt x="1397" y="81153"/>
                </a:lnTo>
                <a:lnTo>
                  <a:pt x="1397" y="78613"/>
                </a:lnTo>
                <a:close/>
              </a:path>
              <a:path w="46354" h="81280">
                <a:moveTo>
                  <a:pt x="3810" y="62103"/>
                </a:moveTo>
                <a:lnTo>
                  <a:pt x="889" y="62103"/>
                </a:lnTo>
                <a:lnTo>
                  <a:pt x="2032" y="65913"/>
                </a:lnTo>
                <a:lnTo>
                  <a:pt x="2286" y="73533"/>
                </a:lnTo>
                <a:lnTo>
                  <a:pt x="2413" y="74803"/>
                </a:lnTo>
                <a:lnTo>
                  <a:pt x="2540" y="77470"/>
                </a:lnTo>
                <a:lnTo>
                  <a:pt x="3556" y="65913"/>
                </a:lnTo>
                <a:lnTo>
                  <a:pt x="3683" y="63500"/>
                </a:lnTo>
                <a:lnTo>
                  <a:pt x="3810" y="62103"/>
                </a:lnTo>
                <a:close/>
              </a:path>
              <a:path w="46354" h="81280">
                <a:moveTo>
                  <a:pt x="15113" y="63500"/>
                </a:moveTo>
                <a:lnTo>
                  <a:pt x="14986" y="29083"/>
                </a:lnTo>
                <a:lnTo>
                  <a:pt x="14605" y="24003"/>
                </a:lnTo>
                <a:lnTo>
                  <a:pt x="14605" y="22733"/>
                </a:lnTo>
                <a:lnTo>
                  <a:pt x="13843" y="17653"/>
                </a:lnTo>
                <a:lnTo>
                  <a:pt x="13081" y="11303"/>
                </a:lnTo>
                <a:lnTo>
                  <a:pt x="12827" y="3683"/>
                </a:lnTo>
                <a:lnTo>
                  <a:pt x="12827" y="0"/>
                </a:lnTo>
                <a:lnTo>
                  <a:pt x="11684" y="13970"/>
                </a:lnTo>
                <a:lnTo>
                  <a:pt x="11811" y="22733"/>
                </a:lnTo>
                <a:lnTo>
                  <a:pt x="12065" y="27813"/>
                </a:lnTo>
                <a:lnTo>
                  <a:pt x="12065" y="31750"/>
                </a:lnTo>
                <a:lnTo>
                  <a:pt x="12192" y="35433"/>
                </a:lnTo>
                <a:lnTo>
                  <a:pt x="12192" y="52070"/>
                </a:lnTo>
                <a:lnTo>
                  <a:pt x="11684" y="60833"/>
                </a:lnTo>
                <a:lnTo>
                  <a:pt x="11557" y="63500"/>
                </a:lnTo>
                <a:lnTo>
                  <a:pt x="15113" y="63500"/>
                </a:lnTo>
                <a:close/>
              </a:path>
              <a:path w="46354" h="81280">
                <a:moveTo>
                  <a:pt x="45974" y="40513"/>
                </a:moveTo>
                <a:lnTo>
                  <a:pt x="45847" y="39370"/>
                </a:lnTo>
                <a:lnTo>
                  <a:pt x="43307" y="39370"/>
                </a:lnTo>
                <a:lnTo>
                  <a:pt x="45212" y="59055"/>
                </a:lnTo>
                <a:lnTo>
                  <a:pt x="45339" y="59563"/>
                </a:lnTo>
                <a:lnTo>
                  <a:pt x="45974" y="65913"/>
                </a:lnTo>
                <a:lnTo>
                  <a:pt x="45974" y="40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45376" y="718311"/>
            <a:ext cx="23495" cy="93980"/>
          </a:xfrm>
          <a:custGeom>
            <a:avLst/>
            <a:gdLst/>
            <a:ahLst/>
            <a:cxnLst/>
            <a:rect l="l" t="t" r="r" b="b"/>
            <a:pathLst>
              <a:path w="23495" h="93979">
                <a:moveTo>
                  <a:pt x="876" y="82550"/>
                </a:moveTo>
                <a:lnTo>
                  <a:pt x="762" y="63500"/>
                </a:lnTo>
                <a:lnTo>
                  <a:pt x="571" y="58420"/>
                </a:lnTo>
                <a:lnTo>
                  <a:pt x="0" y="55753"/>
                </a:lnTo>
                <a:lnTo>
                  <a:pt x="876" y="82550"/>
                </a:lnTo>
                <a:close/>
              </a:path>
              <a:path w="23495" h="93979">
                <a:moveTo>
                  <a:pt x="10452" y="58420"/>
                </a:moveTo>
                <a:lnTo>
                  <a:pt x="7251" y="58420"/>
                </a:lnTo>
                <a:lnTo>
                  <a:pt x="7962" y="67183"/>
                </a:lnTo>
                <a:lnTo>
                  <a:pt x="6146" y="83820"/>
                </a:lnTo>
                <a:lnTo>
                  <a:pt x="9436" y="83820"/>
                </a:lnTo>
                <a:lnTo>
                  <a:pt x="10452" y="58420"/>
                </a:lnTo>
                <a:close/>
              </a:path>
              <a:path w="23495" h="93979">
                <a:moveTo>
                  <a:pt x="23152" y="93853"/>
                </a:moveTo>
                <a:lnTo>
                  <a:pt x="22860" y="58420"/>
                </a:lnTo>
                <a:lnTo>
                  <a:pt x="20294" y="57150"/>
                </a:lnTo>
                <a:lnTo>
                  <a:pt x="18770" y="39370"/>
                </a:lnTo>
                <a:lnTo>
                  <a:pt x="17576" y="16383"/>
                </a:lnTo>
                <a:lnTo>
                  <a:pt x="16116" y="0"/>
                </a:lnTo>
                <a:lnTo>
                  <a:pt x="18288" y="93853"/>
                </a:lnTo>
                <a:lnTo>
                  <a:pt x="23152" y="938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870444" y="628014"/>
            <a:ext cx="22225" cy="155575"/>
          </a:xfrm>
          <a:custGeom>
            <a:avLst/>
            <a:gdLst/>
            <a:ahLst/>
            <a:cxnLst/>
            <a:rect l="l" t="t" r="r" b="b"/>
            <a:pathLst>
              <a:path w="22225" h="155575">
                <a:moveTo>
                  <a:pt x="15621" y="153797"/>
                </a:moveTo>
                <a:lnTo>
                  <a:pt x="13843" y="155067"/>
                </a:lnTo>
                <a:lnTo>
                  <a:pt x="15621" y="155067"/>
                </a:lnTo>
                <a:lnTo>
                  <a:pt x="15621" y="153797"/>
                </a:lnTo>
                <a:close/>
              </a:path>
              <a:path w="22225" h="155575">
                <a:moveTo>
                  <a:pt x="21844" y="74930"/>
                </a:moveTo>
                <a:lnTo>
                  <a:pt x="21209" y="49530"/>
                </a:lnTo>
                <a:lnTo>
                  <a:pt x="20955" y="14097"/>
                </a:lnTo>
                <a:lnTo>
                  <a:pt x="18415" y="14097"/>
                </a:lnTo>
                <a:lnTo>
                  <a:pt x="17653" y="3810"/>
                </a:lnTo>
                <a:lnTo>
                  <a:pt x="17780" y="0"/>
                </a:lnTo>
                <a:lnTo>
                  <a:pt x="2413" y="0"/>
                </a:lnTo>
                <a:lnTo>
                  <a:pt x="3937" y="2667"/>
                </a:lnTo>
                <a:lnTo>
                  <a:pt x="4572" y="17780"/>
                </a:lnTo>
                <a:lnTo>
                  <a:pt x="2667" y="44450"/>
                </a:lnTo>
                <a:lnTo>
                  <a:pt x="1016" y="86360"/>
                </a:lnTo>
                <a:lnTo>
                  <a:pt x="127" y="120650"/>
                </a:lnTo>
                <a:lnTo>
                  <a:pt x="0" y="152400"/>
                </a:lnTo>
                <a:lnTo>
                  <a:pt x="1397" y="147447"/>
                </a:lnTo>
                <a:lnTo>
                  <a:pt x="3048" y="138430"/>
                </a:lnTo>
                <a:lnTo>
                  <a:pt x="4572" y="120650"/>
                </a:lnTo>
                <a:lnTo>
                  <a:pt x="5715" y="92710"/>
                </a:lnTo>
                <a:lnTo>
                  <a:pt x="15367" y="92710"/>
                </a:lnTo>
                <a:lnTo>
                  <a:pt x="14986" y="76200"/>
                </a:lnTo>
                <a:lnTo>
                  <a:pt x="21463" y="76200"/>
                </a:lnTo>
                <a:lnTo>
                  <a:pt x="21844" y="749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48767" y="659765"/>
            <a:ext cx="8255" cy="119380"/>
          </a:xfrm>
          <a:custGeom>
            <a:avLst/>
            <a:gdLst/>
            <a:ahLst/>
            <a:cxnLst/>
            <a:rect l="l" t="t" r="r" b="b"/>
            <a:pathLst>
              <a:path w="8254" h="119379">
                <a:moveTo>
                  <a:pt x="5321" y="0"/>
                </a:moveTo>
                <a:lnTo>
                  <a:pt x="0" y="0"/>
                </a:lnTo>
                <a:lnTo>
                  <a:pt x="1714" y="20446"/>
                </a:lnTo>
                <a:lnTo>
                  <a:pt x="1612" y="62229"/>
                </a:lnTo>
                <a:lnTo>
                  <a:pt x="0" y="113029"/>
                </a:lnTo>
                <a:lnTo>
                  <a:pt x="1790" y="119379"/>
                </a:lnTo>
                <a:lnTo>
                  <a:pt x="3009" y="116966"/>
                </a:lnTo>
                <a:lnTo>
                  <a:pt x="7061" y="116966"/>
                </a:lnTo>
                <a:lnTo>
                  <a:pt x="7683" y="101600"/>
                </a:lnTo>
                <a:lnTo>
                  <a:pt x="7746" y="88900"/>
                </a:lnTo>
                <a:lnTo>
                  <a:pt x="5372" y="58546"/>
                </a:lnTo>
                <a:lnTo>
                  <a:pt x="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889240" y="666114"/>
            <a:ext cx="64135" cy="99060"/>
          </a:xfrm>
          <a:custGeom>
            <a:avLst/>
            <a:gdLst/>
            <a:ahLst/>
            <a:cxnLst/>
            <a:rect l="l" t="t" r="r" b="b"/>
            <a:pathLst>
              <a:path w="64134" h="99059">
                <a:moveTo>
                  <a:pt x="3048" y="99060"/>
                </a:moveTo>
                <a:lnTo>
                  <a:pt x="2921" y="97917"/>
                </a:lnTo>
                <a:lnTo>
                  <a:pt x="2921" y="95250"/>
                </a:lnTo>
                <a:lnTo>
                  <a:pt x="2794" y="92710"/>
                </a:lnTo>
                <a:lnTo>
                  <a:pt x="2667" y="91567"/>
                </a:lnTo>
                <a:lnTo>
                  <a:pt x="0" y="91567"/>
                </a:lnTo>
                <a:lnTo>
                  <a:pt x="762" y="93980"/>
                </a:lnTo>
                <a:lnTo>
                  <a:pt x="1651" y="99060"/>
                </a:lnTo>
                <a:lnTo>
                  <a:pt x="3048" y="99060"/>
                </a:lnTo>
                <a:close/>
              </a:path>
              <a:path w="64134" h="99059">
                <a:moveTo>
                  <a:pt x="64135" y="82550"/>
                </a:moveTo>
                <a:lnTo>
                  <a:pt x="62865" y="53467"/>
                </a:lnTo>
                <a:lnTo>
                  <a:pt x="60960" y="31750"/>
                </a:lnTo>
                <a:lnTo>
                  <a:pt x="58801" y="14097"/>
                </a:lnTo>
                <a:lnTo>
                  <a:pt x="58928" y="0"/>
                </a:lnTo>
                <a:lnTo>
                  <a:pt x="44196" y="0"/>
                </a:lnTo>
                <a:lnTo>
                  <a:pt x="43307" y="16510"/>
                </a:lnTo>
                <a:lnTo>
                  <a:pt x="40386" y="31750"/>
                </a:lnTo>
                <a:lnTo>
                  <a:pt x="39624" y="49530"/>
                </a:lnTo>
                <a:lnTo>
                  <a:pt x="42037" y="72517"/>
                </a:lnTo>
                <a:lnTo>
                  <a:pt x="44196" y="87630"/>
                </a:lnTo>
                <a:lnTo>
                  <a:pt x="46609" y="92710"/>
                </a:lnTo>
                <a:lnTo>
                  <a:pt x="49911" y="82550"/>
                </a:lnTo>
                <a:lnTo>
                  <a:pt x="64135" y="825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45782" y="676274"/>
            <a:ext cx="23495" cy="81915"/>
          </a:xfrm>
          <a:custGeom>
            <a:avLst/>
            <a:gdLst/>
            <a:ahLst/>
            <a:cxnLst/>
            <a:rect l="l" t="t" r="r" b="b"/>
            <a:pathLst>
              <a:path w="23495" h="81915">
                <a:moveTo>
                  <a:pt x="2159" y="16637"/>
                </a:moveTo>
                <a:lnTo>
                  <a:pt x="0" y="16637"/>
                </a:lnTo>
                <a:lnTo>
                  <a:pt x="38" y="75057"/>
                </a:lnTo>
                <a:lnTo>
                  <a:pt x="152" y="81407"/>
                </a:lnTo>
                <a:lnTo>
                  <a:pt x="1879" y="63500"/>
                </a:lnTo>
                <a:lnTo>
                  <a:pt x="1981" y="30607"/>
                </a:lnTo>
                <a:lnTo>
                  <a:pt x="2159" y="16637"/>
                </a:lnTo>
                <a:close/>
              </a:path>
              <a:path w="23495" h="81915">
                <a:moveTo>
                  <a:pt x="23228" y="0"/>
                </a:moveTo>
                <a:lnTo>
                  <a:pt x="16103" y="0"/>
                </a:lnTo>
                <a:lnTo>
                  <a:pt x="17678" y="19050"/>
                </a:lnTo>
                <a:lnTo>
                  <a:pt x="19050" y="50800"/>
                </a:lnTo>
                <a:lnTo>
                  <a:pt x="21272" y="72390"/>
                </a:lnTo>
                <a:lnTo>
                  <a:pt x="232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885430" y="704215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4" h="10159">
                <a:moveTo>
                  <a:pt x="6476" y="0"/>
                </a:moveTo>
                <a:lnTo>
                  <a:pt x="0" y="0"/>
                </a:lnTo>
                <a:lnTo>
                  <a:pt x="1904" y="7746"/>
                </a:lnTo>
                <a:lnTo>
                  <a:pt x="3428" y="10159"/>
                </a:lnTo>
                <a:lnTo>
                  <a:pt x="4825" y="7746"/>
                </a:lnTo>
                <a:lnTo>
                  <a:pt x="64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44195" y="551814"/>
            <a:ext cx="25400" cy="142875"/>
          </a:xfrm>
          <a:custGeom>
            <a:avLst/>
            <a:gdLst/>
            <a:ahLst/>
            <a:cxnLst/>
            <a:rect l="l" t="t" r="r" b="b"/>
            <a:pathLst>
              <a:path w="25400" h="142875">
                <a:moveTo>
                  <a:pt x="12611" y="25400"/>
                </a:moveTo>
                <a:lnTo>
                  <a:pt x="10185" y="11430"/>
                </a:lnTo>
                <a:lnTo>
                  <a:pt x="8432" y="6350"/>
                </a:lnTo>
                <a:lnTo>
                  <a:pt x="7289" y="0"/>
                </a:lnTo>
                <a:lnTo>
                  <a:pt x="4737" y="0"/>
                </a:lnTo>
                <a:lnTo>
                  <a:pt x="6299" y="6350"/>
                </a:lnTo>
                <a:lnTo>
                  <a:pt x="6807" y="43180"/>
                </a:lnTo>
                <a:lnTo>
                  <a:pt x="6032" y="63500"/>
                </a:lnTo>
                <a:lnTo>
                  <a:pt x="4965" y="80010"/>
                </a:lnTo>
                <a:lnTo>
                  <a:pt x="3416" y="91567"/>
                </a:lnTo>
                <a:lnTo>
                  <a:pt x="1181" y="92710"/>
                </a:lnTo>
                <a:lnTo>
                  <a:pt x="469" y="130810"/>
                </a:lnTo>
                <a:lnTo>
                  <a:pt x="0" y="142367"/>
                </a:lnTo>
                <a:lnTo>
                  <a:pt x="1587" y="141097"/>
                </a:lnTo>
                <a:lnTo>
                  <a:pt x="3746" y="141097"/>
                </a:lnTo>
                <a:lnTo>
                  <a:pt x="4572" y="107950"/>
                </a:lnTo>
                <a:lnTo>
                  <a:pt x="9893" y="107950"/>
                </a:lnTo>
                <a:lnTo>
                  <a:pt x="9779" y="66167"/>
                </a:lnTo>
                <a:lnTo>
                  <a:pt x="8039" y="26797"/>
                </a:lnTo>
                <a:lnTo>
                  <a:pt x="12560" y="26797"/>
                </a:lnTo>
                <a:lnTo>
                  <a:pt x="12611" y="25400"/>
                </a:lnTo>
                <a:close/>
              </a:path>
              <a:path w="25400" h="142875">
                <a:moveTo>
                  <a:pt x="25044" y="102997"/>
                </a:moveTo>
                <a:lnTo>
                  <a:pt x="17183" y="102997"/>
                </a:lnTo>
                <a:lnTo>
                  <a:pt x="17627" y="77597"/>
                </a:lnTo>
                <a:lnTo>
                  <a:pt x="17703" y="47117"/>
                </a:lnTo>
                <a:lnTo>
                  <a:pt x="17056" y="31750"/>
                </a:lnTo>
                <a:lnTo>
                  <a:pt x="14897" y="24130"/>
                </a:lnTo>
                <a:lnTo>
                  <a:pt x="14897" y="136017"/>
                </a:lnTo>
                <a:lnTo>
                  <a:pt x="17691" y="124460"/>
                </a:lnTo>
                <a:lnTo>
                  <a:pt x="24815" y="124460"/>
                </a:lnTo>
                <a:lnTo>
                  <a:pt x="25044" y="102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7867015" y="380364"/>
            <a:ext cx="81915" cy="297180"/>
          </a:xfrm>
          <a:custGeom>
            <a:avLst/>
            <a:gdLst/>
            <a:ahLst/>
            <a:cxnLst/>
            <a:rect l="l" t="t" r="r" b="b"/>
            <a:pathLst>
              <a:path w="81915" h="297180">
                <a:moveTo>
                  <a:pt x="31750" y="105410"/>
                </a:moveTo>
                <a:lnTo>
                  <a:pt x="29972" y="82550"/>
                </a:lnTo>
                <a:lnTo>
                  <a:pt x="29845" y="62230"/>
                </a:lnTo>
                <a:lnTo>
                  <a:pt x="19558" y="62230"/>
                </a:lnTo>
                <a:lnTo>
                  <a:pt x="16764" y="33147"/>
                </a:lnTo>
                <a:lnTo>
                  <a:pt x="15621" y="14097"/>
                </a:lnTo>
                <a:lnTo>
                  <a:pt x="15240" y="1397"/>
                </a:lnTo>
                <a:lnTo>
                  <a:pt x="1524" y="1397"/>
                </a:lnTo>
                <a:lnTo>
                  <a:pt x="0" y="0"/>
                </a:lnTo>
                <a:lnTo>
                  <a:pt x="1016" y="66167"/>
                </a:lnTo>
                <a:lnTo>
                  <a:pt x="2159" y="81280"/>
                </a:lnTo>
                <a:lnTo>
                  <a:pt x="3429" y="86360"/>
                </a:lnTo>
                <a:lnTo>
                  <a:pt x="1397" y="138430"/>
                </a:lnTo>
                <a:lnTo>
                  <a:pt x="1397" y="149860"/>
                </a:lnTo>
                <a:lnTo>
                  <a:pt x="3429" y="171450"/>
                </a:lnTo>
                <a:lnTo>
                  <a:pt x="3810" y="203200"/>
                </a:lnTo>
                <a:lnTo>
                  <a:pt x="4445" y="275717"/>
                </a:lnTo>
                <a:lnTo>
                  <a:pt x="4445" y="259080"/>
                </a:lnTo>
                <a:lnTo>
                  <a:pt x="5842" y="247650"/>
                </a:lnTo>
                <a:lnTo>
                  <a:pt x="21209" y="247650"/>
                </a:lnTo>
                <a:lnTo>
                  <a:pt x="21844" y="234950"/>
                </a:lnTo>
                <a:lnTo>
                  <a:pt x="23368" y="218567"/>
                </a:lnTo>
                <a:lnTo>
                  <a:pt x="25273" y="213360"/>
                </a:lnTo>
                <a:lnTo>
                  <a:pt x="25146" y="196850"/>
                </a:lnTo>
                <a:lnTo>
                  <a:pt x="24765" y="190500"/>
                </a:lnTo>
                <a:lnTo>
                  <a:pt x="24003" y="185547"/>
                </a:lnTo>
                <a:lnTo>
                  <a:pt x="22987" y="184150"/>
                </a:lnTo>
                <a:lnTo>
                  <a:pt x="24257" y="144780"/>
                </a:lnTo>
                <a:lnTo>
                  <a:pt x="26162" y="122047"/>
                </a:lnTo>
                <a:lnTo>
                  <a:pt x="28448" y="114300"/>
                </a:lnTo>
                <a:lnTo>
                  <a:pt x="31369" y="114300"/>
                </a:lnTo>
                <a:lnTo>
                  <a:pt x="31750" y="110617"/>
                </a:lnTo>
                <a:lnTo>
                  <a:pt x="31750" y="105410"/>
                </a:lnTo>
                <a:close/>
              </a:path>
              <a:path w="81915" h="297180">
                <a:moveTo>
                  <a:pt x="81661" y="234950"/>
                </a:moveTo>
                <a:lnTo>
                  <a:pt x="65278" y="234950"/>
                </a:lnTo>
                <a:lnTo>
                  <a:pt x="65278" y="233680"/>
                </a:lnTo>
                <a:lnTo>
                  <a:pt x="64643" y="227330"/>
                </a:lnTo>
                <a:lnTo>
                  <a:pt x="64135" y="219710"/>
                </a:lnTo>
                <a:lnTo>
                  <a:pt x="60706" y="219710"/>
                </a:lnTo>
                <a:lnTo>
                  <a:pt x="60579" y="233680"/>
                </a:lnTo>
                <a:lnTo>
                  <a:pt x="61087" y="234950"/>
                </a:lnTo>
                <a:lnTo>
                  <a:pt x="61849" y="236347"/>
                </a:lnTo>
                <a:lnTo>
                  <a:pt x="60960" y="257810"/>
                </a:lnTo>
                <a:lnTo>
                  <a:pt x="59944" y="275717"/>
                </a:lnTo>
                <a:lnTo>
                  <a:pt x="58420" y="287147"/>
                </a:lnTo>
                <a:lnTo>
                  <a:pt x="59563" y="287147"/>
                </a:lnTo>
                <a:lnTo>
                  <a:pt x="60579" y="295910"/>
                </a:lnTo>
                <a:lnTo>
                  <a:pt x="61341" y="295910"/>
                </a:lnTo>
                <a:lnTo>
                  <a:pt x="61468" y="292100"/>
                </a:lnTo>
                <a:lnTo>
                  <a:pt x="60706" y="287147"/>
                </a:lnTo>
                <a:lnTo>
                  <a:pt x="62103" y="273050"/>
                </a:lnTo>
                <a:lnTo>
                  <a:pt x="64262" y="297180"/>
                </a:lnTo>
                <a:lnTo>
                  <a:pt x="66421" y="285750"/>
                </a:lnTo>
                <a:lnTo>
                  <a:pt x="81153" y="285750"/>
                </a:lnTo>
                <a:lnTo>
                  <a:pt x="81280" y="276860"/>
                </a:lnTo>
                <a:lnTo>
                  <a:pt x="81407" y="273050"/>
                </a:lnTo>
                <a:lnTo>
                  <a:pt x="81661" y="255397"/>
                </a:lnTo>
                <a:lnTo>
                  <a:pt x="81661" y="234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61378" y="605281"/>
            <a:ext cx="8255" cy="49530"/>
          </a:xfrm>
          <a:custGeom>
            <a:avLst/>
            <a:gdLst/>
            <a:ahLst/>
            <a:cxnLst/>
            <a:rect l="l" t="t" r="r" b="b"/>
            <a:pathLst>
              <a:path w="8254" h="49529">
                <a:moveTo>
                  <a:pt x="5118" y="0"/>
                </a:moveTo>
                <a:lnTo>
                  <a:pt x="4572" y="15113"/>
                </a:lnTo>
                <a:lnTo>
                  <a:pt x="5422" y="26543"/>
                </a:lnTo>
                <a:lnTo>
                  <a:pt x="3695" y="31750"/>
                </a:lnTo>
                <a:lnTo>
                  <a:pt x="1257" y="38100"/>
                </a:lnTo>
                <a:lnTo>
                  <a:pt x="419" y="45593"/>
                </a:lnTo>
                <a:lnTo>
                  <a:pt x="25" y="48133"/>
                </a:lnTo>
                <a:lnTo>
                  <a:pt x="0" y="49529"/>
                </a:lnTo>
                <a:lnTo>
                  <a:pt x="7861" y="49529"/>
                </a:lnTo>
                <a:lnTo>
                  <a:pt x="7962" y="30479"/>
                </a:lnTo>
                <a:lnTo>
                  <a:pt x="6832" y="25400"/>
                </a:lnTo>
                <a:lnTo>
                  <a:pt x="5880" y="8763"/>
                </a:lnTo>
                <a:lnTo>
                  <a:pt x="51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888859" y="380364"/>
            <a:ext cx="60325" cy="274955"/>
          </a:xfrm>
          <a:custGeom>
            <a:avLst/>
            <a:gdLst/>
            <a:ahLst/>
            <a:cxnLst/>
            <a:rect l="l" t="t" r="r" b="b"/>
            <a:pathLst>
              <a:path w="60325" h="274955">
                <a:moveTo>
                  <a:pt x="2540" y="261747"/>
                </a:moveTo>
                <a:lnTo>
                  <a:pt x="2159" y="251460"/>
                </a:lnTo>
                <a:lnTo>
                  <a:pt x="2032" y="249047"/>
                </a:lnTo>
                <a:lnTo>
                  <a:pt x="0" y="261747"/>
                </a:lnTo>
                <a:lnTo>
                  <a:pt x="2540" y="261747"/>
                </a:lnTo>
                <a:close/>
              </a:path>
              <a:path w="60325" h="274955">
                <a:moveTo>
                  <a:pt x="42291" y="219710"/>
                </a:moveTo>
                <a:lnTo>
                  <a:pt x="41148" y="204597"/>
                </a:lnTo>
                <a:lnTo>
                  <a:pt x="37973" y="179197"/>
                </a:lnTo>
                <a:lnTo>
                  <a:pt x="36195" y="160147"/>
                </a:lnTo>
                <a:lnTo>
                  <a:pt x="25146" y="160147"/>
                </a:lnTo>
                <a:lnTo>
                  <a:pt x="26416" y="130810"/>
                </a:lnTo>
                <a:lnTo>
                  <a:pt x="27305" y="78867"/>
                </a:lnTo>
                <a:lnTo>
                  <a:pt x="28067" y="55880"/>
                </a:lnTo>
                <a:lnTo>
                  <a:pt x="8001" y="55880"/>
                </a:lnTo>
                <a:lnTo>
                  <a:pt x="9398" y="63500"/>
                </a:lnTo>
                <a:lnTo>
                  <a:pt x="9906" y="82550"/>
                </a:lnTo>
                <a:lnTo>
                  <a:pt x="10668" y="100330"/>
                </a:lnTo>
                <a:lnTo>
                  <a:pt x="12573" y="101600"/>
                </a:lnTo>
                <a:lnTo>
                  <a:pt x="10414" y="130810"/>
                </a:lnTo>
                <a:lnTo>
                  <a:pt x="9271" y="182880"/>
                </a:lnTo>
                <a:lnTo>
                  <a:pt x="8001" y="212217"/>
                </a:lnTo>
                <a:lnTo>
                  <a:pt x="9398" y="219710"/>
                </a:lnTo>
                <a:lnTo>
                  <a:pt x="11430" y="227330"/>
                </a:lnTo>
                <a:lnTo>
                  <a:pt x="13589" y="242697"/>
                </a:lnTo>
                <a:lnTo>
                  <a:pt x="14859" y="274447"/>
                </a:lnTo>
                <a:lnTo>
                  <a:pt x="34544" y="274447"/>
                </a:lnTo>
                <a:lnTo>
                  <a:pt x="34671" y="268097"/>
                </a:lnTo>
                <a:lnTo>
                  <a:pt x="37592" y="246380"/>
                </a:lnTo>
                <a:lnTo>
                  <a:pt x="36576" y="237617"/>
                </a:lnTo>
                <a:lnTo>
                  <a:pt x="36576" y="220980"/>
                </a:lnTo>
                <a:lnTo>
                  <a:pt x="37973" y="223647"/>
                </a:lnTo>
                <a:lnTo>
                  <a:pt x="38608" y="220980"/>
                </a:lnTo>
                <a:lnTo>
                  <a:pt x="38862" y="219710"/>
                </a:lnTo>
                <a:lnTo>
                  <a:pt x="42291" y="219710"/>
                </a:lnTo>
                <a:close/>
              </a:path>
              <a:path w="60325" h="274955">
                <a:moveTo>
                  <a:pt x="60071" y="0"/>
                </a:moveTo>
                <a:lnTo>
                  <a:pt x="47625" y="0"/>
                </a:lnTo>
                <a:lnTo>
                  <a:pt x="49149" y="14097"/>
                </a:lnTo>
                <a:lnTo>
                  <a:pt x="47498" y="50800"/>
                </a:lnTo>
                <a:lnTo>
                  <a:pt x="47371" y="69850"/>
                </a:lnTo>
                <a:lnTo>
                  <a:pt x="49149" y="81280"/>
                </a:lnTo>
                <a:lnTo>
                  <a:pt x="47498" y="116967"/>
                </a:lnTo>
                <a:lnTo>
                  <a:pt x="45593" y="147447"/>
                </a:lnTo>
                <a:lnTo>
                  <a:pt x="43942" y="184150"/>
                </a:lnTo>
                <a:lnTo>
                  <a:pt x="43434" y="234950"/>
                </a:lnTo>
                <a:lnTo>
                  <a:pt x="59817" y="234950"/>
                </a:lnTo>
                <a:lnTo>
                  <a:pt x="59563" y="190500"/>
                </a:lnTo>
                <a:lnTo>
                  <a:pt x="600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45376" y="478281"/>
            <a:ext cx="25400" cy="116839"/>
          </a:xfrm>
          <a:custGeom>
            <a:avLst/>
            <a:gdLst/>
            <a:ahLst/>
            <a:cxnLst/>
            <a:rect l="l" t="t" r="r" b="b"/>
            <a:pathLst>
              <a:path w="25400" h="116840">
                <a:moveTo>
                  <a:pt x="8648" y="44450"/>
                </a:moveTo>
                <a:lnTo>
                  <a:pt x="4102" y="44450"/>
                </a:lnTo>
                <a:lnTo>
                  <a:pt x="2476" y="40513"/>
                </a:lnTo>
                <a:lnTo>
                  <a:pt x="939" y="44450"/>
                </a:lnTo>
                <a:lnTo>
                  <a:pt x="0" y="68580"/>
                </a:lnTo>
                <a:lnTo>
                  <a:pt x="1638" y="77343"/>
                </a:lnTo>
                <a:lnTo>
                  <a:pt x="3556" y="73533"/>
                </a:lnTo>
                <a:lnTo>
                  <a:pt x="6108" y="73533"/>
                </a:lnTo>
                <a:lnTo>
                  <a:pt x="5880" y="72263"/>
                </a:lnTo>
                <a:lnTo>
                  <a:pt x="4572" y="51943"/>
                </a:lnTo>
                <a:lnTo>
                  <a:pt x="5943" y="50800"/>
                </a:lnTo>
                <a:lnTo>
                  <a:pt x="7353" y="50800"/>
                </a:lnTo>
                <a:lnTo>
                  <a:pt x="8509" y="46863"/>
                </a:lnTo>
                <a:lnTo>
                  <a:pt x="8648" y="44450"/>
                </a:lnTo>
                <a:close/>
              </a:path>
              <a:path w="25400" h="116840">
                <a:moveTo>
                  <a:pt x="11379" y="100330"/>
                </a:moveTo>
                <a:lnTo>
                  <a:pt x="8343" y="100330"/>
                </a:lnTo>
                <a:lnTo>
                  <a:pt x="9639" y="111633"/>
                </a:lnTo>
                <a:lnTo>
                  <a:pt x="10693" y="116713"/>
                </a:lnTo>
                <a:lnTo>
                  <a:pt x="11379" y="100330"/>
                </a:lnTo>
                <a:close/>
              </a:path>
              <a:path w="25400" h="116840">
                <a:moveTo>
                  <a:pt x="25146" y="13843"/>
                </a:moveTo>
                <a:lnTo>
                  <a:pt x="24307" y="2413"/>
                </a:lnTo>
                <a:lnTo>
                  <a:pt x="19011" y="2413"/>
                </a:lnTo>
                <a:lnTo>
                  <a:pt x="17106" y="0"/>
                </a:lnTo>
                <a:lnTo>
                  <a:pt x="17221" y="19050"/>
                </a:lnTo>
                <a:lnTo>
                  <a:pt x="18173" y="50800"/>
                </a:lnTo>
                <a:lnTo>
                  <a:pt x="18288" y="63500"/>
                </a:lnTo>
                <a:lnTo>
                  <a:pt x="20662" y="64643"/>
                </a:lnTo>
                <a:lnTo>
                  <a:pt x="22009" y="49530"/>
                </a:lnTo>
                <a:lnTo>
                  <a:pt x="22834" y="30480"/>
                </a:lnTo>
                <a:lnTo>
                  <a:pt x="23964" y="13843"/>
                </a:lnTo>
                <a:lnTo>
                  <a:pt x="25146" y="138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914005" y="424814"/>
            <a:ext cx="45085" cy="116205"/>
          </a:xfrm>
          <a:custGeom>
            <a:avLst/>
            <a:gdLst/>
            <a:ahLst/>
            <a:cxnLst/>
            <a:rect l="l" t="t" r="r" b="b"/>
            <a:pathLst>
              <a:path w="45084" h="116204">
                <a:moveTo>
                  <a:pt x="18288" y="45847"/>
                </a:moveTo>
                <a:lnTo>
                  <a:pt x="15748" y="45847"/>
                </a:lnTo>
                <a:lnTo>
                  <a:pt x="13716" y="43180"/>
                </a:lnTo>
                <a:lnTo>
                  <a:pt x="14351" y="28067"/>
                </a:lnTo>
                <a:lnTo>
                  <a:pt x="13843" y="0"/>
                </a:lnTo>
                <a:lnTo>
                  <a:pt x="3429" y="0"/>
                </a:lnTo>
                <a:lnTo>
                  <a:pt x="4318" y="28067"/>
                </a:lnTo>
                <a:lnTo>
                  <a:pt x="3429" y="52197"/>
                </a:lnTo>
                <a:lnTo>
                  <a:pt x="3429" y="114300"/>
                </a:lnTo>
                <a:lnTo>
                  <a:pt x="0" y="115697"/>
                </a:lnTo>
                <a:lnTo>
                  <a:pt x="11049" y="115697"/>
                </a:lnTo>
                <a:lnTo>
                  <a:pt x="10414" y="109347"/>
                </a:lnTo>
                <a:lnTo>
                  <a:pt x="10287" y="77597"/>
                </a:lnTo>
                <a:lnTo>
                  <a:pt x="10795" y="80010"/>
                </a:lnTo>
                <a:lnTo>
                  <a:pt x="10922" y="81280"/>
                </a:lnTo>
                <a:lnTo>
                  <a:pt x="10922" y="83947"/>
                </a:lnTo>
                <a:lnTo>
                  <a:pt x="11176" y="88900"/>
                </a:lnTo>
                <a:lnTo>
                  <a:pt x="11430" y="109347"/>
                </a:lnTo>
                <a:lnTo>
                  <a:pt x="12065" y="100330"/>
                </a:lnTo>
                <a:lnTo>
                  <a:pt x="12065" y="99060"/>
                </a:lnTo>
                <a:lnTo>
                  <a:pt x="12700" y="86360"/>
                </a:lnTo>
                <a:lnTo>
                  <a:pt x="13208" y="81280"/>
                </a:lnTo>
                <a:lnTo>
                  <a:pt x="14097" y="81280"/>
                </a:lnTo>
                <a:lnTo>
                  <a:pt x="14224" y="78867"/>
                </a:lnTo>
                <a:lnTo>
                  <a:pt x="14224" y="77597"/>
                </a:lnTo>
                <a:lnTo>
                  <a:pt x="14478" y="64897"/>
                </a:lnTo>
                <a:lnTo>
                  <a:pt x="15494" y="55880"/>
                </a:lnTo>
                <a:lnTo>
                  <a:pt x="18288" y="55880"/>
                </a:lnTo>
                <a:lnTo>
                  <a:pt x="18288" y="45847"/>
                </a:lnTo>
                <a:close/>
              </a:path>
              <a:path w="45084" h="116204">
                <a:moveTo>
                  <a:pt x="44577" y="62230"/>
                </a:moveTo>
                <a:lnTo>
                  <a:pt x="42291" y="62230"/>
                </a:lnTo>
                <a:lnTo>
                  <a:pt x="42037" y="24130"/>
                </a:lnTo>
                <a:lnTo>
                  <a:pt x="41783" y="15367"/>
                </a:lnTo>
                <a:lnTo>
                  <a:pt x="41148" y="10160"/>
                </a:lnTo>
                <a:lnTo>
                  <a:pt x="41021" y="67310"/>
                </a:lnTo>
                <a:lnTo>
                  <a:pt x="40005" y="99060"/>
                </a:lnTo>
                <a:lnTo>
                  <a:pt x="41529" y="96647"/>
                </a:lnTo>
                <a:lnTo>
                  <a:pt x="42545" y="105410"/>
                </a:lnTo>
                <a:lnTo>
                  <a:pt x="43434" y="114300"/>
                </a:lnTo>
                <a:lnTo>
                  <a:pt x="43561" y="96647"/>
                </a:lnTo>
                <a:lnTo>
                  <a:pt x="44577" y="622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49478" y="481965"/>
            <a:ext cx="5080" cy="41275"/>
          </a:xfrm>
          <a:custGeom>
            <a:avLst/>
            <a:gdLst/>
            <a:ahLst/>
            <a:cxnLst/>
            <a:rect l="l" t="t" r="r" b="b"/>
            <a:pathLst>
              <a:path w="5079" h="41275">
                <a:moveTo>
                  <a:pt x="1663" y="0"/>
                </a:moveTo>
                <a:lnTo>
                  <a:pt x="1549" y="1396"/>
                </a:lnTo>
                <a:lnTo>
                  <a:pt x="1231" y="33146"/>
                </a:lnTo>
                <a:lnTo>
                  <a:pt x="0" y="40766"/>
                </a:lnTo>
                <a:lnTo>
                  <a:pt x="4546" y="40766"/>
                </a:lnTo>
                <a:lnTo>
                  <a:pt x="5041" y="31750"/>
                </a:lnTo>
                <a:lnTo>
                  <a:pt x="3695" y="29209"/>
                </a:lnTo>
                <a:lnTo>
                  <a:pt x="2870" y="20446"/>
                </a:lnTo>
                <a:lnTo>
                  <a:pt x="2260" y="9016"/>
                </a:lnTo>
                <a:lnTo>
                  <a:pt x="1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927213" y="506094"/>
            <a:ext cx="1270" cy="9525"/>
          </a:xfrm>
          <a:custGeom>
            <a:avLst/>
            <a:gdLst/>
            <a:ahLst/>
            <a:cxnLst/>
            <a:rect l="l" t="t" r="r" b="b"/>
            <a:pathLst>
              <a:path w="1270" h="9525">
                <a:moveTo>
                  <a:pt x="888" y="0"/>
                </a:moveTo>
                <a:lnTo>
                  <a:pt x="0" y="0"/>
                </a:lnTo>
                <a:lnTo>
                  <a:pt x="253" y="5079"/>
                </a:lnTo>
                <a:lnTo>
                  <a:pt x="380" y="6350"/>
                </a:lnTo>
                <a:lnTo>
                  <a:pt x="380" y="9016"/>
                </a:lnTo>
                <a:lnTo>
                  <a:pt x="634" y="7620"/>
                </a:lnTo>
                <a:lnTo>
                  <a:pt x="761" y="5079"/>
                </a:lnTo>
                <a:lnTo>
                  <a:pt x="761" y="2666"/>
                </a:lnTo>
                <a:lnTo>
                  <a:pt x="8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69341" y="492125"/>
            <a:ext cx="1270" cy="10795"/>
          </a:xfrm>
          <a:custGeom>
            <a:avLst/>
            <a:gdLst/>
            <a:ahLst/>
            <a:cxnLst/>
            <a:rect l="l" t="t" r="r" b="b"/>
            <a:pathLst>
              <a:path w="1270" h="10795">
                <a:moveTo>
                  <a:pt x="1181" y="0"/>
                </a:moveTo>
                <a:lnTo>
                  <a:pt x="0" y="0"/>
                </a:lnTo>
                <a:lnTo>
                  <a:pt x="152" y="6350"/>
                </a:lnTo>
                <a:lnTo>
                  <a:pt x="393" y="8890"/>
                </a:lnTo>
                <a:lnTo>
                  <a:pt x="507" y="10286"/>
                </a:lnTo>
                <a:lnTo>
                  <a:pt x="901" y="8890"/>
                </a:lnTo>
                <a:lnTo>
                  <a:pt x="11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895463" y="494665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09">
                <a:moveTo>
                  <a:pt x="2920" y="0"/>
                </a:moveTo>
                <a:lnTo>
                  <a:pt x="0" y="0"/>
                </a:lnTo>
                <a:lnTo>
                  <a:pt x="2539" y="3809"/>
                </a:lnTo>
                <a:lnTo>
                  <a:pt x="29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929499" y="480694"/>
            <a:ext cx="29209" cy="6350"/>
          </a:xfrm>
          <a:custGeom>
            <a:avLst/>
            <a:gdLst/>
            <a:ahLst/>
            <a:cxnLst/>
            <a:rect l="l" t="t" r="r" b="b"/>
            <a:pathLst>
              <a:path w="29209" h="6350">
                <a:moveTo>
                  <a:pt x="2794" y="0"/>
                </a:moveTo>
                <a:lnTo>
                  <a:pt x="0" y="0"/>
                </a:lnTo>
                <a:lnTo>
                  <a:pt x="2794" y="1270"/>
                </a:lnTo>
                <a:lnTo>
                  <a:pt x="2794" y="0"/>
                </a:lnTo>
                <a:close/>
              </a:path>
              <a:path w="29209" h="6350">
                <a:moveTo>
                  <a:pt x="29083" y="5080"/>
                </a:moveTo>
                <a:lnTo>
                  <a:pt x="28194" y="2667"/>
                </a:lnTo>
                <a:lnTo>
                  <a:pt x="26797" y="6350"/>
                </a:lnTo>
                <a:lnTo>
                  <a:pt x="29083" y="6350"/>
                </a:lnTo>
                <a:lnTo>
                  <a:pt x="29083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5313" y="333501"/>
            <a:ext cx="24765" cy="147320"/>
          </a:xfrm>
          <a:custGeom>
            <a:avLst/>
            <a:gdLst/>
            <a:ahLst/>
            <a:cxnLst/>
            <a:rect l="l" t="t" r="r" b="b"/>
            <a:pathLst>
              <a:path w="24764" h="147320">
                <a:moveTo>
                  <a:pt x="9042" y="134493"/>
                </a:moveTo>
                <a:lnTo>
                  <a:pt x="8966" y="123063"/>
                </a:lnTo>
                <a:lnTo>
                  <a:pt x="7835" y="81280"/>
                </a:lnTo>
                <a:lnTo>
                  <a:pt x="8547" y="3810"/>
                </a:lnTo>
                <a:lnTo>
                  <a:pt x="7505" y="3810"/>
                </a:lnTo>
                <a:lnTo>
                  <a:pt x="4368" y="0"/>
                </a:lnTo>
                <a:lnTo>
                  <a:pt x="1460" y="19050"/>
                </a:lnTo>
                <a:lnTo>
                  <a:pt x="0" y="43180"/>
                </a:lnTo>
                <a:lnTo>
                  <a:pt x="4064" y="76073"/>
                </a:lnTo>
                <a:lnTo>
                  <a:pt x="8382" y="144780"/>
                </a:lnTo>
                <a:lnTo>
                  <a:pt x="9042" y="134493"/>
                </a:lnTo>
                <a:close/>
              </a:path>
              <a:path w="24764" h="147320">
                <a:moveTo>
                  <a:pt x="24371" y="147193"/>
                </a:moveTo>
                <a:lnTo>
                  <a:pt x="24091" y="143510"/>
                </a:lnTo>
                <a:lnTo>
                  <a:pt x="23507" y="115443"/>
                </a:lnTo>
                <a:lnTo>
                  <a:pt x="22796" y="97663"/>
                </a:lnTo>
                <a:lnTo>
                  <a:pt x="20637" y="96393"/>
                </a:lnTo>
                <a:lnTo>
                  <a:pt x="20599" y="129413"/>
                </a:lnTo>
                <a:lnTo>
                  <a:pt x="20281" y="139573"/>
                </a:lnTo>
                <a:lnTo>
                  <a:pt x="19075" y="147193"/>
                </a:lnTo>
                <a:lnTo>
                  <a:pt x="24371" y="1471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864348" y="250951"/>
            <a:ext cx="85090" cy="219710"/>
          </a:xfrm>
          <a:custGeom>
            <a:avLst/>
            <a:gdLst/>
            <a:ahLst/>
            <a:cxnLst/>
            <a:rect l="l" t="t" r="r" b="b"/>
            <a:pathLst>
              <a:path w="85090" h="219709">
                <a:moveTo>
                  <a:pt x="63500" y="172593"/>
                </a:moveTo>
                <a:lnTo>
                  <a:pt x="63373" y="158623"/>
                </a:lnTo>
                <a:lnTo>
                  <a:pt x="63373" y="151130"/>
                </a:lnTo>
                <a:lnTo>
                  <a:pt x="61341" y="162560"/>
                </a:lnTo>
                <a:lnTo>
                  <a:pt x="59817" y="163830"/>
                </a:lnTo>
                <a:lnTo>
                  <a:pt x="58039" y="163830"/>
                </a:lnTo>
                <a:lnTo>
                  <a:pt x="55372" y="172593"/>
                </a:lnTo>
                <a:lnTo>
                  <a:pt x="56388" y="158623"/>
                </a:lnTo>
                <a:lnTo>
                  <a:pt x="56388" y="157480"/>
                </a:lnTo>
                <a:lnTo>
                  <a:pt x="57277" y="139700"/>
                </a:lnTo>
                <a:lnTo>
                  <a:pt x="58293" y="125730"/>
                </a:lnTo>
                <a:lnTo>
                  <a:pt x="59944" y="119380"/>
                </a:lnTo>
                <a:lnTo>
                  <a:pt x="59309" y="106680"/>
                </a:lnTo>
                <a:lnTo>
                  <a:pt x="58928" y="96393"/>
                </a:lnTo>
                <a:lnTo>
                  <a:pt x="58928" y="95250"/>
                </a:lnTo>
                <a:lnTo>
                  <a:pt x="57277" y="96393"/>
                </a:lnTo>
                <a:lnTo>
                  <a:pt x="55880" y="93980"/>
                </a:lnTo>
                <a:lnTo>
                  <a:pt x="55372" y="57150"/>
                </a:lnTo>
                <a:lnTo>
                  <a:pt x="53721" y="69850"/>
                </a:lnTo>
                <a:lnTo>
                  <a:pt x="53467" y="81280"/>
                </a:lnTo>
                <a:lnTo>
                  <a:pt x="53467" y="123063"/>
                </a:lnTo>
                <a:lnTo>
                  <a:pt x="54229" y="139700"/>
                </a:lnTo>
                <a:lnTo>
                  <a:pt x="52578" y="128143"/>
                </a:lnTo>
                <a:lnTo>
                  <a:pt x="52197" y="93980"/>
                </a:lnTo>
                <a:lnTo>
                  <a:pt x="52070" y="0"/>
                </a:lnTo>
                <a:lnTo>
                  <a:pt x="30226" y="0"/>
                </a:lnTo>
                <a:lnTo>
                  <a:pt x="31242" y="36830"/>
                </a:lnTo>
                <a:lnTo>
                  <a:pt x="31242" y="124460"/>
                </a:lnTo>
                <a:lnTo>
                  <a:pt x="31242" y="139700"/>
                </a:lnTo>
                <a:lnTo>
                  <a:pt x="29972" y="137160"/>
                </a:lnTo>
                <a:lnTo>
                  <a:pt x="30734" y="124460"/>
                </a:lnTo>
                <a:lnTo>
                  <a:pt x="31242" y="124460"/>
                </a:lnTo>
                <a:lnTo>
                  <a:pt x="30353" y="106680"/>
                </a:lnTo>
                <a:lnTo>
                  <a:pt x="28702" y="110363"/>
                </a:lnTo>
                <a:lnTo>
                  <a:pt x="27940" y="121793"/>
                </a:lnTo>
                <a:lnTo>
                  <a:pt x="27940" y="157480"/>
                </a:lnTo>
                <a:lnTo>
                  <a:pt x="26924" y="144780"/>
                </a:lnTo>
                <a:lnTo>
                  <a:pt x="26289" y="124460"/>
                </a:lnTo>
                <a:lnTo>
                  <a:pt x="26289" y="121793"/>
                </a:lnTo>
                <a:lnTo>
                  <a:pt x="26035" y="110363"/>
                </a:lnTo>
                <a:lnTo>
                  <a:pt x="25654" y="81280"/>
                </a:lnTo>
                <a:lnTo>
                  <a:pt x="26543" y="87630"/>
                </a:lnTo>
                <a:lnTo>
                  <a:pt x="27432" y="96393"/>
                </a:lnTo>
                <a:lnTo>
                  <a:pt x="28956" y="93980"/>
                </a:lnTo>
                <a:lnTo>
                  <a:pt x="28956" y="81280"/>
                </a:lnTo>
                <a:lnTo>
                  <a:pt x="28956" y="76200"/>
                </a:lnTo>
                <a:lnTo>
                  <a:pt x="28067" y="68580"/>
                </a:lnTo>
                <a:lnTo>
                  <a:pt x="27178" y="62230"/>
                </a:lnTo>
                <a:lnTo>
                  <a:pt x="26670" y="50800"/>
                </a:lnTo>
                <a:lnTo>
                  <a:pt x="25400" y="60960"/>
                </a:lnTo>
                <a:lnTo>
                  <a:pt x="24130" y="82550"/>
                </a:lnTo>
                <a:lnTo>
                  <a:pt x="24003" y="92710"/>
                </a:lnTo>
                <a:lnTo>
                  <a:pt x="23876" y="93980"/>
                </a:lnTo>
                <a:lnTo>
                  <a:pt x="23749" y="104013"/>
                </a:lnTo>
                <a:lnTo>
                  <a:pt x="24511" y="114300"/>
                </a:lnTo>
                <a:lnTo>
                  <a:pt x="23241" y="121793"/>
                </a:lnTo>
                <a:lnTo>
                  <a:pt x="23114" y="119380"/>
                </a:lnTo>
                <a:lnTo>
                  <a:pt x="21971" y="99060"/>
                </a:lnTo>
                <a:lnTo>
                  <a:pt x="20066" y="43180"/>
                </a:lnTo>
                <a:lnTo>
                  <a:pt x="16510" y="43180"/>
                </a:lnTo>
                <a:lnTo>
                  <a:pt x="19812" y="19050"/>
                </a:lnTo>
                <a:lnTo>
                  <a:pt x="26416" y="19050"/>
                </a:lnTo>
                <a:lnTo>
                  <a:pt x="29718" y="2413"/>
                </a:lnTo>
                <a:lnTo>
                  <a:pt x="0" y="2413"/>
                </a:lnTo>
                <a:lnTo>
                  <a:pt x="1524" y="7493"/>
                </a:lnTo>
                <a:lnTo>
                  <a:pt x="3048" y="22860"/>
                </a:lnTo>
                <a:lnTo>
                  <a:pt x="3810" y="39243"/>
                </a:lnTo>
                <a:lnTo>
                  <a:pt x="2413" y="51943"/>
                </a:lnTo>
                <a:lnTo>
                  <a:pt x="3175" y="92710"/>
                </a:lnTo>
                <a:lnTo>
                  <a:pt x="4191" y="130810"/>
                </a:lnTo>
                <a:lnTo>
                  <a:pt x="17907" y="130810"/>
                </a:lnTo>
                <a:lnTo>
                  <a:pt x="17653" y="119380"/>
                </a:lnTo>
                <a:lnTo>
                  <a:pt x="19685" y="123063"/>
                </a:lnTo>
                <a:lnTo>
                  <a:pt x="21209" y="137160"/>
                </a:lnTo>
                <a:lnTo>
                  <a:pt x="21971" y="157480"/>
                </a:lnTo>
                <a:lnTo>
                  <a:pt x="22098" y="163830"/>
                </a:lnTo>
                <a:lnTo>
                  <a:pt x="22225" y="191643"/>
                </a:lnTo>
                <a:lnTo>
                  <a:pt x="32512" y="191643"/>
                </a:lnTo>
                <a:lnTo>
                  <a:pt x="32512" y="185293"/>
                </a:lnTo>
                <a:lnTo>
                  <a:pt x="52578" y="185293"/>
                </a:lnTo>
                <a:lnTo>
                  <a:pt x="52832" y="180213"/>
                </a:lnTo>
                <a:lnTo>
                  <a:pt x="53086" y="173863"/>
                </a:lnTo>
                <a:lnTo>
                  <a:pt x="63500" y="173863"/>
                </a:lnTo>
                <a:lnTo>
                  <a:pt x="63500" y="172593"/>
                </a:lnTo>
                <a:close/>
              </a:path>
              <a:path w="85090" h="219709">
                <a:moveTo>
                  <a:pt x="67945" y="180213"/>
                </a:moveTo>
                <a:lnTo>
                  <a:pt x="66929" y="191643"/>
                </a:lnTo>
                <a:lnTo>
                  <a:pt x="66294" y="208280"/>
                </a:lnTo>
                <a:lnTo>
                  <a:pt x="65405" y="219710"/>
                </a:lnTo>
                <a:lnTo>
                  <a:pt x="67945" y="219710"/>
                </a:lnTo>
                <a:lnTo>
                  <a:pt x="67945" y="180213"/>
                </a:lnTo>
                <a:close/>
              </a:path>
              <a:path w="85090" h="219709">
                <a:moveTo>
                  <a:pt x="84836" y="119380"/>
                </a:moveTo>
                <a:lnTo>
                  <a:pt x="82550" y="99060"/>
                </a:lnTo>
                <a:lnTo>
                  <a:pt x="81407" y="76200"/>
                </a:lnTo>
                <a:lnTo>
                  <a:pt x="79375" y="10160"/>
                </a:lnTo>
                <a:lnTo>
                  <a:pt x="71374" y="10160"/>
                </a:lnTo>
                <a:lnTo>
                  <a:pt x="72390" y="43180"/>
                </a:lnTo>
                <a:lnTo>
                  <a:pt x="69088" y="93980"/>
                </a:lnTo>
                <a:lnTo>
                  <a:pt x="69088" y="146050"/>
                </a:lnTo>
                <a:lnTo>
                  <a:pt x="69850" y="157480"/>
                </a:lnTo>
                <a:lnTo>
                  <a:pt x="72136" y="129413"/>
                </a:lnTo>
                <a:lnTo>
                  <a:pt x="84582" y="129413"/>
                </a:lnTo>
                <a:lnTo>
                  <a:pt x="84836" y="1193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46633" y="273811"/>
            <a:ext cx="7620" cy="63500"/>
          </a:xfrm>
          <a:custGeom>
            <a:avLst/>
            <a:gdLst/>
            <a:ahLst/>
            <a:cxnLst/>
            <a:rect l="l" t="t" r="r" b="b"/>
            <a:pathLst>
              <a:path w="7620" h="63500">
                <a:moveTo>
                  <a:pt x="6705" y="13970"/>
                </a:moveTo>
                <a:lnTo>
                  <a:pt x="1689" y="13970"/>
                </a:lnTo>
                <a:lnTo>
                  <a:pt x="0" y="0"/>
                </a:lnTo>
                <a:lnTo>
                  <a:pt x="50" y="4953"/>
                </a:lnTo>
                <a:lnTo>
                  <a:pt x="812" y="29083"/>
                </a:lnTo>
                <a:lnTo>
                  <a:pt x="2552" y="27940"/>
                </a:lnTo>
                <a:lnTo>
                  <a:pt x="4660" y="20320"/>
                </a:lnTo>
                <a:lnTo>
                  <a:pt x="6705" y="30353"/>
                </a:lnTo>
                <a:lnTo>
                  <a:pt x="6705" y="20320"/>
                </a:lnTo>
                <a:lnTo>
                  <a:pt x="6705" y="13970"/>
                </a:lnTo>
                <a:close/>
              </a:path>
              <a:path w="7620" h="63500">
                <a:moveTo>
                  <a:pt x="7239" y="62103"/>
                </a:moveTo>
                <a:lnTo>
                  <a:pt x="6184" y="63500"/>
                </a:lnTo>
                <a:lnTo>
                  <a:pt x="7226" y="63500"/>
                </a:lnTo>
                <a:lnTo>
                  <a:pt x="7239" y="621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932928" y="235711"/>
            <a:ext cx="12700" cy="62230"/>
          </a:xfrm>
          <a:custGeom>
            <a:avLst/>
            <a:gdLst/>
            <a:ahLst/>
            <a:cxnLst/>
            <a:rect l="l" t="t" r="r" b="b"/>
            <a:pathLst>
              <a:path w="12700" h="62229">
                <a:moveTo>
                  <a:pt x="1016" y="0"/>
                </a:moveTo>
                <a:lnTo>
                  <a:pt x="0" y="8890"/>
                </a:lnTo>
                <a:lnTo>
                  <a:pt x="126" y="46990"/>
                </a:lnTo>
                <a:lnTo>
                  <a:pt x="507" y="62103"/>
                </a:lnTo>
                <a:lnTo>
                  <a:pt x="1650" y="60833"/>
                </a:lnTo>
                <a:lnTo>
                  <a:pt x="2413" y="52070"/>
                </a:lnTo>
                <a:lnTo>
                  <a:pt x="2413" y="46990"/>
                </a:lnTo>
                <a:lnTo>
                  <a:pt x="2794" y="25400"/>
                </a:lnTo>
                <a:lnTo>
                  <a:pt x="10795" y="25400"/>
                </a:lnTo>
                <a:lnTo>
                  <a:pt x="10541" y="19050"/>
                </a:lnTo>
                <a:lnTo>
                  <a:pt x="12446" y="10033"/>
                </a:lnTo>
                <a:lnTo>
                  <a:pt x="12446" y="8890"/>
                </a:lnTo>
                <a:lnTo>
                  <a:pt x="2794" y="8890"/>
                </a:lnTo>
                <a:lnTo>
                  <a:pt x="10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7880857" y="290195"/>
            <a:ext cx="3810" cy="4445"/>
          </a:xfrm>
          <a:custGeom>
            <a:avLst/>
            <a:gdLst/>
            <a:ahLst/>
            <a:cxnLst/>
            <a:rect l="l" t="t" r="r" b="b"/>
            <a:pathLst>
              <a:path w="3809" h="4445">
                <a:moveTo>
                  <a:pt x="3301" y="0"/>
                </a:moveTo>
                <a:lnTo>
                  <a:pt x="0" y="3936"/>
                </a:lnTo>
                <a:lnTo>
                  <a:pt x="3556" y="3936"/>
                </a:lnTo>
                <a:lnTo>
                  <a:pt x="3428" y="2666"/>
                </a:lnTo>
                <a:lnTo>
                  <a:pt x="33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48322" y="256031"/>
            <a:ext cx="5080" cy="31750"/>
          </a:xfrm>
          <a:custGeom>
            <a:avLst/>
            <a:gdLst/>
            <a:ahLst/>
            <a:cxnLst/>
            <a:rect l="l" t="t" r="r" b="b"/>
            <a:pathLst>
              <a:path w="5079" h="31750">
                <a:moveTo>
                  <a:pt x="5016" y="0"/>
                </a:moveTo>
                <a:lnTo>
                  <a:pt x="2933" y="6350"/>
                </a:lnTo>
                <a:lnTo>
                  <a:pt x="1422" y="22733"/>
                </a:lnTo>
                <a:lnTo>
                  <a:pt x="0" y="31750"/>
                </a:lnTo>
                <a:lnTo>
                  <a:pt x="5016" y="31750"/>
                </a:lnTo>
                <a:lnTo>
                  <a:pt x="50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341999" y="229361"/>
            <a:ext cx="1574800" cy="43180"/>
          </a:xfrm>
          <a:custGeom>
            <a:avLst/>
            <a:gdLst/>
            <a:ahLst/>
            <a:cxnLst/>
            <a:rect l="l" t="t" r="r" b="b"/>
            <a:pathLst>
              <a:path w="1574800" h="43179">
                <a:moveTo>
                  <a:pt x="704342" y="22733"/>
                </a:moveTo>
                <a:lnTo>
                  <a:pt x="573786" y="22733"/>
                </a:lnTo>
                <a:lnTo>
                  <a:pt x="563118" y="24003"/>
                </a:lnTo>
                <a:lnTo>
                  <a:pt x="547243" y="25400"/>
                </a:lnTo>
                <a:lnTo>
                  <a:pt x="539242" y="27940"/>
                </a:lnTo>
                <a:lnTo>
                  <a:pt x="552323" y="29083"/>
                </a:lnTo>
                <a:lnTo>
                  <a:pt x="606933" y="26670"/>
                </a:lnTo>
                <a:lnTo>
                  <a:pt x="659384" y="26670"/>
                </a:lnTo>
                <a:lnTo>
                  <a:pt x="699770" y="24003"/>
                </a:lnTo>
                <a:lnTo>
                  <a:pt x="704342" y="22733"/>
                </a:lnTo>
                <a:close/>
              </a:path>
              <a:path w="1574800" h="43179">
                <a:moveTo>
                  <a:pt x="886968" y="25400"/>
                </a:moveTo>
                <a:lnTo>
                  <a:pt x="773557" y="25400"/>
                </a:lnTo>
                <a:lnTo>
                  <a:pt x="774954" y="24003"/>
                </a:lnTo>
                <a:lnTo>
                  <a:pt x="793750" y="22733"/>
                </a:lnTo>
                <a:lnTo>
                  <a:pt x="736727" y="22733"/>
                </a:lnTo>
                <a:lnTo>
                  <a:pt x="696849" y="25400"/>
                </a:lnTo>
                <a:lnTo>
                  <a:pt x="748030" y="26670"/>
                </a:lnTo>
                <a:lnTo>
                  <a:pt x="792353" y="26670"/>
                </a:lnTo>
                <a:lnTo>
                  <a:pt x="823214" y="27940"/>
                </a:lnTo>
                <a:lnTo>
                  <a:pt x="834136" y="30353"/>
                </a:lnTo>
                <a:lnTo>
                  <a:pt x="853059" y="29083"/>
                </a:lnTo>
                <a:lnTo>
                  <a:pt x="870331" y="26670"/>
                </a:lnTo>
                <a:lnTo>
                  <a:pt x="886968" y="25400"/>
                </a:lnTo>
                <a:close/>
              </a:path>
              <a:path w="1574800" h="43179">
                <a:moveTo>
                  <a:pt x="1548765" y="40640"/>
                </a:moveTo>
                <a:lnTo>
                  <a:pt x="1542161" y="40640"/>
                </a:lnTo>
                <a:lnTo>
                  <a:pt x="1545082" y="41783"/>
                </a:lnTo>
                <a:lnTo>
                  <a:pt x="1548257" y="43053"/>
                </a:lnTo>
                <a:lnTo>
                  <a:pt x="1548765" y="40640"/>
                </a:lnTo>
                <a:close/>
              </a:path>
              <a:path w="1574800" h="43179">
                <a:moveTo>
                  <a:pt x="1574292" y="1270"/>
                </a:moveTo>
                <a:lnTo>
                  <a:pt x="1413637" y="1270"/>
                </a:lnTo>
                <a:lnTo>
                  <a:pt x="1401572" y="0"/>
                </a:lnTo>
                <a:lnTo>
                  <a:pt x="102108" y="0"/>
                </a:lnTo>
                <a:lnTo>
                  <a:pt x="85471" y="2540"/>
                </a:lnTo>
                <a:lnTo>
                  <a:pt x="76327" y="2540"/>
                </a:lnTo>
                <a:lnTo>
                  <a:pt x="79121" y="3683"/>
                </a:lnTo>
                <a:lnTo>
                  <a:pt x="98425" y="4953"/>
                </a:lnTo>
                <a:lnTo>
                  <a:pt x="1574292" y="4953"/>
                </a:lnTo>
                <a:lnTo>
                  <a:pt x="1574292" y="1270"/>
                </a:lnTo>
                <a:close/>
              </a:path>
              <a:path w="1574800" h="43179">
                <a:moveTo>
                  <a:pt x="1574419" y="21590"/>
                </a:moveTo>
                <a:lnTo>
                  <a:pt x="1574292" y="6350"/>
                </a:lnTo>
                <a:lnTo>
                  <a:pt x="79121" y="6350"/>
                </a:lnTo>
                <a:lnTo>
                  <a:pt x="98425" y="4953"/>
                </a:lnTo>
                <a:lnTo>
                  <a:pt x="19685" y="4953"/>
                </a:lnTo>
                <a:lnTo>
                  <a:pt x="36830" y="6350"/>
                </a:lnTo>
                <a:lnTo>
                  <a:pt x="18542" y="6350"/>
                </a:lnTo>
                <a:lnTo>
                  <a:pt x="10033" y="7620"/>
                </a:lnTo>
                <a:lnTo>
                  <a:pt x="0" y="8890"/>
                </a:lnTo>
                <a:lnTo>
                  <a:pt x="187452" y="8890"/>
                </a:lnTo>
                <a:lnTo>
                  <a:pt x="213995" y="10033"/>
                </a:lnTo>
                <a:lnTo>
                  <a:pt x="1453896" y="10033"/>
                </a:lnTo>
                <a:lnTo>
                  <a:pt x="1464691" y="12700"/>
                </a:lnTo>
                <a:lnTo>
                  <a:pt x="1481074" y="15240"/>
                </a:lnTo>
                <a:lnTo>
                  <a:pt x="1500759" y="17653"/>
                </a:lnTo>
                <a:lnTo>
                  <a:pt x="1521587" y="19050"/>
                </a:lnTo>
                <a:lnTo>
                  <a:pt x="1521460" y="22733"/>
                </a:lnTo>
                <a:lnTo>
                  <a:pt x="1521333" y="33020"/>
                </a:lnTo>
                <a:lnTo>
                  <a:pt x="1521587" y="36703"/>
                </a:lnTo>
                <a:lnTo>
                  <a:pt x="1521841" y="33020"/>
                </a:lnTo>
                <a:lnTo>
                  <a:pt x="1521968" y="29083"/>
                </a:lnTo>
                <a:lnTo>
                  <a:pt x="1522095" y="27940"/>
                </a:lnTo>
                <a:lnTo>
                  <a:pt x="1522222" y="25400"/>
                </a:lnTo>
                <a:lnTo>
                  <a:pt x="1522349" y="24003"/>
                </a:lnTo>
                <a:lnTo>
                  <a:pt x="1552067" y="24003"/>
                </a:lnTo>
                <a:lnTo>
                  <a:pt x="1552575" y="21590"/>
                </a:lnTo>
                <a:lnTo>
                  <a:pt x="1574419" y="21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052311" y="240665"/>
            <a:ext cx="148590" cy="17145"/>
          </a:xfrm>
          <a:custGeom>
            <a:avLst/>
            <a:gdLst/>
            <a:ahLst/>
            <a:cxnLst/>
            <a:rect l="l" t="t" r="r" b="b"/>
            <a:pathLst>
              <a:path w="148589" h="17145">
                <a:moveTo>
                  <a:pt x="34289" y="0"/>
                </a:moveTo>
                <a:lnTo>
                  <a:pt x="25653" y="3936"/>
                </a:lnTo>
                <a:lnTo>
                  <a:pt x="7747" y="7746"/>
                </a:lnTo>
                <a:lnTo>
                  <a:pt x="0" y="12700"/>
                </a:lnTo>
                <a:lnTo>
                  <a:pt x="22098" y="16636"/>
                </a:lnTo>
                <a:lnTo>
                  <a:pt x="33020" y="14096"/>
                </a:lnTo>
                <a:lnTo>
                  <a:pt x="41148" y="11429"/>
                </a:lnTo>
                <a:lnTo>
                  <a:pt x="45974" y="9016"/>
                </a:lnTo>
                <a:lnTo>
                  <a:pt x="46989" y="6350"/>
                </a:lnTo>
                <a:lnTo>
                  <a:pt x="140208" y="6350"/>
                </a:lnTo>
                <a:lnTo>
                  <a:pt x="148462" y="5079"/>
                </a:lnTo>
                <a:lnTo>
                  <a:pt x="136525" y="3936"/>
                </a:lnTo>
                <a:lnTo>
                  <a:pt x="64135" y="3936"/>
                </a:lnTo>
                <a:lnTo>
                  <a:pt x="34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6504051" y="252094"/>
            <a:ext cx="342265" cy="5715"/>
          </a:xfrm>
          <a:custGeom>
            <a:avLst/>
            <a:gdLst/>
            <a:ahLst/>
            <a:cxnLst/>
            <a:rect l="l" t="t" r="r" b="b"/>
            <a:pathLst>
              <a:path w="342265" h="5714">
                <a:moveTo>
                  <a:pt x="173863" y="0"/>
                </a:moveTo>
                <a:lnTo>
                  <a:pt x="0" y="0"/>
                </a:lnTo>
                <a:lnTo>
                  <a:pt x="10922" y="2667"/>
                </a:lnTo>
                <a:lnTo>
                  <a:pt x="74930" y="2667"/>
                </a:lnTo>
                <a:lnTo>
                  <a:pt x="91440" y="5207"/>
                </a:lnTo>
                <a:lnTo>
                  <a:pt x="98425" y="3937"/>
                </a:lnTo>
                <a:lnTo>
                  <a:pt x="106172" y="3937"/>
                </a:lnTo>
                <a:lnTo>
                  <a:pt x="125095" y="1270"/>
                </a:lnTo>
                <a:lnTo>
                  <a:pt x="161417" y="1270"/>
                </a:lnTo>
                <a:lnTo>
                  <a:pt x="173863" y="0"/>
                </a:lnTo>
                <a:close/>
              </a:path>
              <a:path w="342265" h="5714">
                <a:moveTo>
                  <a:pt x="342011" y="0"/>
                </a:moveTo>
                <a:lnTo>
                  <a:pt x="173863" y="0"/>
                </a:lnTo>
                <a:lnTo>
                  <a:pt x="173609" y="2667"/>
                </a:lnTo>
                <a:lnTo>
                  <a:pt x="167640" y="3937"/>
                </a:lnTo>
                <a:lnTo>
                  <a:pt x="154559" y="5207"/>
                </a:lnTo>
                <a:lnTo>
                  <a:pt x="196342" y="3937"/>
                </a:lnTo>
                <a:lnTo>
                  <a:pt x="264414" y="3937"/>
                </a:lnTo>
                <a:lnTo>
                  <a:pt x="311277" y="5207"/>
                </a:lnTo>
                <a:lnTo>
                  <a:pt x="322072" y="3937"/>
                </a:lnTo>
                <a:lnTo>
                  <a:pt x="332613" y="1270"/>
                </a:lnTo>
                <a:lnTo>
                  <a:pt x="342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621909" y="248411"/>
            <a:ext cx="103505" cy="6350"/>
          </a:xfrm>
          <a:custGeom>
            <a:avLst/>
            <a:gdLst/>
            <a:ahLst/>
            <a:cxnLst/>
            <a:rect l="l" t="t" r="r" b="b"/>
            <a:pathLst>
              <a:path w="103504" h="6350">
                <a:moveTo>
                  <a:pt x="102996" y="0"/>
                </a:moveTo>
                <a:lnTo>
                  <a:pt x="33146" y="0"/>
                </a:lnTo>
                <a:lnTo>
                  <a:pt x="26924" y="1270"/>
                </a:lnTo>
                <a:lnTo>
                  <a:pt x="17017" y="1270"/>
                </a:lnTo>
                <a:lnTo>
                  <a:pt x="6985" y="2540"/>
                </a:lnTo>
                <a:lnTo>
                  <a:pt x="0" y="3683"/>
                </a:lnTo>
                <a:lnTo>
                  <a:pt x="47751" y="6350"/>
                </a:lnTo>
                <a:lnTo>
                  <a:pt x="71881" y="6350"/>
                </a:lnTo>
                <a:lnTo>
                  <a:pt x="92963" y="3683"/>
                </a:lnTo>
                <a:lnTo>
                  <a:pt x="47625" y="3683"/>
                </a:lnTo>
                <a:lnTo>
                  <a:pt x="1029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347206" y="242061"/>
            <a:ext cx="1129665" cy="12700"/>
          </a:xfrm>
          <a:custGeom>
            <a:avLst/>
            <a:gdLst/>
            <a:ahLst/>
            <a:cxnLst/>
            <a:rect l="l" t="t" r="r" b="b"/>
            <a:pathLst>
              <a:path w="1129665" h="12700">
                <a:moveTo>
                  <a:pt x="318262" y="11303"/>
                </a:moveTo>
                <a:lnTo>
                  <a:pt x="281940" y="11303"/>
                </a:lnTo>
                <a:lnTo>
                  <a:pt x="292608" y="12700"/>
                </a:lnTo>
                <a:lnTo>
                  <a:pt x="305168" y="12700"/>
                </a:lnTo>
                <a:lnTo>
                  <a:pt x="318262" y="11303"/>
                </a:lnTo>
                <a:close/>
              </a:path>
              <a:path w="1129665" h="12700">
                <a:moveTo>
                  <a:pt x="1129538" y="3683"/>
                </a:moveTo>
                <a:lnTo>
                  <a:pt x="83947" y="3683"/>
                </a:lnTo>
                <a:lnTo>
                  <a:pt x="69850" y="2540"/>
                </a:lnTo>
                <a:lnTo>
                  <a:pt x="64516" y="1270"/>
                </a:lnTo>
                <a:lnTo>
                  <a:pt x="57531" y="1270"/>
                </a:lnTo>
                <a:lnTo>
                  <a:pt x="38989" y="0"/>
                </a:lnTo>
                <a:lnTo>
                  <a:pt x="26797" y="2540"/>
                </a:lnTo>
                <a:lnTo>
                  <a:pt x="39116" y="4953"/>
                </a:lnTo>
                <a:lnTo>
                  <a:pt x="61722" y="6350"/>
                </a:lnTo>
                <a:lnTo>
                  <a:pt x="80264" y="8890"/>
                </a:lnTo>
                <a:lnTo>
                  <a:pt x="13843" y="8890"/>
                </a:lnTo>
                <a:lnTo>
                  <a:pt x="0" y="10033"/>
                </a:lnTo>
                <a:lnTo>
                  <a:pt x="32385" y="12700"/>
                </a:lnTo>
                <a:lnTo>
                  <a:pt x="72136" y="12700"/>
                </a:lnTo>
                <a:lnTo>
                  <a:pt x="156845" y="10033"/>
                </a:lnTo>
                <a:lnTo>
                  <a:pt x="498856" y="10033"/>
                </a:lnTo>
                <a:lnTo>
                  <a:pt x="506476" y="8890"/>
                </a:lnTo>
                <a:lnTo>
                  <a:pt x="493268" y="7620"/>
                </a:lnTo>
                <a:lnTo>
                  <a:pt x="481076" y="7620"/>
                </a:lnTo>
                <a:lnTo>
                  <a:pt x="470154" y="6350"/>
                </a:lnTo>
                <a:lnTo>
                  <a:pt x="504698" y="6350"/>
                </a:lnTo>
                <a:lnTo>
                  <a:pt x="521335" y="8890"/>
                </a:lnTo>
                <a:lnTo>
                  <a:pt x="526796" y="10033"/>
                </a:lnTo>
                <a:lnTo>
                  <a:pt x="537083" y="11303"/>
                </a:lnTo>
                <a:lnTo>
                  <a:pt x="568579" y="10033"/>
                </a:lnTo>
                <a:lnTo>
                  <a:pt x="699135" y="10033"/>
                </a:lnTo>
                <a:lnTo>
                  <a:pt x="713105" y="6350"/>
                </a:lnTo>
                <a:lnTo>
                  <a:pt x="754380" y="4953"/>
                </a:lnTo>
                <a:lnTo>
                  <a:pt x="851789" y="4953"/>
                </a:lnTo>
                <a:lnTo>
                  <a:pt x="859790" y="6350"/>
                </a:lnTo>
                <a:lnTo>
                  <a:pt x="865505" y="6350"/>
                </a:lnTo>
                <a:lnTo>
                  <a:pt x="870585" y="7620"/>
                </a:lnTo>
                <a:lnTo>
                  <a:pt x="802259" y="12700"/>
                </a:lnTo>
                <a:lnTo>
                  <a:pt x="881761" y="12700"/>
                </a:lnTo>
                <a:lnTo>
                  <a:pt x="898271" y="10033"/>
                </a:lnTo>
                <a:lnTo>
                  <a:pt x="914019" y="12700"/>
                </a:lnTo>
                <a:lnTo>
                  <a:pt x="975360" y="12700"/>
                </a:lnTo>
                <a:lnTo>
                  <a:pt x="993648" y="10033"/>
                </a:lnTo>
                <a:lnTo>
                  <a:pt x="953516" y="10033"/>
                </a:lnTo>
                <a:lnTo>
                  <a:pt x="924179" y="8890"/>
                </a:lnTo>
                <a:lnTo>
                  <a:pt x="915162" y="7620"/>
                </a:lnTo>
                <a:lnTo>
                  <a:pt x="935863" y="4953"/>
                </a:lnTo>
                <a:lnTo>
                  <a:pt x="1085215" y="4953"/>
                </a:lnTo>
                <a:lnTo>
                  <a:pt x="1129538" y="3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815210" y="236981"/>
            <a:ext cx="144145" cy="15240"/>
          </a:xfrm>
          <a:custGeom>
            <a:avLst/>
            <a:gdLst/>
            <a:ahLst/>
            <a:cxnLst/>
            <a:rect l="l" t="t" r="r" b="b"/>
            <a:pathLst>
              <a:path w="144144" h="15239">
                <a:moveTo>
                  <a:pt x="143637" y="0"/>
                </a:moveTo>
                <a:lnTo>
                  <a:pt x="37211" y="0"/>
                </a:lnTo>
                <a:lnTo>
                  <a:pt x="35432" y="1270"/>
                </a:lnTo>
                <a:lnTo>
                  <a:pt x="54356" y="2413"/>
                </a:lnTo>
                <a:lnTo>
                  <a:pt x="84327" y="2413"/>
                </a:lnTo>
                <a:lnTo>
                  <a:pt x="40386" y="3683"/>
                </a:lnTo>
                <a:lnTo>
                  <a:pt x="25272" y="7620"/>
                </a:lnTo>
                <a:lnTo>
                  <a:pt x="23368" y="11429"/>
                </a:lnTo>
                <a:lnTo>
                  <a:pt x="19176" y="13970"/>
                </a:lnTo>
                <a:lnTo>
                  <a:pt x="0" y="13970"/>
                </a:lnTo>
                <a:lnTo>
                  <a:pt x="13969" y="15113"/>
                </a:lnTo>
                <a:lnTo>
                  <a:pt x="35559" y="15113"/>
                </a:lnTo>
                <a:lnTo>
                  <a:pt x="58419" y="12700"/>
                </a:lnTo>
                <a:lnTo>
                  <a:pt x="73406" y="10033"/>
                </a:lnTo>
                <a:lnTo>
                  <a:pt x="73787" y="6350"/>
                </a:lnTo>
                <a:lnTo>
                  <a:pt x="53339" y="3683"/>
                </a:lnTo>
                <a:lnTo>
                  <a:pt x="107441" y="3683"/>
                </a:lnTo>
                <a:lnTo>
                  <a:pt x="113283" y="2413"/>
                </a:lnTo>
                <a:lnTo>
                  <a:pt x="101726" y="1270"/>
                </a:lnTo>
                <a:lnTo>
                  <a:pt x="1436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448046" y="248411"/>
            <a:ext cx="80010" cy="3810"/>
          </a:xfrm>
          <a:custGeom>
            <a:avLst/>
            <a:gdLst/>
            <a:ahLst/>
            <a:cxnLst/>
            <a:rect l="l" t="t" r="r" b="b"/>
            <a:pathLst>
              <a:path w="80010" h="3810">
                <a:moveTo>
                  <a:pt x="67055" y="0"/>
                </a:moveTo>
                <a:lnTo>
                  <a:pt x="24891" y="0"/>
                </a:lnTo>
                <a:lnTo>
                  <a:pt x="0" y="3683"/>
                </a:lnTo>
                <a:lnTo>
                  <a:pt x="22478" y="2540"/>
                </a:lnTo>
                <a:lnTo>
                  <a:pt x="45465" y="2540"/>
                </a:lnTo>
                <a:lnTo>
                  <a:pt x="65786" y="1270"/>
                </a:lnTo>
                <a:lnTo>
                  <a:pt x="80009" y="1270"/>
                </a:lnTo>
                <a:lnTo>
                  <a:pt x="670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731890" y="226695"/>
            <a:ext cx="567055" cy="25400"/>
          </a:xfrm>
          <a:custGeom>
            <a:avLst/>
            <a:gdLst/>
            <a:ahLst/>
            <a:cxnLst/>
            <a:rect l="l" t="t" r="r" b="b"/>
            <a:pathLst>
              <a:path w="567054" h="25400">
                <a:moveTo>
                  <a:pt x="507746" y="0"/>
                </a:moveTo>
                <a:lnTo>
                  <a:pt x="460883" y="1270"/>
                </a:lnTo>
                <a:lnTo>
                  <a:pt x="418719" y="1270"/>
                </a:lnTo>
                <a:lnTo>
                  <a:pt x="418592" y="2666"/>
                </a:lnTo>
                <a:lnTo>
                  <a:pt x="459105" y="2666"/>
                </a:lnTo>
                <a:lnTo>
                  <a:pt x="434721" y="3936"/>
                </a:lnTo>
                <a:lnTo>
                  <a:pt x="316357" y="3936"/>
                </a:lnTo>
                <a:lnTo>
                  <a:pt x="329184" y="6350"/>
                </a:lnTo>
                <a:lnTo>
                  <a:pt x="368808" y="9016"/>
                </a:lnTo>
                <a:lnTo>
                  <a:pt x="374396" y="11556"/>
                </a:lnTo>
                <a:lnTo>
                  <a:pt x="247904" y="11556"/>
                </a:lnTo>
                <a:lnTo>
                  <a:pt x="230124" y="12700"/>
                </a:lnTo>
                <a:lnTo>
                  <a:pt x="230505" y="13970"/>
                </a:lnTo>
                <a:lnTo>
                  <a:pt x="215392" y="16636"/>
                </a:lnTo>
                <a:lnTo>
                  <a:pt x="194056" y="19050"/>
                </a:lnTo>
                <a:lnTo>
                  <a:pt x="175641" y="21716"/>
                </a:lnTo>
                <a:lnTo>
                  <a:pt x="34036" y="21716"/>
                </a:lnTo>
                <a:lnTo>
                  <a:pt x="33528" y="22986"/>
                </a:lnTo>
                <a:lnTo>
                  <a:pt x="381" y="24256"/>
                </a:lnTo>
                <a:lnTo>
                  <a:pt x="0" y="25400"/>
                </a:lnTo>
                <a:lnTo>
                  <a:pt x="50164" y="22986"/>
                </a:lnTo>
                <a:lnTo>
                  <a:pt x="222504" y="22986"/>
                </a:lnTo>
                <a:lnTo>
                  <a:pt x="215773" y="20320"/>
                </a:lnTo>
                <a:lnTo>
                  <a:pt x="213995" y="19050"/>
                </a:lnTo>
                <a:lnTo>
                  <a:pt x="221614" y="16636"/>
                </a:lnTo>
                <a:lnTo>
                  <a:pt x="243078" y="15366"/>
                </a:lnTo>
                <a:lnTo>
                  <a:pt x="329564" y="15366"/>
                </a:lnTo>
                <a:lnTo>
                  <a:pt x="329692" y="13970"/>
                </a:lnTo>
                <a:lnTo>
                  <a:pt x="340233" y="12700"/>
                </a:lnTo>
                <a:lnTo>
                  <a:pt x="402717" y="12700"/>
                </a:lnTo>
                <a:lnTo>
                  <a:pt x="420624" y="11556"/>
                </a:lnTo>
                <a:lnTo>
                  <a:pt x="394716" y="10286"/>
                </a:lnTo>
                <a:lnTo>
                  <a:pt x="398272" y="10286"/>
                </a:lnTo>
                <a:lnTo>
                  <a:pt x="406019" y="7620"/>
                </a:lnTo>
                <a:lnTo>
                  <a:pt x="393319" y="6350"/>
                </a:lnTo>
                <a:lnTo>
                  <a:pt x="432054" y="6350"/>
                </a:lnTo>
                <a:lnTo>
                  <a:pt x="441960" y="5206"/>
                </a:lnTo>
                <a:lnTo>
                  <a:pt x="566928" y="5206"/>
                </a:lnTo>
                <a:lnTo>
                  <a:pt x="551814" y="3936"/>
                </a:lnTo>
                <a:lnTo>
                  <a:pt x="543433" y="2666"/>
                </a:lnTo>
                <a:lnTo>
                  <a:pt x="532003" y="1270"/>
                </a:lnTo>
                <a:lnTo>
                  <a:pt x="5077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7755635" y="226695"/>
            <a:ext cx="167640" cy="25400"/>
          </a:xfrm>
          <a:custGeom>
            <a:avLst/>
            <a:gdLst/>
            <a:ahLst/>
            <a:cxnLst/>
            <a:rect l="l" t="t" r="r" b="b"/>
            <a:pathLst>
              <a:path w="167640" h="25400">
                <a:moveTo>
                  <a:pt x="19685" y="0"/>
                </a:moveTo>
                <a:lnTo>
                  <a:pt x="8382" y="0"/>
                </a:lnTo>
                <a:lnTo>
                  <a:pt x="3556" y="1270"/>
                </a:lnTo>
                <a:lnTo>
                  <a:pt x="6223" y="2666"/>
                </a:lnTo>
                <a:lnTo>
                  <a:pt x="17018" y="2666"/>
                </a:lnTo>
                <a:lnTo>
                  <a:pt x="0" y="3936"/>
                </a:lnTo>
                <a:lnTo>
                  <a:pt x="160655" y="3936"/>
                </a:lnTo>
                <a:lnTo>
                  <a:pt x="162814" y="25400"/>
                </a:lnTo>
                <a:lnTo>
                  <a:pt x="165100" y="21716"/>
                </a:lnTo>
                <a:lnTo>
                  <a:pt x="167513" y="1270"/>
                </a:lnTo>
                <a:lnTo>
                  <a:pt x="32893" y="1270"/>
                </a:lnTo>
                <a:lnTo>
                  <a:pt x="19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763395" y="240665"/>
            <a:ext cx="71120" cy="10795"/>
          </a:xfrm>
          <a:custGeom>
            <a:avLst/>
            <a:gdLst/>
            <a:ahLst/>
            <a:cxnLst/>
            <a:rect l="l" t="t" r="r" b="b"/>
            <a:pathLst>
              <a:path w="71119" h="10795">
                <a:moveTo>
                  <a:pt x="9525" y="0"/>
                </a:moveTo>
                <a:lnTo>
                  <a:pt x="1524" y="2666"/>
                </a:lnTo>
                <a:lnTo>
                  <a:pt x="0" y="5079"/>
                </a:lnTo>
                <a:lnTo>
                  <a:pt x="2793" y="7746"/>
                </a:lnTo>
                <a:lnTo>
                  <a:pt x="7619" y="10286"/>
                </a:lnTo>
                <a:lnTo>
                  <a:pt x="70993" y="10286"/>
                </a:lnTo>
                <a:lnTo>
                  <a:pt x="42544" y="9016"/>
                </a:lnTo>
                <a:lnTo>
                  <a:pt x="24892" y="2666"/>
                </a:lnTo>
                <a:lnTo>
                  <a:pt x="95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118995" y="242061"/>
            <a:ext cx="118110" cy="8890"/>
          </a:xfrm>
          <a:custGeom>
            <a:avLst/>
            <a:gdLst/>
            <a:ahLst/>
            <a:cxnLst/>
            <a:rect l="l" t="t" r="r" b="b"/>
            <a:pathLst>
              <a:path w="118110" h="8889">
                <a:moveTo>
                  <a:pt x="38862" y="6350"/>
                </a:moveTo>
                <a:lnTo>
                  <a:pt x="16002" y="6350"/>
                </a:lnTo>
                <a:lnTo>
                  <a:pt x="16510" y="4953"/>
                </a:lnTo>
                <a:lnTo>
                  <a:pt x="762" y="4953"/>
                </a:lnTo>
                <a:lnTo>
                  <a:pt x="0" y="8890"/>
                </a:lnTo>
                <a:lnTo>
                  <a:pt x="38862" y="6350"/>
                </a:lnTo>
                <a:close/>
              </a:path>
              <a:path w="118110" h="8889">
                <a:moveTo>
                  <a:pt x="118110" y="7620"/>
                </a:moveTo>
                <a:lnTo>
                  <a:pt x="114554" y="3683"/>
                </a:lnTo>
                <a:lnTo>
                  <a:pt x="105664" y="1270"/>
                </a:lnTo>
                <a:lnTo>
                  <a:pt x="103124" y="0"/>
                </a:lnTo>
                <a:lnTo>
                  <a:pt x="49657" y="0"/>
                </a:lnTo>
                <a:lnTo>
                  <a:pt x="52451" y="1270"/>
                </a:lnTo>
                <a:lnTo>
                  <a:pt x="34036" y="1270"/>
                </a:lnTo>
                <a:lnTo>
                  <a:pt x="43180" y="2540"/>
                </a:lnTo>
                <a:lnTo>
                  <a:pt x="54229" y="2540"/>
                </a:lnTo>
                <a:lnTo>
                  <a:pt x="62738" y="3683"/>
                </a:lnTo>
                <a:lnTo>
                  <a:pt x="63881" y="4953"/>
                </a:lnTo>
                <a:lnTo>
                  <a:pt x="48387" y="4953"/>
                </a:lnTo>
                <a:lnTo>
                  <a:pt x="48260" y="6350"/>
                </a:lnTo>
                <a:lnTo>
                  <a:pt x="61595" y="6350"/>
                </a:lnTo>
                <a:lnTo>
                  <a:pt x="81026" y="7620"/>
                </a:lnTo>
                <a:lnTo>
                  <a:pt x="110490" y="8890"/>
                </a:lnTo>
                <a:lnTo>
                  <a:pt x="11811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085588" y="248411"/>
            <a:ext cx="64135" cy="2540"/>
          </a:xfrm>
          <a:custGeom>
            <a:avLst/>
            <a:gdLst/>
            <a:ahLst/>
            <a:cxnLst/>
            <a:rect l="l" t="t" r="r" b="b"/>
            <a:pathLst>
              <a:path w="64135" h="2539">
                <a:moveTo>
                  <a:pt x="41656" y="0"/>
                </a:moveTo>
                <a:lnTo>
                  <a:pt x="2794" y="0"/>
                </a:lnTo>
                <a:lnTo>
                  <a:pt x="0" y="2540"/>
                </a:lnTo>
                <a:lnTo>
                  <a:pt x="38608" y="2540"/>
                </a:lnTo>
                <a:lnTo>
                  <a:pt x="54737" y="1270"/>
                </a:lnTo>
                <a:lnTo>
                  <a:pt x="63881" y="1270"/>
                </a:lnTo>
                <a:lnTo>
                  <a:pt x="416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385689" y="244601"/>
            <a:ext cx="255904" cy="6350"/>
          </a:xfrm>
          <a:custGeom>
            <a:avLst/>
            <a:gdLst/>
            <a:ahLst/>
            <a:cxnLst/>
            <a:rect l="l" t="t" r="r" b="b"/>
            <a:pathLst>
              <a:path w="255904" h="6350">
                <a:moveTo>
                  <a:pt x="149225" y="0"/>
                </a:moveTo>
                <a:lnTo>
                  <a:pt x="74676" y="0"/>
                </a:lnTo>
                <a:lnTo>
                  <a:pt x="81661" y="1143"/>
                </a:lnTo>
                <a:lnTo>
                  <a:pt x="67945" y="2413"/>
                </a:lnTo>
                <a:lnTo>
                  <a:pt x="17780" y="5080"/>
                </a:lnTo>
                <a:lnTo>
                  <a:pt x="0" y="6350"/>
                </a:lnTo>
                <a:lnTo>
                  <a:pt x="38862" y="6350"/>
                </a:lnTo>
                <a:lnTo>
                  <a:pt x="73787" y="5080"/>
                </a:lnTo>
                <a:lnTo>
                  <a:pt x="87249" y="3810"/>
                </a:lnTo>
                <a:lnTo>
                  <a:pt x="129413" y="3810"/>
                </a:lnTo>
                <a:lnTo>
                  <a:pt x="134874" y="2413"/>
                </a:lnTo>
                <a:lnTo>
                  <a:pt x="149225" y="0"/>
                </a:lnTo>
                <a:close/>
              </a:path>
              <a:path w="255904" h="6350">
                <a:moveTo>
                  <a:pt x="255524" y="3810"/>
                </a:moveTo>
                <a:lnTo>
                  <a:pt x="188087" y="3810"/>
                </a:lnTo>
                <a:lnTo>
                  <a:pt x="195580" y="5080"/>
                </a:lnTo>
                <a:lnTo>
                  <a:pt x="204597" y="6350"/>
                </a:lnTo>
                <a:lnTo>
                  <a:pt x="215265" y="5080"/>
                </a:lnTo>
                <a:lnTo>
                  <a:pt x="234823" y="5080"/>
                </a:lnTo>
                <a:lnTo>
                  <a:pt x="255524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993138" y="238252"/>
            <a:ext cx="271780" cy="11430"/>
          </a:xfrm>
          <a:custGeom>
            <a:avLst/>
            <a:gdLst/>
            <a:ahLst/>
            <a:cxnLst/>
            <a:rect l="l" t="t" r="r" b="b"/>
            <a:pathLst>
              <a:path w="271780" h="11429">
                <a:moveTo>
                  <a:pt x="245744" y="0"/>
                </a:moveTo>
                <a:lnTo>
                  <a:pt x="219075" y="1143"/>
                </a:lnTo>
                <a:lnTo>
                  <a:pt x="198755" y="2413"/>
                </a:lnTo>
                <a:lnTo>
                  <a:pt x="91820" y="2413"/>
                </a:lnTo>
                <a:lnTo>
                  <a:pt x="64135" y="3809"/>
                </a:lnTo>
                <a:lnTo>
                  <a:pt x="36575" y="6350"/>
                </a:lnTo>
                <a:lnTo>
                  <a:pt x="635" y="7493"/>
                </a:lnTo>
                <a:lnTo>
                  <a:pt x="12445" y="7493"/>
                </a:lnTo>
                <a:lnTo>
                  <a:pt x="13716" y="8763"/>
                </a:lnTo>
                <a:lnTo>
                  <a:pt x="8128" y="10159"/>
                </a:lnTo>
                <a:lnTo>
                  <a:pt x="0" y="11429"/>
                </a:lnTo>
                <a:lnTo>
                  <a:pt x="37592" y="10159"/>
                </a:lnTo>
                <a:lnTo>
                  <a:pt x="97536" y="10159"/>
                </a:lnTo>
                <a:lnTo>
                  <a:pt x="126618" y="8763"/>
                </a:lnTo>
                <a:lnTo>
                  <a:pt x="142367" y="8763"/>
                </a:lnTo>
                <a:lnTo>
                  <a:pt x="143001" y="7493"/>
                </a:lnTo>
                <a:lnTo>
                  <a:pt x="141605" y="6350"/>
                </a:lnTo>
                <a:lnTo>
                  <a:pt x="148717" y="3809"/>
                </a:lnTo>
                <a:lnTo>
                  <a:pt x="228981" y="3809"/>
                </a:lnTo>
                <a:lnTo>
                  <a:pt x="223774" y="1143"/>
                </a:lnTo>
                <a:lnTo>
                  <a:pt x="271525" y="1143"/>
                </a:lnTo>
                <a:lnTo>
                  <a:pt x="2457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932679" y="240665"/>
            <a:ext cx="126364" cy="9525"/>
          </a:xfrm>
          <a:custGeom>
            <a:avLst/>
            <a:gdLst/>
            <a:ahLst/>
            <a:cxnLst/>
            <a:rect l="l" t="t" r="r" b="b"/>
            <a:pathLst>
              <a:path w="126364" h="9525">
                <a:moveTo>
                  <a:pt x="111760" y="3936"/>
                </a:moveTo>
                <a:lnTo>
                  <a:pt x="38735" y="3936"/>
                </a:lnTo>
                <a:lnTo>
                  <a:pt x="30099" y="6350"/>
                </a:lnTo>
                <a:lnTo>
                  <a:pt x="42925" y="9016"/>
                </a:lnTo>
                <a:lnTo>
                  <a:pt x="70739" y="6350"/>
                </a:lnTo>
                <a:lnTo>
                  <a:pt x="100837" y="5079"/>
                </a:lnTo>
                <a:lnTo>
                  <a:pt x="111760" y="3936"/>
                </a:lnTo>
                <a:close/>
              </a:path>
              <a:path w="126364" h="9525">
                <a:moveTo>
                  <a:pt x="91313" y="2666"/>
                </a:moveTo>
                <a:lnTo>
                  <a:pt x="61975" y="2666"/>
                </a:lnTo>
                <a:lnTo>
                  <a:pt x="93472" y="3936"/>
                </a:lnTo>
                <a:lnTo>
                  <a:pt x="91313" y="2666"/>
                </a:lnTo>
                <a:close/>
              </a:path>
              <a:path w="126364" h="9525">
                <a:moveTo>
                  <a:pt x="126365" y="0"/>
                </a:moveTo>
                <a:lnTo>
                  <a:pt x="0" y="0"/>
                </a:lnTo>
                <a:lnTo>
                  <a:pt x="17907" y="1396"/>
                </a:lnTo>
                <a:lnTo>
                  <a:pt x="89154" y="1396"/>
                </a:lnTo>
                <a:lnTo>
                  <a:pt x="91313" y="2666"/>
                </a:lnTo>
                <a:lnTo>
                  <a:pt x="122809" y="2666"/>
                </a:lnTo>
                <a:lnTo>
                  <a:pt x="1263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200777" y="240918"/>
            <a:ext cx="151130" cy="8890"/>
          </a:xfrm>
          <a:custGeom>
            <a:avLst/>
            <a:gdLst/>
            <a:ahLst/>
            <a:cxnLst/>
            <a:rect l="l" t="t" r="r" b="b"/>
            <a:pathLst>
              <a:path w="151129" h="8889">
                <a:moveTo>
                  <a:pt x="50292" y="0"/>
                </a:moveTo>
                <a:lnTo>
                  <a:pt x="29972" y="1142"/>
                </a:lnTo>
                <a:lnTo>
                  <a:pt x="762" y="1142"/>
                </a:lnTo>
                <a:lnTo>
                  <a:pt x="0" y="2412"/>
                </a:lnTo>
                <a:lnTo>
                  <a:pt x="12192" y="2412"/>
                </a:lnTo>
                <a:lnTo>
                  <a:pt x="14732" y="3682"/>
                </a:lnTo>
                <a:lnTo>
                  <a:pt x="62484" y="3682"/>
                </a:lnTo>
                <a:lnTo>
                  <a:pt x="79628" y="6096"/>
                </a:lnTo>
                <a:lnTo>
                  <a:pt x="140843" y="8762"/>
                </a:lnTo>
                <a:lnTo>
                  <a:pt x="144018" y="8762"/>
                </a:lnTo>
                <a:lnTo>
                  <a:pt x="145034" y="7492"/>
                </a:lnTo>
                <a:lnTo>
                  <a:pt x="151130" y="6096"/>
                </a:lnTo>
                <a:lnTo>
                  <a:pt x="104139" y="6096"/>
                </a:lnTo>
                <a:lnTo>
                  <a:pt x="80137" y="4825"/>
                </a:lnTo>
                <a:lnTo>
                  <a:pt x="63500" y="2412"/>
                </a:lnTo>
                <a:lnTo>
                  <a:pt x="50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549138" y="236981"/>
            <a:ext cx="361950" cy="12700"/>
          </a:xfrm>
          <a:custGeom>
            <a:avLst/>
            <a:gdLst/>
            <a:ahLst/>
            <a:cxnLst/>
            <a:rect l="l" t="t" r="r" b="b"/>
            <a:pathLst>
              <a:path w="361950" h="12700">
                <a:moveTo>
                  <a:pt x="361823" y="0"/>
                </a:moveTo>
                <a:lnTo>
                  <a:pt x="194690" y="0"/>
                </a:lnTo>
                <a:lnTo>
                  <a:pt x="191897" y="2413"/>
                </a:lnTo>
                <a:lnTo>
                  <a:pt x="189484" y="3683"/>
                </a:lnTo>
                <a:lnTo>
                  <a:pt x="206248" y="3683"/>
                </a:lnTo>
                <a:lnTo>
                  <a:pt x="195072" y="5079"/>
                </a:lnTo>
                <a:lnTo>
                  <a:pt x="172212" y="6350"/>
                </a:lnTo>
                <a:lnTo>
                  <a:pt x="158114" y="6350"/>
                </a:lnTo>
                <a:lnTo>
                  <a:pt x="173100" y="7620"/>
                </a:lnTo>
                <a:lnTo>
                  <a:pt x="51688" y="7620"/>
                </a:lnTo>
                <a:lnTo>
                  <a:pt x="61340" y="8763"/>
                </a:lnTo>
                <a:lnTo>
                  <a:pt x="30734" y="8763"/>
                </a:lnTo>
                <a:lnTo>
                  <a:pt x="8382" y="10033"/>
                </a:lnTo>
                <a:lnTo>
                  <a:pt x="0" y="11429"/>
                </a:lnTo>
                <a:lnTo>
                  <a:pt x="11175" y="12700"/>
                </a:lnTo>
                <a:lnTo>
                  <a:pt x="17907" y="11429"/>
                </a:lnTo>
                <a:lnTo>
                  <a:pt x="175767" y="11429"/>
                </a:lnTo>
                <a:lnTo>
                  <a:pt x="221869" y="7620"/>
                </a:lnTo>
                <a:lnTo>
                  <a:pt x="270510" y="5079"/>
                </a:lnTo>
                <a:lnTo>
                  <a:pt x="333375" y="3683"/>
                </a:lnTo>
                <a:lnTo>
                  <a:pt x="321310" y="2413"/>
                </a:lnTo>
                <a:lnTo>
                  <a:pt x="315595" y="2413"/>
                </a:lnTo>
                <a:lnTo>
                  <a:pt x="319659" y="1270"/>
                </a:lnTo>
                <a:lnTo>
                  <a:pt x="3618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160515" y="247015"/>
            <a:ext cx="32384" cy="3175"/>
          </a:xfrm>
          <a:custGeom>
            <a:avLst/>
            <a:gdLst/>
            <a:ahLst/>
            <a:cxnLst/>
            <a:rect l="l" t="t" r="r" b="b"/>
            <a:pathLst>
              <a:path w="32385" h="3175">
                <a:moveTo>
                  <a:pt x="32004" y="0"/>
                </a:moveTo>
                <a:lnTo>
                  <a:pt x="0" y="0"/>
                </a:lnTo>
                <a:lnTo>
                  <a:pt x="15494" y="2666"/>
                </a:lnTo>
                <a:lnTo>
                  <a:pt x="320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339213" y="239395"/>
            <a:ext cx="228600" cy="9525"/>
          </a:xfrm>
          <a:custGeom>
            <a:avLst/>
            <a:gdLst/>
            <a:ahLst/>
            <a:cxnLst/>
            <a:rect l="l" t="t" r="r" b="b"/>
            <a:pathLst>
              <a:path w="228600" h="9525">
                <a:moveTo>
                  <a:pt x="209042" y="0"/>
                </a:moveTo>
                <a:lnTo>
                  <a:pt x="34925" y="0"/>
                </a:lnTo>
                <a:lnTo>
                  <a:pt x="27559" y="2666"/>
                </a:lnTo>
                <a:lnTo>
                  <a:pt x="12192" y="3936"/>
                </a:lnTo>
                <a:lnTo>
                  <a:pt x="0" y="6350"/>
                </a:lnTo>
                <a:lnTo>
                  <a:pt x="2031" y="9016"/>
                </a:lnTo>
                <a:lnTo>
                  <a:pt x="27559" y="7620"/>
                </a:lnTo>
                <a:lnTo>
                  <a:pt x="37337" y="7620"/>
                </a:lnTo>
                <a:lnTo>
                  <a:pt x="45466" y="6350"/>
                </a:lnTo>
                <a:lnTo>
                  <a:pt x="66548" y="6350"/>
                </a:lnTo>
                <a:lnTo>
                  <a:pt x="67818" y="5206"/>
                </a:lnTo>
                <a:lnTo>
                  <a:pt x="74041" y="3936"/>
                </a:lnTo>
                <a:lnTo>
                  <a:pt x="87884" y="2666"/>
                </a:lnTo>
                <a:lnTo>
                  <a:pt x="113156" y="1270"/>
                </a:lnTo>
                <a:lnTo>
                  <a:pt x="228345" y="1270"/>
                </a:lnTo>
                <a:lnTo>
                  <a:pt x="2090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035554" y="245745"/>
            <a:ext cx="26034" cy="3175"/>
          </a:xfrm>
          <a:custGeom>
            <a:avLst/>
            <a:gdLst/>
            <a:ahLst/>
            <a:cxnLst/>
            <a:rect l="l" t="t" r="r" b="b"/>
            <a:pathLst>
              <a:path w="26035" h="3175">
                <a:moveTo>
                  <a:pt x="25653" y="0"/>
                </a:moveTo>
                <a:lnTo>
                  <a:pt x="3682" y="0"/>
                </a:lnTo>
                <a:lnTo>
                  <a:pt x="253" y="1270"/>
                </a:lnTo>
                <a:lnTo>
                  <a:pt x="0" y="1270"/>
                </a:lnTo>
                <a:lnTo>
                  <a:pt x="1269" y="2666"/>
                </a:lnTo>
                <a:lnTo>
                  <a:pt x="15239" y="2666"/>
                </a:lnTo>
                <a:lnTo>
                  <a:pt x="256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093589" y="243331"/>
            <a:ext cx="170180" cy="5080"/>
          </a:xfrm>
          <a:custGeom>
            <a:avLst/>
            <a:gdLst/>
            <a:ahLst/>
            <a:cxnLst/>
            <a:rect l="l" t="t" r="r" b="b"/>
            <a:pathLst>
              <a:path w="170179" h="5079">
                <a:moveTo>
                  <a:pt x="70485" y="0"/>
                </a:moveTo>
                <a:lnTo>
                  <a:pt x="0" y="0"/>
                </a:lnTo>
                <a:lnTo>
                  <a:pt x="11049" y="1270"/>
                </a:lnTo>
                <a:lnTo>
                  <a:pt x="12446" y="3683"/>
                </a:lnTo>
                <a:lnTo>
                  <a:pt x="4318" y="5080"/>
                </a:lnTo>
                <a:lnTo>
                  <a:pt x="41275" y="5080"/>
                </a:lnTo>
                <a:lnTo>
                  <a:pt x="48768" y="2413"/>
                </a:lnTo>
                <a:lnTo>
                  <a:pt x="26416" y="1270"/>
                </a:lnTo>
                <a:lnTo>
                  <a:pt x="51689" y="1270"/>
                </a:lnTo>
                <a:lnTo>
                  <a:pt x="70485" y="0"/>
                </a:lnTo>
                <a:close/>
              </a:path>
              <a:path w="170179" h="5079">
                <a:moveTo>
                  <a:pt x="169672" y="1270"/>
                </a:moveTo>
                <a:lnTo>
                  <a:pt x="121920" y="1270"/>
                </a:lnTo>
                <a:lnTo>
                  <a:pt x="102235" y="0"/>
                </a:lnTo>
                <a:lnTo>
                  <a:pt x="85090" y="1270"/>
                </a:lnTo>
                <a:lnTo>
                  <a:pt x="73787" y="2413"/>
                </a:lnTo>
                <a:lnTo>
                  <a:pt x="72009" y="5080"/>
                </a:lnTo>
                <a:lnTo>
                  <a:pt x="104394" y="5080"/>
                </a:lnTo>
                <a:lnTo>
                  <a:pt x="142240" y="2413"/>
                </a:lnTo>
                <a:lnTo>
                  <a:pt x="169672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807328" y="247015"/>
            <a:ext cx="100330" cy="1905"/>
          </a:xfrm>
          <a:custGeom>
            <a:avLst/>
            <a:gdLst/>
            <a:ahLst/>
            <a:cxnLst/>
            <a:rect l="l" t="t" r="r" b="b"/>
            <a:pathLst>
              <a:path w="100329" h="1904">
                <a:moveTo>
                  <a:pt x="60071" y="0"/>
                </a:moveTo>
                <a:lnTo>
                  <a:pt x="30225" y="0"/>
                </a:lnTo>
                <a:lnTo>
                  <a:pt x="0" y="1396"/>
                </a:lnTo>
                <a:lnTo>
                  <a:pt x="100203" y="1396"/>
                </a:lnTo>
                <a:lnTo>
                  <a:pt x="600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101585" y="247015"/>
            <a:ext cx="86360" cy="1905"/>
          </a:xfrm>
          <a:custGeom>
            <a:avLst/>
            <a:gdLst/>
            <a:ahLst/>
            <a:cxnLst/>
            <a:rect l="l" t="t" r="r" b="b"/>
            <a:pathLst>
              <a:path w="86359" h="1904">
                <a:moveTo>
                  <a:pt x="85979" y="0"/>
                </a:moveTo>
                <a:lnTo>
                  <a:pt x="0" y="0"/>
                </a:lnTo>
                <a:lnTo>
                  <a:pt x="33400" y="1396"/>
                </a:lnTo>
                <a:lnTo>
                  <a:pt x="61341" y="1396"/>
                </a:lnTo>
                <a:lnTo>
                  <a:pt x="85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551686" y="245745"/>
            <a:ext cx="109855" cy="1270"/>
          </a:xfrm>
          <a:custGeom>
            <a:avLst/>
            <a:gdLst/>
            <a:ahLst/>
            <a:cxnLst/>
            <a:rect l="l" t="t" r="r" b="b"/>
            <a:pathLst>
              <a:path w="109855" h="1270">
                <a:moveTo>
                  <a:pt x="109855" y="0"/>
                </a:moveTo>
                <a:lnTo>
                  <a:pt x="9778" y="0"/>
                </a:lnTo>
                <a:lnTo>
                  <a:pt x="0" y="1270"/>
                </a:lnTo>
                <a:lnTo>
                  <a:pt x="57784" y="1270"/>
                </a:lnTo>
                <a:lnTo>
                  <a:pt x="1098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384679" y="240664"/>
            <a:ext cx="192405" cy="6350"/>
          </a:xfrm>
          <a:custGeom>
            <a:avLst/>
            <a:gdLst/>
            <a:ahLst/>
            <a:cxnLst/>
            <a:rect l="l" t="t" r="r" b="b"/>
            <a:pathLst>
              <a:path w="192405" h="6350">
                <a:moveTo>
                  <a:pt x="21082" y="5080"/>
                </a:moveTo>
                <a:lnTo>
                  <a:pt x="0" y="5080"/>
                </a:lnTo>
                <a:lnTo>
                  <a:pt x="19939" y="6350"/>
                </a:lnTo>
                <a:lnTo>
                  <a:pt x="21082" y="5080"/>
                </a:lnTo>
                <a:close/>
              </a:path>
              <a:path w="192405" h="6350">
                <a:moveTo>
                  <a:pt x="192405" y="6350"/>
                </a:moveTo>
                <a:lnTo>
                  <a:pt x="184531" y="3937"/>
                </a:lnTo>
                <a:lnTo>
                  <a:pt x="185674" y="2667"/>
                </a:lnTo>
                <a:lnTo>
                  <a:pt x="182880" y="0"/>
                </a:lnTo>
                <a:lnTo>
                  <a:pt x="67691" y="0"/>
                </a:lnTo>
                <a:lnTo>
                  <a:pt x="55245" y="1397"/>
                </a:lnTo>
                <a:lnTo>
                  <a:pt x="59436" y="2667"/>
                </a:lnTo>
                <a:lnTo>
                  <a:pt x="71755" y="2667"/>
                </a:lnTo>
                <a:lnTo>
                  <a:pt x="83693" y="3937"/>
                </a:lnTo>
                <a:lnTo>
                  <a:pt x="69215" y="3937"/>
                </a:lnTo>
                <a:lnTo>
                  <a:pt x="56134" y="5080"/>
                </a:lnTo>
                <a:lnTo>
                  <a:pt x="44704" y="5080"/>
                </a:lnTo>
                <a:lnTo>
                  <a:pt x="35306" y="6350"/>
                </a:lnTo>
                <a:lnTo>
                  <a:pt x="84201" y="5080"/>
                </a:lnTo>
                <a:lnTo>
                  <a:pt x="152400" y="5080"/>
                </a:lnTo>
                <a:lnTo>
                  <a:pt x="192405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079369" y="245745"/>
            <a:ext cx="35560" cy="1270"/>
          </a:xfrm>
          <a:custGeom>
            <a:avLst/>
            <a:gdLst/>
            <a:ahLst/>
            <a:cxnLst/>
            <a:rect l="l" t="t" r="r" b="b"/>
            <a:pathLst>
              <a:path w="35560" h="1270">
                <a:moveTo>
                  <a:pt x="35306" y="0"/>
                </a:moveTo>
                <a:lnTo>
                  <a:pt x="0" y="0"/>
                </a:lnTo>
                <a:lnTo>
                  <a:pt x="19938" y="1270"/>
                </a:lnTo>
                <a:lnTo>
                  <a:pt x="353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866894" y="240665"/>
            <a:ext cx="66040" cy="6350"/>
          </a:xfrm>
          <a:custGeom>
            <a:avLst/>
            <a:gdLst/>
            <a:ahLst/>
            <a:cxnLst/>
            <a:rect l="l" t="t" r="r" b="b"/>
            <a:pathLst>
              <a:path w="66039" h="6350">
                <a:moveTo>
                  <a:pt x="65785" y="0"/>
                </a:moveTo>
                <a:lnTo>
                  <a:pt x="35051" y="0"/>
                </a:lnTo>
                <a:lnTo>
                  <a:pt x="14223" y="1396"/>
                </a:lnTo>
                <a:lnTo>
                  <a:pt x="1015" y="2666"/>
                </a:lnTo>
                <a:lnTo>
                  <a:pt x="0" y="5079"/>
                </a:lnTo>
                <a:lnTo>
                  <a:pt x="16128" y="6350"/>
                </a:lnTo>
                <a:lnTo>
                  <a:pt x="17652" y="3936"/>
                </a:lnTo>
                <a:lnTo>
                  <a:pt x="28320" y="2666"/>
                </a:lnTo>
                <a:lnTo>
                  <a:pt x="657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304916" y="245745"/>
            <a:ext cx="46990" cy="1270"/>
          </a:xfrm>
          <a:custGeom>
            <a:avLst/>
            <a:gdLst/>
            <a:ahLst/>
            <a:cxnLst/>
            <a:rect l="l" t="t" r="r" b="b"/>
            <a:pathLst>
              <a:path w="46989" h="1270">
                <a:moveTo>
                  <a:pt x="36068" y="0"/>
                </a:moveTo>
                <a:lnTo>
                  <a:pt x="0" y="1270"/>
                </a:lnTo>
                <a:lnTo>
                  <a:pt x="46990" y="1270"/>
                </a:lnTo>
                <a:lnTo>
                  <a:pt x="360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431153" y="239394"/>
            <a:ext cx="1346835" cy="7620"/>
          </a:xfrm>
          <a:custGeom>
            <a:avLst/>
            <a:gdLst/>
            <a:ahLst/>
            <a:cxnLst/>
            <a:rect l="l" t="t" r="r" b="b"/>
            <a:pathLst>
              <a:path w="1346834" h="7620">
                <a:moveTo>
                  <a:pt x="1191006" y="3937"/>
                </a:moveTo>
                <a:lnTo>
                  <a:pt x="129667" y="3937"/>
                </a:lnTo>
                <a:lnTo>
                  <a:pt x="67818" y="0"/>
                </a:lnTo>
                <a:lnTo>
                  <a:pt x="34671" y="0"/>
                </a:lnTo>
                <a:lnTo>
                  <a:pt x="35433" y="1270"/>
                </a:lnTo>
                <a:lnTo>
                  <a:pt x="7747" y="1270"/>
                </a:lnTo>
                <a:lnTo>
                  <a:pt x="8636" y="3937"/>
                </a:lnTo>
                <a:lnTo>
                  <a:pt x="13970" y="5207"/>
                </a:lnTo>
                <a:lnTo>
                  <a:pt x="0" y="6350"/>
                </a:lnTo>
                <a:lnTo>
                  <a:pt x="1134872" y="6350"/>
                </a:lnTo>
                <a:lnTo>
                  <a:pt x="1182878" y="7620"/>
                </a:lnTo>
                <a:lnTo>
                  <a:pt x="1184910" y="6350"/>
                </a:lnTo>
                <a:lnTo>
                  <a:pt x="1186307" y="5207"/>
                </a:lnTo>
                <a:lnTo>
                  <a:pt x="1191006" y="3937"/>
                </a:lnTo>
                <a:close/>
              </a:path>
              <a:path w="1346834" h="7620">
                <a:moveTo>
                  <a:pt x="1346454" y="0"/>
                </a:moveTo>
                <a:lnTo>
                  <a:pt x="115570" y="0"/>
                </a:lnTo>
                <a:lnTo>
                  <a:pt x="125717" y="2667"/>
                </a:lnTo>
                <a:lnTo>
                  <a:pt x="1202563" y="2667"/>
                </a:lnTo>
                <a:lnTo>
                  <a:pt x="1200658" y="5207"/>
                </a:lnTo>
                <a:lnTo>
                  <a:pt x="1203833" y="6350"/>
                </a:lnTo>
                <a:lnTo>
                  <a:pt x="1215136" y="7620"/>
                </a:lnTo>
                <a:lnTo>
                  <a:pt x="1241171" y="7620"/>
                </a:lnTo>
                <a:lnTo>
                  <a:pt x="1265555" y="6350"/>
                </a:lnTo>
                <a:lnTo>
                  <a:pt x="1325626" y="6350"/>
                </a:lnTo>
                <a:lnTo>
                  <a:pt x="1327658" y="3937"/>
                </a:lnTo>
                <a:lnTo>
                  <a:pt x="1334389" y="2667"/>
                </a:lnTo>
                <a:lnTo>
                  <a:pt x="13464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573149" y="243839"/>
            <a:ext cx="168275" cy="2540"/>
          </a:xfrm>
          <a:custGeom>
            <a:avLst/>
            <a:gdLst/>
            <a:ahLst/>
            <a:cxnLst/>
            <a:rect l="l" t="t" r="r" b="b"/>
            <a:pathLst>
              <a:path w="168275" h="2539">
                <a:moveTo>
                  <a:pt x="168148" y="1270"/>
                </a:moveTo>
                <a:lnTo>
                  <a:pt x="77838" y="1270"/>
                </a:lnTo>
                <a:lnTo>
                  <a:pt x="77838" y="0"/>
                </a:lnTo>
                <a:lnTo>
                  <a:pt x="8864" y="0"/>
                </a:lnTo>
                <a:lnTo>
                  <a:pt x="8864" y="1270"/>
                </a:lnTo>
                <a:lnTo>
                  <a:pt x="0" y="1270"/>
                </a:lnTo>
                <a:lnTo>
                  <a:pt x="0" y="2540"/>
                </a:lnTo>
                <a:lnTo>
                  <a:pt x="168148" y="2540"/>
                </a:lnTo>
                <a:lnTo>
                  <a:pt x="168148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578100" y="233044"/>
            <a:ext cx="1141095" cy="12700"/>
          </a:xfrm>
          <a:custGeom>
            <a:avLst/>
            <a:gdLst/>
            <a:ahLst/>
            <a:cxnLst/>
            <a:rect l="l" t="t" r="r" b="b"/>
            <a:pathLst>
              <a:path w="1141095" h="12700">
                <a:moveTo>
                  <a:pt x="300228" y="10287"/>
                </a:moveTo>
                <a:lnTo>
                  <a:pt x="173990" y="10287"/>
                </a:lnTo>
                <a:lnTo>
                  <a:pt x="160782" y="9017"/>
                </a:lnTo>
                <a:lnTo>
                  <a:pt x="15875" y="9017"/>
                </a:lnTo>
                <a:lnTo>
                  <a:pt x="0" y="10287"/>
                </a:lnTo>
                <a:lnTo>
                  <a:pt x="58293" y="11557"/>
                </a:lnTo>
                <a:lnTo>
                  <a:pt x="109474" y="11557"/>
                </a:lnTo>
                <a:lnTo>
                  <a:pt x="156337" y="12700"/>
                </a:lnTo>
                <a:lnTo>
                  <a:pt x="248793" y="12700"/>
                </a:lnTo>
                <a:lnTo>
                  <a:pt x="300228" y="10287"/>
                </a:lnTo>
                <a:close/>
              </a:path>
              <a:path w="1141095" h="12700">
                <a:moveTo>
                  <a:pt x="781939" y="3937"/>
                </a:moveTo>
                <a:lnTo>
                  <a:pt x="559816" y="3937"/>
                </a:lnTo>
                <a:lnTo>
                  <a:pt x="571500" y="6350"/>
                </a:lnTo>
                <a:lnTo>
                  <a:pt x="519811" y="7620"/>
                </a:lnTo>
                <a:lnTo>
                  <a:pt x="493903" y="10287"/>
                </a:lnTo>
                <a:lnTo>
                  <a:pt x="474218" y="11557"/>
                </a:lnTo>
                <a:lnTo>
                  <a:pt x="441071" y="12700"/>
                </a:lnTo>
                <a:lnTo>
                  <a:pt x="512064" y="12700"/>
                </a:lnTo>
                <a:lnTo>
                  <a:pt x="505841" y="11557"/>
                </a:lnTo>
                <a:lnTo>
                  <a:pt x="506603" y="10287"/>
                </a:lnTo>
                <a:lnTo>
                  <a:pt x="551688" y="10287"/>
                </a:lnTo>
                <a:lnTo>
                  <a:pt x="582549" y="9017"/>
                </a:lnTo>
                <a:lnTo>
                  <a:pt x="619125" y="6350"/>
                </a:lnTo>
                <a:lnTo>
                  <a:pt x="681342" y="5207"/>
                </a:lnTo>
                <a:lnTo>
                  <a:pt x="772795" y="5207"/>
                </a:lnTo>
                <a:lnTo>
                  <a:pt x="781939" y="3937"/>
                </a:lnTo>
                <a:close/>
              </a:path>
              <a:path w="1141095" h="12700">
                <a:moveTo>
                  <a:pt x="1141095" y="2667"/>
                </a:moveTo>
                <a:lnTo>
                  <a:pt x="1135761" y="1270"/>
                </a:lnTo>
                <a:lnTo>
                  <a:pt x="1133602" y="0"/>
                </a:lnTo>
                <a:lnTo>
                  <a:pt x="272796" y="0"/>
                </a:lnTo>
                <a:lnTo>
                  <a:pt x="296418" y="3937"/>
                </a:lnTo>
                <a:lnTo>
                  <a:pt x="305689" y="9017"/>
                </a:lnTo>
                <a:lnTo>
                  <a:pt x="331851" y="12700"/>
                </a:lnTo>
                <a:lnTo>
                  <a:pt x="333883" y="11557"/>
                </a:lnTo>
                <a:lnTo>
                  <a:pt x="340487" y="10287"/>
                </a:lnTo>
                <a:lnTo>
                  <a:pt x="350774" y="10287"/>
                </a:lnTo>
                <a:lnTo>
                  <a:pt x="363728" y="9017"/>
                </a:lnTo>
                <a:lnTo>
                  <a:pt x="363855" y="10287"/>
                </a:lnTo>
                <a:lnTo>
                  <a:pt x="363855" y="11557"/>
                </a:lnTo>
                <a:lnTo>
                  <a:pt x="384429" y="12700"/>
                </a:lnTo>
                <a:lnTo>
                  <a:pt x="410337" y="11557"/>
                </a:lnTo>
                <a:lnTo>
                  <a:pt x="426085" y="11557"/>
                </a:lnTo>
                <a:lnTo>
                  <a:pt x="395224" y="10287"/>
                </a:lnTo>
                <a:lnTo>
                  <a:pt x="376301" y="9017"/>
                </a:lnTo>
                <a:lnTo>
                  <a:pt x="357505" y="7620"/>
                </a:lnTo>
                <a:lnTo>
                  <a:pt x="335280" y="5207"/>
                </a:lnTo>
                <a:lnTo>
                  <a:pt x="350774" y="2667"/>
                </a:lnTo>
                <a:lnTo>
                  <a:pt x="1141095" y="2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388736" y="240665"/>
            <a:ext cx="318770" cy="5080"/>
          </a:xfrm>
          <a:custGeom>
            <a:avLst/>
            <a:gdLst/>
            <a:ahLst/>
            <a:cxnLst/>
            <a:rect l="l" t="t" r="r" b="b"/>
            <a:pathLst>
              <a:path w="318770" h="5079">
                <a:moveTo>
                  <a:pt x="318770" y="0"/>
                </a:moveTo>
                <a:lnTo>
                  <a:pt x="97027" y="0"/>
                </a:lnTo>
                <a:lnTo>
                  <a:pt x="64515" y="1396"/>
                </a:lnTo>
                <a:lnTo>
                  <a:pt x="37084" y="1396"/>
                </a:lnTo>
                <a:lnTo>
                  <a:pt x="15366" y="3936"/>
                </a:lnTo>
                <a:lnTo>
                  <a:pt x="0" y="5079"/>
                </a:lnTo>
                <a:lnTo>
                  <a:pt x="28193" y="5079"/>
                </a:lnTo>
                <a:lnTo>
                  <a:pt x="71627" y="3936"/>
                </a:lnTo>
                <a:lnTo>
                  <a:pt x="146176" y="3936"/>
                </a:lnTo>
                <a:lnTo>
                  <a:pt x="160274" y="2666"/>
                </a:lnTo>
                <a:lnTo>
                  <a:pt x="309879" y="2666"/>
                </a:lnTo>
                <a:lnTo>
                  <a:pt x="312800" y="1396"/>
                </a:lnTo>
                <a:lnTo>
                  <a:pt x="3187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61937" y="239394"/>
            <a:ext cx="127000" cy="5715"/>
          </a:xfrm>
          <a:custGeom>
            <a:avLst/>
            <a:gdLst/>
            <a:ahLst/>
            <a:cxnLst/>
            <a:rect l="l" t="t" r="r" b="b"/>
            <a:pathLst>
              <a:path w="127000" h="5714">
                <a:moveTo>
                  <a:pt x="47688" y="3937"/>
                </a:moveTo>
                <a:lnTo>
                  <a:pt x="24091" y="2667"/>
                </a:lnTo>
                <a:lnTo>
                  <a:pt x="29654" y="0"/>
                </a:lnTo>
                <a:lnTo>
                  <a:pt x="0" y="0"/>
                </a:lnTo>
                <a:lnTo>
                  <a:pt x="5486" y="1270"/>
                </a:lnTo>
                <a:lnTo>
                  <a:pt x="15151" y="3937"/>
                </a:lnTo>
                <a:lnTo>
                  <a:pt x="29171" y="5207"/>
                </a:lnTo>
                <a:lnTo>
                  <a:pt x="47688" y="3937"/>
                </a:lnTo>
                <a:close/>
              </a:path>
              <a:path w="127000" h="5714">
                <a:moveTo>
                  <a:pt x="126428" y="2667"/>
                </a:moveTo>
                <a:lnTo>
                  <a:pt x="94932" y="2667"/>
                </a:lnTo>
                <a:lnTo>
                  <a:pt x="103403" y="1270"/>
                </a:lnTo>
                <a:lnTo>
                  <a:pt x="123723" y="0"/>
                </a:lnTo>
                <a:lnTo>
                  <a:pt x="63157" y="0"/>
                </a:lnTo>
                <a:lnTo>
                  <a:pt x="70751" y="2667"/>
                </a:lnTo>
                <a:lnTo>
                  <a:pt x="69799" y="3937"/>
                </a:lnTo>
                <a:lnTo>
                  <a:pt x="80010" y="5207"/>
                </a:lnTo>
                <a:lnTo>
                  <a:pt x="90474" y="3937"/>
                </a:lnTo>
                <a:lnTo>
                  <a:pt x="112776" y="3937"/>
                </a:lnTo>
                <a:lnTo>
                  <a:pt x="126428" y="2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654301" y="240665"/>
            <a:ext cx="72390" cy="4445"/>
          </a:xfrm>
          <a:custGeom>
            <a:avLst/>
            <a:gdLst/>
            <a:ahLst/>
            <a:cxnLst/>
            <a:rect l="l" t="t" r="r" b="b"/>
            <a:pathLst>
              <a:path w="72389" h="4445">
                <a:moveTo>
                  <a:pt x="72390" y="0"/>
                </a:moveTo>
                <a:lnTo>
                  <a:pt x="47498" y="1396"/>
                </a:lnTo>
                <a:lnTo>
                  <a:pt x="9017" y="1396"/>
                </a:lnTo>
                <a:lnTo>
                  <a:pt x="17525" y="2666"/>
                </a:lnTo>
                <a:lnTo>
                  <a:pt x="0" y="3936"/>
                </a:lnTo>
                <a:lnTo>
                  <a:pt x="57658" y="3936"/>
                </a:lnTo>
                <a:lnTo>
                  <a:pt x="60325" y="1396"/>
                </a:lnTo>
                <a:lnTo>
                  <a:pt x="723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216911" y="239395"/>
            <a:ext cx="157480" cy="5715"/>
          </a:xfrm>
          <a:custGeom>
            <a:avLst/>
            <a:gdLst/>
            <a:ahLst/>
            <a:cxnLst/>
            <a:rect l="l" t="t" r="r" b="b"/>
            <a:pathLst>
              <a:path w="157480" h="5714">
                <a:moveTo>
                  <a:pt x="157225" y="0"/>
                </a:moveTo>
                <a:lnTo>
                  <a:pt x="0" y="0"/>
                </a:lnTo>
                <a:lnTo>
                  <a:pt x="60198" y="2666"/>
                </a:lnTo>
                <a:lnTo>
                  <a:pt x="78231" y="2666"/>
                </a:lnTo>
                <a:lnTo>
                  <a:pt x="62102" y="5206"/>
                </a:lnTo>
                <a:lnTo>
                  <a:pt x="92075" y="3936"/>
                </a:lnTo>
                <a:lnTo>
                  <a:pt x="127126" y="1270"/>
                </a:lnTo>
                <a:lnTo>
                  <a:pt x="1572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281676" y="240665"/>
            <a:ext cx="90170" cy="4445"/>
          </a:xfrm>
          <a:custGeom>
            <a:avLst/>
            <a:gdLst/>
            <a:ahLst/>
            <a:cxnLst/>
            <a:rect l="l" t="t" r="r" b="b"/>
            <a:pathLst>
              <a:path w="90170" h="4445">
                <a:moveTo>
                  <a:pt x="9778" y="0"/>
                </a:moveTo>
                <a:lnTo>
                  <a:pt x="0" y="0"/>
                </a:lnTo>
                <a:lnTo>
                  <a:pt x="1650" y="1396"/>
                </a:lnTo>
                <a:lnTo>
                  <a:pt x="6731" y="2666"/>
                </a:lnTo>
                <a:lnTo>
                  <a:pt x="15875" y="3936"/>
                </a:lnTo>
                <a:lnTo>
                  <a:pt x="29337" y="3936"/>
                </a:lnTo>
                <a:lnTo>
                  <a:pt x="53721" y="2666"/>
                </a:lnTo>
                <a:lnTo>
                  <a:pt x="77597" y="2666"/>
                </a:lnTo>
                <a:lnTo>
                  <a:pt x="89662" y="1396"/>
                </a:lnTo>
                <a:lnTo>
                  <a:pt x="17652" y="1396"/>
                </a:lnTo>
                <a:lnTo>
                  <a:pt x="97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569458" y="243331"/>
            <a:ext cx="129539" cy="1270"/>
          </a:xfrm>
          <a:custGeom>
            <a:avLst/>
            <a:gdLst/>
            <a:ahLst/>
            <a:cxnLst/>
            <a:rect l="l" t="t" r="r" b="b"/>
            <a:pathLst>
              <a:path w="129539" h="1270">
                <a:moveTo>
                  <a:pt x="129158" y="0"/>
                </a:moveTo>
                <a:lnTo>
                  <a:pt x="0" y="0"/>
                </a:lnTo>
                <a:lnTo>
                  <a:pt x="17525" y="1270"/>
                </a:lnTo>
                <a:lnTo>
                  <a:pt x="126111" y="1270"/>
                </a:lnTo>
                <a:lnTo>
                  <a:pt x="1291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6005957" y="242061"/>
            <a:ext cx="56515" cy="2540"/>
          </a:xfrm>
          <a:custGeom>
            <a:avLst/>
            <a:gdLst/>
            <a:ahLst/>
            <a:cxnLst/>
            <a:rect l="l" t="t" r="r" b="b"/>
            <a:pathLst>
              <a:path w="56514" h="2539">
                <a:moveTo>
                  <a:pt x="55498" y="0"/>
                </a:moveTo>
                <a:lnTo>
                  <a:pt x="0" y="0"/>
                </a:lnTo>
                <a:lnTo>
                  <a:pt x="12445" y="1270"/>
                </a:lnTo>
                <a:lnTo>
                  <a:pt x="22605" y="2540"/>
                </a:lnTo>
                <a:lnTo>
                  <a:pt x="47370" y="2540"/>
                </a:lnTo>
                <a:lnTo>
                  <a:pt x="56006" y="1270"/>
                </a:lnTo>
                <a:lnTo>
                  <a:pt x="554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6261734" y="239395"/>
            <a:ext cx="96520" cy="5715"/>
          </a:xfrm>
          <a:custGeom>
            <a:avLst/>
            <a:gdLst/>
            <a:ahLst/>
            <a:cxnLst/>
            <a:rect l="l" t="t" r="r" b="b"/>
            <a:pathLst>
              <a:path w="96520" h="5714">
                <a:moveTo>
                  <a:pt x="96392" y="0"/>
                </a:moveTo>
                <a:lnTo>
                  <a:pt x="0" y="0"/>
                </a:lnTo>
                <a:lnTo>
                  <a:pt x="18414" y="1270"/>
                </a:lnTo>
                <a:lnTo>
                  <a:pt x="32130" y="3936"/>
                </a:lnTo>
                <a:lnTo>
                  <a:pt x="48767" y="5206"/>
                </a:lnTo>
                <a:lnTo>
                  <a:pt x="76453" y="5206"/>
                </a:lnTo>
                <a:lnTo>
                  <a:pt x="75311" y="3936"/>
                </a:lnTo>
                <a:lnTo>
                  <a:pt x="93344" y="1270"/>
                </a:lnTo>
                <a:lnTo>
                  <a:pt x="963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933690" y="178562"/>
            <a:ext cx="13335" cy="66040"/>
          </a:xfrm>
          <a:custGeom>
            <a:avLst/>
            <a:gdLst/>
            <a:ahLst/>
            <a:cxnLst/>
            <a:rect l="l" t="t" r="r" b="b"/>
            <a:pathLst>
              <a:path w="13334" h="66039">
                <a:moveTo>
                  <a:pt x="13207" y="0"/>
                </a:moveTo>
                <a:lnTo>
                  <a:pt x="0" y="0"/>
                </a:lnTo>
                <a:lnTo>
                  <a:pt x="126" y="1270"/>
                </a:lnTo>
                <a:lnTo>
                  <a:pt x="634" y="20320"/>
                </a:lnTo>
                <a:lnTo>
                  <a:pt x="2031" y="66040"/>
                </a:lnTo>
                <a:lnTo>
                  <a:pt x="11683" y="66040"/>
                </a:lnTo>
                <a:lnTo>
                  <a:pt x="12064" y="60833"/>
                </a:lnTo>
                <a:lnTo>
                  <a:pt x="12318" y="54483"/>
                </a:lnTo>
                <a:lnTo>
                  <a:pt x="12445" y="53340"/>
                </a:lnTo>
                <a:lnTo>
                  <a:pt x="13080" y="21590"/>
                </a:lnTo>
                <a:lnTo>
                  <a:pt x="132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756535" y="239902"/>
            <a:ext cx="107314" cy="3810"/>
          </a:xfrm>
          <a:custGeom>
            <a:avLst/>
            <a:gdLst/>
            <a:ahLst/>
            <a:cxnLst/>
            <a:rect l="l" t="t" r="r" b="b"/>
            <a:pathLst>
              <a:path w="107314" h="3810">
                <a:moveTo>
                  <a:pt x="18541" y="0"/>
                </a:moveTo>
                <a:lnTo>
                  <a:pt x="2920" y="507"/>
                </a:lnTo>
                <a:lnTo>
                  <a:pt x="0" y="762"/>
                </a:lnTo>
                <a:lnTo>
                  <a:pt x="8254" y="3428"/>
                </a:lnTo>
                <a:lnTo>
                  <a:pt x="80390" y="3428"/>
                </a:lnTo>
                <a:lnTo>
                  <a:pt x="74421" y="2158"/>
                </a:lnTo>
                <a:lnTo>
                  <a:pt x="103631" y="2158"/>
                </a:lnTo>
                <a:lnTo>
                  <a:pt x="107187" y="762"/>
                </a:lnTo>
                <a:lnTo>
                  <a:pt x="29717" y="762"/>
                </a:lnTo>
                <a:lnTo>
                  <a:pt x="185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727194" y="236981"/>
            <a:ext cx="474345" cy="6350"/>
          </a:xfrm>
          <a:custGeom>
            <a:avLst/>
            <a:gdLst/>
            <a:ahLst/>
            <a:cxnLst/>
            <a:rect l="l" t="t" r="r" b="b"/>
            <a:pathLst>
              <a:path w="474345" h="6350">
                <a:moveTo>
                  <a:pt x="474345" y="5080"/>
                </a:moveTo>
                <a:lnTo>
                  <a:pt x="443611" y="2413"/>
                </a:lnTo>
                <a:lnTo>
                  <a:pt x="453390" y="2413"/>
                </a:lnTo>
                <a:lnTo>
                  <a:pt x="461645" y="1270"/>
                </a:lnTo>
                <a:lnTo>
                  <a:pt x="462661" y="0"/>
                </a:lnTo>
                <a:lnTo>
                  <a:pt x="70485" y="0"/>
                </a:lnTo>
                <a:lnTo>
                  <a:pt x="81280" y="1270"/>
                </a:lnTo>
                <a:lnTo>
                  <a:pt x="46228" y="1270"/>
                </a:lnTo>
                <a:lnTo>
                  <a:pt x="25654" y="2413"/>
                </a:lnTo>
                <a:lnTo>
                  <a:pt x="0" y="5080"/>
                </a:lnTo>
                <a:lnTo>
                  <a:pt x="62103" y="6350"/>
                </a:lnTo>
                <a:lnTo>
                  <a:pt x="114173" y="6350"/>
                </a:lnTo>
                <a:lnTo>
                  <a:pt x="149352" y="5080"/>
                </a:lnTo>
                <a:lnTo>
                  <a:pt x="160655" y="2413"/>
                </a:lnTo>
                <a:lnTo>
                  <a:pt x="160020" y="3683"/>
                </a:lnTo>
                <a:lnTo>
                  <a:pt x="331851" y="3683"/>
                </a:lnTo>
                <a:lnTo>
                  <a:pt x="355219" y="6350"/>
                </a:lnTo>
                <a:lnTo>
                  <a:pt x="454152" y="6350"/>
                </a:lnTo>
                <a:lnTo>
                  <a:pt x="47434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560819" y="242061"/>
            <a:ext cx="1073150" cy="1270"/>
          </a:xfrm>
          <a:custGeom>
            <a:avLst/>
            <a:gdLst/>
            <a:ahLst/>
            <a:cxnLst/>
            <a:rect l="l" t="t" r="r" b="b"/>
            <a:pathLst>
              <a:path w="1073150" h="1270">
                <a:moveTo>
                  <a:pt x="1072896" y="0"/>
                </a:moveTo>
                <a:lnTo>
                  <a:pt x="14858" y="0"/>
                </a:lnTo>
                <a:lnTo>
                  <a:pt x="0" y="1270"/>
                </a:lnTo>
                <a:lnTo>
                  <a:pt x="1061338" y="1270"/>
                </a:lnTo>
                <a:lnTo>
                  <a:pt x="10728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12064" y="236981"/>
            <a:ext cx="90805" cy="5080"/>
          </a:xfrm>
          <a:custGeom>
            <a:avLst/>
            <a:gdLst/>
            <a:ahLst/>
            <a:cxnLst/>
            <a:rect l="l" t="t" r="r" b="b"/>
            <a:pathLst>
              <a:path w="90804" h="5079">
                <a:moveTo>
                  <a:pt x="25044" y="0"/>
                </a:moveTo>
                <a:lnTo>
                  <a:pt x="2120" y="0"/>
                </a:lnTo>
                <a:lnTo>
                  <a:pt x="0" y="2413"/>
                </a:lnTo>
                <a:lnTo>
                  <a:pt x="8432" y="3683"/>
                </a:lnTo>
                <a:lnTo>
                  <a:pt x="21793" y="5079"/>
                </a:lnTo>
                <a:lnTo>
                  <a:pt x="34442" y="3683"/>
                </a:lnTo>
                <a:lnTo>
                  <a:pt x="23850" y="3683"/>
                </a:lnTo>
                <a:lnTo>
                  <a:pt x="25971" y="2413"/>
                </a:lnTo>
                <a:lnTo>
                  <a:pt x="79527" y="2413"/>
                </a:lnTo>
                <a:lnTo>
                  <a:pt x="90297" y="1270"/>
                </a:lnTo>
                <a:lnTo>
                  <a:pt x="47955" y="1270"/>
                </a:lnTo>
                <a:lnTo>
                  <a:pt x="250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56869" y="240665"/>
            <a:ext cx="31750" cy="1905"/>
          </a:xfrm>
          <a:custGeom>
            <a:avLst/>
            <a:gdLst/>
            <a:ahLst/>
            <a:cxnLst/>
            <a:rect l="l" t="t" r="r" b="b"/>
            <a:pathLst>
              <a:path w="31750" h="1904">
                <a:moveTo>
                  <a:pt x="15963" y="0"/>
                </a:moveTo>
                <a:lnTo>
                  <a:pt x="0" y="1396"/>
                </a:lnTo>
                <a:lnTo>
                  <a:pt x="31496" y="1396"/>
                </a:lnTo>
                <a:lnTo>
                  <a:pt x="1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868551" y="240665"/>
            <a:ext cx="78740" cy="1905"/>
          </a:xfrm>
          <a:custGeom>
            <a:avLst/>
            <a:gdLst/>
            <a:ahLst/>
            <a:cxnLst/>
            <a:rect l="l" t="t" r="r" b="b"/>
            <a:pathLst>
              <a:path w="78739" h="1904">
                <a:moveTo>
                  <a:pt x="78486" y="0"/>
                </a:moveTo>
                <a:lnTo>
                  <a:pt x="0" y="0"/>
                </a:lnTo>
                <a:lnTo>
                  <a:pt x="15367" y="1396"/>
                </a:lnTo>
                <a:lnTo>
                  <a:pt x="65278" y="1396"/>
                </a:lnTo>
                <a:lnTo>
                  <a:pt x="784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617266" y="240029"/>
            <a:ext cx="98425" cy="2540"/>
          </a:xfrm>
          <a:custGeom>
            <a:avLst/>
            <a:gdLst/>
            <a:ahLst/>
            <a:cxnLst/>
            <a:rect l="l" t="t" r="r" b="b"/>
            <a:pathLst>
              <a:path w="98425" h="2539">
                <a:moveTo>
                  <a:pt x="98336" y="1270"/>
                </a:moveTo>
                <a:lnTo>
                  <a:pt x="84023" y="1270"/>
                </a:lnTo>
                <a:lnTo>
                  <a:pt x="84023" y="0"/>
                </a:lnTo>
                <a:lnTo>
                  <a:pt x="20929" y="0"/>
                </a:lnTo>
                <a:lnTo>
                  <a:pt x="20929" y="1270"/>
                </a:lnTo>
                <a:lnTo>
                  <a:pt x="0" y="1270"/>
                </a:lnTo>
                <a:lnTo>
                  <a:pt x="0" y="2540"/>
                </a:lnTo>
                <a:lnTo>
                  <a:pt x="98336" y="2540"/>
                </a:lnTo>
                <a:lnTo>
                  <a:pt x="98336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4536440" y="240664"/>
            <a:ext cx="160655" cy="1905"/>
          </a:xfrm>
          <a:custGeom>
            <a:avLst/>
            <a:gdLst/>
            <a:ahLst/>
            <a:cxnLst/>
            <a:rect l="l" t="t" r="r" b="b"/>
            <a:pathLst>
              <a:path w="160654" h="1904">
                <a:moveTo>
                  <a:pt x="33782" y="0"/>
                </a:moveTo>
                <a:lnTo>
                  <a:pt x="0" y="0"/>
                </a:lnTo>
                <a:lnTo>
                  <a:pt x="8128" y="1397"/>
                </a:lnTo>
                <a:lnTo>
                  <a:pt x="18288" y="1397"/>
                </a:lnTo>
                <a:lnTo>
                  <a:pt x="33782" y="0"/>
                </a:lnTo>
                <a:close/>
              </a:path>
              <a:path w="160654" h="1904">
                <a:moveTo>
                  <a:pt x="112776" y="0"/>
                </a:moveTo>
                <a:lnTo>
                  <a:pt x="63119" y="0"/>
                </a:lnTo>
                <a:lnTo>
                  <a:pt x="93726" y="1397"/>
                </a:lnTo>
                <a:lnTo>
                  <a:pt x="112776" y="0"/>
                </a:lnTo>
                <a:close/>
              </a:path>
              <a:path w="160654" h="1904">
                <a:moveTo>
                  <a:pt x="160528" y="0"/>
                </a:moveTo>
                <a:lnTo>
                  <a:pt x="113919" y="0"/>
                </a:lnTo>
                <a:lnTo>
                  <a:pt x="130302" y="1397"/>
                </a:lnTo>
                <a:lnTo>
                  <a:pt x="146304" y="1397"/>
                </a:lnTo>
                <a:lnTo>
                  <a:pt x="1605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317997" y="239395"/>
            <a:ext cx="395605" cy="3175"/>
          </a:xfrm>
          <a:custGeom>
            <a:avLst/>
            <a:gdLst/>
            <a:ahLst/>
            <a:cxnLst/>
            <a:rect l="l" t="t" r="r" b="b"/>
            <a:pathLst>
              <a:path w="395604" h="3175">
                <a:moveTo>
                  <a:pt x="395350" y="0"/>
                </a:moveTo>
                <a:lnTo>
                  <a:pt x="0" y="0"/>
                </a:lnTo>
                <a:lnTo>
                  <a:pt x="9905" y="2666"/>
                </a:lnTo>
                <a:lnTo>
                  <a:pt x="53339" y="2666"/>
                </a:lnTo>
                <a:lnTo>
                  <a:pt x="42290" y="1270"/>
                </a:lnTo>
                <a:lnTo>
                  <a:pt x="389509" y="1270"/>
                </a:lnTo>
                <a:lnTo>
                  <a:pt x="3953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250053" y="240411"/>
            <a:ext cx="6350" cy="635"/>
          </a:xfrm>
          <a:custGeom>
            <a:avLst/>
            <a:gdLst/>
            <a:ahLst/>
            <a:cxnLst/>
            <a:rect l="l" t="t" r="r" b="b"/>
            <a:pathLst>
              <a:path w="6350" h="635">
                <a:moveTo>
                  <a:pt x="5842" y="0"/>
                </a:moveTo>
                <a:lnTo>
                  <a:pt x="5587" y="0"/>
                </a:lnTo>
                <a:lnTo>
                  <a:pt x="0" y="254"/>
                </a:lnTo>
                <a:lnTo>
                  <a:pt x="1016" y="508"/>
                </a:lnTo>
                <a:lnTo>
                  <a:pt x="4191" y="254"/>
                </a:lnTo>
                <a:lnTo>
                  <a:pt x="58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842352" y="234315"/>
            <a:ext cx="74295" cy="6350"/>
          </a:xfrm>
          <a:custGeom>
            <a:avLst/>
            <a:gdLst/>
            <a:ahLst/>
            <a:cxnLst/>
            <a:rect l="l" t="t" r="r" b="b"/>
            <a:pathLst>
              <a:path w="74294" h="6350">
                <a:moveTo>
                  <a:pt x="53124" y="0"/>
                </a:moveTo>
                <a:lnTo>
                  <a:pt x="41579" y="0"/>
                </a:lnTo>
                <a:lnTo>
                  <a:pt x="31280" y="1396"/>
                </a:lnTo>
                <a:lnTo>
                  <a:pt x="45300" y="2666"/>
                </a:lnTo>
                <a:lnTo>
                  <a:pt x="32829" y="3936"/>
                </a:lnTo>
                <a:lnTo>
                  <a:pt x="11747" y="5079"/>
                </a:lnTo>
                <a:lnTo>
                  <a:pt x="0" y="6350"/>
                </a:lnTo>
                <a:lnTo>
                  <a:pt x="46304" y="6350"/>
                </a:lnTo>
                <a:lnTo>
                  <a:pt x="49872" y="3936"/>
                </a:lnTo>
                <a:lnTo>
                  <a:pt x="73736" y="2666"/>
                </a:lnTo>
                <a:lnTo>
                  <a:pt x="62039" y="2666"/>
                </a:lnTo>
                <a:lnTo>
                  <a:pt x="61429" y="1396"/>
                </a:lnTo>
                <a:lnTo>
                  <a:pt x="531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67689" y="227965"/>
            <a:ext cx="272415" cy="12700"/>
          </a:xfrm>
          <a:custGeom>
            <a:avLst/>
            <a:gdLst/>
            <a:ahLst/>
            <a:cxnLst/>
            <a:rect l="l" t="t" r="r" b="b"/>
            <a:pathLst>
              <a:path w="272415" h="12700">
                <a:moveTo>
                  <a:pt x="231698" y="0"/>
                </a:moveTo>
                <a:lnTo>
                  <a:pt x="207454" y="0"/>
                </a:lnTo>
                <a:lnTo>
                  <a:pt x="206387" y="2666"/>
                </a:lnTo>
                <a:lnTo>
                  <a:pt x="186791" y="3936"/>
                </a:lnTo>
                <a:lnTo>
                  <a:pt x="157657" y="5079"/>
                </a:lnTo>
                <a:lnTo>
                  <a:pt x="127965" y="7746"/>
                </a:lnTo>
                <a:lnTo>
                  <a:pt x="0" y="7746"/>
                </a:lnTo>
                <a:lnTo>
                  <a:pt x="31699" y="11429"/>
                </a:lnTo>
                <a:lnTo>
                  <a:pt x="79121" y="12700"/>
                </a:lnTo>
                <a:lnTo>
                  <a:pt x="206349" y="10286"/>
                </a:lnTo>
                <a:lnTo>
                  <a:pt x="205828" y="9016"/>
                </a:lnTo>
                <a:lnTo>
                  <a:pt x="200228" y="7746"/>
                </a:lnTo>
                <a:lnTo>
                  <a:pt x="197777" y="6350"/>
                </a:lnTo>
                <a:lnTo>
                  <a:pt x="261835" y="6350"/>
                </a:lnTo>
                <a:lnTo>
                  <a:pt x="271945" y="5079"/>
                </a:lnTo>
                <a:lnTo>
                  <a:pt x="237693" y="5079"/>
                </a:lnTo>
                <a:lnTo>
                  <a:pt x="246557" y="2666"/>
                </a:lnTo>
                <a:lnTo>
                  <a:pt x="244640" y="1396"/>
                </a:lnTo>
                <a:lnTo>
                  <a:pt x="2316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492758" y="238252"/>
            <a:ext cx="88265" cy="2540"/>
          </a:xfrm>
          <a:custGeom>
            <a:avLst/>
            <a:gdLst/>
            <a:ahLst/>
            <a:cxnLst/>
            <a:rect l="l" t="t" r="r" b="b"/>
            <a:pathLst>
              <a:path w="88265" h="2539">
                <a:moveTo>
                  <a:pt x="87756" y="0"/>
                </a:moveTo>
                <a:lnTo>
                  <a:pt x="0" y="0"/>
                </a:lnTo>
                <a:lnTo>
                  <a:pt x="12318" y="1143"/>
                </a:lnTo>
                <a:lnTo>
                  <a:pt x="45846" y="2413"/>
                </a:lnTo>
                <a:lnTo>
                  <a:pt x="877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118995" y="239395"/>
            <a:ext cx="73025" cy="1270"/>
          </a:xfrm>
          <a:custGeom>
            <a:avLst/>
            <a:gdLst/>
            <a:ahLst/>
            <a:cxnLst/>
            <a:rect l="l" t="t" r="r" b="b"/>
            <a:pathLst>
              <a:path w="73025" h="1270">
                <a:moveTo>
                  <a:pt x="65912" y="0"/>
                </a:moveTo>
                <a:lnTo>
                  <a:pt x="0" y="0"/>
                </a:lnTo>
                <a:lnTo>
                  <a:pt x="2159" y="1270"/>
                </a:lnTo>
                <a:lnTo>
                  <a:pt x="72898" y="1270"/>
                </a:lnTo>
                <a:lnTo>
                  <a:pt x="65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548254" y="239395"/>
            <a:ext cx="90805" cy="1270"/>
          </a:xfrm>
          <a:custGeom>
            <a:avLst/>
            <a:gdLst/>
            <a:ahLst/>
            <a:cxnLst/>
            <a:rect l="l" t="t" r="r" b="b"/>
            <a:pathLst>
              <a:path w="90805" h="1270">
                <a:moveTo>
                  <a:pt x="90296" y="0"/>
                </a:moveTo>
                <a:lnTo>
                  <a:pt x="0" y="0"/>
                </a:lnTo>
                <a:lnTo>
                  <a:pt x="30987" y="1270"/>
                </a:lnTo>
                <a:lnTo>
                  <a:pt x="62356" y="1270"/>
                </a:lnTo>
                <a:lnTo>
                  <a:pt x="902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705735" y="239395"/>
            <a:ext cx="62865" cy="1270"/>
          </a:xfrm>
          <a:custGeom>
            <a:avLst/>
            <a:gdLst/>
            <a:ahLst/>
            <a:cxnLst/>
            <a:rect l="l" t="t" r="r" b="b"/>
            <a:pathLst>
              <a:path w="62864" h="1270">
                <a:moveTo>
                  <a:pt x="62864" y="0"/>
                </a:moveTo>
                <a:lnTo>
                  <a:pt x="0" y="0"/>
                </a:lnTo>
                <a:lnTo>
                  <a:pt x="43687" y="1270"/>
                </a:lnTo>
                <a:lnTo>
                  <a:pt x="53720" y="1015"/>
                </a:lnTo>
                <a:lnTo>
                  <a:pt x="628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015615" y="238251"/>
            <a:ext cx="88265" cy="2540"/>
          </a:xfrm>
          <a:custGeom>
            <a:avLst/>
            <a:gdLst/>
            <a:ahLst/>
            <a:cxnLst/>
            <a:rect l="l" t="t" r="r" b="b"/>
            <a:pathLst>
              <a:path w="88264" h="2539">
                <a:moveTo>
                  <a:pt x="57658" y="0"/>
                </a:moveTo>
                <a:lnTo>
                  <a:pt x="0" y="0"/>
                </a:lnTo>
                <a:lnTo>
                  <a:pt x="5588" y="2413"/>
                </a:lnTo>
                <a:lnTo>
                  <a:pt x="41656" y="1143"/>
                </a:lnTo>
                <a:lnTo>
                  <a:pt x="57658" y="0"/>
                </a:lnTo>
                <a:close/>
              </a:path>
              <a:path w="88264" h="2539">
                <a:moveTo>
                  <a:pt x="87757" y="0"/>
                </a:moveTo>
                <a:lnTo>
                  <a:pt x="67818" y="0"/>
                </a:lnTo>
                <a:lnTo>
                  <a:pt x="85725" y="2413"/>
                </a:lnTo>
                <a:lnTo>
                  <a:pt x="877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247517" y="238252"/>
            <a:ext cx="103505" cy="2540"/>
          </a:xfrm>
          <a:custGeom>
            <a:avLst/>
            <a:gdLst/>
            <a:ahLst/>
            <a:cxnLst/>
            <a:rect l="l" t="t" r="r" b="b"/>
            <a:pathLst>
              <a:path w="103504" h="2539">
                <a:moveTo>
                  <a:pt x="103378" y="0"/>
                </a:moveTo>
                <a:lnTo>
                  <a:pt x="11937" y="0"/>
                </a:lnTo>
                <a:lnTo>
                  <a:pt x="0" y="1143"/>
                </a:lnTo>
                <a:lnTo>
                  <a:pt x="8890" y="2413"/>
                </a:lnTo>
                <a:lnTo>
                  <a:pt x="58293" y="2413"/>
                </a:lnTo>
                <a:lnTo>
                  <a:pt x="86994" y="1143"/>
                </a:lnTo>
                <a:lnTo>
                  <a:pt x="103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489452" y="238252"/>
            <a:ext cx="62865" cy="2540"/>
          </a:xfrm>
          <a:custGeom>
            <a:avLst/>
            <a:gdLst/>
            <a:ahLst/>
            <a:cxnLst/>
            <a:rect l="l" t="t" r="r" b="b"/>
            <a:pathLst>
              <a:path w="62864" h="2539">
                <a:moveTo>
                  <a:pt x="62484" y="0"/>
                </a:moveTo>
                <a:lnTo>
                  <a:pt x="0" y="0"/>
                </a:lnTo>
                <a:lnTo>
                  <a:pt x="54101" y="2413"/>
                </a:lnTo>
                <a:lnTo>
                  <a:pt x="624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874896" y="236981"/>
            <a:ext cx="50800" cy="3810"/>
          </a:xfrm>
          <a:custGeom>
            <a:avLst/>
            <a:gdLst/>
            <a:ahLst/>
            <a:cxnLst/>
            <a:rect l="l" t="t" r="r" b="b"/>
            <a:pathLst>
              <a:path w="50800" h="3810">
                <a:moveTo>
                  <a:pt x="50800" y="0"/>
                </a:moveTo>
                <a:lnTo>
                  <a:pt x="8127" y="0"/>
                </a:lnTo>
                <a:lnTo>
                  <a:pt x="15366" y="1270"/>
                </a:lnTo>
                <a:lnTo>
                  <a:pt x="0" y="3683"/>
                </a:lnTo>
                <a:lnTo>
                  <a:pt x="34543" y="2413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400169" y="236981"/>
            <a:ext cx="62865" cy="3810"/>
          </a:xfrm>
          <a:custGeom>
            <a:avLst/>
            <a:gdLst/>
            <a:ahLst/>
            <a:cxnLst/>
            <a:rect l="l" t="t" r="r" b="b"/>
            <a:pathLst>
              <a:path w="62864" h="3810">
                <a:moveTo>
                  <a:pt x="62864" y="0"/>
                </a:moveTo>
                <a:lnTo>
                  <a:pt x="29717" y="0"/>
                </a:lnTo>
                <a:lnTo>
                  <a:pt x="19684" y="1270"/>
                </a:lnTo>
                <a:lnTo>
                  <a:pt x="3555" y="2413"/>
                </a:lnTo>
                <a:lnTo>
                  <a:pt x="0" y="2413"/>
                </a:lnTo>
                <a:lnTo>
                  <a:pt x="27812" y="3683"/>
                </a:lnTo>
                <a:lnTo>
                  <a:pt x="47243" y="1270"/>
                </a:lnTo>
                <a:lnTo>
                  <a:pt x="628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4517263" y="229361"/>
            <a:ext cx="356870" cy="11430"/>
          </a:xfrm>
          <a:custGeom>
            <a:avLst/>
            <a:gdLst/>
            <a:ahLst/>
            <a:cxnLst/>
            <a:rect l="l" t="t" r="r" b="b"/>
            <a:pathLst>
              <a:path w="356870" h="11429">
                <a:moveTo>
                  <a:pt x="115062" y="11303"/>
                </a:moveTo>
                <a:lnTo>
                  <a:pt x="72263" y="8890"/>
                </a:lnTo>
                <a:lnTo>
                  <a:pt x="55372" y="8890"/>
                </a:lnTo>
                <a:lnTo>
                  <a:pt x="79629" y="7620"/>
                </a:lnTo>
                <a:lnTo>
                  <a:pt x="98679" y="7620"/>
                </a:lnTo>
                <a:lnTo>
                  <a:pt x="94107" y="6350"/>
                </a:lnTo>
                <a:lnTo>
                  <a:pt x="56769" y="3683"/>
                </a:lnTo>
                <a:lnTo>
                  <a:pt x="43180" y="2540"/>
                </a:lnTo>
                <a:lnTo>
                  <a:pt x="36576" y="3683"/>
                </a:lnTo>
                <a:lnTo>
                  <a:pt x="10160" y="3683"/>
                </a:lnTo>
                <a:lnTo>
                  <a:pt x="29972" y="6350"/>
                </a:lnTo>
                <a:lnTo>
                  <a:pt x="17399" y="8890"/>
                </a:lnTo>
                <a:lnTo>
                  <a:pt x="0" y="11303"/>
                </a:lnTo>
                <a:lnTo>
                  <a:pt x="115062" y="11303"/>
                </a:lnTo>
                <a:close/>
              </a:path>
              <a:path w="356870" h="11429">
                <a:moveTo>
                  <a:pt x="356616" y="7620"/>
                </a:moveTo>
                <a:lnTo>
                  <a:pt x="349631" y="6350"/>
                </a:lnTo>
                <a:lnTo>
                  <a:pt x="170180" y="6350"/>
                </a:lnTo>
                <a:lnTo>
                  <a:pt x="143256" y="4953"/>
                </a:lnTo>
                <a:lnTo>
                  <a:pt x="129032" y="2540"/>
                </a:lnTo>
                <a:lnTo>
                  <a:pt x="123063" y="0"/>
                </a:lnTo>
                <a:lnTo>
                  <a:pt x="75946" y="0"/>
                </a:lnTo>
                <a:lnTo>
                  <a:pt x="76708" y="2540"/>
                </a:lnTo>
                <a:lnTo>
                  <a:pt x="137668" y="8890"/>
                </a:lnTo>
                <a:lnTo>
                  <a:pt x="117221" y="11303"/>
                </a:lnTo>
                <a:lnTo>
                  <a:pt x="173863" y="11303"/>
                </a:lnTo>
                <a:lnTo>
                  <a:pt x="181229" y="10033"/>
                </a:lnTo>
                <a:lnTo>
                  <a:pt x="192405" y="8890"/>
                </a:lnTo>
                <a:lnTo>
                  <a:pt x="197739" y="7620"/>
                </a:lnTo>
                <a:lnTo>
                  <a:pt x="356616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6072123" y="239395"/>
            <a:ext cx="62865" cy="1270"/>
          </a:xfrm>
          <a:custGeom>
            <a:avLst/>
            <a:gdLst/>
            <a:ahLst/>
            <a:cxnLst/>
            <a:rect l="l" t="t" r="r" b="b"/>
            <a:pathLst>
              <a:path w="62864" h="1270">
                <a:moveTo>
                  <a:pt x="62484" y="0"/>
                </a:moveTo>
                <a:lnTo>
                  <a:pt x="0" y="0"/>
                </a:lnTo>
                <a:lnTo>
                  <a:pt x="16763" y="1270"/>
                </a:lnTo>
                <a:lnTo>
                  <a:pt x="39370" y="1270"/>
                </a:lnTo>
                <a:lnTo>
                  <a:pt x="624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368669" y="238252"/>
            <a:ext cx="84455" cy="2540"/>
          </a:xfrm>
          <a:custGeom>
            <a:avLst/>
            <a:gdLst/>
            <a:ahLst/>
            <a:cxnLst/>
            <a:rect l="l" t="t" r="r" b="b"/>
            <a:pathLst>
              <a:path w="84454" h="2539">
                <a:moveTo>
                  <a:pt x="84327" y="0"/>
                </a:moveTo>
                <a:lnTo>
                  <a:pt x="0" y="0"/>
                </a:lnTo>
                <a:lnTo>
                  <a:pt x="9270" y="1143"/>
                </a:lnTo>
                <a:lnTo>
                  <a:pt x="11810" y="2413"/>
                </a:lnTo>
                <a:lnTo>
                  <a:pt x="34162" y="2413"/>
                </a:lnTo>
                <a:lnTo>
                  <a:pt x="53593" y="1143"/>
                </a:lnTo>
                <a:lnTo>
                  <a:pt x="71754" y="1143"/>
                </a:lnTo>
                <a:lnTo>
                  <a:pt x="84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759455" y="239395"/>
            <a:ext cx="15875" cy="1270"/>
          </a:xfrm>
          <a:custGeom>
            <a:avLst/>
            <a:gdLst/>
            <a:ahLst/>
            <a:cxnLst/>
            <a:rect l="l" t="t" r="r" b="b"/>
            <a:pathLst>
              <a:path w="15875" h="1270">
                <a:moveTo>
                  <a:pt x="9143" y="0"/>
                </a:moveTo>
                <a:lnTo>
                  <a:pt x="0" y="1015"/>
                </a:lnTo>
                <a:lnTo>
                  <a:pt x="15620" y="507"/>
                </a:lnTo>
                <a:lnTo>
                  <a:pt x="91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189854" y="236981"/>
            <a:ext cx="538480" cy="3810"/>
          </a:xfrm>
          <a:custGeom>
            <a:avLst/>
            <a:gdLst/>
            <a:ahLst/>
            <a:cxnLst/>
            <a:rect l="l" t="t" r="r" b="b"/>
            <a:pathLst>
              <a:path w="538479" h="3810">
                <a:moveTo>
                  <a:pt x="537972" y="0"/>
                </a:moveTo>
                <a:lnTo>
                  <a:pt x="0" y="0"/>
                </a:lnTo>
                <a:lnTo>
                  <a:pt x="20320" y="1270"/>
                </a:lnTo>
                <a:lnTo>
                  <a:pt x="77978" y="1270"/>
                </a:lnTo>
                <a:lnTo>
                  <a:pt x="66040" y="3428"/>
                </a:lnTo>
                <a:lnTo>
                  <a:pt x="65785" y="3428"/>
                </a:lnTo>
                <a:lnTo>
                  <a:pt x="82804" y="2413"/>
                </a:lnTo>
                <a:lnTo>
                  <a:pt x="523494" y="2413"/>
                </a:lnTo>
                <a:lnTo>
                  <a:pt x="529463" y="1270"/>
                </a:lnTo>
                <a:lnTo>
                  <a:pt x="537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470023" y="234315"/>
            <a:ext cx="372745" cy="5715"/>
          </a:xfrm>
          <a:custGeom>
            <a:avLst/>
            <a:gdLst/>
            <a:ahLst/>
            <a:cxnLst/>
            <a:rect l="l" t="t" r="r" b="b"/>
            <a:pathLst>
              <a:path w="372744" h="5714">
                <a:moveTo>
                  <a:pt x="372237" y="0"/>
                </a:moveTo>
                <a:lnTo>
                  <a:pt x="17906" y="0"/>
                </a:lnTo>
                <a:lnTo>
                  <a:pt x="16890" y="2666"/>
                </a:lnTo>
                <a:lnTo>
                  <a:pt x="0" y="5079"/>
                </a:lnTo>
                <a:lnTo>
                  <a:pt x="298576" y="5079"/>
                </a:lnTo>
                <a:lnTo>
                  <a:pt x="305053" y="5587"/>
                </a:lnTo>
                <a:lnTo>
                  <a:pt x="320039" y="5079"/>
                </a:lnTo>
                <a:lnTo>
                  <a:pt x="354710" y="2666"/>
                </a:lnTo>
                <a:lnTo>
                  <a:pt x="3722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40562" y="236981"/>
            <a:ext cx="64769" cy="2540"/>
          </a:xfrm>
          <a:custGeom>
            <a:avLst/>
            <a:gdLst/>
            <a:ahLst/>
            <a:cxnLst/>
            <a:rect l="l" t="t" r="r" b="b"/>
            <a:pathLst>
              <a:path w="64770" h="2539">
                <a:moveTo>
                  <a:pt x="26009" y="0"/>
                </a:moveTo>
                <a:lnTo>
                  <a:pt x="9055" y="0"/>
                </a:lnTo>
                <a:lnTo>
                  <a:pt x="0" y="1270"/>
                </a:lnTo>
                <a:lnTo>
                  <a:pt x="20027" y="1270"/>
                </a:lnTo>
                <a:lnTo>
                  <a:pt x="16916" y="2413"/>
                </a:lnTo>
                <a:lnTo>
                  <a:pt x="64693" y="2413"/>
                </a:lnTo>
                <a:lnTo>
                  <a:pt x="260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236091" y="233044"/>
            <a:ext cx="1614805" cy="6350"/>
          </a:xfrm>
          <a:custGeom>
            <a:avLst/>
            <a:gdLst/>
            <a:ahLst/>
            <a:cxnLst/>
            <a:rect l="l" t="t" r="r" b="b"/>
            <a:pathLst>
              <a:path w="1614805" h="6350">
                <a:moveTo>
                  <a:pt x="110871" y="2667"/>
                </a:moveTo>
                <a:lnTo>
                  <a:pt x="28397" y="2667"/>
                </a:lnTo>
                <a:lnTo>
                  <a:pt x="0" y="1270"/>
                </a:lnTo>
                <a:lnTo>
                  <a:pt x="4330" y="3937"/>
                </a:lnTo>
                <a:lnTo>
                  <a:pt x="5143" y="5207"/>
                </a:lnTo>
                <a:lnTo>
                  <a:pt x="7454" y="6350"/>
                </a:lnTo>
                <a:lnTo>
                  <a:pt x="16294" y="6350"/>
                </a:lnTo>
                <a:lnTo>
                  <a:pt x="59563" y="3937"/>
                </a:lnTo>
                <a:lnTo>
                  <a:pt x="84582" y="3937"/>
                </a:lnTo>
                <a:lnTo>
                  <a:pt x="110871" y="2667"/>
                </a:lnTo>
                <a:close/>
              </a:path>
              <a:path w="1614805" h="6350">
                <a:moveTo>
                  <a:pt x="191008" y="2667"/>
                </a:moveTo>
                <a:lnTo>
                  <a:pt x="110871" y="2667"/>
                </a:lnTo>
                <a:lnTo>
                  <a:pt x="111887" y="3937"/>
                </a:lnTo>
                <a:lnTo>
                  <a:pt x="112522" y="5207"/>
                </a:lnTo>
                <a:lnTo>
                  <a:pt x="116078" y="5207"/>
                </a:lnTo>
                <a:lnTo>
                  <a:pt x="125857" y="6350"/>
                </a:lnTo>
                <a:lnTo>
                  <a:pt x="156718" y="3937"/>
                </a:lnTo>
                <a:lnTo>
                  <a:pt x="190881" y="3937"/>
                </a:lnTo>
                <a:lnTo>
                  <a:pt x="191008" y="2667"/>
                </a:lnTo>
                <a:close/>
              </a:path>
              <a:path w="1614805" h="6350">
                <a:moveTo>
                  <a:pt x="386715" y="5207"/>
                </a:moveTo>
                <a:lnTo>
                  <a:pt x="371729" y="2667"/>
                </a:lnTo>
                <a:lnTo>
                  <a:pt x="351790" y="1270"/>
                </a:lnTo>
                <a:lnTo>
                  <a:pt x="216281" y="1270"/>
                </a:lnTo>
                <a:lnTo>
                  <a:pt x="236601" y="2667"/>
                </a:lnTo>
                <a:lnTo>
                  <a:pt x="285115" y="2667"/>
                </a:lnTo>
                <a:lnTo>
                  <a:pt x="261493" y="5207"/>
                </a:lnTo>
                <a:lnTo>
                  <a:pt x="367792" y="5207"/>
                </a:lnTo>
                <a:lnTo>
                  <a:pt x="364490" y="6350"/>
                </a:lnTo>
                <a:lnTo>
                  <a:pt x="379984" y="6350"/>
                </a:lnTo>
                <a:lnTo>
                  <a:pt x="386715" y="5207"/>
                </a:lnTo>
                <a:close/>
              </a:path>
              <a:path w="1614805" h="6350">
                <a:moveTo>
                  <a:pt x="1614805" y="0"/>
                </a:moveTo>
                <a:lnTo>
                  <a:pt x="444246" y="0"/>
                </a:lnTo>
                <a:lnTo>
                  <a:pt x="436753" y="2667"/>
                </a:lnTo>
                <a:lnTo>
                  <a:pt x="405498" y="5207"/>
                </a:lnTo>
                <a:lnTo>
                  <a:pt x="395351" y="6350"/>
                </a:lnTo>
                <a:lnTo>
                  <a:pt x="554863" y="6350"/>
                </a:lnTo>
                <a:lnTo>
                  <a:pt x="616331" y="3937"/>
                </a:lnTo>
                <a:lnTo>
                  <a:pt x="870712" y="3937"/>
                </a:lnTo>
                <a:lnTo>
                  <a:pt x="871093" y="5207"/>
                </a:lnTo>
                <a:lnTo>
                  <a:pt x="876681" y="6350"/>
                </a:lnTo>
                <a:lnTo>
                  <a:pt x="900684" y="6350"/>
                </a:lnTo>
                <a:lnTo>
                  <a:pt x="943483" y="3937"/>
                </a:lnTo>
                <a:lnTo>
                  <a:pt x="996188" y="2667"/>
                </a:lnTo>
                <a:lnTo>
                  <a:pt x="1049020" y="2667"/>
                </a:lnTo>
                <a:lnTo>
                  <a:pt x="1092708" y="3937"/>
                </a:lnTo>
                <a:lnTo>
                  <a:pt x="1081024" y="5207"/>
                </a:lnTo>
                <a:lnTo>
                  <a:pt x="1039495" y="6350"/>
                </a:lnTo>
                <a:lnTo>
                  <a:pt x="1233932" y="6350"/>
                </a:lnTo>
                <a:lnTo>
                  <a:pt x="1211453" y="5207"/>
                </a:lnTo>
                <a:lnTo>
                  <a:pt x="1154049" y="5207"/>
                </a:lnTo>
                <a:lnTo>
                  <a:pt x="1169416" y="2667"/>
                </a:lnTo>
                <a:lnTo>
                  <a:pt x="1213739" y="2667"/>
                </a:lnTo>
                <a:lnTo>
                  <a:pt x="1235202" y="1270"/>
                </a:lnTo>
                <a:lnTo>
                  <a:pt x="1606169" y="1270"/>
                </a:lnTo>
                <a:lnTo>
                  <a:pt x="16148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928874" y="235711"/>
            <a:ext cx="661670" cy="3810"/>
          </a:xfrm>
          <a:custGeom>
            <a:avLst/>
            <a:gdLst/>
            <a:ahLst/>
            <a:cxnLst/>
            <a:rect l="l" t="t" r="r" b="b"/>
            <a:pathLst>
              <a:path w="661670" h="3810">
                <a:moveTo>
                  <a:pt x="440309" y="0"/>
                </a:moveTo>
                <a:lnTo>
                  <a:pt x="0" y="0"/>
                </a:lnTo>
                <a:lnTo>
                  <a:pt x="6985" y="3683"/>
                </a:lnTo>
                <a:lnTo>
                  <a:pt x="47117" y="2540"/>
                </a:lnTo>
                <a:lnTo>
                  <a:pt x="174498" y="2540"/>
                </a:lnTo>
                <a:lnTo>
                  <a:pt x="170561" y="1270"/>
                </a:lnTo>
                <a:lnTo>
                  <a:pt x="431165" y="1270"/>
                </a:lnTo>
                <a:lnTo>
                  <a:pt x="440309" y="0"/>
                </a:lnTo>
                <a:close/>
              </a:path>
              <a:path w="661670" h="3810">
                <a:moveTo>
                  <a:pt x="661670" y="0"/>
                </a:moveTo>
                <a:lnTo>
                  <a:pt x="474853" y="0"/>
                </a:lnTo>
                <a:lnTo>
                  <a:pt x="482219" y="3683"/>
                </a:lnTo>
                <a:lnTo>
                  <a:pt x="513588" y="3683"/>
                </a:lnTo>
                <a:lnTo>
                  <a:pt x="560578" y="2540"/>
                </a:lnTo>
                <a:lnTo>
                  <a:pt x="623062" y="2540"/>
                </a:lnTo>
                <a:lnTo>
                  <a:pt x="627253" y="1270"/>
                </a:lnTo>
                <a:lnTo>
                  <a:pt x="6616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022090" y="231902"/>
            <a:ext cx="196850" cy="7620"/>
          </a:xfrm>
          <a:custGeom>
            <a:avLst/>
            <a:gdLst/>
            <a:ahLst/>
            <a:cxnLst/>
            <a:rect l="l" t="t" r="r" b="b"/>
            <a:pathLst>
              <a:path w="196850" h="7620">
                <a:moveTo>
                  <a:pt x="196342" y="0"/>
                </a:moveTo>
                <a:lnTo>
                  <a:pt x="0" y="0"/>
                </a:lnTo>
                <a:lnTo>
                  <a:pt x="9651" y="2413"/>
                </a:lnTo>
                <a:lnTo>
                  <a:pt x="62102" y="2413"/>
                </a:lnTo>
                <a:lnTo>
                  <a:pt x="59817" y="7493"/>
                </a:lnTo>
                <a:lnTo>
                  <a:pt x="97789" y="7493"/>
                </a:lnTo>
                <a:lnTo>
                  <a:pt x="113919" y="6350"/>
                </a:lnTo>
                <a:lnTo>
                  <a:pt x="100330" y="6350"/>
                </a:lnTo>
                <a:lnTo>
                  <a:pt x="90297" y="5079"/>
                </a:lnTo>
                <a:lnTo>
                  <a:pt x="85471" y="3809"/>
                </a:lnTo>
                <a:lnTo>
                  <a:pt x="77470" y="2413"/>
                </a:lnTo>
                <a:lnTo>
                  <a:pt x="114935" y="1143"/>
                </a:lnTo>
                <a:lnTo>
                  <a:pt x="185038" y="1143"/>
                </a:lnTo>
                <a:lnTo>
                  <a:pt x="1963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350511" y="234315"/>
            <a:ext cx="161290" cy="5080"/>
          </a:xfrm>
          <a:custGeom>
            <a:avLst/>
            <a:gdLst/>
            <a:ahLst/>
            <a:cxnLst/>
            <a:rect l="l" t="t" r="r" b="b"/>
            <a:pathLst>
              <a:path w="161289" h="5079">
                <a:moveTo>
                  <a:pt x="160782" y="0"/>
                </a:moveTo>
                <a:lnTo>
                  <a:pt x="2032" y="0"/>
                </a:lnTo>
                <a:lnTo>
                  <a:pt x="0" y="1396"/>
                </a:lnTo>
                <a:lnTo>
                  <a:pt x="3555" y="3936"/>
                </a:lnTo>
                <a:lnTo>
                  <a:pt x="13462" y="3936"/>
                </a:lnTo>
                <a:lnTo>
                  <a:pt x="30352" y="5079"/>
                </a:lnTo>
                <a:lnTo>
                  <a:pt x="33527" y="3936"/>
                </a:lnTo>
                <a:lnTo>
                  <a:pt x="43179" y="2666"/>
                </a:lnTo>
                <a:lnTo>
                  <a:pt x="112522" y="2666"/>
                </a:lnTo>
                <a:lnTo>
                  <a:pt x="131317" y="1396"/>
                </a:lnTo>
                <a:lnTo>
                  <a:pt x="1607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6154165" y="231902"/>
            <a:ext cx="114300" cy="7620"/>
          </a:xfrm>
          <a:custGeom>
            <a:avLst/>
            <a:gdLst/>
            <a:ahLst/>
            <a:cxnLst/>
            <a:rect l="l" t="t" r="r" b="b"/>
            <a:pathLst>
              <a:path w="114300" h="7620">
                <a:moveTo>
                  <a:pt x="113792" y="0"/>
                </a:moveTo>
                <a:lnTo>
                  <a:pt x="19685" y="0"/>
                </a:lnTo>
                <a:lnTo>
                  <a:pt x="0" y="2413"/>
                </a:lnTo>
                <a:lnTo>
                  <a:pt x="8636" y="3809"/>
                </a:lnTo>
                <a:lnTo>
                  <a:pt x="28194" y="5079"/>
                </a:lnTo>
                <a:lnTo>
                  <a:pt x="40894" y="6350"/>
                </a:lnTo>
                <a:lnTo>
                  <a:pt x="28956" y="7493"/>
                </a:lnTo>
                <a:lnTo>
                  <a:pt x="64008" y="7493"/>
                </a:lnTo>
                <a:lnTo>
                  <a:pt x="75437" y="6350"/>
                </a:lnTo>
                <a:lnTo>
                  <a:pt x="77724" y="3809"/>
                </a:lnTo>
                <a:lnTo>
                  <a:pt x="85598" y="1143"/>
                </a:lnTo>
                <a:lnTo>
                  <a:pt x="1137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452108" y="238252"/>
            <a:ext cx="77470" cy="1270"/>
          </a:xfrm>
          <a:custGeom>
            <a:avLst/>
            <a:gdLst/>
            <a:ahLst/>
            <a:cxnLst/>
            <a:rect l="l" t="t" r="r" b="b"/>
            <a:pathLst>
              <a:path w="77470" h="1270">
                <a:moveTo>
                  <a:pt x="77342" y="0"/>
                </a:moveTo>
                <a:lnTo>
                  <a:pt x="888" y="0"/>
                </a:lnTo>
                <a:lnTo>
                  <a:pt x="0" y="1143"/>
                </a:lnTo>
                <a:lnTo>
                  <a:pt x="55498" y="1143"/>
                </a:lnTo>
                <a:lnTo>
                  <a:pt x="773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80059" y="236981"/>
            <a:ext cx="22860" cy="1270"/>
          </a:xfrm>
          <a:custGeom>
            <a:avLst/>
            <a:gdLst/>
            <a:ahLst/>
            <a:cxnLst/>
            <a:rect l="l" t="t" r="r" b="b"/>
            <a:pathLst>
              <a:path w="22859" h="1270">
                <a:moveTo>
                  <a:pt x="14287" y="0"/>
                </a:moveTo>
                <a:lnTo>
                  <a:pt x="0" y="1270"/>
                </a:lnTo>
                <a:lnTo>
                  <a:pt x="22301" y="1270"/>
                </a:lnTo>
                <a:lnTo>
                  <a:pt x="14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410080" y="236981"/>
            <a:ext cx="17145" cy="1270"/>
          </a:xfrm>
          <a:custGeom>
            <a:avLst/>
            <a:gdLst/>
            <a:ahLst/>
            <a:cxnLst/>
            <a:rect l="l" t="t" r="r" b="b"/>
            <a:pathLst>
              <a:path w="17144" h="1270">
                <a:moveTo>
                  <a:pt x="16890" y="0"/>
                </a:moveTo>
                <a:lnTo>
                  <a:pt x="0" y="0"/>
                </a:lnTo>
                <a:lnTo>
                  <a:pt x="16763" y="1270"/>
                </a:lnTo>
                <a:lnTo>
                  <a:pt x="168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008377" y="236981"/>
            <a:ext cx="98425" cy="1270"/>
          </a:xfrm>
          <a:custGeom>
            <a:avLst/>
            <a:gdLst/>
            <a:ahLst/>
            <a:cxnLst/>
            <a:rect l="l" t="t" r="r" b="b"/>
            <a:pathLst>
              <a:path w="98425" h="1270">
                <a:moveTo>
                  <a:pt x="98425" y="0"/>
                </a:moveTo>
                <a:lnTo>
                  <a:pt x="0" y="0"/>
                </a:lnTo>
                <a:lnTo>
                  <a:pt x="51181" y="1270"/>
                </a:lnTo>
                <a:lnTo>
                  <a:pt x="984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629533" y="233044"/>
            <a:ext cx="386715" cy="5715"/>
          </a:xfrm>
          <a:custGeom>
            <a:avLst/>
            <a:gdLst/>
            <a:ahLst/>
            <a:cxnLst/>
            <a:rect l="l" t="t" r="r" b="b"/>
            <a:pathLst>
              <a:path w="386714" h="5714">
                <a:moveTo>
                  <a:pt x="89662" y="2667"/>
                </a:moveTo>
                <a:lnTo>
                  <a:pt x="0" y="2667"/>
                </a:lnTo>
                <a:lnTo>
                  <a:pt x="26035" y="5207"/>
                </a:lnTo>
                <a:lnTo>
                  <a:pt x="34036" y="3937"/>
                </a:lnTo>
                <a:lnTo>
                  <a:pt x="89662" y="3937"/>
                </a:lnTo>
                <a:lnTo>
                  <a:pt x="89662" y="2667"/>
                </a:lnTo>
                <a:close/>
              </a:path>
              <a:path w="386714" h="5714">
                <a:moveTo>
                  <a:pt x="171577" y="0"/>
                </a:moveTo>
                <a:lnTo>
                  <a:pt x="91186" y="0"/>
                </a:lnTo>
                <a:lnTo>
                  <a:pt x="100584" y="1270"/>
                </a:lnTo>
                <a:lnTo>
                  <a:pt x="102616" y="2667"/>
                </a:lnTo>
                <a:lnTo>
                  <a:pt x="106172" y="3937"/>
                </a:lnTo>
                <a:lnTo>
                  <a:pt x="120015" y="5207"/>
                </a:lnTo>
                <a:lnTo>
                  <a:pt x="139954" y="3937"/>
                </a:lnTo>
                <a:lnTo>
                  <a:pt x="154178" y="2667"/>
                </a:lnTo>
                <a:lnTo>
                  <a:pt x="171577" y="0"/>
                </a:lnTo>
                <a:close/>
              </a:path>
              <a:path w="386714" h="5714">
                <a:moveTo>
                  <a:pt x="386715" y="0"/>
                </a:moveTo>
                <a:lnTo>
                  <a:pt x="200787" y="0"/>
                </a:lnTo>
                <a:lnTo>
                  <a:pt x="196850" y="1270"/>
                </a:lnTo>
                <a:lnTo>
                  <a:pt x="190246" y="2667"/>
                </a:lnTo>
                <a:lnTo>
                  <a:pt x="188341" y="3937"/>
                </a:lnTo>
                <a:lnTo>
                  <a:pt x="198628" y="5207"/>
                </a:lnTo>
                <a:lnTo>
                  <a:pt x="230505" y="3937"/>
                </a:lnTo>
                <a:lnTo>
                  <a:pt x="296164" y="3937"/>
                </a:lnTo>
                <a:lnTo>
                  <a:pt x="311531" y="2667"/>
                </a:lnTo>
                <a:lnTo>
                  <a:pt x="343535" y="1270"/>
                </a:lnTo>
                <a:lnTo>
                  <a:pt x="333121" y="2667"/>
                </a:lnTo>
                <a:lnTo>
                  <a:pt x="331216" y="3937"/>
                </a:lnTo>
                <a:lnTo>
                  <a:pt x="338963" y="3937"/>
                </a:lnTo>
                <a:lnTo>
                  <a:pt x="357378" y="5207"/>
                </a:lnTo>
                <a:lnTo>
                  <a:pt x="371983" y="2667"/>
                </a:lnTo>
                <a:lnTo>
                  <a:pt x="381000" y="1270"/>
                </a:lnTo>
                <a:lnTo>
                  <a:pt x="3867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607305" y="236981"/>
            <a:ext cx="13335" cy="1270"/>
          </a:xfrm>
          <a:custGeom>
            <a:avLst/>
            <a:gdLst/>
            <a:ahLst/>
            <a:cxnLst/>
            <a:rect l="l" t="t" r="r" b="b"/>
            <a:pathLst>
              <a:path w="13335" h="1270">
                <a:moveTo>
                  <a:pt x="8636" y="0"/>
                </a:moveTo>
                <a:lnTo>
                  <a:pt x="0" y="0"/>
                </a:lnTo>
                <a:lnTo>
                  <a:pt x="13081" y="1270"/>
                </a:lnTo>
                <a:lnTo>
                  <a:pt x="86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386070" y="225552"/>
            <a:ext cx="720725" cy="12700"/>
          </a:xfrm>
          <a:custGeom>
            <a:avLst/>
            <a:gdLst/>
            <a:ahLst/>
            <a:cxnLst/>
            <a:rect l="l" t="t" r="r" b="b"/>
            <a:pathLst>
              <a:path w="720725" h="12700">
                <a:moveTo>
                  <a:pt x="214121" y="0"/>
                </a:moveTo>
                <a:lnTo>
                  <a:pt x="175259" y="0"/>
                </a:lnTo>
                <a:lnTo>
                  <a:pt x="139191" y="1143"/>
                </a:lnTo>
                <a:lnTo>
                  <a:pt x="109092" y="3809"/>
                </a:lnTo>
                <a:lnTo>
                  <a:pt x="76707" y="3809"/>
                </a:lnTo>
                <a:lnTo>
                  <a:pt x="54990" y="5079"/>
                </a:lnTo>
                <a:lnTo>
                  <a:pt x="0" y="7493"/>
                </a:lnTo>
                <a:lnTo>
                  <a:pt x="580135" y="7493"/>
                </a:lnTo>
                <a:lnTo>
                  <a:pt x="605408" y="8763"/>
                </a:lnTo>
                <a:lnTo>
                  <a:pt x="641222" y="11429"/>
                </a:lnTo>
                <a:lnTo>
                  <a:pt x="655446" y="12700"/>
                </a:lnTo>
                <a:lnTo>
                  <a:pt x="720216" y="12700"/>
                </a:lnTo>
                <a:lnTo>
                  <a:pt x="684276" y="10159"/>
                </a:lnTo>
                <a:lnTo>
                  <a:pt x="651637" y="8763"/>
                </a:lnTo>
                <a:lnTo>
                  <a:pt x="627252" y="6350"/>
                </a:lnTo>
                <a:lnTo>
                  <a:pt x="616076" y="2413"/>
                </a:lnTo>
                <a:lnTo>
                  <a:pt x="252602" y="2413"/>
                </a:lnTo>
                <a:lnTo>
                  <a:pt x="214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904392" y="235711"/>
            <a:ext cx="63500" cy="1270"/>
          </a:xfrm>
          <a:custGeom>
            <a:avLst/>
            <a:gdLst/>
            <a:ahLst/>
            <a:cxnLst/>
            <a:rect l="l" t="t" r="r" b="b"/>
            <a:pathLst>
              <a:path w="63500" h="1270">
                <a:moveTo>
                  <a:pt x="63296" y="0"/>
                </a:moveTo>
                <a:lnTo>
                  <a:pt x="17500" y="0"/>
                </a:lnTo>
                <a:lnTo>
                  <a:pt x="0" y="1270"/>
                </a:lnTo>
                <a:lnTo>
                  <a:pt x="41579" y="1270"/>
                </a:lnTo>
                <a:lnTo>
                  <a:pt x="632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1174407" y="234315"/>
            <a:ext cx="55244" cy="3175"/>
          </a:xfrm>
          <a:custGeom>
            <a:avLst/>
            <a:gdLst/>
            <a:ahLst/>
            <a:cxnLst/>
            <a:rect l="l" t="t" r="r" b="b"/>
            <a:pathLst>
              <a:path w="55244" h="3175">
                <a:moveTo>
                  <a:pt x="55118" y="0"/>
                </a:moveTo>
                <a:lnTo>
                  <a:pt x="0" y="0"/>
                </a:lnTo>
                <a:lnTo>
                  <a:pt x="6718" y="1396"/>
                </a:lnTo>
                <a:lnTo>
                  <a:pt x="34709" y="1396"/>
                </a:lnTo>
                <a:lnTo>
                  <a:pt x="47536" y="2666"/>
                </a:lnTo>
                <a:lnTo>
                  <a:pt x="49034" y="1396"/>
                </a:lnTo>
                <a:lnTo>
                  <a:pt x="551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4873878" y="226695"/>
            <a:ext cx="1078865" cy="10795"/>
          </a:xfrm>
          <a:custGeom>
            <a:avLst/>
            <a:gdLst/>
            <a:ahLst/>
            <a:cxnLst/>
            <a:rect l="l" t="t" r="r" b="b"/>
            <a:pathLst>
              <a:path w="1078864" h="10795">
                <a:moveTo>
                  <a:pt x="149479" y="0"/>
                </a:moveTo>
                <a:lnTo>
                  <a:pt x="70358" y="0"/>
                </a:lnTo>
                <a:lnTo>
                  <a:pt x="86106" y="1270"/>
                </a:lnTo>
                <a:lnTo>
                  <a:pt x="82169" y="3936"/>
                </a:lnTo>
                <a:lnTo>
                  <a:pt x="31623" y="6350"/>
                </a:lnTo>
                <a:lnTo>
                  <a:pt x="12065" y="7620"/>
                </a:lnTo>
                <a:lnTo>
                  <a:pt x="0" y="10286"/>
                </a:lnTo>
                <a:lnTo>
                  <a:pt x="1069086" y="10286"/>
                </a:lnTo>
                <a:lnTo>
                  <a:pt x="1078738" y="9016"/>
                </a:lnTo>
                <a:lnTo>
                  <a:pt x="347599" y="9016"/>
                </a:lnTo>
                <a:lnTo>
                  <a:pt x="358648" y="7620"/>
                </a:lnTo>
                <a:lnTo>
                  <a:pt x="363093" y="6350"/>
                </a:lnTo>
                <a:lnTo>
                  <a:pt x="335407" y="6350"/>
                </a:lnTo>
                <a:lnTo>
                  <a:pt x="343788" y="5206"/>
                </a:lnTo>
                <a:lnTo>
                  <a:pt x="347472" y="3936"/>
                </a:lnTo>
                <a:lnTo>
                  <a:pt x="319659" y="3936"/>
                </a:lnTo>
                <a:lnTo>
                  <a:pt x="348234" y="2666"/>
                </a:lnTo>
                <a:lnTo>
                  <a:pt x="621284" y="2666"/>
                </a:lnTo>
                <a:lnTo>
                  <a:pt x="625475" y="1270"/>
                </a:lnTo>
                <a:lnTo>
                  <a:pt x="147574" y="1270"/>
                </a:lnTo>
                <a:lnTo>
                  <a:pt x="1494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932052" y="227965"/>
            <a:ext cx="172720" cy="8255"/>
          </a:xfrm>
          <a:custGeom>
            <a:avLst/>
            <a:gdLst/>
            <a:ahLst/>
            <a:cxnLst/>
            <a:rect l="l" t="t" r="r" b="b"/>
            <a:pathLst>
              <a:path w="172719" h="8254">
                <a:moveTo>
                  <a:pt x="5321" y="0"/>
                </a:moveTo>
                <a:lnTo>
                  <a:pt x="1727" y="2666"/>
                </a:lnTo>
                <a:lnTo>
                  <a:pt x="8890" y="3936"/>
                </a:lnTo>
                <a:lnTo>
                  <a:pt x="35725" y="6350"/>
                </a:lnTo>
                <a:lnTo>
                  <a:pt x="12179" y="6350"/>
                </a:lnTo>
                <a:lnTo>
                  <a:pt x="0" y="7746"/>
                </a:lnTo>
                <a:lnTo>
                  <a:pt x="163601" y="7746"/>
                </a:lnTo>
                <a:lnTo>
                  <a:pt x="164858" y="5079"/>
                </a:lnTo>
                <a:lnTo>
                  <a:pt x="172262" y="3936"/>
                </a:lnTo>
                <a:lnTo>
                  <a:pt x="171234" y="2666"/>
                </a:lnTo>
                <a:lnTo>
                  <a:pt x="116281" y="2666"/>
                </a:lnTo>
                <a:lnTo>
                  <a:pt x="84289" y="1396"/>
                </a:lnTo>
                <a:lnTo>
                  <a:pt x="48285" y="1396"/>
                </a:lnTo>
                <a:lnTo>
                  <a:pt x="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264488" y="229361"/>
            <a:ext cx="386715" cy="6350"/>
          </a:xfrm>
          <a:custGeom>
            <a:avLst/>
            <a:gdLst/>
            <a:ahLst/>
            <a:cxnLst/>
            <a:rect l="l" t="t" r="r" b="b"/>
            <a:pathLst>
              <a:path w="386714" h="6350">
                <a:moveTo>
                  <a:pt x="323392" y="4953"/>
                </a:moveTo>
                <a:lnTo>
                  <a:pt x="315391" y="2540"/>
                </a:lnTo>
                <a:lnTo>
                  <a:pt x="161594" y="2540"/>
                </a:lnTo>
                <a:lnTo>
                  <a:pt x="156514" y="1270"/>
                </a:lnTo>
                <a:lnTo>
                  <a:pt x="152577" y="1270"/>
                </a:lnTo>
                <a:lnTo>
                  <a:pt x="153212" y="0"/>
                </a:lnTo>
                <a:lnTo>
                  <a:pt x="35356" y="0"/>
                </a:lnTo>
                <a:lnTo>
                  <a:pt x="29133" y="2540"/>
                </a:lnTo>
                <a:lnTo>
                  <a:pt x="18211" y="4953"/>
                </a:lnTo>
                <a:lnTo>
                  <a:pt x="0" y="6350"/>
                </a:lnTo>
                <a:lnTo>
                  <a:pt x="154990" y="6350"/>
                </a:lnTo>
                <a:lnTo>
                  <a:pt x="145846" y="4953"/>
                </a:lnTo>
                <a:lnTo>
                  <a:pt x="323392" y="4953"/>
                </a:lnTo>
                <a:close/>
              </a:path>
              <a:path w="386714" h="6350">
                <a:moveTo>
                  <a:pt x="386245" y="4953"/>
                </a:moveTo>
                <a:lnTo>
                  <a:pt x="359460" y="4953"/>
                </a:lnTo>
                <a:lnTo>
                  <a:pt x="335711" y="3683"/>
                </a:lnTo>
                <a:lnTo>
                  <a:pt x="347268" y="6350"/>
                </a:lnTo>
                <a:lnTo>
                  <a:pt x="363778" y="6350"/>
                </a:lnTo>
                <a:lnTo>
                  <a:pt x="386245" y="49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4040123" y="234315"/>
            <a:ext cx="44450" cy="1905"/>
          </a:xfrm>
          <a:custGeom>
            <a:avLst/>
            <a:gdLst/>
            <a:ahLst/>
            <a:cxnLst/>
            <a:rect l="l" t="t" r="r" b="b"/>
            <a:pathLst>
              <a:path w="44450" h="1904">
                <a:moveTo>
                  <a:pt x="44068" y="0"/>
                </a:moveTo>
                <a:lnTo>
                  <a:pt x="0" y="0"/>
                </a:lnTo>
                <a:lnTo>
                  <a:pt x="14986" y="1396"/>
                </a:lnTo>
                <a:lnTo>
                  <a:pt x="440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289805" y="233045"/>
            <a:ext cx="221615" cy="3175"/>
          </a:xfrm>
          <a:custGeom>
            <a:avLst/>
            <a:gdLst/>
            <a:ahLst/>
            <a:cxnLst/>
            <a:rect l="l" t="t" r="r" b="b"/>
            <a:pathLst>
              <a:path w="221614" h="3175">
                <a:moveTo>
                  <a:pt x="220345" y="0"/>
                </a:moveTo>
                <a:lnTo>
                  <a:pt x="0" y="0"/>
                </a:lnTo>
                <a:lnTo>
                  <a:pt x="2540" y="2666"/>
                </a:lnTo>
                <a:lnTo>
                  <a:pt x="17272" y="2666"/>
                </a:lnTo>
                <a:lnTo>
                  <a:pt x="38989" y="1270"/>
                </a:lnTo>
                <a:lnTo>
                  <a:pt x="221488" y="1270"/>
                </a:lnTo>
                <a:lnTo>
                  <a:pt x="2203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4731131" y="229361"/>
            <a:ext cx="203200" cy="6350"/>
          </a:xfrm>
          <a:custGeom>
            <a:avLst/>
            <a:gdLst/>
            <a:ahLst/>
            <a:cxnLst/>
            <a:rect l="l" t="t" r="r" b="b"/>
            <a:pathLst>
              <a:path w="203200" h="6350">
                <a:moveTo>
                  <a:pt x="79883" y="6350"/>
                </a:moveTo>
                <a:lnTo>
                  <a:pt x="65024" y="4953"/>
                </a:lnTo>
                <a:lnTo>
                  <a:pt x="65278" y="2540"/>
                </a:lnTo>
                <a:lnTo>
                  <a:pt x="47879" y="3683"/>
                </a:lnTo>
                <a:lnTo>
                  <a:pt x="6985" y="3683"/>
                </a:lnTo>
                <a:lnTo>
                  <a:pt x="0" y="6350"/>
                </a:lnTo>
                <a:lnTo>
                  <a:pt x="79883" y="6350"/>
                </a:lnTo>
                <a:close/>
              </a:path>
              <a:path w="203200" h="6350">
                <a:moveTo>
                  <a:pt x="202946" y="0"/>
                </a:moveTo>
                <a:lnTo>
                  <a:pt x="66675" y="0"/>
                </a:lnTo>
                <a:lnTo>
                  <a:pt x="74168" y="1270"/>
                </a:lnTo>
                <a:lnTo>
                  <a:pt x="77089" y="2540"/>
                </a:lnTo>
                <a:lnTo>
                  <a:pt x="85979" y="3683"/>
                </a:lnTo>
                <a:lnTo>
                  <a:pt x="111760" y="4953"/>
                </a:lnTo>
                <a:lnTo>
                  <a:pt x="99060" y="6350"/>
                </a:lnTo>
                <a:lnTo>
                  <a:pt x="135763" y="6350"/>
                </a:lnTo>
                <a:lnTo>
                  <a:pt x="128651" y="4953"/>
                </a:lnTo>
                <a:lnTo>
                  <a:pt x="156337" y="2540"/>
                </a:lnTo>
                <a:lnTo>
                  <a:pt x="194437" y="1270"/>
                </a:lnTo>
                <a:lnTo>
                  <a:pt x="2029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250815" y="229361"/>
            <a:ext cx="715645" cy="6350"/>
          </a:xfrm>
          <a:custGeom>
            <a:avLst/>
            <a:gdLst/>
            <a:ahLst/>
            <a:cxnLst/>
            <a:rect l="l" t="t" r="r" b="b"/>
            <a:pathLst>
              <a:path w="715645" h="6350">
                <a:moveTo>
                  <a:pt x="148844" y="0"/>
                </a:moveTo>
                <a:lnTo>
                  <a:pt x="69976" y="0"/>
                </a:lnTo>
                <a:lnTo>
                  <a:pt x="58674" y="2540"/>
                </a:lnTo>
                <a:lnTo>
                  <a:pt x="15112" y="3683"/>
                </a:lnTo>
                <a:lnTo>
                  <a:pt x="3810" y="4953"/>
                </a:lnTo>
                <a:lnTo>
                  <a:pt x="0" y="6350"/>
                </a:lnTo>
                <a:lnTo>
                  <a:pt x="701801" y="6350"/>
                </a:lnTo>
                <a:lnTo>
                  <a:pt x="711454" y="4953"/>
                </a:lnTo>
                <a:lnTo>
                  <a:pt x="715390" y="3683"/>
                </a:lnTo>
                <a:lnTo>
                  <a:pt x="98551" y="3683"/>
                </a:lnTo>
                <a:lnTo>
                  <a:pt x="124333" y="2540"/>
                </a:lnTo>
                <a:lnTo>
                  <a:pt x="1488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254241" y="231902"/>
            <a:ext cx="93345" cy="3810"/>
          </a:xfrm>
          <a:custGeom>
            <a:avLst/>
            <a:gdLst/>
            <a:ahLst/>
            <a:cxnLst/>
            <a:rect l="l" t="t" r="r" b="b"/>
            <a:pathLst>
              <a:path w="93345" h="3810">
                <a:moveTo>
                  <a:pt x="44577" y="0"/>
                </a:moveTo>
                <a:lnTo>
                  <a:pt x="13716" y="0"/>
                </a:lnTo>
                <a:lnTo>
                  <a:pt x="0" y="1143"/>
                </a:lnTo>
                <a:lnTo>
                  <a:pt x="10033" y="2413"/>
                </a:lnTo>
                <a:lnTo>
                  <a:pt x="37211" y="3809"/>
                </a:lnTo>
                <a:lnTo>
                  <a:pt x="74295" y="3809"/>
                </a:lnTo>
                <a:lnTo>
                  <a:pt x="93091" y="1143"/>
                </a:lnTo>
                <a:lnTo>
                  <a:pt x="76073" y="1143"/>
                </a:lnTo>
                <a:lnTo>
                  <a:pt x="44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205382" y="231902"/>
            <a:ext cx="63500" cy="2540"/>
          </a:xfrm>
          <a:custGeom>
            <a:avLst/>
            <a:gdLst/>
            <a:ahLst/>
            <a:cxnLst/>
            <a:rect l="l" t="t" r="r" b="b"/>
            <a:pathLst>
              <a:path w="63500" h="2539">
                <a:moveTo>
                  <a:pt x="61048" y="0"/>
                </a:moveTo>
                <a:lnTo>
                  <a:pt x="17119" y="0"/>
                </a:lnTo>
                <a:lnTo>
                  <a:pt x="0" y="1143"/>
                </a:lnTo>
                <a:lnTo>
                  <a:pt x="47802" y="1143"/>
                </a:lnTo>
                <a:lnTo>
                  <a:pt x="49263" y="2413"/>
                </a:lnTo>
                <a:lnTo>
                  <a:pt x="63093" y="2413"/>
                </a:lnTo>
                <a:lnTo>
                  <a:pt x="610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623949" y="225551"/>
            <a:ext cx="3112770" cy="8890"/>
          </a:xfrm>
          <a:custGeom>
            <a:avLst/>
            <a:gdLst/>
            <a:ahLst/>
            <a:cxnLst/>
            <a:rect l="l" t="t" r="r" b="b"/>
            <a:pathLst>
              <a:path w="3112770" h="8889">
                <a:moveTo>
                  <a:pt x="2583180" y="7493"/>
                </a:moveTo>
                <a:lnTo>
                  <a:pt x="2562606" y="7493"/>
                </a:lnTo>
                <a:lnTo>
                  <a:pt x="2538857" y="8763"/>
                </a:lnTo>
                <a:lnTo>
                  <a:pt x="2569718" y="8763"/>
                </a:lnTo>
                <a:lnTo>
                  <a:pt x="2583180" y="7493"/>
                </a:lnTo>
                <a:close/>
              </a:path>
              <a:path w="3112770" h="8889">
                <a:moveTo>
                  <a:pt x="3112516" y="1143"/>
                </a:moveTo>
                <a:lnTo>
                  <a:pt x="3109849" y="0"/>
                </a:lnTo>
                <a:lnTo>
                  <a:pt x="92329" y="0"/>
                </a:lnTo>
                <a:lnTo>
                  <a:pt x="77216" y="1143"/>
                </a:lnTo>
                <a:lnTo>
                  <a:pt x="71882" y="2413"/>
                </a:lnTo>
                <a:lnTo>
                  <a:pt x="72263" y="5080"/>
                </a:lnTo>
                <a:lnTo>
                  <a:pt x="43942" y="6350"/>
                </a:lnTo>
                <a:lnTo>
                  <a:pt x="0" y="8763"/>
                </a:lnTo>
                <a:lnTo>
                  <a:pt x="26784" y="8763"/>
                </a:lnTo>
                <a:lnTo>
                  <a:pt x="56388" y="7493"/>
                </a:lnTo>
                <a:lnTo>
                  <a:pt x="2392299" y="7493"/>
                </a:lnTo>
                <a:lnTo>
                  <a:pt x="2398141" y="6350"/>
                </a:lnTo>
                <a:lnTo>
                  <a:pt x="2618613" y="6350"/>
                </a:lnTo>
                <a:lnTo>
                  <a:pt x="2605913" y="8763"/>
                </a:lnTo>
                <a:lnTo>
                  <a:pt x="2612136" y="8763"/>
                </a:lnTo>
                <a:lnTo>
                  <a:pt x="2633472" y="7493"/>
                </a:lnTo>
                <a:lnTo>
                  <a:pt x="2886202" y="7493"/>
                </a:lnTo>
                <a:lnTo>
                  <a:pt x="2872105" y="6350"/>
                </a:lnTo>
                <a:lnTo>
                  <a:pt x="2858389" y="5080"/>
                </a:lnTo>
                <a:lnTo>
                  <a:pt x="2858135" y="3810"/>
                </a:lnTo>
                <a:lnTo>
                  <a:pt x="3051937" y="3810"/>
                </a:lnTo>
                <a:lnTo>
                  <a:pt x="3082036" y="1143"/>
                </a:lnTo>
                <a:lnTo>
                  <a:pt x="3112516" y="1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223002" y="231902"/>
            <a:ext cx="13970" cy="1270"/>
          </a:xfrm>
          <a:custGeom>
            <a:avLst/>
            <a:gdLst/>
            <a:ahLst/>
            <a:cxnLst/>
            <a:rect l="l" t="t" r="r" b="b"/>
            <a:pathLst>
              <a:path w="13970" h="1270">
                <a:moveTo>
                  <a:pt x="11049" y="0"/>
                </a:moveTo>
                <a:lnTo>
                  <a:pt x="0" y="1143"/>
                </a:lnTo>
                <a:lnTo>
                  <a:pt x="13970" y="1143"/>
                </a:lnTo>
                <a:lnTo>
                  <a:pt x="110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314694" y="225552"/>
            <a:ext cx="1429385" cy="7620"/>
          </a:xfrm>
          <a:custGeom>
            <a:avLst/>
            <a:gdLst/>
            <a:ahLst/>
            <a:cxnLst/>
            <a:rect l="l" t="t" r="r" b="b"/>
            <a:pathLst>
              <a:path w="1429384" h="7620">
                <a:moveTo>
                  <a:pt x="105409" y="0"/>
                </a:moveTo>
                <a:lnTo>
                  <a:pt x="6603" y="0"/>
                </a:lnTo>
                <a:lnTo>
                  <a:pt x="0" y="1143"/>
                </a:lnTo>
                <a:lnTo>
                  <a:pt x="8508" y="3809"/>
                </a:lnTo>
                <a:lnTo>
                  <a:pt x="18287" y="5079"/>
                </a:lnTo>
                <a:lnTo>
                  <a:pt x="15620" y="7493"/>
                </a:lnTo>
                <a:lnTo>
                  <a:pt x="32638" y="7493"/>
                </a:lnTo>
                <a:lnTo>
                  <a:pt x="129412" y="3809"/>
                </a:lnTo>
                <a:lnTo>
                  <a:pt x="1428877" y="3809"/>
                </a:lnTo>
                <a:lnTo>
                  <a:pt x="1411858" y="2413"/>
                </a:lnTo>
                <a:lnTo>
                  <a:pt x="1034160" y="2413"/>
                </a:lnTo>
                <a:lnTo>
                  <a:pt x="1025398" y="1143"/>
                </a:lnTo>
                <a:lnTo>
                  <a:pt x="116712" y="1143"/>
                </a:lnTo>
                <a:lnTo>
                  <a:pt x="1054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1426083" y="221615"/>
            <a:ext cx="208279" cy="10795"/>
          </a:xfrm>
          <a:custGeom>
            <a:avLst/>
            <a:gdLst/>
            <a:ahLst/>
            <a:cxnLst/>
            <a:rect l="l" t="t" r="r" b="b"/>
            <a:pathLst>
              <a:path w="208280" h="10795">
                <a:moveTo>
                  <a:pt x="199008" y="0"/>
                </a:moveTo>
                <a:lnTo>
                  <a:pt x="138048" y="0"/>
                </a:lnTo>
                <a:lnTo>
                  <a:pt x="144906" y="1396"/>
                </a:lnTo>
                <a:lnTo>
                  <a:pt x="99440" y="3936"/>
                </a:lnTo>
                <a:lnTo>
                  <a:pt x="73532" y="6350"/>
                </a:lnTo>
                <a:lnTo>
                  <a:pt x="0" y="10286"/>
                </a:lnTo>
                <a:lnTo>
                  <a:pt x="153797" y="10286"/>
                </a:lnTo>
                <a:lnTo>
                  <a:pt x="174878" y="6350"/>
                </a:lnTo>
                <a:lnTo>
                  <a:pt x="144144" y="6350"/>
                </a:lnTo>
                <a:lnTo>
                  <a:pt x="155194" y="3936"/>
                </a:lnTo>
                <a:lnTo>
                  <a:pt x="164719" y="2666"/>
                </a:lnTo>
                <a:lnTo>
                  <a:pt x="180085" y="1396"/>
                </a:lnTo>
                <a:lnTo>
                  <a:pt x="208279" y="1396"/>
                </a:lnTo>
                <a:lnTo>
                  <a:pt x="1990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702302" y="220345"/>
            <a:ext cx="240665" cy="12065"/>
          </a:xfrm>
          <a:custGeom>
            <a:avLst/>
            <a:gdLst/>
            <a:ahLst/>
            <a:cxnLst/>
            <a:rect l="l" t="t" r="r" b="b"/>
            <a:pathLst>
              <a:path w="240664" h="12064">
                <a:moveTo>
                  <a:pt x="171069" y="0"/>
                </a:moveTo>
                <a:lnTo>
                  <a:pt x="54483" y="0"/>
                </a:lnTo>
                <a:lnTo>
                  <a:pt x="63119" y="1270"/>
                </a:lnTo>
                <a:lnTo>
                  <a:pt x="59817" y="1270"/>
                </a:lnTo>
                <a:lnTo>
                  <a:pt x="49275" y="2666"/>
                </a:lnTo>
                <a:lnTo>
                  <a:pt x="36195" y="2666"/>
                </a:lnTo>
                <a:lnTo>
                  <a:pt x="49911" y="5206"/>
                </a:lnTo>
                <a:lnTo>
                  <a:pt x="36702" y="7620"/>
                </a:lnTo>
                <a:lnTo>
                  <a:pt x="14097" y="9016"/>
                </a:lnTo>
                <a:lnTo>
                  <a:pt x="0" y="11556"/>
                </a:lnTo>
                <a:lnTo>
                  <a:pt x="22478" y="10286"/>
                </a:lnTo>
                <a:lnTo>
                  <a:pt x="78867" y="10286"/>
                </a:lnTo>
                <a:lnTo>
                  <a:pt x="95503" y="9016"/>
                </a:lnTo>
                <a:lnTo>
                  <a:pt x="231775" y="9016"/>
                </a:lnTo>
                <a:lnTo>
                  <a:pt x="240411" y="7620"/>
                </a:lnTo>
                <a:lnTo>
                  <a:pt x="155828" y="7620"/>
                </a:lnTo>
                <a:lnTo>
                  <a:pt x="140970" y="6350"/>
                </a:lnTo>
                <a:lnTo>
                  <a:pt x="114426" y="6350"/>
                </a:lnTo>
                <a:lnTo>
                  <a:pt x="127635" y="5206"/>
                </a:lnTo>
                <a:lnTo>
                  <a:pt x="164846" y="2666"/>
                </a:lnTo>
                <a:lnTo>
                  <a:pt x="180467" y="1270"/>
                </a:lnTo>
                <a:lnTo>
                  <a:pt x="1710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048334" y="229361"/>
            <a:ext cx="55244" cy="1270"/>
          </a:xfrm>
          <a:custGeom>
            <a:avLst/>
            <a:gdLst/>
            <a:ahLst/>
            <a:cxnLst/>
            <a:rect l="l" t="t" r="r" b="b"/>
            <a:pathLst>
              <a:path w="55244" h="1270">
                <a:moveTo>
                  <a:pt x="30899" y="0"/>
                </a:moveTo>
                <a:lnTo>
                  <a:pt x="0" y="1270"/>
                </a:lnTo>
                <a:lnTo>
                  <a:pt x="54952" y="1270"/>
                </a:lnTo>
                <a:lnTo>
                  <a:pt x="308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228763" y="224281"/>
            <a:ext cx="199390" cy="6350"/>
          </a:xfrm>
          <a:custGeom>
            <a:avLst/>
            <a:gdLst/>
            <a:ahLst/>
            <a:cxnLst/>
            <a:rect l="l" t="t" r="r" b="b"/>
            <a:pathLst>
              <a:path w="199390" h="6350">
                <a:moveTo>
                  <a:pt x="198843" y="0"/>
                </a:moveTo>
                <a:lnTo>
                  <a:pt x="8521" y="0"/>
                </a:lnTo>
                <a:lnTo>
                  <a:pt x="0" y="2413"/>
                </a:lnTo>
                <a:lnTo>
                  <a:pt x="16256" y="3683"/>
                </a:lnTo>
                <a:lnTo>
                  <a:pt x="7721" y="6350"/>
                </a:lnTo>
                <a:lnTo>
                  <a:pt x="42760" y="6350"/>
                </a:lnTo>
                <a:lnTo>
                  <a:pt x="49745" y="5079"/>
                </a:lnTo>
                <a:lnTo>
                  <a:pt x="47840" y="2413"/>
                </a:lnTo>
                <a:lnTo>
                  <a:pt x="134200" y="2413"/>
                </a:lnTo>
                <a:lnTo>
                  <a:pt x="1988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1600961" y="227965"/>
            <a:ext cx="80645" cy="3175"/>
          </a:xfrm>
          <a:custGeom>
            <a:avLst/>
            <a:gdLst/>
            <a:ahLst/>
            <a:cxnLst/>
            <a:rect l="l" t="t" r="r" b="b"/>
            <a:pathLst>
              <a:path w="80644" h="3175">
                <a:moveTo>
                  <a:pt x="80263" y="0"/>
                </a:moveTo>
                <a:lnTo>
                  <a:pt x="0" y="0"/>
                </a:lnTo>
                <a:lnTo>
                  <a:pt x="12826" y="2666"/>
                </a:lnTo>
                <a:lnTo>
                  <a:pt x="64135" y="2666"/>
                </a:lnTo>
                <a:lnTo>
                  <a:pt x="802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4482084" y="229361"/>
            <a:ext cx="74295" cy="1270"/>
          </a:xfrm>
          <a:custGeom>
            <a:avLst/>
            <a:gdLst/>
            <a:ahLst/>
            <a:cxnLst/>
            <a:rect l="l" t="t" r="r" b="b"/>
            <a:pathLst>
              <a:path w="74295" h="1270">
                <a:moveTo>
                  <a:pt x="74167" y="0"/>
                </a:moveTo>
                <a:lnTo>
                  <a:pt x="0" y="0"/>
                </a:lnTo>
                <a:lnTo>
                  <a:pt x="25145" y="1270"/>
                </a:lnTo>
                <a:lnTo>
                  <a:pt x="47751" y="1270"/>
                </a:lnTo>
                <a:lnTo>
                  <a:pt x="741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1299083" y="226694"/>
            <a:ext cx="127635" cy="3175"/>
          </a:xfrm>
          <a:custGeom>
            <a:avLst/>
            <a:gdLst/>
            <a:ahLst/>
            <a:cxnLst/>
            <a:rect l="l" t="t" r="r" b="b"/>
            <a:pathLst>
              <a:path w="127634" h="3175">
                <a:moveTo>
                  <a:pt x="63881" y="0"/>
                </a:moveTo>
                <a:lnTo>
                  <a:pt x="0" y="0"/>
                </a:lnTo>
                <a:lnTo>
                  <a:pt x="10160" y="1270"/>
                </a:lnTo>
                <a:lnTo>
                  <a:pt x="20066" y="1270"/>
                </a:lnTo>
                <a:lnTo>
                  <a:pt x="33401" y="2667"/>
                </a:lnTo>
                <a:lnTo>
                  <a:pt x="63881" y="0"/>
                </a:lnTo>
                <a:close/>
              </a:path>
              <a:path w="127634" h="3175">
                <a:moveTo>
                  <a:pt x="127508" y="2667"/>
                </a:moveTo>
                <a:lnTo>
                  <a:pt x="90170" y="1270"/>
                </a:lnTo>
                <a:lnTo>
                  <a:pt x="61214" y="2667"/>
                </a:lnTo>
                <a:lnTo>
                  <a:pt x="127508" y="2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952893" y="219202"/>
            <a:ext cx="142875" cy="8890"/>
          </a:xfrm>
          <a:custGeom>
            <a:avLst/>
            <a:gdLst/>
            <a:ahLst/>
            <a:cxnLst/>
            <a:rect l="l" t="t" r="r" b="b"/>
            <a:pathLst>
              <a:path w="142875" h="8889">
                <a:moveTo>
                  <a:pt x="142773" y="0"/>
                </a:moveTo>
                <a:lnTo>
                  <a:pt x="45758" y="0"/>
                </a:lnTo>
                <a:lnTo>
                  <a:pt x="63868" y="1143"/>
                </a:lnTo>
                <a:lnTo>
                  <a:pt x="45808" y="2413"/>
                </a:lnTo>
                <a:lnTo>
                  <a:pt x="25590" y="5079"/>
                </a:lnTo>
                <a:lnTo>
                  <a:pt x="8547" y="6350"/>
                </a:lnTo>
                <a:lnTo>
                  <a:pt x="0" y="8763"/>
                </a:lnTo>
                <a:lnTo>
                  <a:pt x="62471" y="8763"/>
                </a:lnTo>
                <a:lnTo>
                  <a:pt x="78816" y="7493"/>
                </a:lnTo>
                <a:lnTo>
                  <a:pt x="56464" y="6350"/>
                </a:lnTo>
                <a:lnTo>
                  <a:pt x="112013" y="2413"/>
                </a:lnTo>
                <a:lnTo>
                  <a:pt x="1427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6" name="object 366"/>
          <p:cNvGrpSpPr/>
          <p:nvPr/>
        </p:nvGrpSpPr>
        <p:grpSpPr>
          <a:xfrm>
            <a:off x="701141" y="181102"/>
            <a:ext cx="7224395" cy="47625"/>
            <a:chOff x="701141" y="181102"/>
            <a:chExt cx="7224395" cy="47625"/>
          </a:xfrm>
        </p:grpSpPr>
        <p:sp>
          <p:nvSpPr>
            <p:cNvPr id="367" name="object 367"/>
            <p:cNvSpPr/>
            <p:nvPr/>
          </p:nvSpPr>
          <p:spPr>
            <a:xfrm>
              <a:off x="701141" y="181101"/>
              <a:ext cx="7224395" cy="47625"/>
            </a:xfrm>
            <a:custGeom>
              <a:avLst/>
              <a:gdLst/>
              <a:ahLst/>
              <a:cxnLst/>
              <a:rect l="l" t="t" r="r" b="b"/>
              <a:pathLst>
                <a:path w="7224395" h="47625">
                  <a:moveTo>
                    <a:pt x="223558" y="15113"/>
                  </a:moveTo>
                  <a:lnTo>
                    <a:pt x="206273" y="13843"/>
                  </a:lnTo>
                  <a:lnTo>
                    <a:pt x="67322" y="13843"/>
                  </a:lnTo>
                  <a:lnTo>
                    <a:pt x="50584" y="15113"/>
                  </a:lnTo>
                  <a:lnTo>
                    <a:pt x="46431" y="16510"/>
                  </a:lnTo>
                  <a:lnTo>
                    <a:pt x="207695" y="16510"/>
                  </a:lnTo>
                  <a:lnTo>
                    <a:pt x="223558" y="15113"/>
                  </a:lnTo>
                  <a:close/>
                </a:path>
                <a:path w="7224395" h="47625">
                  <a:moveTo>
                    <a:pt x="363982" y="17780"/>
                  </a:moveTo>
                  <a:lnTo>
                    <a:pt x="339953" y="17780"/>
                  </a:lnTo>
                  <a:lnTo>
                    <a:pt x="327482" y="16510"/>
                  </a:lnTo>
                  <a:lnTo>
                    <a:pt x="321741" y="15113"/>
                  </a:lnTo>
                  <a:lnTo>
                    <a:pt x="317893" y="13843"/>
                  </a:lnTo>
                  <a:lnTo>
                    <a:pt x="206273" y="13843"/>
                  </a:lnTo>
                  <a:lnTo>
                    <a:pt x="244106" y="15113"/>
                  </a:lnTo>
                  <a:lnTo>
                    <a:pt x="299504" y="17780"/>
                  </a:lnTo>
                  <a:lnTo>
                    <a:pt x="347713" y="19050"/>
                  </a:lnTo>
                  <a:lnTo>
                    <a:pt x="363982" y="17780"/>
                  </a:lnTo>
                  <a:close/>
                </a:path>
                <a:path w="7224395" h="47625">
                  <a:moveTo>
                    <a:pt x="4028186" y="39878"/>
                  </a:moveTo>
                  <a:lnTo>
                    <a:pt x="1044346" y="39878"/>
                  </a:lnTo>
                  <a:lnTo>
                    <a:pt x="1044346" y="43688"/>
                  </a:lnTo>
                  <a:lnTo>
                    <a:pt x="1043978" y="43688"/>
                  </a:lnTo>
                  <a:lnTo>
                    <a:pt x="1043978" y="44958"/>
                  </a:lnTo>
                  <a:lnTo>
                    <a:pt x="4005999" y="44958"/>
                  </a:lnTo>
                  <a:lnTo>
                    <a:pt x="4005999" y="43688"/>
                  </a:lnTo>
                  <a:lnTo>
                    <a:pt x="4028186" y="43688"/>
                  </a:lnTo>
                  <a:lnTo>
                    <a:pt x="4028186" y="39878"/>
                  </a:lnTo>
                  <a:close/>
                </a:path>
                <a:path w="7224395" h="47625">
                  <a:moveTo>
                    <a:pt x="4798212" y="46228"/>
                  </a:moveTo>
                  <a:lnTo>
                    <a:pt x="4497984" y="46228"/>
                  </a:lnTo>
                  <a:lnTo>
                    <a:pt x="4497984" y="44958"/>
                  </a:lnTo>
                  <a:lnTo>
                    <a:pt x="4500892" y="44958"/>
                  </a:lnTo>
                  <a:lnTo>
                    <a:pt x="4500892" y="43688"/>
                  </a:lnTo>
                  <a:lnTo>
                    <a:pt x="4542104" y="43688"/>
                  </a:lnTo>
                  <a:lnTo>
                    <a:pt x="4542104" y="42418"/>
                  </a:lnTo>
                  <a:lnTo>
                    <a:pt x="4400918" y="42418"/>
                  </a:lnTo>
                  <a:lnTo>
                    <a:pt x="4400918" y="43688"/>
                  </a:lnTo>
                  <a:lnTo>
                    <a:pt x="4400601" y="43688"/>
                  </a:lnTo>
                  <a:lnTo>
                    <a:pt x="4400601" y="44958"/>
                  </a:lnTo>
                  <a:lnTo>
                    <a:pt x="4399686" y="44958"/>
                  </a:lnTo>
                  <a:lnTo>
                    <a:pt x="4348378" y="44958"/>
                  </a:lnTo>
                  <a:lnTo>
                    <a:pt x="4348378" y="46228"/>
                  </a:lnTo>
                  <a:lnTo>
                    <a:pt x="4320311" y="46228"/>
                  </a:lnTo>
                  <a:lnTo>
                    <a:pt x="4320311" y="47498"/>
                  </a:lnTo>
                  <a:lnTo>
                    <a:pt x="4798212" y="47498"/>
                  </a:lnTo>
                  <a:lnTo>
                    <a:pt x="4798212" y="46228"/>
                  </a:lnTo>
                  <a:close/>
                </a:path>
                <a:path w="7224395" h="47625">
                  <a:moveTo>
                    <a:pt x="4802403" y="45593"/>
                  </a:moveTo>
                  <a:lnTo>
                    <a:pt x="4780559" y="44450"/>
                  </a:lnTo>
                  <a:lnTo>
                    <a:pt x="4683277" y="41910"/>
                  </a:lnTo>
                  <a:lnTo>
                    <a:pt x="4576343" y="41910"/>
                  </a:lnTo>
                  <a:lnTo>
                    <a:pt x="4571898" y="43180"/>
                  </a:lnTo>
                  <a:lnTo>
                    <a:pt x="4557928" y="43180"/>
                  </a:lnTo>
                  <a:lnTo>
                    <a:pt x="4536719" y="44450"/>
                  </a:lnTo>
                  <a:lnTo>
                    <a:pt x="4510811" y="45593"/>
                  </a:lnTo>
                  <a:lnTo>
                    <a:pt x="4802403" y="45593"/>
                  </a:lnTo>
                  <a:close/>
                </a:path>
                <a:path w="7224395" h="47625">
                  <a:moveTo>
                    <a:pt x="6315354" y="45593"/>
                  </a:moveTo>
                  <a:lnTo>
                    <a:pt x="6295796" y="44450"/>
                  </a:lnTo>
                  <a:lnTo>
                    <a:pt x="6279794" y="43180"/>
                  </a:lnTo>
                  <a:lnTo>
                    <a:pt x="6270904" y="41910"/>
                  </a:lnTo>
                  <a:lnTo>
                    <a:pt x="6272555" y="39243"/>
                  </a:lnTo>
                  <a:lnTo>
                    <a:pt x="6224295" y="39243"/>
                  </a:lnTo>
                  <a:lnTo>
                    <a:pt x="6210198" y="38100"/>
                  </a:lnTo>
                  <a:lnTo>
                    <a:pt x="6216167" y="39243"/>
                  </a:lnTo>
                  <a:lnTo>
                    <a:pt x="6225057" y="40513"/>
                  </a:lnTo>
                  <a:lnTo>
                    <a:pt x="6256045" y="40513"/>
                  </a:lnTo>
                  <a:lnTo>
                    <a:pt x="6254648" y="43180"/>
                  </a:lnTo>
                  <a:lnTo>
                    <a:pt x="6246393" y="44450"/>
                  </a:lnTo>
                  <a:lnTo>
                    <a:pt x="6230010" y="45593"/>
                  </a:lnTo>
                  <a:lnTo>
                    <a:pt x="6315354" y="45593"/>
                  </a:lnTo>
                  <a:close/>
                </a:path>
                <a:path w="7224395" h="47625">
                  <a:moveTo>
                    <a:pt x="6993915" y="46228"/>
                  </a:moveTo>
                  <a:lnTo>
                    <a:pt x="6752869" y="46228"/>
                  </a:lnTo>
                  <a:lnTo>
                    <a:pt x="6752869" y="44958"/>
                  </a:lnTo>
                  <a:lnTo>
                    <a:pt x="6657492" y="44958"/>
                  </a:lnTo>
                  <a:lnTo>
                    <a:pt x="6657492" y="46228"/>
                  </a:lnTo>
                  <a:lnTo>
                    <a:pt x="6647713" y="46228"/>
                  </a:lnTo>
                  <a:lnTo>
                    <a:pt x="6647713" y="47498"/>
                  </a:lnTo>
                  <a:lnTo>
                    <a:pt x="6993915" y="47498"/>
                  </a:lnTo>
                  <a:lnTo>
                    <a:pt x="6993915" y="46228"/>
                  </a:lnTo>
                  <a:close/>
                </a:path>
                <a:path w="7224395" h="47625">
                  <a:moveTo>
                    <a:pt x="7016521" y="44450"/>
                  </a:moveTo>
                  <a:lnTo>
                    <a:pt x="7008266" y="44450"/>
                  </a:lnTo>
                  <a:lnTo>
                    <a:pt x="6980707" y="45593"/>
                  </a:lnTo>
                  <a:lnTo>
                    <a:pt x="7010044" y="45593"/>
                  </a:lnTo>
                  <a:lnTo>
                    <a:pt x="7016521" y="44450"/>
                  </a:lnTo>
                  <a:close/>
                </a:path>
                <a:path w="7224395" h="47625">
                  <a:moveTo>
                    <a:pt x="7224293" y="24130"/>
                  </a:moveTo>
                  <a:lnTo>
                    <a:pt x="7224039" y="21463"/>
                  </a:lnTo>
                  <a:lnTo>
                    <a:pt x="7223531" y="17780"/>
                  </a:lnTo>
                  <a:lnTo>
                    <a:pt x="7223150" y="16510"/>
                  </a:lnTo>
                  <a:lnTo>
                    <a:pt x="7222769" y="15113"/>
                  </a:lnTo>
                  <a:lnTo>
                    <a:pt x="7221880" y="13843"/>
                  </a:lnTo>
                  <a:lnTo>
                    <a:pt x="7221372" y="11430"/>
                  </a:lnTo>
                  <a:lnTo>
                    <a:pt x="7221118" y="10160"/>
                  </a:lnTo>
                  <a:lnTo>
                    <a:pt x="7131202" y="10160"/>
                  </a:lnTo>
                  <a:lnTo>
                    <a:pt x="7131202" y="40513"/>
                  </a:lnTo>
                  <a:lnTo>
                    <a:pt x="7121042" y="41910"/>
                  </a:lnTo>
                  <a:lnTo>
                    <a:pt x="7109866" y="43180"/>
                  </a:lnTo>
                  <a:lnTo>
                    <a:pt x="7091959" y="43180"/>
                  </a:lnTo>
                  <a:lnTo>
                    <a:pt x="7055637" y="41910"/>
                  </a:lnTo>
                  <a:lnTo>
                    <a:pt x="7015251" y="41910"/>
                  </a:lnTo>
                  <a:lnTo>
                    <a:pt x="6969658" y="40513"/>
                  </a:lnTo>
                  <a:lnTo>
                    <a:pt x="6977278" y="39243"/>
                  </a:lnTo>
                  <a:lnTo>
                    <a:pt x="7019823" y="39243"/>
                  </a:lnTo>
                  <a:lnTo>
                    <a:pt x="7002805" y="38100"/>
                  </a:lnTo>
                  <a:lnTo>
                    <a:pt x="7007123" y="36830"/>
                  </a:lnTo>
                  <a:lnTo>
                    <a:pt x="7020458" y="38100"/>
                  </a:lnTo>
                  <a:lnTo>
                    <a:pt x="7034174" y="38100"/>
                  </a:lnTo>
                  <a:lnTo>
                    <a:pt x="7036460" y="36830"/>
                  </a:lnTo>
                  <a:lnTo>
                    <a:pt x="7040016" y="36830"/>
                  </a:lnTo>
                  <a:lnTo>
                    <a:pt x="7056145" y="39243"/>
                  </a:lnTo>
                  <a:lnTo>
                    <a:pt x="7081418" y="40513"/>
                  </a:lnTo>
                  <a:lnTo>
                    <a:pt x="7112914" y="39243"/>
                  </a:lnTo>
                  <a:lnTo>
                    <a:pt x="7131202" y="40513"/>
                  </a:lnTo>
                  <a:lnTo>
                    <a:pt x="7131202" y="10160"/>
                  </a:lnTo>
                  <a:lnTo>
                    <a:pt x="7078751" y="10160"/>
                  </a:lnTo>
                  <a:lnTo>
                    <a:pt x="7096658" y="6350"/>
                  </a:lnTo>
                  <a:lnTo>
                    <a:pt x="7086244" y="5080"/>
                  </a:lnTo>
                  <a:lnTo>
                    <a:pt x="6640347" y="5080"/>
                  </a:lnTo>
                  <a:lnTo>
                    <a:pt x="6640347" y="39243"/>
                  </a:lnTo>
                  <a:lnTo>
                    <a:pt x="6636029" y="40513"/>
                  </a:lnTo>
                  <a:lnTo>
                    <a:pt x="6626504" y="39243"/>
                  </a:lnTo>
                  <a:lnTo>
                    <a:pt x="6640347" y="39243"/>
                  </a:lnTo>
                  <a:lnTo>
                    <a:pt x="6640347" y="5080"/>
                  </a:lnTo>
                  <a:lnTo>
                    <a:pt x="6504076" y="5080"/>
                  </a:lnTo>
                  <a:lnTo>
                    <a:pt x="6504076" y="40513"/>
                  </a:lnTo>
                  <a:lnTo>
                    <a:pt x="6482613" y="41910"/>
                  </a:lnTo>
                  <a:lnTo>
                    <a:pt x="6450355" y="43180"/>
                  </a:lnTo>
                  <a:lnTo>
                    <a:pt x="6427622" y="44450"/>
                  </a:lnTo>
                  <a:lnTo>
                    <a:pt x="6411112" y="43180"/>
                  </a:lnTo>
                  <a:lnTo>
                    <a:pt x="6401841" y="43180"/>
                  </a:lnTo>
                  <a:lnTo>
                    <a:pt x="6390030" y="41910"/>
                  </a:lnTo>
                  <a:lnTo>
                    <a:pt x="6366281" y="41910"/>
                  </a:lnTo>
                  <a:lnTo>
                    <a:pt x="6374790" y="40513"/>
                  </a:lnTo>
                  <a:lnTo>
                    <a:pt x="6384950" y="39243"/>
                  </a:lnTo>
                  <a:lnTo>
                    <a:pt x="6384823" y="38100"/>
                  </a:lnTo>
                  <a:lnTo>
                    <a:pt x="6397142" y="38100"/>
                  </a:lnTo>
                  <a:lnTo>
                    <a:pt x="6400190" y="39243"/>
                  </a:lnTo>
                  <a:lnTo>
                    <a:pt x="6402603" y="41910"/>
                  </a:lnTo>
                  <a:lnTo>
                    <a:pt x="6413144" y="43180"/>
                  </a:lnTo>
                  <a:lnTo>
                    <a:pt x="6423304" y="43180"/>
                  </a:lnTo>
                  <a:lnTo>
                    <a:pt x="6427749" y="41910"/>
                  </a:lnTo>
                  <a:lnTo>
                    <a:pt x="6429527" y="40513"/>
                  </a:lnTo>
                  <a:lnTo>
                    <a:pt x="6431686" y="39243"/>
                  </a:lnTo>
                  <a:lnTo>
                    <a:pt x="6450863" y="40513"/>
                  </a:lnTo>
                  <a:lnTo>
                    <a:pt x="6482486" y="40513"/>
                  </a:lnTo>
                  <a:lnTo>
                    <a:pt x="6495059" y="39243"/>
                  </a:lnTo>
                  <a:lnTo>
                    <a:pt x="6504076" y="40513"/>
                  </a:lnTo>
                  <a:lnTo>
                    <a:pt x="6504076" y="5080"/>
                  </a:lnTo>
                  <a:lnTo>
                    <a:pt x="5517413" y="5080"/>
                  </a:lnTo>
                  <a:lnTo>
                    <a:pt x="5517413" y="12700"/>
                  </a:lnTo>
                  <a:lnTo>
                    <a:pt x="5509158" y="13843"/>
                  </a:lnTo>
                  <a:lnTo>
                    <a:pt x="5458993" y="13843"/>
                  </a:lnTo>
                  <a:lnTo>
                    <a:pt x="5452135" y="15113"/>
                  </a:lnTo>
                  <a:lnTo>
                    <a:pt x="5436514" y="15113"/>
                  </a:lnTo>
                  <a:lnTo>
                    <a:pt x="5436514" y="14478"/>
                  </a:lnTo>
                  <a:lnTo>
                    <a:pt x="5422544" y="14478"/>
                  </a:lnTo>
                  <a:lnTo>
                    <a:pt x="5422544" y="13208"/>
                  </a:lnTo>
                  <a:lnTo>
                    <a:pt x="5198770" y="13208"/>
                  </a:lnTo>
                  <a:lnTo>
                    <a:pt x="5198770" y="14478"/>
                  </a:lnTo>
                  <a:lnTo>
                    <a:pt x="5177053" y="14478"/>
                  </a:lnTo>
                  <a:lnTo>
                    <a:pt x="5177053" y="15113"/>
                  </a:lnTo>
                  <a:lnTo>
                    <a:pt x="5151272" y="15113"/>
                  </a:lnTo>
                  <a:lnTo>
                    <a:pt x="5134127" y="13843"/>
                  </a:lnTo>
                  <a:lnTo>
                    <a:pt x="5137556" y="11430"/>
                  </a:lnTo>
                  <a:lnTo>
                    <a:pt x="5511952" y="11430"/>
                  </a:lnTo>
                  <a:lnTo>
                    <a:pt x="5517413" y="12700"/>
                  </a:lnTo>
                  <a:lnTo>
                    <a:pt x="5517413" y="5080"/>
                  </a:lnTo>
                  <a:lnTo>
                    <a:pt x="4956581" y="5080"/>
                  </a:lnTo>
                  <a:lnTo>
                    <a:pt x="4903622" y="3810"/>
                  </a:lnTo>
                  <a:lnTo>
                    <a:pt x="4918989" y="6350"/>
                  </a:lnTo>
                  <a:lnTo>
                    <a:pt x="4920386" y="7493"/>
                  </a:lnTo>
                  <a:lnTo>
                    <a:pt x="4924577" y="8763"/>
                  </a:lnTo>
                  <a:lnTo>
                    <a:pt x="4948580" y="8763"/>
                  </a:lnTo>
                  <a:lnTo>
                    <a:pt x="4944643" y="10160"/>
                  </a:lnTo>
                  <a:lnTo>
                    <a:pt x="4959502" y="12700"/>
                  </a:lnTo>
                  <a:lnTo>
                    <a:pt x="4960137" y="13843"/>
                  </a:lnTo>
                  <a:lnTo>
                    <a:pt x="4854219" y="13843"/>
                  </a:lnTo>
                  <a:lnTo>
                    <a:pt x="4846980" y="15113"/>
                  </a:lnTo>
                  <a:lnTo>
                    <a:pt x="4832248" y="15113"/>
                  </a:lnTo>
                  <a:lnTo>
                    <a:pt x="4831740" y="12700"/>
                  </a:lnTo>
                  <a:lnTo>
                    <a:pt x="4828565" y="12700"/>
                  </a:lnTo>
                  <a:lnTo>
                    <a:pt x="4819802" y="11430"/>
                  </a:lnTo>
                  <a:lnTo>
                    <a:pt x="4832883" y="8763"/>
                  </a:lnTo>
                  <a:lnTo>
                    <a:pt x="4807102" y="8763"/>
                  </a:lnTo>
                  <a:lnTo>
                    <a:pt x="4820564" y="10160"/>
                  </a:lnTo>
                  <a:lnTo>
                    <a:pt x="4808245" y="10160"/>
                  </a:lnTo>
                  <a:lnTo>
                    <a:pt x="4806213" y="11430"/>
                  </a:lnTo>
                  <a:lnTo>
                    <a:pt x="4817516" y="11430"/>
                  </a:lnTo>
                  <a:lnTo>
                    <a:pt x="4796942" y="12700"/>
                  </a:lnTo>
                  <a:lnTo>
                    <a:pt x="4793640" y="15113"/>
                  </a:lnTo>
                  <a:lnTo>
                    <a:pt x="4786274" y="16510"/>
                  </a:lnTo>
                  <a:lnTo>
                    <a:pt x="4752492" y="16510"/>
                  </a:lnTo>
                  <a:lnTo>
                    <a:pt x="4754016" y="15113"/>
                  </a:lnTo>
                  <a:lnTo>
                    <a:pt x="4760620" y="13843"/>
                  </a:lnTo>
                  <a:lnTo>
                    <a:pt x="4530750" y="13843"/>
                  </a:lnTo>
                  <a:lnTo>
                    <a:pt x="4528210" y="10160"/>
                  </a:lnTo>
                  <a:lnTo>
                    <a:pt x="4510557" y="8763"/>
                  </a:lnTo>
                  <a:lnTo>
                    <a:pt x="4476775" y="5080"/>
                  </a:lnTo>
                  <a:lnTo>
                    <a:pt x="4484268" y="3810"/>
                  </a:lnTo>
                  <a:lnTo>
                    <a:pt x="4524019" y="1143"/>
                  </a:lnTo>
                  <a:lnTo>
                    <a:pt x="4487316" y="0"/>
                  </a:lnTo>
                  <a:lnTo>
                    <a:pt x="4428515" y="0"/>
                  </a:lnTo>
                  <a:lnTo>
                    <a:pt x="4427499" y="1143"/>
                  </a:lnTo>
                  <a:lnTo>
                    <a:pt x="4459630" y="1143"/>
                  </a:lnTo>
                  <a:lnTo>
                    <a:pt x="4454677" y="5080"/>
                  </a:lnTo>
                  <a:lnTo>
                    <a:pt x="4461789" y="7493"/>
                  </a:lnTo>
                  <a:lnTo>
                    <a:pt x="4462170" y="10160"/>
                  </a:lnTo>
                  <a:lnTo>
                    <a:pt x="4434865" y="11430"/>
                  </a:lnTo>
                  <a:lnTo>
                    <a:pt x="4379112" y="11430"/>
                  </a:lnTo>
                  <a:lnTo>
                    <a:pt x="4372508" y="12700"/>
                  </a:lnTo>
                  <a:lnTo>
                    <a:pt x="4322089" y="12700"/>
                  </a:lnTo>
                  <a:lnTo>
                    <a:pt x="4322089" y="43180"/>
                  </a:lnTo>
                  <a:lnTo>
                    <a:pt x="4321708" y="44450"/>
                  </a:lnTo>
                  <a:lnTo>
                    <a:pt x="4306214" y="44450"/>
                  </a:lnTo>
                  <a:lnTo>
                    <a:pt x="4310151" y="43180"/>
                  </a:lnTo>
                  <a:lnTo>
                    <a:pt x="4322089" y="43180"/>
                  </a:lnTo>
                  <a:lnTo>
                    <a:pt x="4322089" y="12700"/>
                  </a:lnTo>
                  <a:lnTo>
                    <a:pt x="3449345" y="12700"/>
                  </a:lnTo>
                  <a:lnTo>
                    <a:pt x="3451758" y="11430"/>
                  </a:lnTo>
                  <a:lnTo>
                    <a:pt x="5168" y="11430"/>
                  </a:lnTo>
                  <a:lnTo>
                    <a:pt x="7493" y="12700"/>
                  </a:lnTo>
                  <a:lnTo>
                    <a:pt x="14058" y="13843"/>
                  </a:lnTo>
                  <a:lnTo>
                    <a:pt x="0" y="15113"/>
                  </a:lnTo>
                  <a:lnTo>
                    <a:pt x="25552" y="15113"/>
                  </a:lnTo>
                  <a:lnTo>
                    <a:pt x="30276" y="13843"/>
                  </a:lnTo>
                  <a:lnTo>
                    <a:pt x="31521" y="12700"/>
                  </a:lnTo>
                  <a:lnTo>
                    <a:pt x="874420" y="12700"/>
                  </a:lnTo>
                  <a:lnTo>
                    <a:pt x="869086" y="13843"/>
                  </a:lnTo>
                  <a:lnTo>
                    <a:pt x="852957" y="15113"/>
                  </a:lnTo>
                  <a:lnTo>
                    <a:pt x="835431" y="15113"/>
                  </a:lnTo>
                  <a:lnTo>
                    <a:pt x="825906" y="16510"/>
                  </a:lnTo>
                  <a:lnTo>
                    <a:pt x="815365" y="15113"/>
                  </a:lnTo>
                  <a:lnTo>
                    <a:pt x="756310" y="19050"/>
                  </a:lnTo>
                  <a:lnTo>
                    <a:pt x="702843" y="19177"/>
                  </a:lnTo>
                  <a:lnTo>
                    <a:pt x="702843" y="21463"/>
                  </a:lnTo>
                  <a:lnTo>
                    <a:pt x="686714" y="21463"/>
                  </a:lnTo>
                  <a:lnTo>
                    <a:pt x="698220" y="19215"/>
                  </a:lnTo>
                  <a:lnTo>
                    <a:pt x="696747" y="20193"/>
                  </a:lnTo>
                  <a:lnTo>
                    <a:pt x="702843" y="21463"/>
                  </a:lnTo>
                  <a:lnTo>
                    <a:pt x="702843" y="19177"/>
                  </a:lnTo>
                  <a:lnTo>
                    <a:pt x="698385" y="19177"/>
                  </a:lnTo>
                  <a:lnTo>
                    <a:pt x="699033" y="19050"/>
                  </a:lnTo>
                  <a:lnTo>
                    <a:pt x="727354" y="16510"/>
                  </a:lnTo>
                  <a:lnTo>
                    <a:pt x="747166" y="13843"/>
                  </a:lnTo>
                  <a:lnTo>
                    <a:pt x="317893" y="13843"/>
                  </a:lnTo>
                  <a:lnTo>
                    <a:pt x="417804" y="16510"/>
                  </a:lnTo>
                  <a:lnTo>
                    <a:pt x="465975" y="16510"/>
                  </a:lnTo>
                  <a:lnTo>
                    <a:pt x="523430" y="19050"/>
                  </a:lnTo>
                  <a:lnTo>
                    <a:pt x="478917" y="20193"/>
                  </a:lnTo>
                  <a:lnTo>
                    <a:pt x="468985" y="22860"/>
                  </a:lnTo>
                  <a:lnTo>
                    <a:pt x="466293" y="25400"/>
                  </a:lnTo>
                  <a:lnTo>
                    <a:pt x="443484" y="27813"/>
                  </a:lnTo>
                  <a:lnTo>
                    <a:pt x="387807" y="27813"/>
                  </a:lnTo>
                  <a:lnTo>
                    <a:pt x="378599" y="26543"/>
                  </a:lnTo>
                  <a:lnTo>
                    <a:pt x="292760" y="26543"/>
                  </a:lnTo>
                  <a:lnTo>
                    <a:pt x="324688" y="25400"/>
                  </a:lnTo>
                  <a:lnTo>
                    <a:pt x="428561" y="25400"/>
                  </a:lnTo>
                  <a:lnTo>
                    <a:pt x="443598" y="26543"/>
                  </a:lnTo>
                  <a:lnTo>
                    <a:pt x="444131" y="21463"/>
                  </a:lnTo>
                  <a:lnTo>
                    <a:pt x="444538" y="17780"/>
                  </a:lnTo>
                  <a:lnTo>
                    <a:pt x="374929" y="19050"/>
                  </a:lnTo>
                  <a:lnTo>
                    <a:pt x="347713" y="19050"/>
                  </a:lnTo>
                  <a:lnTo>
                    <a:pt x="236855" y="19050"/>
                  </a:lnTo>
                  <a:lnTo>
                    <a:pt x="242836" y="20193"/>
                  </a:lnTo>
                  <a:lnTo>
                    <a:pt x="218846" y="21463"/>
                  </a:lnTo>
                  <a:lnTo>
                    <a:pt x="196024" y="24130"/>
                  </a:lnTo>
                  <a:lnTo>
                    <a:pt x="205460" y="25400"/>
                  </a:lnTo>
                  <a:lnTo>
                    <a:pt x="225590" y="22860"/>
                  </a:lnTo>
                  <a:lnTo>
                    <a:pt x="253238" y="22860"/>
                  </a:lnTo>
                  <a:lnTo>
                    <a:pt x="317207" y="21463"/>
                  </a:lnTo>
                  <a:lnTo>
                    <a:pt x="316903" y="25400"/>
                  </a:lnTo>
                  <a:lnTo>
                    <a:pt x="236334" y="25400"/>
                  </a:lnTo>
                  <a:lnTo>
                    <a:pt x="264350" y="26543"/>
                  </a:lnTo>
                  <a:lnTo>
                    <a:pt x="236245" y="26543"/>
                  </a:lnTo>
                  <a:lnTo>
                    <a:pt x="236156" y="27813"/>
                  </a:lnTo>
                  <a:lnTo>
                    <a:pt x="217576" y="27813"/>
                  </a:lnTo>
                  <a:lnTo>
                    <a:pt x="220611" y="29210"/>
                  </a:lnTo>
                  <a:lnTo>
                    <a:pt x="262331" y="29210"/>
                  </a:lnTo>
                  <a:lnTo>
                    <a:pt x="268465" y="30480"/>
                  </a:lnTo>
                  <a:lnTo>
                    <a:pt x="242316" y="31750"/>
                  </a:lnTo>
                  <a:lnTo>
                    <a:pt x="219824" y="33070"/>
                  </a:lnTo>
                  <a:lnTo>
                    <a:pt x="219824" y="36830"/>
                  </a:lnTo>
                  <a:lnTo>
                    <a:pt x="212001" y="39243"/>
                  </a:lnTo>
                  <a:lnTo>
                    <a:pt x="193916" y="40513"/>
                  </a:lnTo>
                  <a:lnTo>
                    <a:pt x="178244" y="40513"/>
                  </a:lnTo>
                  <a:lnTo>
                    <a:pt x="177622" y="39243"/>
                  </a:lnTo>
                  <a:lnTo>
                    <a:pt x="204724" y="35560"/>
                  </a:lnTo>
                  <a:lnTo>
                    <a:pt x="219824" y="36830"/>
                  </a:lnTo>
                  <a:lnTo>
                    <a:pt x="219824" y="33070"/>
                  </a:lnTo>
                  <a:lnTo>
                    <a:pt x="200990" y="34163"/>
                  </a:lnTo>
                  <a:lnTo>
                    <a:pt x="172262" y="35560"/>
                  </a:lnTo>
                  <a:lnTo>
                    <a:pt x="169710" y="38100"/>
                  </a:lnTo>
                  <a:lnTo>
                    <a:pt x="158915" y="40513"/>
                  </a:lnTo>
                  <a:lnTo>
                    <a:pt x="158864" y="43180"/>
                  </a:lnTo>
                  <a:lnTo>
                    <a:pt x="188556" y="45593"/>
                  </a:lnTo>
                  <a:lnTo>
                    <a:pt x="200736" y="43180"/>
                  </a:lnTo>
                  <a:lnTo>
                    <a:pt x="216649" y="40513"/>
                  </a:lnTo>
                  <a:lnTo>
                    <a:pt x="230212" y="39243"/>
                  </a:lnTo>
                  <a:lnTo>
                    <a:pt x="235381" y="38100"/>
                  </a:lnTo>
                  <a:lnTo>
                    <a:pt x="394525" y="38100"/>
                  </a:lnTo>
                  <a:lnTo>
                    <a:pt x="361657" y="43180"/>
                  </a:lnTo>
                  <a:lnTo>
                    <a:pt x="395935" y="43180"/>
                  </a:lnTo>
                  <a:lnTo>
                    <a:pt x="420395" y="41910"/>
                  </a:lnTo>
                  <a:lnTo>
                    <a:pt x="435495" y="43180"/>
                  </a:lnTo>
                  <a:lnTo>
                    <a:pt x="441718" y="45593"/>
                  </a:lnTo>
                  <a:lnTo>
                    <a:pt x="476796" y="45593"/>
                  </a:lnTo>
                  <a:lnTo>
                    <a:pt x="495808" y="44450"/>
                  </a:lnTo>
                  <a:lnTo>
                    <a:pt x="511378" y="43180"/>
                  </a:lnTo>
                  <a:lnTo>
                    <a:pt x="726465" y="43180"/>
                  </a:lnTo>
                  <a:lnTo>
                    <a:pt x="734974" y="41910"/>
                  </a:lnTo>
                  <a:lnTo>
                    <a:pt x="743356" y="40513"/>
                  </a:lnTo>
                  <a:lnTo>
                    <a:pt x="775106" y="40513"/>
                  </a:lnTo>
                  <a:lnTo>
                    <a:pt x="788695" y="39243"/>
                  </a:lnTo>
                  <a:lnTo>
                    <a:pt x="806856" y="39243"/>
                  </a:lnTo>
                  <a:lnTo>
                    <a:pt x="819683" y="41910"/>
                  </a:lnTo>
                  <a:lnTo>
                    <a:pt x="827684" y="41910"/>
                  </a:lnTo>
                  <a:lnTo>
                    <a:pt x="837209" y="43180"/>
                  </a:lnTo>
                  <a:lnTo>
                    <a:pt x="843559" y="41910"/>
                  </a:lnTo>
                  <a:lnTo>
                    <a:pt x="853084" y="41910"/>
                  </a:lnTo>
                  <a:lnTo>
                    <a:pt x="862990" y="40513"/>
                  </a:lnTo>
                  <a:lnTo>
                    <a:pt x="912774" y="40513"/>
                  </a:lnTo>
                  <a:lnTo>
                    <a:pt x="904138" y="39243"/>
                  </a:lnTo>
                  <a:lnTo>
                    <a:pt x="902868" y="38100"/>
                  </a:lnTo>
                  <a:lnTo>
                    <a:pt x="919124" y="39243"/>
                  </a:lnTo>
                  <a:lnTo>
                    <a:pt x="949477" y="40513"/>
                  </a:lnTo>
                  <a:lnTo>
                    <a:pt x="965860" y="40513"/>
                  </a:lnTo>
                  <a:lnTo>
                    <a:pt x="939685" y="41910"/>
                  </a:lnTo>
                  <a:lnTo>
                    <a:pt x="922045" y="44450"/>
                  </a:lnTo>
                  <a:lnTo>
                    <a:pt x="901979" y="45593"/>
                  </a:lnTo>
                  <a:lnTo>
                    <a:pt x="869086" y="46863"/>
                  </a:lnTo>
                  <a:lnTo>
                    <a:pt x="916965" y="46863"/>
                  </a:lnTo>
                  <a:lnTo>
                    <a:pt x="955446" y="45593"/>
                  </a:lnTo>
                  <a:lnTo>
                    <a:pt x="973353" y="45593"/>
                  </a:lnTo>
                  <a:lnTo>
                    <a:pt x="978814" y="44450"/>
                  </a:lnTo>
                  <a:lnTo>
                    <a:pt x="980465" y="43180"/>
                  </a:lnTo>
                  <a:lnTo>
                    <a:pt x="986307" y="41910"/>
                  </a:lnTo>
                  <a:lnTo>
                    <a:pt x="1004976" y="40513"/>
                  </a:lnTo>
                  <a:lnTo>
                    <a:pt x="1044727" y="39243"/>
                  </a:lnTo>
                  <a:lnTo>
                    <a:pt x="4134002" y="39243"/>
                  </a:lnTo>
                  <a:lnTo>
                    <a:pt x="4119651" y="38100"/>
                  </a:lnTo>
                  <a:lnTo>
                    <a:pt x="4125112" y="36830"/>
                  </a:lnTo>
                  <a:lnTo>
                    <a:pt x="4154957" y="36830"/>
                  </a:lnTo>
                  <a:lnTo>
                    <a:pt x="4191025" y="38100"/>
                  </a:lnTo>
                  <a:lnTo>
                    <a:pt x="4203217" y="36830"/>
                  </a:lnTo>
                  <a:lnTo>
                    <a:pt x="4215282" y="35560"/>
                  </a:lnTo>
                  <a:lnTo>
                    <a:pt x="4223029" y="36830"/>
                  </a:lnTo>
                  <a:lnTo>
                    <a:pt x="4188612" y="43180"/>
                  </a:lnTo>
                  <a:lnTo>
                    <a:pt x="4178198" y="46863"/>
                  </a:lnTo>
                  <a:lnTo>
                    <a:pt x="4241571" y="46863"/>
                  </a:lnTo>
                  <a:lnTo>
                    <a:pt x="4229887" y="45593"/>
                  </a:lnTo>
                  <a:lnTo>
                    <a:pt x="4322216" y="45593"/>
                  </a:lnTo>
                  <a:lnTo>
                    <a:pt x="4324121" y="44450"/>
                  </a:lnTo>
                  <a:lnTo>
                    <a:pt x="4346727" y="44450"/>
                  </a:lnTo>
                  <a:lnTo>
                    <a:pt x="4363745" y="43180"/>
                  </a:lnTo>
                  <a:lnTo>
                    <a:pt x="4376191" y="41910"/>
                  </a:lnTo>
                  <a:lnTo>
                    <a:pt x="4387113" y="40513"/>
                  </a:lnTo>
                  <a:lnTo>
                    <a:pt x="4398035" y="41910"/>
                  </a:lnTo>
                  <a:lnTo>
                    <a:pt x="4449724" y="41910"/>
                  </a:lnTo>
                  <a:lnTo>
                    <a:pt x="4466742" y="40513"/>
                  </a:lnTo>
                  <a:lnTo>
                    <a:pt x="4472584" y="39243"/>
                  </a:lnTo>
                  <a:lnTo>
                    <a:pt x="4475505" y="38100"/>
                  </a:lnTo>
                  <a:lnTo>
                    <a:pt x="4483506" y="36830"/>
                  </a:lnTo>
                  <a:lnTo>
                    <a:pt x="4510684" y="38100"/>
                  </a:lnTo>
                  <a:lnTo>
                    <a:pt x="4500778" y="39243"/>
                  </a:lnTo>
                  <a:lnTo>
                    <a:pt x="4498238" y="40513"/>
                  </a:lnTo>
                  <a:lnTo>
                    <a:pt x="4546117" y="40513"/>
                  </a:lnTo>
                  <a:lnTo>
                    <a:pt x="4527448" y="39243"/>
                  </a:lnTo>
                  <a:lnTo>
                    <a:pt x="4533417" y="38100"/>
                  </a:lnTo>
                  <a:lnTo>
                    <a:pt x="4580534" y="38100"/>
                  </a:lnTo>
                  <a:lnTo>
                    <a:pt x="4602251" y="39243"/>
                  </a:lnTo>
                  <a:lnTo>
                    <a:pt x="4632223" y="39243"/>
                  </a:lnTo>
                  <a:lnTo>
                    <a:pt x="4659147" y="38100"/>
                  </a:lnTo>
                  <a:lnTo>
                    <a:pt x="4720742" y="38100"/>
                  </a:lnTo>
                  <a:lnTo>
                    <a:pt x="4711852" y="39243"/>
                  </a:lnTo>
                  <a:lnTo>
                    <a:pt x="4656607" y="39243"/>
                  </a:lnTo>
                  <a:lnTo>
                    <a:pt x="4693818" y="40513"/>
                  </a:lnTo>
                  <a:lnTo>
                    <a:pt x="4748809" y="40513"/>
                  </a:lnTo>
                  <a:lnTo>
                    <a:pt x="4801514" y="39243"/>
                  </a:lnTo>
                  <a:lnTo>
                    <a:pt x="4831994" y="38100"/>
                  </a:lnTo>
                  <a:lnTo>
                    <a:pt x="4841900" y="39243"/>
                  </a:lnTo>
                  <a:lnTo>
                    <a:pt x="4858918" y="39243"/>
                  </a:lnTo>
                  <a:lnTo>
                    <a:pt x="4864379" y="38100"/>
                  </a:lnTo>
                  <a:lnTo>
                    <a:pt x="4868189" y="39243"/>
                  </a:lnTo>
                  <a:lnTo>
                    <a:pt x="4877206" y="40513"/>
                  </a:lnTo>
                  <a:lnTo>
                    <a:pt x="4883175" y="40513"/>
                  </a:lnTo>
                  <a:lnTo>
                    <a:pt x="4877460" y="41910"/>
                  </a:lnTo>
                  <a:lnTo>
                    <a:pt x="4883175" y="41910"/>
                  </a:lnTo>
                  <a:lnTo>
                    <a:pt x="4893335" y="43180"/>
                  </a:lnTo>
                  <a:lnTo>
                    <a:pt x="4902987" y="43180"/>
                  </a:lnTo>
                  <a:lnTo>
                    <a:pt x="4906797" y="44450"/>
                  </a:lnTo>
                  <a:lnTo>
                    <a:pt x="4925466" y="43180"/>
                  </a:lnTo>
                  <a:lnTo>
                    <a:pt x="4920767" y="41910"/>
                  </a:lnTo>
                  <a:lnTo>
                    <a:pt x="4909718" y="40513"/>
                  </a:lnTo>
                  <a:lnTo>
                    <a:pt x="4909972" y="39243"/>
                  </a:lnTo>
                  <a:lnTo>
                    <a:pt x="4941087" y="40513"/>
                  </a:lnTo>
                  <a:lnTo>
                    <a:pt x="4983378" y="40513"/>
                  </a:lnTo>
                  <a:lnTo>
                    <a:pt x="5021224" y="39243"/>
                  </a:lnTo>
                  <a:lnTo>
                    <a:pt x="5002174" y="41910"/>
                  </a:lnTo>
                  <a:lnTo>
                    <a:pt x="4973345" y="41910"/>
                  </a:lnTo>
                  <a:lnTo>
                    <a:pt x="4947564" y="44450"/>
                  </a:lnTo>
                  <a:lnTo>
                    <a:pt x="4937531" y="46863"/>
                  </a:lnTo>
                  <a:lnTo>
                    <a:pt x="5189880" y="46863"/>
                  </a:lnTo>
                  <a:lnTo>
                    <a:pt x="5191531" y="45593"/>
                  </a:lnTo>
                  <a:lnTo>
                    <a:pt x="5143652" y="45593"/>
                  </a:lnTo>
                  <a:lnTo>
                    <a:pt x="5188991" y="43180"/>
                  </a:lnTo>
                  <a:lnTo>
                    <a:pt x="5223408" y="43180"/>
                  </a:lnTo>
                  <a:lnTo>
                    <a:pt x="5302656" y="45593"/>
                  </a:lnTo>
                  <a:lnTo>
                    <a:pt x="5306466" y="44450"/>
                  </a:lnTo>
                  <a:lnTo>
                    <a:pt x="5288178" y="44450"/>
                  </a:lnTo>
                  <a:lnTo>
                    <a:pt x="5294782" y="43180"/>
                  </a:lnTo>
                  <a:lnTo>
                    <a:pt x="5304180" y="43180"/>
                  </a:lnTo>
                  <a:lnTo>
                    <a:pt x="5317007" y="44450"/>
                  </a:lnTo>
                  <a:lnTo>
                    <a:pt x="5334533" y="44450"/>
                  </a:lnTo>
                  <a:lnTo>
                    <a:pt x="5276875" y="46863"/>
                  </a:lnTo>
                  <a:lnTo>
                    <a:pt x="5338978" y="46863"/>
                  </a:lnTo>
                  <a:lnTo>
                    <a:pt x="5354472" y="45593"/>
                  </a:lnTo>
                  <a:lnTo>
                    <a:pt x="5360187" y="43180"/>
                  </a:lnTo>
                  <a:lnTo>
                    <a:pt x="5368569" y="41910"/>
                  </a:lnTo>
                  <a:lnTo>
                    <a:pt x="5378602" y="41910"/>
                  </a:lnTo>
                  <a:lnTo>
                    <a:pt x="5374411" y="43180"/>
                  </a:lnTo>
                  <a:lnTo>
                    <a:pt x="5367680" y="43180"/>
                  </a:lnTo>
                  <a:lnTo>
                    <a:pt x="5389397" y="44450"/>
                  </a:lnTo>
                  <a:lnTo>
                    <a:pt x="5452770" y="44450"/>
                  </a:lnTo>
                  <a:lnTo>
                    <a:pt x="5477154" y="45593"/>
                  </a:lnTo>
                  <a:lnTo>
                    <a:pt x="5466613" y="46863"/>
                  </a:lnTo>
                  <a:lnTo>
                    <a:pt x="5491632" y="46863"/>
                  </a:lnTo>
                  <a:lnTo>
                    <a:pt x="5500141" y="45593"/>
                  </a:lnTo>
                  <a:lnTo>
                    <a:pt x="5510174" y="44450"/>
                  </a:lnTo>
                  <a:lnTo>
                    <a:pt x="5509793" y="43180"/>
                  </a:lnTo>
                  <a:lnTo>
                    <a:pt x="5563260" y="44450"/>
                  </a:lnTo>
                  <a:lnTo>
                    <a:pt x="5559450" y="40513"/>
                  </a:lnTo>
                  <a:lnTo>
                    <a:pt x="5575198" y="41910"/>
                  </a:lnTo>
                  <a:lnTo>
                    <a:pt x="5586882" y="44450"/>
                  </a:lnTo>
                  <a:lnTo>
                    <a:pt x="5599963" y="45593"/>
                  </a:lnTo>
                  <a:lnTo>
                    <a:pt x="5620156" y="44450"/>
                  </a:lnTo>
                  <a:lnTo>
                    <a:pt x="5667908" y="44450"/>
                  </a:lnTo>
                  <a:lnTo>
                    <a:pt x="5678703" y="43180"/>
                  </a:lnTo>
                  <a:lnTo>
                    <a:pt x="5693943" y="41910"/>
                  </a:lnTo>
                  <a:lnTo>
                    <a:pt x="5704738" y="41910"/>
                  </a:lnTo>
                  <a:lnTo>
                    <a:pt x="5703595" y="40513"/>
                  </a:lnTo>
                  <a:lnTo>
                    <a:pt x="5702452" y="39243"/>
                  </a:lnTo>
                  <a:lnTo>
                    <a:pt x="5722264" y="40513"/>
                  </a:lnTo>
                  <a:lnTo>
                    <a:pt x="5731154" y="41910"/>
                  </a:lnTo>
                  <a:lnTo>
                    <a:pt x="5732551" y="43180"/>
                  </a:lnTo>
                  <a:lnTo>
                    <a:pt x="5730265" y="45593"/>
                  </a:lnTo>
                  <a:lnTo>
                    <a:pt x="6204229" y="45593"/>
                  </a:lnTo>
                  <a:lnTo>
                    <a:pt x="6197371" y="43180"/>
                  </a:lnTo>
                  <a:lnTo>
                    <a:pt x="6198641" y="40513"/>
                  </a:lnTo>
                  <a:lnTo>
                    <a:pt x="6204356" y="39243"/>
                  </a:lnTo>
                  <a:lnTo>
                    <a:pt x="6207785" y="38100"/>
                  </a:lnTo>
                  <a:lnTo>
                    <a:pt x="6211214" y="36830"/>
                  </a:lnTo>
                  <a:lnTo>
                    <a:pt x="6224930" y="38100"/>
                  </a:lnTo>
                  <a:lnTo>
                    <a:pt x="6264427" y="38100"/>
                  </a:lnTo>
                  <a:lnTo>
                    <a:pt x="6274587" y="36830"/>
                  </a:lnTo>
                  <a:lnTo>
                    <a:pt x="6302527" y="39243"/>
                  </a:lnTo>
                  <a:lnTo>
                    <a:pt x="6308369" y="40513"/>
                  </a:lnTo>
                  <a:lnTo>
                    <a:pt x="6316243" y="41910"/>
                  </a:lnTo>
                  <a:lnTo>
                    <a:pt x="6349771" y="43180"/>
                  </a:lnTo>
                  <a:lnTo>
                    <a:pt x="6342151" y="43180"/>
                  </a:lnTo>
                  <a:lnTo>
                    <a:pt x="6330975" y="44450"/>
                  </a:lnTo>
                  <a:lnTo>
                    <a:pt x="6320561" y="44450"/>
                  </a:lnTo>
                  <a:lnTo>
                    <a:pt x="6315354" y="45593"/>
                  </a:lnTo>
                  <a:lnTo>
                    <a:pt x="6634378" y="45593"/>
                  </a:lnTo>
                  <a:lnTo>
                    <a:pt x="6628917" y="44450"/>
                  </a:lnTo>
                  <a:lnTo>
                    <a:pt x="6617487" y="44450"/>
                  </a:lnTo>
                  <a:lnTo>
                    <a:pt x="6629044" y="43180"/>
                  </a:lnTo>
                  <a:lnTo>
                    <a:pt x="6644411" y="41910"/>
                  </a:lnTo>
                  <a:lnTo>
                    <a:pt x="6655460" y="41910"/>
                  </a:lnTo>
                  <a:lnTo>
                    <a:pt x="6654825" y="40513"/>
                  </a:lnTo>
                  <a:lnTo>
                    <a:pt x="6654190" y="39243"/>
                  </a:lnTo>
                  <a:lnTo>
                    <a:pt x="6685051" y="39243"/>
                  </a:lnTo>
                  <a:lnTo>
                    <a:pt x="6678955" y="43180"/>
                  </a:lnTo>
                  <a:lnTo>
                    <a:pt x="6697243" y="43180"/>
                  </a:lnTo>
                  <a:lnTo>
                    <a:pt x="6691528" y="44450"/>
                  </a:lnTo>
                  <a:lnTo>
                    <a:pt x="6807352" y="44450"/>
                  </a:lnTo>
                  <a:lnTo>
                    <a:pt x="6801256" y="43180"/>
                  </a:lnTo>
                  <a:lnTo>
                    <a:pt x="6792366" y="41910"/>
                  </a:lnTo>
                  <a:lnTo>
                    <a:pt x="6783984" y="41910"/>
                  </a:lnTo>
                  <a:lnTo>
                    <a:pt x="6779666" y="40513"/>
                  </a:lnTo>
                  <a:lnTo>
                    <a:pt x="6747789" y="43180"/>
                  </a:lnTo>
                  <a:lnTo>
                    <a:pt x="6717309" y="41910"/>
                  </a:lnTo>
                  <a:lnTo>
                    <a:pt x="6716090" y="41808"/>
                  </a:lnTo>
                  <a:lnTo>
                    <a:pt x="6725564" y="40513"/>
                  </a:lnTo>
                  <a:lnTo>
                    <a:pt x="6734454" y="40513"/>
                  </a:lnTo>
                  <a:lnTo>
                    <a:pt x="6742328" y="39243"/>
                  </a:lnTo>
                  <a:lnTo>
                    <a:pt x="6749440" y="38100"/>
                  </a:lnTo>
                  <a:lnTo>
                    <a:pt x="6770903" y="39243"/>
                  </a:lnTo>
                  <a:lnTo>
                    <a:pt x="6808495" y="40513"/>
                  </a:lnTo>
                  <a:lnTo>
                    <a:pt x="6840626" y="39243"/>
                  </a:lnTo>
                  <a:lnTo>
                    <a:pt x="6845198" y="38100"/>
                  </a:lnTo>
                  <a:lnTo>
                    <a:pt x="6853707" y="36830"/>
                  </a:lnTo>
                  <a:lnTo>
                    <a:pt x="6863613" y="38100"/>
                  </a:lnTo>
                  <a:lnTo>
                    <a:pt x="6875551" y="39243"/>
                  </a:lnTo>
                  <a:lnTo>
                    <a:pt x="6890537" y="39243"/>
                  </a:lnTo>
                  <a:lnTo>
                    <a:pt x="6855358" y="41910"/>
                  </a:lnTo>
                  <a:lnTo>
                    <a:pt x="6845833" y="43180"/>
                  </a:lnTo>
                  <a:lnTo>
                    <a:pt x="6854088" y="45593"/>
                  </a:lnTo>
                  <a:lnTo>
                    <a:pt x="6980707" y="45593"/>
                  </a:lnTo>
                  <a:lnTo>
                    <a:pt x="6980199" y="43180"/>
                  </a:lnTo>
                  <a:lnTo>
                    <a:pt x="7016267" y="43180"/>
                  </a:lnTo>
                  <a:lnTo>
                    <a:pt x="7062368" y="44450"/>
                  </a:lnTo>
                  <a:lnTo>
                    <a:pt x="7091832" y="45593"/>
                  </a:lnTo>
                  <a:lnTo>
                    <a:pt x="7087387" y="46863"/>
                  </a:lnTo>
                  <a:lnTo>
                    <a:pt x="7137044" y="46863"/>
                  </a:lnTo>
                  <a:lnTo>
                    <a:pt x="7119772" y="45593"/>
                  </a:lnTo>
                  <a:lnTo>
                    <a:pt x="7129424" y="45593"/>
                  </a:lnTo>
                  <a:lnTo>
                    <a:pt x="7147966" y="44450"/>
                  </a:lnTo>
                  <a:lnTo>
                    <a:pt x="7139330" y="44450"/>
                  </a:lnTo>
                  <a:lnTo>
                    <a:pt x="7146950" y="43180"/>
                  </a:lnTo>
                  <a:lnTo>
                    <a:pt x="7168794" y="43180"/>
                  </a:lnTo>
                  <a:lnTo>
                    <a:pt x="7174001" y="41910"/>
                  </a:lnTo>
                  <a:lnTo>
                    <a:pt x="7154570" y="40513"/>
                  </a:lnTo>
                  <a:lnTo>
                    <a:pt x="7156475" y="39243"/>
                  </a:lnTo>
                  <a:lnTo>
                    <a:pt x="7161174" y="36830"/>
                  </a:lnTo>
                  <a:lnTo>
                    <a:pt x="7157745" y="35560"/>
                  </a:lnTo>
                  <a:lnTo>
                    <a:pt x="7150633" y="32893"/>
                  </a:lnTo>
                  <a:lnTo>
                    <a:pt x="7164349" y="32893"/>
                  </a:lnTo>
                  <a:lnTo>
                    <a:pt x="7199147" y="40513"/>
                  </a:lnTo>
                  <a:lnTo>
                    <a:pt x="7195210" y="41910"/>
                  </a:lnTo>
                  <a:lnTo>
                    <a:pt x="7177430" y="44450"/>
                  </a:lnTo>
                  <a:lnTo>
                    <a:pt x="7166508" y="45593"/>
                  </a:lnTo>
                  <a:lnTo>
                    <a:pt x="7153046" y="45593"/>
                  </a:lnTo>
                  <a:lnTo>
                    <a:pt x="7137044" y="46863"/>
                  </a:lnTo>
                  <a:lnTo>
                    <a:pt x="7222007" y="46863"/>
                  </a:lnTo>
                  <a:lnTo>
                    <a:pt x="7223404" y="32893"/>
                  </a:lnTo>
                  <a:lnTo>
                    <a:pt x="7224293" y="241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6153277" y="192532"/>
              <a:ext cx="1771014" cy="3810"/>
            </a:xfrm>
            <a:custGeom>
              <a:avLst/>
              <a:gdLst/>
              <a:ahLst/>
              <a:cxnLst/>
              <a:rect l="l" t="t" r="r" b="b"/>
              <a:pathLst>
                <a:path w="1771015" h="3810">
                  <a:moveTo>
                    <a:pt x="1769237" y="0"/>
                  </a:moveTo>
                  <a:lnTo>
                    <a:pt x="59817" y="0"/>
                  </a:lnTo>
                  <a:lnTo>
                    <a:pt x="65278" y="1269"/>
                  </a:lnTo>
                  <a:lnTo>
                    <a:pt x="57023" y="2412"/>
                  </a:lnTo>
                  <a:lnTo>
                    <a:pt x="6858" y="2412"/>
                  </a:lnTo>
                  <a:lnTo>
                    <a:pt x="0" y="3682"/>
                  </a:lnTo>
                  <a:lnTo>
                    <a:pt x="1770634" y="3682"/>
                  </a:lnTo>
                  <a:lnTo>
                    <a:pt x="1769745" y="2412"/>
                  </a:lnTo>
                  <a:lnTo>
                    <a:pt x="17692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9" name="object 369"/>
          <p:cNvSpPr/>
          <p:nvPr/>
        </p:nvSpPr>
        <p:spPr>
          <a:xfrm>
            <a:off x="432676" y="192531"/>
            <a:ext cx="69215" cy="2540"/>
          </a:xfrm>
          <a:custGeom>
            <a:avLst/>
            <a:gdLst/>
            <a:ahLst/>
            <a:cxnLst/>
            <a:rect l="l" t="t" r="r" b="b"/>
            <a:pathLst>
              <a:path w="69215" h="2539">
                <a:moveTo>
                  <a:pt x="66928" y="0"/>
                </a:moveTo>
                <a:lnTo>
                  <a:pt x="0" y="0"/>
                </a:lnTo>
                <a:lnTo>
                  <a:pt x="34493" y="1270"/>
                </a:lnTo>
                <a:lnTo>
                  <a:pt x="41313" y="1270"/>
                </a:lnTo>
                <a:lnTo>
                  <a:pt x="29819" y="2413"/>
                </a:lnTo>
                <a:lnTo>
                  <a:pt x="68884" y="2413"/>
                </a:lnTo>
                <a:lnTo>
                  <a:pt x="66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587451" y="189864"/>
            <a:ext cx="107950" cy="5080"/>
          </a:xfrm>
          <a:custGeom>
            <a:avLst/>
            <a:gdLst/>
            <a:ahLst/>
            <a:cxnLst/>
            <a:rect l="l" t="t" r="r" b="b"/>
            <a:pathLst>
              <a:path w="107950" h="5080">
                <a:moveTo>
                  <a:pt x="107568" y="0"/>
                </a:moveTo>
                <a:lnTo>
                  <a:pt x="12065" y="0"/>
                </a:lnTo>
                <a:lnTo>
                  <a:pt x="17779" y="1396"/>
                </a:lnTo>
                <a:lnTo>
                  <a:pt x="850" y="3936"/>
                </a:lnTo>
                <a:lnTo>
                  <a:pt x="0" y="5079"/>
                </a:lnTo>
                <a:lnTo>
                  <a:pt x="17640" y="5079"/>
                </a:lnTo>
                <a:lnTo>
                  <a:pt x="26974" y="3936"/>
                </a:lnTo>
                <a:lnTo>
                  <a:pt x="39789" y="2666"/>
                </a:lnTo>
                <a:lnTo>
                  <a:pt x="39484" y="2666"/>
                </a:lnTo>
                <a:lnTo>
                  <a:pt x="58978" y="1396"/>
                </a:lnTo>
                <a:lnTo>
                  <a:pt x="100723" y="1396"/>
                </a:lnTo>
                <a:lnTo>
                  <a:pt x="107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00988" y="193802"/>
            <a:ext cx="738505" cy="1270"/>
          </a:xfrm>
          <a:custGeom>
            <a:avLst/>
            <a:gdLst/>
            <a:ahLst/>
            <a:cxnLst/>
            <a:rect l="l" t="t" r="r" b="b"/>
            <a:pathLst>
              <a:path w="738505" h="1269">
                <a:moveTo>
                  <a:pt x="738124" y="0"/>
                </a:moveTo>
                <a:lnTo>
                  <a:pt x="0" y="0"/>
                </a:lnTo>
                <a:lnTo>
                  <a:pt x="10248" y="1143"/>
                </a:lnTo>
                <a:lnTo>
                  <a:pt x="683768" y="1143"/>
                </a:lnTo>
                <a:lnTo>
                  <a:pt x="7381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248529" y="188594"/>
            <a:ext cx="223520" cy="6350"/>
          </a:xfrm>
          <a:custGeom>
            <a:avLst/>
            <a:gdLst/>
            <a:ahLst/>
            <a:cxnLst/>
            <a:rect l="l" t="t" r="r" b="b"/>
            <a:pathLst>
              <a:path w="223520" h="6350">
                <a:moveTo>
                  <a:pt x="80391" y="6350"/>
                </a:moveTo>
                <a:lnTo>
                  <a:pt x="47625" y="5207"/>
                </a:lnTo>
                <a:lnTo>
                  <a:pt x="60833" y="2667"/>
                </a:lnTo>
                <a:lnTo>
                  <a:pt x="30353" y="2667"/>
                </a:lnTo>
                <a:lnTo>
                  <a:pt x="3302" y="0"/>
                </a:lnTo>
                <a:lnTo>
                  <a:pt x="762" y="1270"/>
                </a:lnTo>
                <a:lnTo>
                  <a:pt x="2794" y="3937"/>
                </a:lnTo>
                <a:lnTo>
                  <a:pt x="2667" y="3937"/>
                </a:lnTo>
                <a:lnTo>
                  <a:pt x="0" y="6350"/>
                </a:lnTo>
                <a:lnTo>
                  <a:pt x="80391" y="6350"/>
                </a:lnTo>
                <a:close/>
              </a:path>
              <a:path w="223520" h="6350">
                <a:moveTo>
                  <a:pt x="158496" y="6350"/>
                </a:moveTo>
                <a:lnTo>
                  <a:pt x="140081" y="5207"/>
                </a:lnTo>
                <a:lnTo>
                  <a:pt x="80391" y="6350"/>
                </a:lnTo>
                <a:lnTo>
                  <a:pt x="158496" y="6350"/>
                </a:lnTo>
                <a:close/>
              </a:path>
              <a:path w="223520" h="6350">
                <a:moveTo>
                  <a:pt x="223393" y="3937"/>
                </a:moveTo>
                <a:lnTo>
                  <a:pt x="160782" y="3937"/>
                </a:lnTo>
                <a:lnTo>
                  <a:pt x="160528" y="5207"/>
                </a:lnTo>
                <a:lnTo>
                  <a:pt x="165608" y="5207"/>
                </a:lnTo>
                <a:lnTo>
                  <a:pt x="167767" y="6350"/>
                </a:lnTo>
                <a:lnTo>
                  <a:pt x="213233" y="6350"/>
                </a:lnTo>
                <a:lnTo>
                  <a:pt x="220345" y="5207"/>
                </a:lnTo>
                <a:lnTo>
                  <a:pt x="223393" y="3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537580" y="192531"/>
            <a:ext cx="123825" cy="2540"/>
          </a:xfrm>
          <a:custGeom>
            <a:avLst/>
            <a:gdLst/>
            <a:ahLst/>
            <a:cxnLst/>
            <a:rect l="l" t="t" r="r" b="b"/>
            <a:pathLst>
              <a:path w="123825" h="2539">
                <a:moveTo>
                  <a:pt x="65278" y="0"/>
                </a:moveTo>
                <a:lnTo>
                  <a:pt x="0" y="0"/>
                </a:lnTo>
                <a:lnTo>
                  <a:pt x="29591" y="1270"/>
                </a:lnTo>
                <a:lnTo>
                  <a:pt x="27559" y="2413"/>
                </a:lnTo>
                <a:lnTo>
                  <a:pt x="123698" y="2413"/>
                </a:lnTo>
                <a:lnTo>
                  <a:pt x="103505" y="1270"/>
                </a:lnTo>
                <a:lnTo>
                  <a:pt x="80391" y="1270"/>
                </a:lnTo>
                <a:lnTo>
                  <a:pt x="652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868415" y="193802"/>
            <a:ext cx="253365" cy="1270"/>
          </a:xfrm>
          <a:custGeom>
            <a:avLst/>
            <a:gdLst/>
            <a:ahLst/>
            <a:cxnLst/>
            <a:rect l="l" t="t" r="r" b="b"/>
            <a:pathLst>
              <a:path w="253364" h="1269">
                <a:moveTo>
                  <a:pt x="243586" y="0"/>
                </a:moveTo>
                <a:lnTo>
                  <a:pt x="0" y="0"/>
                </a:lnTo>
                <a:lnTo>
                  <a:pt x="6223" y="1143"/>
                </a:lnTo>
                <a:lnTo>
                  <a:pt x="253111" y="1143"/>
                </a:lnTo>
                <a:lnTo>
                  <a:pt x="2435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6167882" y="193802"/>
            <a:ext cx="38100" cy="1270"/>
          </a:xfrm>
          <a:custGeom>
            <a:avLst/>
            <a:gdLst/>
            <a:ahLst/>
            <a:cxnLst/>
            <a:rect l="l" t="t" r="r" b="b"/>
            <a:pathLst>
              <a:path w="38100" h="1269">
                <a:moveTo>
                  <a:pt x="31622" y="0"/>
                </a:moveTo>
                <a:lnTo>
                  <a:pt x="8762" y="0"/>
                </a:lnTo>
                <a:lnTo>
                  <a:pt x="0" y="1143"/>
                </a:lnTo>
                <a:lnTo>
                  <a:pt x="37718" y="1143"/>
                </a:lnTo>
                <a:lnTo>
                  <a:pt x="31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643724" y="191262"/>
            <a:ext cx="44450" cy="2540"/>
          </a:xfrm>
          <a:custGeom>
            <a:avLst/>
            <a:gdLst/>
            <a:ahLst/>
            <a:cxnLst/>
            <a:rect l="l" t="t" r="r" b="b"/>
            <a:pathLst>
              <a:path w="44450" h="2539">
                <a:moveTo>
                  <a:pt x="44450" y="0"/>
                </a:moveTo>
                <a:lnTo>
                  <a:pt x="25095" y="0"/>
                </a:lnTo>
                <a:lnTo>
                  <a:pt x="14985" y="1270"/>
                </a:lnTo>
                <a:lnTo>
                  <a:pt x="0" y="2540"/>
                </a:lnTo>
                <a:lnTo>
                  <a:pt x="39916" y="2540"/>
                </a:lnTo>
                <a:lnTo>
                  <a:pt x="444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4164203" y="187451"/>
            <a:ext cx="909955" cy="6350"/>
          </a:xfrm>
          <a:custGeom>
            <a:avLst/>
            <a:gdLst/>
            <a:ahLst/>
            <a:cxnLst/>
            <a:rect l="l" t="t" r="r" b="b"/>
            <a:pathLst>
              <a:path w="909954" h="6350">
                <a:moveTo>
                  <a:pt x="34417" y="6350"/>
                </a:moveTo>
                <a:lnTo>
                  <a:pt x="31242" y="5080"/>
                </a:lnTo>
                <a:lnTo>
                  <a:pt x="16002" y="5080"/>
                </a:lnTo>
                <a:lnTo>
                  <a:pt x="0" y="6350"/>
                </a:lnTo>
                <a:lnTo>
                  <a:pt x="34417" y="6350"/>
                </a:lnTo>
                <a:close/>
              </a:path>
              <a:path w="909954" h="6350">
                <a:moveTo>
                  <a:pt x="98552" y="6350"/>
                </a:moveTo>
                <a:lnTo>
                  <a:pt x="91948" y="3810"/>
                </a:lnTo>
                <a:lnTo>
                  <a:pt x="94742" y="2413"/>
                </a:lnTo>
                <a:lnTo>
                  <a:pt x="92456" y="1143"/>
                </a:lnTo>
                <a:lnTo>
                  <a:pt x="64516" y="1143"/>
                </a:lnTo>
                <a:lnTo>
                  <a:pt x="48514" y="0"/>
                </a:lnTo>
                <a:lnTo>
                  <a:pt x="31242" y="0"/>
                </a:lnTo>
                <a:lnTo>
                  <a:pt x="21717" y="1143"/>
                </a:lnTo>
                <a:lnTo>
                  <a:pt x="56642" y="3810"/>
                </a:lnTo>
                <a:lnTo>
                  <a:pt x="68961" y="5080"/>
                </a:lnTo>
                <a:lnTo>
                  <a:pt x="49149" y="5080"/>
                </a:lnTo>
                <a:lnTo>
                  <a:pt x="43815" y="6350"/>
                </a:lnTo>
                <a:lnTo>
                  <a:pt x="98552" y="6350"/>
                </a:lnTo>
                <a:close/>
              </a:path>
              <a:path w="909954" h="6350">
                <a:moveTo>
                  <a:pt x="751205" y="6350"/>
                </a:moveTo>
                <a:lnTo>
                  <a:pt x="737362" y="5080"/>
                </a:lnTo>
                <a:lnTo>
                  <a:pt x="114046" y="5080"/>
                </a:lnTo>
                <a:lnTo>
                  <a:pt x="98552" y="6350"/>
                </a:lnTo>
                <a:lnTo>
                  <a:pt x="751205" y="6350"/>
                </a:lnTo>
                <a:close/>
              </a:path>
              <a:path w="909954" h="6350">
                <a:moveTo>
                  <a:pt x="909447" y="6350"/>
                </a:moveTo>
                <a:lnTo>
                  <a:pt x="893191" y="5080"/>
                </a:lnTo>
                <a:lnTo>
                  <a:pt x="809498" y="5080"/>
                </a:lnTo>
                <a:lnTo>
                  <a:pt x="779653" y="3810"/>
                </a:lnTo>
                <a:lnTo>
                  <a:pt x="761365" y="3810"/>
                </a:lnTo>
                <a:lnTo>
                  <a:pt x="751205" y="6350"/>
                </a:lnTo>
                <a:lnTo>
                  <a:pt x="909447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903595" y="192531"/>
            <a:ext cx="252729" cy="1270"/>
          </a:xfrm>
          <a:custGeom>
            <a:avLst/>
            <a:gdLst/>
            <a:ahLst/>
            <a:cxnLst/>
            <a:rect l="l" t="t" r="r" b="b"/>
            <a:pathLst>
              <a:path w="252729" h="1269">
                <a:moveTo>
                  <a:pt x="252729" y="0"/>
                </a:moveTo>
                <a:lnTo>
                  <a:pt x="0" y="0"/>
                </a:lnTo>
                <a:lnTo>
                  <a:pt x="13462" y="1270"/>
                </a:lnTo>
                <a:lnTo>
                  <a:pt x="248538" y="1270"/>
                </a:lnTo>
                <a:lnTo>
                  <a:pt x="2527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426948" y="179831"/>
            <a:ext cx="3726815" cy="12700"/>
          </a:xfrm>
          <a:custGeom>
            <a:avLst/>
            <a:gdLst/>
            <a:ahLst/>
            <a:cxnLst/>
            <a:rect l="l" t="t" r="r" b="b"/>
            <a:pathLst>
              <a:path w="3726815" h="12700">
                <a:moveTo>
                  <a:pt x="2708046" y="12700"/>
                </a:moveTo>
                <a:lnTo>
                  <a:pt x="2685059" y="8763"/>
                </a:lnTo>
                <a:lnTo>
                  <a:pt x="2533421" y="8763"/>
                </a:lnTo>
                <a:lnTo>
                  <a:pt x="2535580" y="6350"/>
                </a:lnTo>
                <a:lnTo>
                  <a:pt x="2531516" y="5080"/>
                </a:lnTo>
                <a:lnTo>
                  <a:pt x="162953" y="5080"/>
                </a:lnTo>
                <a:lnTo>
                  <a:pt x="171221" y="2413"/>
                </a:lnTo>
                <a:lnTo>
                  <a:pt x="66776" y="2413"/>
                </a:lnTo>
                <a:lnTo>
                  <a:pt x="53149" y="1270"/>
                </a:lnTo>
                <a:lnTo>
                  <a:pt x="42722" y="1270"/>
                </a:lnTo>
                <a:lnTo>
                  <a:pt x="32296" y="0"/>
                </a:lnTo>
                <a:lnTo>
                  <a:pt x="18656" y="0"/>
                </a:lnTo>
                <a:lnTo>
                  <a:pt x="0" y="2413"/>
                </a:lnTo>
                <a:lnTo>
                  <a:pt x="3048" y="12700"/>
                </a:lnTo>
                <a:lnTo>
                  <a:pt x="73507" y="12700"/>
                </a:lnTo>
                <a:lnTo>
                  <a:pt x="59804" y="11430"/>
                </a:lnTo>
                <a:lnTo>
                  <a:pt x="66636" y="10033"/>
                </a:lnTo>
                <a:lnTo>
                  <a:pt x="112674" y="10033"/>
                </a:lnTo>
                <a:lnTo>
                  <a:pt x="145783" y="8763"/>
                </a:lnTo>
                <a:lnTo>
                  <a:pt x="157619" y="8763"/>
                </a:lnTo>
                <a:lnTo>
                  <a:pt x="166116" y="10033"/>
                </a:lnTo>
                <a:lnTo>
                  <a:pt x="290004" y="10033"/>
                </a:lnTo>
                <a:lnTo>
                  <a:pt x="289953" y="11430"/>
                </a:lnTo>
                <a:lnTo>
                  <a:pt x="302348" y="11430"/>
                </a:lnTo>
                <a:lnTo>
                  <a:pt x="305625" y="12700"/>
                </a:lnTo>
                <a:lnTo>
                  <a:pt x="2708046" y="12700"/>
                </a:lnTo>
                <a:close/>
              </a:path>
              <a:path w="3726815" h="12700">
                <a:moveTo>
                  <a:pt x="3726459" y="12700"/>
                </a:moveTo>
                <a:lnTo>
                  <a:pt x="3722268" y="11430"/>
                </a:lnTo>
                <a:lnTo>
                  <a:pt x="3710330" y="10033"/>
                </a:lnTo>
                <a:lnTo>
                  <a:pt x="3673373" y="10033"/>
                </a:lnTo>
                <a:lnTo>
                  <a:pt x="3658895" y="8763"/>
                </a:lnTo>
                <a:lnTo>
                  <a:pt x="3647338" y="8763"/>
                </a:lnTo>
                <a:lnTo>
                  <a:pt x="3634257" y="10033"/>
                </a:lnTo>
                <a:lnTo>
                  <a:pt x="3638448" y="11430"/>
                </a:lnTo>
                <a:lnTo>
                  <a:pt x="3642893" y="11430"/>
                </a:lnTo>
                <a:lnTo>
                  <a:pt x="3630104" y="12623"/>
                </a:lnTo>
                <a:lnTo>
                  <a:pt x="3615334" y="8763"/>
                </a:lnTo>
                <a:lnTo>
                  <a:pt x="3553104" y="8763"/>
                </a:lnTo>
                <a:lnTo>
                  <a:pt x="3505098" y="7620"/>
                </a:lnTo>
                <a:lnTo>
                  <a:pt x="3488842" y="8763"/>
                </a:lnTo>
                <a:lnTo>
                  <a:pt x="3467252" y="11430"/>
                </a:lnTo>
                <a:lnTo>
                  <a:pt x="3439947" y="11430"/>
                </a:lnTo>
                <a:lnTo>
                  <a:pt x="3406851" y="12623"/>
                </a:lnTo>
                <a:lnTo>
                  <a:pt x="3412769" y="11430"/>
                </a:lnTo>
                <a:lnTo>
                  <a:pt x="3152927" y="11430"/>
                </a:lnTo>
                <a:lnTo>
                  <a:pt x="3141878" y="8763"/>
                </a:lnTo>
                <a:lnTo>
                  <a:pt x="3114700" y="7620"/>
                </a:lnTo>
                <a:lnTo>
                  <a:pt x="3075330" y="7620"/>
                </a:lnTo>
                <a:lnTo>
                  <a:pt x="3076600" y="8763"/>
                </a:lnTo>
                <a:lnTo>
                  <a:pt x="3055772" y="10033"/>
                </a:lnTo>
                <a:lnTo>
                  <a:pt x="2994329" y="12611"/>
                </a:lnTo>
                <a:lnTo>
                  <a:pt x="2985287" y="8763"/>
                </a:lnTo>
                <a:lnTo>
                  <a:pt x="2787802" y="8763"/>
                </a:lnTo>
                <a:lnTo>
                  <a:pt x="2785516" y="7620"/>
                </a:lnTo>
                <a:lnTo>
                  <a:pt x="2774721" y="6350"/>
                </a:lnTo>
                <a:lnTo>
                  <a:pt x="2741447" y="3683"/>
                </a:lnTo>
                <a:lnTo>
                  <a:pt x="2746654" y="6350"/>
                </a:lnTo>
                <a:lnTo>
                  <a:pt x="2754020" y="7620"/>
                </a:lnTo>
                <a:lnTo>
                  <a:pt x="2762529" y="10033"/>
                </a:lnTo>
                <a:lnTo>
                  <a:pt x="2771419" y="11430"/>
                </a:lnTo>
                <a:lnTo>
                  <a:pt x="2738272" y="11430"/>
                </a:lnTo>
                <a:lnTo>
                  <a:pt x="2723921" y="12700"/>
                </a:lnTo>
                <a:lnTo>
                  <a:pt x="3630447" y="12700"/>
                </a:lnTo>
                <a:lnTo>
                  <a:pt x="3726459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4279265" y="187451"/>
            <a:ext cx="621665" cy="5080"/>
          </a:xfrm>
          <a:custGeom>
            <a:avLst/>
            <a:gdLst/>
            <a:ahLst/>
            <a:cxnLst/>
            <a:rect l="l" t="t" r="r" b="b"/>
            <a:pathLst>
              <a:path w="621664" h="5080">
                <a:moveTo>
                  <a:pt x="621665" y="5080"/>
                </a:moveTo>
                <a:lnTo>
                  <a:pt x="615569" y="3810"/>
                </a:lnTo>
                <a:lnTo>
                  <a:pt x="462407" y="3810"/>
                </a:lnTo>
                <a:lnTo>
                  <a:pt x="458089" y="1143"/>
                </a:lnTo>
                <a:lnTo>
                  <a:pt x="452755" y="2413"/>
                </a:lnTo>
                <a:lnTo>
                  <a:pt x="443865" y="3810"/>
                </a:lnTo>
                <a:lnTo>
                  <a:pt x="429056" y="5003"/>
                </a:lnTo>
                <a:lnTo>
                  <a:pt x="429768" y="3810"/>
                </a:lnTo>
                <a:lnTo>
                  <a:pt x="223520" y="3810"/>
                </a:lnTo>
                <a:lnTo>
                  <a:pt x="188087" y="1143"/>
                </a:lnTo>
                <a:lnTo>
                  <a:pt x="20828" y="1143"/>
                </a:lnTo>
                <a:lnTo>
                  <a:pt x="3429" y="0"/>
                </a:lnTo>
                <a:lnTo>
                  <a:pt x="1016" y="1143"/>
                </a:lnTo>
                <a:lnTo>
                  <a:pt x="3048" y="3810"/>
                </a:lnTo>
                <a:lnTo>
                  <a:pt x="0" y="5080"/>
                </a:lnTo>
                <a:lnTo>
                  <a:pt x="427990" y="5080"/>
                </a:lnTo>
                <a:lnTo>
                  <a:pt x="429006" y="5080"/>
                </a:lnTo>
                <a:lnTo>
                  <a:pt x="62166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001387" y="186181"/>
            <a:ext cx="140335" cy="6350"/>
          </a:xfrm>
          <a:custGeom>
            <a:avLst/>
            <a:gdLst/>
            <a:ahLst/>
            <a:cxnLst/>
            <a:rect l="l" t="t" r="r" b="b"/>
            <a:pathLst>
              <a:path w="140335" h="6350">
                <a:moveTo>
                  <a:pt x="69723" y="1270"/>
                </a:moveTo>
                <a:lnTo>
                  <a:pt x="45466" y="0"/>
                </a:lnTo>
                <a:lnTo>
                  <a:pt x="40767" y="3683"/>
                </a:lnTo>
                <a:lnTo>
                  <a:pt x="0" y="3683"/>
                </a:lnTo>
                <a:lnTo>
                  <a:pt x="9652" y="6350"/>
                </a:lnTo>
                <a:lnTo>
                  <a:pt x="32512" y="6350"/>
                </a:lnTo>
                <a:lnTo>
                  <a:pt x="25527" y="5080"/>
                </a:lnTo>
                <a:lnTo>
                  <a:pt x="50165" y="3683"/>
                </a:lnTo>
                <a:lnTo>
                  <a:pt x="68072" y="2413"/>
                </a:lnTo>
                <a:lnTo>
                  <a:pt x="69723" y="1270"/>
                </a:lnTo>
                <a:close/>
              </a:path>
              <a:path w="140335" h="6350">
                <a:moveTo>
                  <a:pt x="140081" y="0"/>
                </a:moveTo>
                <a:lnTo>
                  <a:pt x="93599" y="0"/>
                </a:lnTo>
                <a:lnTo>
                  <a:pt x="85471" y="2413"/>
                </a:lnTo>
                <a:lnTo>
                  <a:pt x="82296" y="5080"/>
                </a:lnTo>
                <a:lnTo>
                  <a:pt x="79248" y="6350"/>
                </a:lnTo>
                <a:lnTo>
                  <a:pt x="136525" y="6350"/>
                </a:lnTo>
                <a:lnTo>
                  <a:pt x="1400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374004" y="189864"/>
            <a:ext cx="56515" cy="3175"/>
          </a:xfrm>
          <a:custGeom>
            <a:avLst/>
            <a:gdLst/>
            <a:ahLst/>
            <a:cxnLst/>
            <a:rect l="l" t="t" r="r" b="b"/>
            <a:pathLst>
              <a:path w="56514" h="3175">
                <a:moveTo>
                  <a:pt x="56260" y="0"/>
                </a:moveTo>
                <a:lnTo>
                  <a:pt x="11683" y="0"/>
                </a:lnTo>
                <a:lnTo>
                  <a:pt x="20573" y="1396"/>
                </a:lnTo>
                <a:lnTo>
                  <a:pt x="253" y="1396"/>
                </a:lnTo>
                <a:lnTo>
                  <a:pt x="2920" y="2666"/>
                </a:lnTo>
                <a:lnTo>
                  <a:pt x="0" y="2666"/>
                </a:lnTo>
                <a:lnTo>
                  <a:pt x="40893" y="1396"/>
                </a:lnTo>
                <a:lnTo>
                  <a:pt x="562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535040" y="189864"/>
            <a:ext cx="66675" cy="3175"/>
          </a:xfrm>
          <a:custGeom>
            <a:avLst/>
            <a:gdLst/>
            <a:ahLst/>
            <a:cxnLst/>
            <a:rect l="l" t="t" r="r" b="b"/>
            <a:pathLst>
              <a:path w="66675" h="3175">
                <a:moveTo>
                  <a:pt x="66548" y="0"/>
                </a:moveTo>
                <a:lnTo>
                  <a:pt x="14478" y="0"/>
                </a:lnTo>
                <a:lnTo>
                  <a:pt x="2159" y="1396"/>
                </a:lnTo>
                <a:lnTo>
                  <a:pt x="0" y="2666"/>
                </a:lnTo>
                <a:lnTo>
                  <a:pt x="66548" y="2666"/>
                </a:lnTo>
                <a:lnTo>
                  <a:pt x="66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93585" y="189864"/>
            <a:ext cx="46355" cy="1905"/>
          </a:xfrm>
          <a:custGeom>
            <a:avLst/>
            <a:gdLst/>
            <a:ahLst/>
            <a:cxnLst/>
            <a:rect l="l" t="t" r="r" b="b"/>
            <a:pathLst>
              <a:path w="46354" h="1905">
                <a:moveTo>
                  <a:pt x="46037" y="0"/>
                </a:moveTo>
                <a:lnTo>
                  <a:pt x="0" y="0"/>
                </a:lnTo>
                <a:lnTo>
                  <a:pt x="19964" y="1396"/>
                </a:lnTo>
                <a:lnTo>
                  <a:pt x="30810" y="1396"/>
                </a:lnTo>
                <a:lnTo>
                  <a:pt x="460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79876" y="186181"/>
            <a:ext cx="303530" cy="5080"/>
          </a:xfrm>
          <a:custGeom>
            <a:avLst/>
            <a:gdLst/>
            <a:ahLst/>
            <a:cxnLst/>
            <a:rect l="l" t="t" r="r" b="b"/>
            <a:pathLst>
              <a:path w="303529" h="5080">
                <a:moveTo>
                  <a:pt x="272034" y="0"/>
                </a:moveTo>
                <a:lnTo>
                  <a:pt x="215519" y="1270"/>
                </a:lnTo>
                <a:lnTo>
                  <a:pt x="113029" y="2413"/>
                </a:lnTo>
                <a:lnTo>
                  <a:pt x="0" y="5079"/>
                </a:lnTo>
                <a:lnTo>
                  <a:pt x="259841" y="5079"/>
                </a:lnTo>
                <a:lnTo>
                  <a:pt x="276478" y="3683"/>
                </a:lnTo>
                <a:lnTo>
                  <a:pt x="294259" y="3683"/>
                </a:lnTo>
                <a:lnTo>
                  <a:pt x="303529" y="2413"/>
                </a:lnTo>
                <a:lnTo>
                  <a:pt x="275336" y="2413"/>
                </a:lnTo>
                <a:lnTo>
                  <a:pt x="278384" y="1270"/>
                </a:lnTo>
                <a:lnTo>
                  <a:pt x="286003" y="1270"/>
                </a:lnTo>
                <a:lnTo>
                  <a:pt x="2720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4526280" y="187451"/>
            <a:ext cx="368935" cy="3810"/>
          </a:xfrm>
          <a:custGeom>
            <a:avLst/>
            <a:gdLst/>
            <a:ahLst/>
            <a:cxnLst/>
            <a:rect l="l" t="t" r="r" b="b"/>
            <a:pathLst>
              <a:path w="368935" h="3810">
                <a:moveTo>
                  <a:pt x="183388" y="2413"/>
                </a:moveTo>
                <a:lnTo>
                  <a:pt x="119126" y="2413"/>
                </a:lnTo>
                <a:lnTo>
                  <a:pt x="26416" y="0"/>
                </a:lnTo>
                <a:lnTo>
                  <a:pt x="17272" y="1143"/>
                </a:lnTo>
                <a:lnTo>
                  <a:pt x="10922" y="2413"/>
                </a:lnTo>
                <a:lnTo>
                  <a:pt x="0" y="3810"/>
                </a:lnTo>
                <a:lnTo>
                  <a:pt x="182753" y="3810"/>
                </a:lnTo>
                <a:lnTo>
                  <a:pt x="183388" y="2413"/>
                </a:lnTo>
                <a:close/>
              </a:path>
              <a:path w="368935" h="3810">
                <a:moveTo>
                  <a:pt x="308864" y="3810"/>
                </a:moveTo>
                <a:lnTo>
                  <a:pt x="260858" y="2413"/>
                </a:lnTo>
                <a:lnTo>
                  <a:pt x="215392" y="3810"/>
                </a:lnTo>
                <a:lnTo>
                  <a:pt x="308864" y="3810"/>
                </a:lnTo>
                <a:close/>
              </a:path>
              <a:path w="368935" h="3810">
                <a:moveTo>
                  <a:pt x="368554" y="3810"/>
                </a:moveTo>
                <a:lnTo>
                  <a:pt x="361823" y="2413"/>
                </a:lnTo>
                <a:lnTo>
                  <a:pt x="343154" y="2413"/>
                </a:lnTo>
                <a:lnTo>
                  <a:pt x="308864" y="3810"/>
                </a:lnTo>
                <a:lnTo>
                  <a:pt x="368554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344541" y="183514"/>
            <a:ext cx="189865" cy="8255"/>
          </a:xfrm>
          <a:custGeom>
            <a:avLst/>
            <a:gdLst/>
            <a:ahLst/>
            <a:cxnLst/>
            <a:rect l="l" t="t" r="r" b="b"/>
            <a:pathLst>
              <a:path w="189864" h="8255">
                <a:moveTo>
                  <a:pt x="99568" y="2667"/>
                </a:moveTo>
                <a:lnTo>
                  <a:pt x="46609" y="2667"/>
                </a:lnTo>
                <a:lnTo>
                  <a:pt x="36703" y="1397"/>
                </a:lnTo>
                <a:lnTo>
                  <a:pt x="55499" y="1397"/>
                </a:lnTo>
                <a:lnTo>
                  <a:pt x="54610" y="0"/>
                </a:lnTo>
                <a:lnTo>
                  <a:pt x="28448" y="1397"/>
                </a:lnTo>
                <a:lnTo>
                  <a:pt x="9525" y="3937"/>
                </a:lnTo>
                <a:lnTo>
                  <a:pt x="0" y="6350"/>
                </a:lnTo>
                <a:lnTo>
                  <a:pt x="1905" y="7747"/>
                </a:lnTo>
                <a:lnTo>
                  <a:pt x="9398" y="6350"/>
                </a:lnTo>
                <a:lnTo>
                  <a:pt x="85725" y="6350"/>
                </a:lnTo>
                <a:lnTo>
                  <a:pt x="91313" y="5080"/>
                </a:lnTo>
                <a:lnTo>
                  <a:pt x="99568" y="2667"/>
                </a:lnTo>
                <a:close/>
              </a:path>
              <a:path w="189864" h="8255">
                <a:moveTo>
                  <a:pt x="189484" y="6350"/>
                </a:moveTo>
                <a:lnTo>
                  <a:pt x="161798" y="3937"/>
                </a:lnTo>
                <a:lnTo>
                  <a:pt x="181102" y="1397"/>
                </a:lnTo>
                <a:lnTo>
                  <a:pt x="188341" y="1397"/>
                </a:lnTo>
                <a:lnTo>
                  <a:pt x="149225" y="0"/>
                </a:lnTo>
                <a:lnTo>
                  <a:pt x="147193" y="2667"/>
                </a:lnTo>
                <a:lnTo>
                  <a:pt x="131191" y="5080"/>
                </a:lnTo>
                <a:lnTo>
                  <a:pt x="110998" y="5080"/>
                </a:lnTo>
                <a:lnTo>
                  <a:pt x="96520" y="7747"/>
                </a:lnTo>
                <a:lnTo>
                  <a:pt x="119761" y="7747"/>
                </a:lnTo>
                <a:lnTo>
                  <a:pt x="143383" y="6350"/>
                </a:lnTo>
                <a:lnTo>
                  <a:pt x="189484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779893" y="186181"/>
            <a:ext cx="142875" cy="5080"/>
          </a:xfrm>
          <a:custGeom>
            <a:avLst/>
            <a:gdLst/>
            <a:ahLst/>
            <a:cxnLst/>
            <a:rect l="l" t="t" r="r" b="b"/>
            <a:pathLst>
              <a:path w="142875" h="5080">
                <a:moveTo>
                  <a:pt x="79121" y="5080"/>
                </a:moveTo>
                <a:lnTo>
                  <a:pt x="68580" y="3683"/>
                </a:lnTo>
                <a:lnTo>
                  <a:pt x="66167" y="2413"/>
                </a:lnTo>
                <a:lnTo>
                  <a:pt x="67437" y="1270"/>
                </a:lnTo>
                <a:lnTo>
                  <a:pt x="68072" y="0"/>
                </a:lnTo>
                <a:lnTo>
                  <a:pt x="49149" y="1270"/>
                </a:lnTo>
                <a:lnTo>
                  <a:pt x="40005" y="2413"/>
                </a:lnTo>
                <a:lnTo>
                  <a:pt x="27940" y="3683"/>
                </a:lnTo>
                <a:lnTo>
                  <a:pt x="0" y="5080"/>
                </a:lnTo>
                <a:lnTo>
                  <a:pt x="79121" y="5080"/>
                </a:lnTo>
                <a:close/>
              </a:path>
              <a:path w="142875" h="5080">
                <a:moveTo>
                  <a:pt x="109855" y="5080"/>
                </a:moveTo>
                <a:lnTo>
                  <a:pt x="96774" y="3683"/>
                </a:lnTo>
                <a:lnTo>
                  <a:pt x="86995" y="3683"/>
                </a:lnTo>
                <a:lnTo>
                  <a:pt x="79121" y="5080"/>
                </a:lnTo>
                <a:lnTo>
                  <a:pt x="109855" y="5080"/>
                </a:lnTo>
                <a:close/>
              </a:path>
              <a:path w="142875" h="5080">
                <a:moveTo>
                  <a:pt x="142367" y="5080"/>
                </a:moveTo>
                <a:lnTo>
                  <a:pt x="142113" y="3683"/>
                </a:lnTo>
                <a:lnTo>
                  <a:pt x="133858" y="3683"/>
                </a:lnTo>
                <a:lnTo>
                  <a:pt x="127254" y="5080"/>
                </a:lnTo>
                <a:lnTo>
                  <a:pt x="142367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645405" y="186181"/>
            <a:ext cx="66675" cy="3810"/>
          </a:xfrm>
          <a:custGeom>
            <a:avLst/>
            <a:gdLst/>
            <a:ahLst/>
            <a:cxnLst/>
            <a:rect l="l" t="t" r="r" b="b"/>
            <a:pathLst>
              <a:path w="66675" h="3810">
                <a:moveTo>
                  <a:pt x="66294" y="0"/>
                </a:moveTo>
                <a:lnTo>
                  <a:pt x="37973" y="2413"/>
                </a:lnTo>
                <a:lnTo>
                  <a:pt x="0" y="3683"/>
                </a:lnTo>
                <a:lnTo>
                  <a:pt x="64262" y="3683"/>
                </a:lnTo>
                <a:lnTo>
                  <a:pt x="662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4948554" y="181102"/>
            <a:ext cx="116839" cy="8890"/>
          </a:xfrm>
          <a:custGeom>
            <a:avLst/>
            <a:gdLst/>
            <a:ahLst/>
            <a:cxnLst/>
            <a:rect l="l" t="t" r="r" b="b"/>
            <a:pathLst>
              <a:path w="116839" h="8889">
                <a:moveTo>
                  <a:pt x="81153" y="0"/>
                </a:moveTo>
                <a:lnTo>
                  <a:pt x="23875" y="0"/>
                </a:lnTo>
                <a:lnTo>
                  <a:pt x="43561" y="1143"/>
                </a:lnTo>
                <a:lnTo>
                  <a:pt x="59817" y="1143"/>
                </a:lnTo>
                <a:lnTo>
                  <a:pt x="67183" y="2413"/>
                </a:lnTo>
                <a:lnTo>
                  <a:pt x="40640" y="3809"/>
                </a:lnTo>
                <a:lnTo>
                  <a:pt x="23622" y="5079"/>
                </a:lnTo>
                <a:lnTo>
                  <a:pt x="11557" y="6350"/>
                </a:lnTo>
                <a:lnTo>
                  <a:pt x="0" y="8763"/>
                </a:lnTo>
                <a:lnTo>
                  <a:pt x="37084" y="7493"/>
                </a:lnTo>
                <a:lnTo>
                  <a:pt x="63881" y="5079"/>
                </a:lnTo>
                <a:lnTo>
                  <a:pt x="87884" y="2413"/>
                </a:lnTo>
                <a:lnTo>
                  <a:pt x="116712" y="1143"/>
                </a:lnTo>
                <a:lnTo>
                  <a:pt x="811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2984245" y="184912"/>
            <a:ext cx="75565" cy="3810"/>
          </a:xfrm>
          <a:custGeom>
            <a:avLst/>
            <a:gdLst/>
            <a:ahLst/>
            <a:cxnLst/>
            <a:rect l="l" t="t" r="r" b="b"/>
            <a:pathLst>
              <a:path w="75564" h="3810">
                <a:moveTo>
                  <a:pt x="56387" y="0"/>
                </a:moveTo>
                <a:lnTo>
                  <a:pt x="30861" y="1270"/>
                </a:lnTo>
                <a:lnTo>
                  <a:pt x="0" y="3683"/>
                </a:lnTo>
                <a:lnTo>
                  <a:pt x="75437" y="3683"/>
                </a:lnTo>
                <a:lnTo>
                  <a:pt x="56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214751" y="178562"/>
            <a:ext cx="197485" cy="10160"/>
          </a:xfrm>
          <a:custGeom>
            <a:avLst/>
            <a:gdLst/>
            <a:ahLst/>
            <a:cxnLst/>
            <a:rect l="l" t="t" r="r" b="b"/>
            <a:pathLst>
              <a:path w="197485" h="10160">
                <a:moveTo>
                  <a:pt x="146812" y="0"/>
                </a:moveTo>
                <a:lnTo>
                  <a:pt x="139319" y="1270"/>
                </a:lnTo>
                <a:lnTo>
                  <a:pt x="135509" y="2540"/>
                </a:lnTo>
                <a:lnTo>
                  <a:pt x="132587" y="4953"/>
                </a:lnTo>
                <a:lnTo>
                  <a:pt x="128143" y="7620"/>
                </a:lnTo>
                <a:lnTo>
                  <a:pt x="28321" y="7620"/>
                </a:lnTo>
                <a:lnTo>
                  <a:pt x="0" y="10033"/>
                </a:lnTo>
                <a:lnTo>
                  <a:pt x="197485" y="10033"/>
                </a:lnTo>
                <a:lnTo>
                  <a:pt x="194563" y="8890"/>
                </a:lnTo>
                <a:lnTo>
                  <a:pt x="174878" y="4953"/>
                </a:lnTo>
                <a:lnTo>
                  <a:pt x="156083" y="2540"/>
                </a:lnTo>
                <a:lnTo>
                  <a:pt x="146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4228719" y="187452"/>
            <a:ext cx="27940" cy="1270"/>
          </a:xfrm>
          <a:custGeom>
            <a:avLst/>
            <a:gdLst/>
            <a:ahLst/>
            <a:cxnLst/>
            <a:rect l="l" t="t" r="r" b="b"/>
            <a:pathLst>
              <a:path w="27939" h="1269">
                <a:moveTo>
                  <a:pt x="5968" y="0"/>
                </a:moveTo>
                <a:lnTo>
                  <a:pt x="0" y="1143"/>
                </a:lnTo>
                <a:lnTo>
                  <a:pt x="27939" y="1143"/>
                </a:lnTo>
                <a:lnTo>
                  <a:pt x="59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4319904" y="186181"/>
            <a:ext cx="67945" cy="2540"/>
          </a:xfrm>
          <a:custGeom>
            <a:avLst/>
            <a:gdLst/>
            <a:ahLst/>
            <a:cxnLst/>
            <a:rect l="l" t="t" r="r" b="b"/>
            <a:pathLst>
              <a:path w="67945" h="2539">
                <a:moveTo>
                  <a:pt x="27050" y="0"/>
                </a:moveTo>
                <a:lnTo>
                  <a:pt x="17272" y="1270"/>
                </a:lnTo>
                <a:lnTo>
                  <a:pt x="0" y="2413"/>
                </a:lnTo>
                <a:lnTo>
                  <a:pt x="67691" y="2413"/>
                </a:lnTo>
                <a:lnTo>
                  <a:pt x="270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744339" y="181101"/>
            <a:ext cx="66675" cy="6350"/>
          </a:xfrm>
          <a:custGeom>
            <a:avLst/>
            <a:gdLst/>
            <a:ahLst/>
            <a:cxnLst/>
            <a:rect l="l" t="t" r="r" b="b"/>
            <a:pathLst>
              <a:path w="66675" h="6350">
                <a:moveTo>
                  <a:pt x="66294" y="1143"/>
                </a:moveTo>
                <a:lnTo>
                  <a:pt x="48768" y="0"/>
                </a:lnTo>
                <a:lnTo>
                  <a:pt x="0" y="0"/>
                </a:lnTo>
                <a:lnTo>
                  <a:pt x="2540" y="1143"/>
                </a:lnTo>
                <a:lnTo>
                  <a:pt x="33909" y="1143"/>
                </a:lnTo>
                <a:lnTo>
                  <a:pt x="43053" y="2413"/>
                </a:lnTo>
                <a:lnTo>
                  <a:pt x="26543" y="2413"/>
                </a:lnTo>
                <a:lnTo>
                  <a:pt x="9525" y="3810"/>
                </a:lnTo>
                <a:lnTo>
                  <a:pt x="3810" y="6350"/>
                </a:lnTo>
                <a:lnTo>
                  <a:pt x="14732" y="6350"/>
                </a:lnTo>
                <a:lnTo>
                  <a:pt x="21463" y="5080"/>
                </a:lnTo>
                <a:lnTo>
                  <a:pt x="30861" y="5080"/>
                </a:lnTo>
                <a:lnTo>
                  <a:pt x="40640" y="6350"/>
                </a:lnTo>
                <a:lnTo>
                  <a:pt x="48006" y="5080"/>
                </a:lnTo>
                <a:lnTo>
                  <a:pt x="34290" y="5080"/>
                </a:lnTo>
                <a:lnTo>
                  <a:pt x="47371" y="3810"/>
                </a:lnTo>
                <a:lnTo>
                  <a:pt x="65405" y="2413"/>
                </a:lnTo>
                <a:lnTo>
                  <a:pt x="66294" y="1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946400" y="183514"/>
            <a:ext cx="64135" cy="3175"/>
          </a:xfrm>
          <a:custGeom>
            <a:avLst/>
            <a:gdLst/>
            <a:ahLst/>
            <a:cxnLst/>
            <a:rect l="l" t="t" r="r" b="b"/>
            <a:pathLst>
              <a:path w="64135" h="3175">
                <a:moveTo>
                  <a:pt x="63626" y="0"/>
                </a:moveTo>
                <a:lnTo>
                  <a:pt x="0" y="0"/>
                </a:lnTo>
                <a:lnTo>
                  <a:pt x="35813" y="2666"/>
                </a:lnTo>
                <a:lnTo>
                  <a:pt x="50418" y="2666"/>
                </a:lnTo>
                <a:lnTo>
                  <a:pt x="636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525643" y="169544"/>
            <a:ext cx="2244090" cy="17145"/>
          </a:xfrm>
          <a:custGeom>
            <a:avLst/>
            <a:gdLst/>
            <a:ahLst/>
            <a:cxnLst/>
            <a:rect l="l" t="t" r="r" b="b"/>
            <a:pathLst>
              <a:path w="2244090" h="17144">
                <a:moveTo>
                  <a:pt x="160782" y="11557"/>
                </a:moveTo>
                <a:lnTo>
                  <a:pt x="98806" y="11557"/>
                </a:lnTo>
                <a:lnTo>
                  <a:pt x="83947" y="9017"/>
                </a:lnTo>
                <a:lnTo>
                  <a:pt x="73152" y="10287"/>
                </a:lnTo>
                <a:lnTo>
                  <a:pt x="76200" y="11557"/>
                </a:lnTo>
                <a:lnTo>
                  <a:pt x="78232" y="12700"/>
                </a:lnTo>
                <a:lnTo>
                  <a:pt x="64389" y="13970"/>
                </a:lnTo>
                <a:lnTo>
                  <a:pt x="26670" y="13970"/>
                </a:lnTo>
                <a:lnTo>
                  <a:pt x="7239" y="15367"/>
                </a:lnTo>
                <a:lnTo>
                  <a:pt x="0" y="15367"/>
                </a:lnTo>
                <a:lnTo>
                  <a:pt x="23114" y="16637"/>
                </a:lnTo>
                <a:lnTo>
                  <a:pt x="64643" y="15367"/>
                </a:lnTo>
                <a:lnTo>
                  <a:pt x="114046" y="12700"/>
                </a:lnTo>
                <a:lnTo>
                  <a:pt x="160782" y="11557"/>
                </a:lnTo>
                <a:close/>
              </a:path>
              <a:path w="2244090" h="17144">
                <a:moveTo>
                  <a:pt x="2035302" y="16637"/>
                </a:moveTo>
                <a:lnTo>
                  <a:pt x="2019554" y="15367"/>
                </a:lnTo>
                <a:lnTo>
                  <a:pt x="2028063" y="13970"/>
                </a:lnTo>
                <a:lnTo>
                  <a:pt x="241173" y="13970"/>
                </a:lnTo>
                <a:lnTo>
                  <a:pt x="256159" y="12700"/>
                </a:lnTo>
                <a:lnTo>
                  <a:pt x="196088" y="12700"/>
                </a:lnTo>
                <a:lnTo>
                  <a:pt x="207264" y="13970"/>
                </a:lnTo>
                <a:lnTo>
                  <a:pt x="171069" y="13970"/>
                </a:lnTo>
                <a:lnTo>
                  <a:pt x="132080" y="16637"/>
                </a:lnTo>
                <a:lnTo>
                  <a:pt x="2035302" y="16637"/>
                </a:lnTo>
                <a:close/>
              </a:path>
              <a:path w="2244090" h="17144">
                <a:moveTo>
                  <a:pt x="2053463" y="15367"/>
                </a:moveTo>
                <a:lnTo>
                  <a:pt x="2039620" y="15367"/>
                </a:lnTo>
                <a:lnTo>
                  <a:pt x="2035302" y="16637"/>
                </a:lnTo>
                <a:lnTo>
                  <a:pt x="2052828" y="16637"/>
                </a:lnTo>
                <a:lnTo>
                  <a:pt x="2053463" y="15367"/>
                </a:lnTo>
                <a:close/>
              </a:path>
              <a:path w="2244090" h="17144">
                <a:moveTo>
                  <a:pt x="2148078" y="13970"/>
                </a:moveTo>
                <a:lnTo>
                  <a:pt x="2051812" y="13970"/>
                </a:lnTo>
                <a:lnTo>
                  <a:pt x="2068957" y="15367"/>
                </a:lnTo>
                <a:lnTo>
                  <a:pt x="2064639" y="16637"/>
                </a:lnTo>
                <a:lnTo>
                  <a:pt x="2135505" y="16637"/>
                </a:lnTo>
                <a:lnTo>
                  <a:pt x="2137029" y="15367"/>
                </a:lnTo>
                <a:lnTo>
                  <a:pt x="2148078" y="13970"/>
                </a:lnTo>
                <a:close/>
              </a:path>
              <a:path w="2244090" h="17144">
                <a:moveTo>
                  <a:pt x="2213991" y="12700"/>
                </a:moveTo>
                <a:lnTo>
                  <a:pt x="2201672" y="12700"/>
                </a:lnTo>
                <a:lnTo>
                  <a:pt x="2161413" y="15367"/>
                </a:lnTo>
                <a:lnTo>
                  <a:pt x="2147062" y="16637"/>
                </a:lnTo>
                <a:lnTo>
                  <a:pt x="2179574" y="16637"/>
                </a:lnTo>
                <a:lnTo>
                  <a:pt x="2186940" y="15367"/>
                </a:lnTo>
                <a:lnTo>
                  <a:pt x="2197354" y="15367"/>
                </a:lnTo>
                <a:lnTo>
                  <a:pt x="2207514" y="13970"/>
                </a:lnTo>
                <a:lnTo>
                  <a:pt x="2213991" y="12700"/>
                </a:lnTo>
                <a:close/>
              </a:path>
              <a:path w="2244090" h="17144">
                <a:moveTo>
                  <a:pt x="2243963" y="10287"/>
                </a:moveTo>
                <a:lnTo>
                  <a:pt x="463423" y="10287"/>
                </a:lnTo>
                <a:lnTo>
                  <a:pt x="453263" y="9017"/>
                </a:lnTo>
                <a:lnTo>
                  <a:pt x="442214" y="6350"/>
                </a:lnTo>
                <a:lnTo>
                  <a:pt x="305689" y="6350"/>
                </a:lnTo>
                <a:lnTo>
                  <a:pt x="290195" y="5207"/>
                </a:lnTo>
                <a:lnTo>
                  <a:pt x="279781" y="3937"/>
                </a:lnTo>
                <a:lnTo>
                  <a:pt x="229997" y="3937"/>
                </a:lnTo>
                <a:lnTo>
                  <a:pt x="236093" y="2667"/>
                </a:lnTo>
                <a:lnTo>
                  <a:pt x="242443" y="1270"/>
                </a:lnTo>
                <a:lnTo>
                  <a:pt x="239649" y="0"/>
                </a:lnTo>
                <a:lnTo>
                  <a:pt x="217805" y="0"/>
                </a:lnTo>
                <a:lnTo>
                  <a:pt x="193421" y="2667"/>
                </a:lnTo>
                <a:lnTo>
                  <a:pt x="197866" y="5207"/>
                </a:lnTo>
                <a:lnTo>
                  <a:pt x="222758" y="6350"/>
                </a:lnTo>
                <a:lnTo>
                  <a:pt x="259461" y="9017"/>
                </a:lnTo>
                <a:lnTo>
                  <a:pt x="256159" y="12700"/>
                </a:lnTo>
                <a:lnTo>
                  <a:pt x="2041525" y="12700"/>
                </a:lnTo>
                <a:lnTo>
                  <a:pt x="2040636" y="11557"/>
                </a:lnTo>
                <a:lnTo>
                  <a:pt x="2197735" y="11557"/>
                </a:lnTo>
                <a:lnTo>
                  <a:pt x="2243963" y="10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634238" y="175894"/>
            <a:ext cx="2324735" cy="9525"/>
          </a:xfrm>
          <a:custGeom>
            <a:avLst/>
            <a:gdLst/>
            <a:ahLst/>
            <a:cxnLst/>
            <a:rect l="l" t="t" r="r" b="b"/>
            <a:pathLst>
              <a:path w="2324735" h="9525">
                <a:moveTo>
                  <a:pt x="131051" y="9017"/>
                </a:moveTo>
                <a:lnTo>
                  <a:pt x="97040" y="7620"/>
                </a:lnTo>
                <a:lnTo>
                  <a:pt x="87807" y="5207"/>
                </a:lnTo>
                <a:lnTo>
                  <a:pt x="96050" y="1270"/>
                </a:lnTo>
                <a:lnTo>
                  <a:pt x="105270" y="0"/>
                </a:lnTo>
                <a:lnTo>
                  <a:pt x="62458" y="0"/>
                </a:lnTo>
                <a:lnTo>
                  <a:pt x="67767" y="1270"/>
                </a:lnTo>
                <a:lnTo>
                  <a:pt x="57353" y="5207"/>
                </a:lnTo>
                <a:lnTo>
                  <a:pt x="34340" y="6350"/>
                </a:lnTo>
                <a:lnTo>
                  <a:pt x="0" y="9017"/>
                </a:lnTo>
                <a:lnTo>
                  <a:pt x="131051" y="9017"/>
                </a:lnTo>
                <a:close/>
              </a:path>
              <a:path w="2324735" h="9525">
                <a:moveTo>
                  <a:pt x="2324227" y="9017"/>
                </a:moveTo>
                <a:lnTo>
                  <a:pt x="2312162" y="7620"/>
                </a:lnTo>
                <a:lnTo>
                  <a:pt x="225869" y="7620"/>
                </a:lnTo>
                <a:lnTo>
                  <a:pt x="210083" y="6350"/>
                </a:lnTo>
                <a:lnTo>
                  <a:pt x="201752" y="5207"/>
                </a:lnTo>
                <a:lnTo>
                  <a:pt x="189611" y="3937"/>
                </a:lnTo>
                <a:lnTo>
                  <a:pt x="162407" y="3937"/>
                </a:lnTo>
                <a:lnTo>
                  <a:pt x="129311" y="5207"/>
                </a:lnTo>
                <a:lnTo>
                  <a:pt x="126339" y="6350"/>
                </a:lnTo>
                <a:lnTo>
                  <a:pt x="133553" y="7620"/>
                </a:lnTo>
                <a:lnTo>
                  <a:pt x="131051" y="9017"/>
                </a:lnTo>
                <a:lnTo>
                  <a:pt x="2324227" y="9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088382" y="177164"/>
            <a:ext cx="100330" cy="8255"/>
          </a:xfrm>
          <a:custGeom>
            <a:avLst/>
            <a:gdLst/>
            <a:ahLst/>
            <a:cxnLst/>
            <a:rect l="l" t="t" r="r" b="b"/>
            <a:pathLst>
              <a:path w="100329" h="8255">
                <a:moveTo>
                  <a:pt x="42925" y="0"/>
                </a:moveTo>
                <a:lnTo>
                  <a:pt x="14858" y="2666"/>
                </a:lnTo>
                <a:lnTo>
                  <a:pt x="0" y="5079"/>
                </a:lnTo>
                <a:lnTo>
                  <a:pt x="7365" y="7746"/>
                </a:lnTo>
                <a:lnTo>
                  <a:pt x="17779" y="6350"/>
                </a:lnTo>
                <a:lnTo>
                  <a:pt x="21462" y="5079"/>
                </a:lnTo>
                <a:lnTo>
                  <a:pt x="26542" y="3936"/>
                </a:lnTo>
                <a:lnTo>
                  <a:pt x="100075" y="3936"/>
                </a:lnTo>
                <a:lnTo>
                  <a:pt x="82041" y="1396"/>
                </a:lnTo>
                <a:lnTo>
                  <a:pt x="75310" y="1396"/>
                </a:lnTo>
                <a:lnTo>
                  <a:pt x="429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860107" y="178561"/>
            <a:ext cx="2163445" cy="5715"/>
          </a:xfrm>
          <a:custGeom>
            <a:avLst/>
            <a:gdLst/>
            <a:ahLst/>
            <a:cxnLst/>
            <a:rect l="l" t="t" r="r" b="b"/>
            <a:pathLst>
              <a:path w="2163445" h="5714">
                <a:moveTo>
                  <a:pt x="2163381" y="1270"/>
                </a:moveTo>
                <a:lnTo>
                  <a:pt x="243890" y="1270"/>
                </a:lnTo>
                <a:lnTo>
                  <a:pt x="224561" y="0"/>
                </a:lnTo>
                <a:lnTo>
                  <a:pt x="48463" y="0"/>
                </a:lnTo>
                <a:lnTo>
                  <a:pt x="55435" y="1270"/>
                </a:lnTo>
                <a:lnTo>
                  <a:pt x="67678" y="2540"/>
                </a:lnTo>
                <a:lnTo>
                  <a:pt x="88722" y="4318"/>
                </a:lnTo>
                <a:lnTo>
                  <a:pt x="52438" y="4318"/>
                </a:lnTo>
                <a:lnTo>
                  <a:pt x="52438" y="3048"/>
                </a:lnTo>
                <a:lnTo>
                  <a:pt x="4749" y="3048"/>
                </a:lnTo>
                <a:lnTo>
                  <a:pt x="4749" y="4318"/>
                </a:lnTo>
                <a:lnTo>
                  <a:pt x="0" y="4318"/>
                </a:lnTo>
                <a:lnTo>
                  <a:pt x="0" y="5588"/>
                </a:lnTo>
                <a:lnTo>
                  <a:pt x="96253" y="5588"/>
                </a:lnTo>
                <a:lnTo>
                  <a:pt x="96253" y="4953"/>
                </a:lnTo>
                <a:lnTo>
                  <a:pt x="2136838" y="4953"/>
                </a:lnTo>
                <a:lnTo>
                  <a:pt x="2144331" y="2540"/>
                </a:lnTo>
                <a:lnTo>
                  <a:pt x="2163381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7586980" y="181609"/>
            <a:ext cx="92710" cy="2540"/>
          </a:xfrm>
          <a:custGeom>
            <a:avLst/>
            <a:gdLst/>
            <a:ahLst/>
            <a:cxnLst/>
            <a:rect l="l" t="t" r="r" b="b"/>
            <a:pathLst>
              <a:path w="92709" h="2539">
                <a:moveTo>
                  <a:pt x="92583" y="1270"/>
                </a:moveTo>
                <a:lnTo>
                  <a:pt x="80873" y="1270"/>
                </a:lnTo>
                <a:lnTo>
                  <a:pt x="80873" y="0"/>
                </a:lnTo>
                <a:lnTo>
                  <a:pt x="18288" y="0"/>
                </a:lnTo>
                <a:lnTo>
                  <a:pt x="18288" y="1270"/>
                </a:lnTo>
                <a:lnTo>
                  <a:pt x="0" y="1270"/>
                </a:lnTo>
                <a:lnTo>
                  <a:pt x="0" y="2540"/>
                </a:lnTo>
                <a:lnTo>
                  <a:pt x="92583" y="2540"/>
                </a:lnTo>
                <a:lnTo>
                  <a:pt x="92583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485838" y="179831"/>
            <a:ext cx="56515" cy="2540"/>
          </a:xfrm>
          <a:custGeom>
            <a:avLst/>
            <a:gdLst/>
            <a:ahLst/>
            <a:cxnLst/>
            <a:rect l="l" t="t" r="r" b="b"/>
            <a:pathLst>
              <a:path w="56515" h="2539">
                <a:moveTo>
                  <a:pt x="29222" y="0"/>
                </a:moveTo>
                <a:lnTo>
                  <a:pt x="0" y="0"/>
                </a:lnTo>
                <a:lnTo>
                  <a:pt x="7886" y="2413"/>
                </a:lnTo>
                <a:lnTo>
                  <a:pt x="55994" y="2413"/>
                </a:lnTo>
                <a:lnTo>
                  <a:pt x="55753" y="1270"/>
                </a:lnTo>
                <a:lnTo>
                  <a:pt x="23431" y="1270"/>
                </a:lnTo>
                <a:lnTo>
                  <a:pt x="292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5361685" y="179831"/>
            <a:ext cx="60960" cy="2540"/>
          </a:xfrm>
          <a:custGeom>
            <a:avLst/>
            <a:gdLst/>
            <a:ahLst/>
            <a:cxnLst/>
            <a:rect l="l" t="t" r="r" b="b"/>
            <a:pathLst>
              <a:path w="60960" h="2539">
                <a:moveTo>
                  <a:pt x="27939" y="0"/>
                </a:moveTo>
                <a:lnTo>
                  <a:pt x="7874" y="0"/>
                </a:lnTo>
                <a:lnTo>
                  <a:pt x="6350" y="1270"/>
                </a:lnTo>
                <a:lnTo>
                  <a:pt x="0" y="2413"/>
                </a:lnTo>
                <a:lnTo>
                  <a:pt x="49275" y="2413"/>
                </a:lnTo>
                <a:lnTo>
                  <a:pt x="60451" y="1270"/>
                </a:lnTo>
                <a:lnTo>
                  <a:pt x="40386" y="1270"/>
                </a:lnTo>
                <a:lnTo>
                  <a:pt x="27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4732654" y="178562"/>
            <a:ext cx="50165" cy="2540"/>
          </a:xfrm>
          <a:custGeom>
            <a:avLst/>
            <a:gdLst/>
            <a:ahLst/>
            <a:cxnLst/>
            <a:rect l="l" t="t" r="r" b="b"/>
            <a:pathLst>
              <a:path w="50164" h="2539">
                <a:moveTo>
                  <a:pt x="48895" y="0"/>
                </a:moveTo>
                <a:lnTo>
                  <a:pt x="5969" y="0"/>
                </a:lnTo>
                <a:lnTo>
                  <a:pt x="0" y="1270"/>
                </a:lnTo>
                <a:lnTo>
                  <a:pt x="27686" y="1270"/>
                </a:lnTo>
                <a:lnTo>
                  <a:pt x="30480" y="2540"/>
                </a:lnTo>
                <a:lnTo>
                  <a:pt x="50037" y="2540"/>
                </a:lnTo>
                <a:lnTo>
                  <a:pt x="46228" y="1270"/>
                </a:lnTo>
                <a:lnTo>
                  <a:pt x="48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4954142" y="179831"/>
            <a:ext cx="43815" cy="1270"/>
          </a:xfrm>
          <a:custGeom>
            <a:avLst/>
            <a:gdLst/>
            <a:ahLst/>
            <a:cxnLst/>
            <a:rect l="l" t="t" r="r" b="b"/>
            <a:pathLst>
              <a:path w="43814" h="1269">
                <a:moveTo>
                  <a:pt x="17653" y="0"/>
                </a:moveTo>
                <a:lnTo>
                  <a:pt x="0" y="1270"/>
                </a:lnTo>
                <a:lnTo>
                  <a:pt x="43561" y="1270"/>
                </a:lnTo>
                <a:lnTo>
                  <a:pt x="176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5409819" y="174752"/>
            <a:ext cx="89535" cy="6350"/>
          </a:xfrm>
          <a:custGeom>
            <a:avLst/>
            <a:gdLst/>
            <a:ahLst/>
            <a:cxnLst/>
            <a:rect l="l" t="t" r="r" b="b"/>
            <a:pathLst>
              <a:path w="89535" h="6350">
                <a:moveTo>
                  <a:pt x="59689" y="0"/>
                </a:moveTo>
                <a:lnTo>
                  <a:pt x="10921" y="0"/>
                </a:lnTo>
                <a:lnTo>
                  <a:pt x="0" y="3048"/>
                </a:lnTo>
                <a:lnTo>
                  <a:pt x="7111" y="6350"/>
                </a:lnTo>
                <a:lnTo>
                  <a:pt x="12318" y="6350"/>
                </a:lnTo>
                <a:lnTo>
                  <a:pt x="45846" y="2413"/>
                </a:lnTo>
                <a:lnTo>
                  <a:pt x="89407" y="1143"/>
                </a:lnTo>
                <a:lnTo>
                  <a:pt x="596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5644515" y="177164"/>
            <a:ext cx="59690" cy="4445"/>
          </a:xfrm>
          <a:custGeom>
            <a:avLst/>
            <a:gdLst/>
            <a:ahLst/>
            <a:cxnLst/>
            <a:rect l="l" t="t" r="r" b="b"/>
            <a:pathLst>
              <a:path w="59689" h="4444">
                <a:moveTo>
                  <a:pt x="59309" y="0"/>
                </a:moveTo>
                <a:lnTo>
                  <a:pt x="45085" y="0"/>
                </a:lnTo>
                <a:lnTo>
                  <a:pt x="22606" y="2666"/>
                </a:lnTo>
                <a:lnTo>
                  <a:pt x="0" y="3936"/>
                </a:lnTo>
                <a:lnTo>
                  <a:pt x="41910" y="3936"/>
                </a:lnTo>
                <a:lnTo>
                  <a:pt x="39877" y="2666"/>
                </a:lnTo>
                <a:lnTo>
                  <a:pt x="51688" y="1396"/>
                </a:lnTo>
                <a:lnTo>
                  <a:pt x="593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462737" y="174752"/>
            <a:ext cx="95250" cy="5080"/>
          </a:xfrm>
          <a:custGeom>
            <a:avLst/>
            <a:gdLst/>
            <a:ahLst/>
            <a:cxnLst/>
            <a:rect l="l" t="t" r="r" b="b"/>
            <a:pathLst>
              <a:path w="95250" h="5080">
                <a:moveTo>
                  <a:pt x="63741" y="0"/>
                </a:moveTo>
                <a:lnTo>
                  <a:pt x="53327" y="1143"/>
                </a:lnTo>
                <a:lnTo>
                  <a:pt x="0" y="1143"/>
                </a:lnTo>
                <a:lnTo>
                  <a:pt x="2654" y="2413"/>
                </a:lnTo>
                <a:lnTo>
                  <a:pt x="12001" y="5079"/>
                </a:lnTo>
                <a:lnTo>
                  <a:pt x="94703" y="5079"/>
                </a:lnTo>
                <a:lnTo>
                  <a:pt x="92290" y="3809"/>
                </a:lnTo>
                <a:lnTo>
                  <a:pt x="86817" y="2413"/>
                </a:lnTo>
                <a:lnTo>
                  <a:pt x="77533" y="1143"/>
                </a:lnTo>
                <a:lnTo>
                  <a:pt x="637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829271" y="170814"/>
            <a:ext cx="2223135" cy="9525"/>
          </a:xfrm>
          <a:custGeom>
            <a:avLst/>
            <a:gdLst/>
            <a:ahLst/>
            <a:cxnLst/>
            <a:rect l="l" t="t" r="r" b="b"/>
            <a:pathLst>
              <a:path w="2223135" h="9525">
                <a:moveTo>
                  <a:pt x="255498" y="0"/>
                </a:moveTo>
                <a:lnTo>
                  <a:pt x="189750" y="0"/>
                </a:lnTo>
                <a:lnTo>
                  <a:pt x="158991" y="1397"/>
                </a:lnTo>
                <a:lnTo>
                  <a:pt x="184569" y="1397"/>
                </a:lnTo>
                <a:lnTo>
                  <a:pt x="185102" y="3937"/>
                </a:lnTo>
                <a:lnTo>
                  <a:pt x="158623" y="6350"/>
                </a:lnTo>
                <a:lnTo>
                  <a:pt x="2400" y="6350"/>
                </a:lnTo>
                <a:lnTo>
                  <a:pt x="0" y="9017"/>
                </a:lnTo>
                <a:lnTo>
                  <a:pt x="21767" y="9017"/>
                </a:lnTo>
                <a:lnTo>
                  <a:pt x="36741" y="7747"/>
                </a:lnTo>
                <a:lnTo>
                  <a:pt x="255397" y="7747"/>
                </a:lnTo>
                <a:lnTo>
                  <a:pt x="208445" y="5080"/>
                </a:lnTo>
                <a:lnTo>
                  <a:pt x="210108" y="3937"/>
                </a:lnTo>
                <a:lnTo>
                  <a:pt x="247065" y="3937"/>
                </a:lnTo>
                <a:lnTo>
                  <a:pt x="248450" y="2667"/>
                </a:lnTo>
                <a:lnTo>
                  <a:pt x="245478" y="2667"/>
                </a:lnTo>
                <a:lnTo>
                  <a:pt x="255498" y="0"/>
                </a:lnTo>
                <a:close/>
              </a:path>
              <a:path w="2223135" h="9525">
                <a:moveTo>
                  <a:pt x="2222665" y="5080"/>
                </a:moveTo>
                <a:lnTo>
                  <a:pt x="461683" y="5080"/>
                </a:lnTo>
                <a:lnTo>
                  <a:pt x="459397" y="3937"/>
                </a:lnTo>
                <a:lnTo>
                  <a:pt x="301790" y="3937"/>
                </a:lnTo>
                <a:lnTo>
                  <a:pt x="302679" y="2667"/>
                </a:lnTo>
                <a:lnTo>
                  <a:pt x="318071" y="1397"/>
                </a:lnTo>
                <a:lnTo>
                  <a:pt x="287032" y="1397"/>
                </a:lnTo>
                <a:lnTo>
                  <a:pt x="286702" y="0"/>
                </a:lnTo>
                <a:lnTo>
                  <a:pt x="255498" y="0"/>
                </a:lnTo>
                <a:lnTo>
                  <a:pt x="270446" y="2667"/>
                </a:lnTo>
                <a:lnTo>
                  <a:pt x="266750" y="5080"/>
                </a:lnTo>
                <a:lnTo>
                  <a:pt x="265391" y="6350"/>
                </a:lnTo>
                <a:lnTo>
                  <a:pt x="287362" y="9017"/>
                </a:lnTo>
                <a:lnTo>
                  <a:pt x="2194217" y="9017"/>
                </a:lnTo>
                <a:lnTo>
                  <a:pt x="2215426" y="6350"/>
                </a:lnTo>
                <a:lnTo>
                  <a:pt x="222266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4973954" y="172212"/>
            <a:ext cx="63500" cy="7620"/>
          </a:xfrm>
          <a:custGeom>
            <a:avLst/>
            <a:gdLst/>
            <a:ahLst/>
            <a:cxnLst/>
            <a:rect l="l" t="t" r="r" b="b"/>
            <a:pathLst>
              <a:path w="63500" h="7619">
                <a:moveTo>
                  <a:pt x="33274" y="0"/>
                </a:moveTo>
                <a:lnTo>
                  <a:pt x="27050" y="1270"/>
                </a:lnTo>
                <a:lnTo>
                  <a:pt x="17145" y="2540"/>
                </a:lnTo>
                <a:lnTo>
                  <a:pt x="6985" y="2540"/>
                </a:lnTo>
                <a:lnTo>
                  <a:pt x="0" y="3683"/>
                </a:lnTo>
                <a:lnTo>
                  <a:pt x="26924" y="3683"/>
                </a:lnTo>
                <a:lnTo>
                  <a:pt x="34671" y="7620"/>
                </a:lnTo>
                <a:lnTo>
                  <a:pt x="61595" y="7620"/>
                </a:lnTo>
                <a:lnTo>
                  <a:pt x="62992" y="4953"/>
                </a:lnTo>
                <a:lnTo>
                  <a:pt x="62611" y="2540"/>
                </a:lnTo>
                <a:lnTo>
                  <a:pt x="54737" y="1270"/>
                </a:lnTo>
                <a:lnTo>
                  <a:pt x="332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5989065" y="173481"/>
            <a:ext cx="1958339" cy="6350"/>
          </a:xfrm>
          <a:custGeom>
            <a:avLst/>
            <a:gdLst/>
            <a:ahLst/>
            <a:cxnLst/>
            <a:rect l="l" t="t" r="r" b="b"/>
            <a:pathLst>
              <a:path w="1958340" h="6350">
                <a:moveTo>
                  <a:pt x="231139" y="0"/>
                </a:moveTo>
                <a:lnTo>
                  <a:pt x="120904" y="0"/>
                </a:lnTo>
                <a:lnTo>
                  <a:pt x="130810" y="1270"/>
                </a:lnTo>
                <a:lnTo>
                  <a:pt x="129159" y="3683"/>
                </a:lnTo>
                <a:lnTo>
                  <a:pt x="52450" y="3683"/>
                </a:lnTo>
                <a:lnTo>
                  <a:pt x="0" y="6350"/>
                </a:lnTo>
                <a:lnTo>
                  <a:pt x="1831213" y="6350"/>
                </a:lnTo>
                <a:lnTo>
                  <a:pt x="1886077" y="5079"/>
                </a:lnTo>
                <a:lnTo>
                  <a:pt x="1957832" y="5079"/>
                </a:lnTo>
                <a:lnTo>
                  <a:pt x="1957832" y="1270"/>
                </a:lnTo>
                <a:lnTo>
                  <a:pt x="211709" y="1270"/>
                </a:lnTo>
                <a:lnTo>
                  <a:pt x="2311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621322" y="173481"/>
            <a:ext cx="127635" cy="5080"/>
          </a:xfrm>
          <a:custGeom>
            <a:avLst/>
            <a:gdLst/>
            <a:ahLst/>
            <a:cxnLst/>
            <a:rect l="l" t="t" r="r" b="b"/>
            <a:pathLst>
              <a:path w="127634" h="5080">
                <a:moveTo>
                  <a:pt x="38277" y="0"/>
                </a:moveTo>
                <a:lnTo>
                  <a:pt x="0" y="0"/>
                </a:lnTo>
                <a:lnTo>
                  <a:pt x="3301" y="1270"/>
                </a:lnTo>
                <a:lnTo>
                  <a:pt x="9232" y="2413"/>
                </a:lnTo>
                <a:lnTo>
                  <a:pt x="18656" y="3683"/>
                </a:lnTo>
                <a:lnTo>
                  <a:pt x="32473" y="5079"/>
                </a:lnTo>
                <a:lnTo>
                  <a:pt x="41338" y="3683"/>
                </a:lnTo>
                <a:lnTo>
                  <a:pt x="58953" y="2413"/>
                </a:lnTo>
                <a:lnTo>
                  <a:pt x="118186" y="2413"/>
                </a:lnTo>
                <a:lnTo>
                  <a:pt x="127406" y="1270"/>
                </a:lnTo>
                <a:lnTo>
                  <a:pt x="67208" y="1270"/>
                </a:lnTo>
                <a:lnTo>
                  <a:pt x="382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073650" y="170814"/>
            <a:ext cx="124460" cy="8255"/>
          </a:xfrm>
          <a:custGeom>
            <a:avLst/>
            <a:gdLst/>
            <a:ahLst/>
            <a:cxnLst/>
            <a:rect l="l" t="t" r="r" b="b"/>
            <a:pathLst>
              <a:path w="124460" h="8255">
                <a:moveTo>
                  <a:pt x="33274" y="0"/>
                </a:moveTo>
                <a:lnTo>
                  <a:pt x="0" y="0"/>
                </a:lnTo>
                <a:lnTo>
                  <a:pt x="6350" y="1396"/>
                </a:lnTo>
                <a:lnTo>
                  <a:pt x="16001" y="2666"/>
                </a:lnTo>
                <a:lnTo>
                  <a:pt x="11429" y="3936"/>
                </a:lnTo>
                <a:lnTo>
                  <a:pt x="75057" y="3936"/>
                </a:lnTo>
                <a:lnTo>
                  <a:pt x="74167" y="5079"/>
                </a:lnTo>
                <a:lnTo>
                  <a:pt x="90042" y="7746"/>
                </a:lnTo>
                <a:lnTo>
                  <a:pt x="96774" y="7746"/>
                </a:lnTo>
                <a:lnTo>
                  <a:pt x="99187" y="5079"/>
                </a:lnTo>
                <a:lnTo>
                  <a:pt x="124078" y="2666"/>
                </a:lnTo>
                <a:lnTo>
                  <a:pt x="44069" y="2666"/>
                </a:lnTo>
                <a:lnTo>
                  <a:pt x="332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5407533" y="177164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888" y="0"/>
                </a:moveTo>
                <a:lnTo>
                  <a:pt x="0" y="1396"/>
                </a:lnTo>
                <a:lnTo>
                  <a:pt x="2286" y="634"/>
                </a:lnTo>
                <a:lnTo>
                  <a:pt x="8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840486" y="172211"/>
            <a:ext cx="121285" cy="5080"/>
          </a:xfrm>
          <a:custGeom>
            <a:avLst/>
            <a:gdLst/>
            <a:ahLst/>
            <a:cxnLst/>
            <a:rect l="l" t="t" r="r" b="b"/>
            <a:pathLst>
              <a:path w="121284" h="5080">
                <a:moveTo>
                  <a:pt x="120904" y="2540"/>
                </a:moveTo>
                <a:lnTo>
                  <a:pt x="83870" y="2540"/>
                </a:lnTo>
                <a:lnTo>
                  <a:pt x="64236" y="0"/>
                </a:lnTo>
                <a:lnTo>
                  <a:pt x="28092" y="0"/>
                </a:lnTo>
                <a:lnTo>
                  <a:pt x="0" y="1270"/>
                </a:lnTo>
                <a:lnTo>
                  <a:pt x="4533" y="3683"/>
                </a:lnTo>
                <a:lnTo>
                  <a:pt x="11455" y="2540"/>
                </a:lnTo>
                <a:lnTo>
                  <a:pt x="43268" y="2540"/>
                </a:lnTo>
                <a:lnTo>
                  <a:pt x="52705" y="3683"/>
                </a:lnTo>
                <a:lnTo>
                  <a:pt x="35483" y="4953"/>
                </a:lnTo>
                <a:lnTo>
                  <a:pt x="119481" y="4953"/>
                </a:lnTo>
                <a:lnTo>
                  <a:pt x="116420" y="3683"/>
                </a:lnTo>
                <a:lnTo>
                  <a:pt x="120904" y="2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1039380" y="174752"/>
            <a:ext cx="37465" cy="1270"/>
          </a:xfrm>
          <a:custGeom>
            <a:avLst/>
            <a:gdLst/>
            <a:ahLst/>
            <a:cxnLst/>
            <a:rect l="l" t="t" r="r" b="b"/>
            <a:pathLst>
              <a:path w="37465" h="1269">
                <a:moveTo>
                  <a:pt x="36957" y="0"/>
                </a:moveTo>
                <a:lnTo>
                  <a:pt x="0" y="0"/>
                </a:lnTo>
                <a:lnTo>
                  <a:pt x="13868" y="1143"/>
                </a:lnTo>
                <a:lnTo>
                  <a:pt x="369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1290955" y="170814"/>
            <a:ext cx="1768475" cy="5080"/>
          </a:xfrm>
          <a:custGeom>
            <a:avLst/>
            <a:gdLst/>
            <a:ahLst/>
            <a:cxnLst/>
            <a:rect l="l" t="t" r="r" b="b"/>
            <a:pathLst>
              <a:path w="1768475" h="5080">
                <a:moveTo>
                  <a:pt x="79375" y="5080"/>
                </a:moveTo>
                <a:lnTo>
                  <a:pt x="57531" y="3937"/>
                </a:lnTo>
                <a:lnTo>
                  <a:pt x="18796" y="3937"/>
                </a:lnTo>
                <a:lnTo>
                  <a:pt x="0" y="5080"/>
                </a:lnTo>
                <a:lnTo>
                  <a:pt x="79375" y="5080"/>
                </a:lnTo>
                <a:close/>
              </a:path>
              <a:path w="1768475" h="5080">
                <a:moveTo>
                  <a:pt x="1768094" y="3937"/>
                </a:moveTo>
                <a:lnTo>
                  <a:pt x="175768" y="3937"/>
                </a:lnTo>
                <a:lnTo>
                  <a:pt x="169418" y="2667"/>
                </a:lnTo>
                <a:lnTo>
                  <a:pt x="155702" y="2667"/>
                </a:lnTo>
                <a:lnTo>
                  <a:pt x="144145" y="1397"/>
                </a:lnTo>
                <a:lnTo>
                  <a:pt x="143891" y="0"/>
                </a:lnTo>
                <a:lnTo>
                  <a:pt x="16129" y="0"/>
                </a:lnTo>
                <a:lnTo>
                  <a:pt x="58928" y="2667"/>
                </a:lnTo>
                <a:lnTo>
                  <a:pt x="72009" y="3937"/>
                </a:lnTo>
                <a:lnTo>
                  <a:pt x="79375" y="5080"/>
                </a:lnTo>
                <a:lnTo>
                  <a:pt x="1760982" y="5080"/>
                </a:lnTo>
                <a:lnTo>
                  <a:pt x="1768094" y="3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721097" y="170814"/>
            <a:ext cx="80645" cy="5080"/>
          </a:xfrm>
          <a:custGeom>
            <a:avLst/>
            <a:gdLst/>
            <a:ahLst/>
            <a:cxnLst/>
            <a:rect l="l" t="t" r="r" b="b"/>
            <a:pathLst>
              <a:path w="80645" h="5080">
                <a:moveTo>
                  <a:pt x="80644" y="0"/>
                </a:moveTo>
                <a:lnTo>
                  <a:pt x="34671" y="0"/>
                </a:lnTo>
                <a:lnTo>
                  <a:pt x="14224" y="1396"/>
                </a:lnTo>
                <a:lnTo>
                  <a:pt x="0" y="1396"/>
                </a:lnTo>
                <a:lnTo>
                  <a:pt x="19176" y="2666"/>
                </a:lnTo>
                <a:lnTo>
                  <a:pt x="49275" y="5079"/>
                </a:lnTo>
                <a:lnTo>
                  <a:pt x="62356" y="3936"/>
                </a:lnTo>
                <a:lnTo>
                  <a:pt x="49022" y="3936"/>
                </a:lnTo>
                <a:lnTo>
                  <a:pt x="57276" y="2666"/>
                </a:lnTo>
                <a:lnTo>
                  <a:pt x="72643" y="1396"/>
                </a:lnTo>
                <a:lnTo>
                  <a:pt x="806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5108828" y="174752"/>
            <a:ext cx="40005" cy="1270"/>
          </a:xfrm>
          <a:custGeom>
            <a:avLst/>
            <a:gdLst/>
            <a:ahLst/>
            <a:cxnLst/>
            <a:rect l="l" t="t" r="r" b="b"/>
            <a:pathLst>
              <a:path w="40004" h="1269">
                <a:moveTo>
                  <a:pt x="39878" y="0"/>
                </a:moveTo>
                <a:lnTo>
                  <a:pt x="0" y="0"/>
                </a:lnTo>
                <a:lnTo>
                  <a:pt x="12319" y="1143"/>
                </a:lnTo>
                <a:lnTo>
                  <a:pt x="22479" y="1143"/>
                </a:lnTo>
                <a:lnTo>
                  <a:pt x="398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5356149" y="173989"/>
            <a:ext cx="109855" cy="2540"/>
          </a:xfrm>
          <a:custGeom>
            <a:avLst/>
            <a:gdLst/>
            <a:ahLst/>
            <a:cxnLst/>
            <a:rect l="l" t="t" r="r" b="b"/>
            <a:pathLst>
              <a:path w="109854" h="2539">
                <a:moveTo>
                  <a:pt x="109689" y="0"/>
                </a:moveTo>
                <a:lnTo>
                  <a:pt x="0" y="0"/>
                </a:lnTo>
                <a:lnTo>
                  <a:pt x="0" y="1270"/>
                </a:lnTo>
                <a:lnTo>
                  <a:pt x="76" y="2540"/>
                </a:lnTo>
                <a:lnTo>
                  <a:pt x="18491" y="2540"/>
                </a:lnTo>
                <a:lnTo>
                  <a:pt x="18491" y="1270"/>
                </a:lnTo>
                <a:lnTo>
                  <a:pt x="109689" y="1270"/>
                </a:lnTo>
                <a:lnTo>
                  <a:pt x="1096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5817616" y="168401"/>
            <a:ext cx="402590" cy="7620"/>
          </a:xfrm>
          <a:custGeom>
            <a:avLst/>
            <a:gdLst/>
            <a:ahLst/>
            <a:cxnLst/>
            <a:rect l="l" t="t" r="r" b="b"/>
            <a:pathLst>
              <a:path w="402589" h="7619">
                <a:moveTo>
                  <a:pt x="150241" y="7493"/>
                </a:moveTo>
                <a:lnTo>
                  <a:pt x="143510" y="6350"/>
                </a:lnTo>
                <a:lnTo>
                  <a:pt x="144907" y="5080"/>
                </a:lnTo>
                <a:lnTo>
                  <a:pt x="101854" y="5080"/>
                </a:lnTo>
                <a:lnTo>
                  <a:pt x="146304" y="3810"/>
                </a:lnTo>
                <a:lnTo>
                  <a:pt x="26670" y="3810"/>
                </a:lnTo>
                <a:lnTo>
                  <a:pt x="61341" y="5080"/>
                </a:lnTo>
                <a:lnTo>
                  <a:pt x="0" y="5080"/>
                </a:lnTo>
                <a:lnTo>
                  <a:pt x="14478" y="6350"/>
                </a:lnTo>
                <a:lnTo>
                  <a:pt x="32258" y="6350"/>
                </a:lnTo>
                <a:lnTo>
                  <a:pt x="30988" y="7493"/>
                </a:lnTo>
                <a:lnTo>
                  <a:pt x="150241" y="7493"/>
                </a:lnTo>
                <a:close/>
              </a:path>
              <a:path w="402589" h="7619">
                <a:moveTo>
                  <a:pt x="402590" y="5080"/>
                </a:moveTo>
                <a:lnTo>
                  <a:pt x="388747" y="3810"/>
                </a:lnTo>
                <a:lnTo>
                  <a:pt x="361061" y="3810"/>
                </a:lnTo>
                <a:lnTo>
                  <a:pt x="338455" y="2413"/>
                </a:lnTo>
                <a:lnTo>
                  <a:pt x="340233" y="0"/>
                </a:lnTo>
                <a:lnTo>
                  <a:pt x="292100" y="1143"/>
                </a:lnTo>
                <a:lnTo>
                  <a:pt x="259461" y="2413"/>
                </a:lnTo>
                <a:lnTo>
                  <a:pt x="226441" y="2413"/>
                </a:lnTo>
                <a:lnTo>
                  <a:pt x="177419" y="3810"/>
                </a:lnTo>
                <a:lnTo>
                  <a:pt x="184404" y="5080"/>
                </a:lnTo>
                <a:lnTo>
                  <a:pt x="196469" y="6350"/>
                </a:lnTo>
                <a:lnTo>
                  <a:pt x="214249" y="7493"/>
                </a:lnTo>
                <a:lnTo>
                  <a:pt x="237744" y="7493"/>
                </a:lnTo>
                <a:lnTo>
                  <a:pt x="239395" y="6350"/>
                </a:lnTo>
                <a:lnTo>
                  <a:pt x="264541" y="5080"/>
                </a:lnTo>
                <a:lnTo>
                  <a:pt x="402590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935316" y="173481"/>
            <a:ext cx="53340" cy="1270"/>
          </a:xfrm>
          <a:custGeom>
            <a:avLst/>
            <a:gdLst/>
            <a:ahLst/>
            <a:cxnLst/>
            <a:rect l="l" t="t" r="r" b="b"/>
            <a:pathLst>
              <a:path w="53340" h="1269">
                <a:moveTo>
                  <a:pt x="52857" y="0"/>
                </a:moveTo>
                <a:lnTo>
                  <a:pt x="3124" y="0"/>
                </a:lnTo>
                <a:lnTo>
                  <a:pt x="0" y="1270"/>
                </a:lnTo>
                <a:lnTo>
                  <a:pt x="46634" y="1270"/>
                </a:lnTo>
                <a:lnTo>
                  <a:pt x="528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1156373" y="170814"/>
            <a:ext cx="132715" cy="4445"/>
          </a:xfrm>
          <a:custGeom>
            <a:avLst/>
            <a:gdLst/>
            <a:ahLst/>
            <a:cxnLst/>
            <a:rect l="l" t="t" r="r" b="b"/>
            <a:pathLst>
              <a:path w="132715" h="4444">
                <a:moveTo>
                  <a:pt x="40347" y="0"/>
                </a:moveTo>
                <a:lnTo>
                  <a:pt x="29794" y="1396"/>
                </a:lnTo>
                <a:lnTo>
                  <a:pt x="17348" y="2666"/>
                </a:lnTo>
                <a:lnTo>
                  <a:pt x="0" y="3936"/>
                </a:lnTo>
                <a:lnTo>
                  <a:pt x="132295" y="3936"/>
                </a:lnTo>
                <a:lnTo>
                  <a:pt x="130009" y="2666"/>
                </a:lnTo>
                <a:lnTo>
                  <a:pt x="109194" y="1396"/>
                </a:lnTo>
                <a:lnTo>
                  <a:pt x="77571" y="1396"/>
                </a:lnTo>
                <a:lnTo>
                  <a:pt x="403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1451864" y="169544"/>
            <a:ext cx="1607185" cy="5715"/>
          </a:xfrm>
          <a:custGeom>
            <a:avLst/>
            <a:gdLst/>
            <a:ahLst/>
            <a:cxnLst/>
            <a:rect l="l" t="t" r="r" b="b"/>
            <a:pathLst>
              <a:path w="1607185" h="5714">
                <a:moveTo>
                  <a:pt x="1561338" y="5207"/>
                </a:moveTo>
                <a:lnTo>
                  <a:pt x="1534287" y="3937"/>
                </a:lnTo>
                <a:lnTo>
                  <a:pt x="1532128" y="2667"/>
                </a:lnTo>
                <a:lnTo>
                  <a:pt x="110109" y="2667"/>
                </a:lnTo>
                <a:lnTo>
                  <a:pt x="92710" y="1270"/>
                </a:lnTo>
                <a:lnTo>
                  <a:pt x="59944" y="0"/>
                </a:lnTo>
                <a:lnTo>
                  <a:pt x="24892" y="0"/>
                </a:lnTo>
                <a:lnTo>
                  <a:pt x="0" y="1270"/>
                </a:lnTo>
                <a:lnTo>
                  <a:pt x="18161" y="1270"/>
                </a:lnTo>
                <a:lnTo>
                  <a:pt x="30861" y="2667"/>
                </a:lnTo>
                <a:lnTo>
                  <a:pt x="31877" y="3937"/>
                </a:lnTo>
                <a:lnTo>
                  <a:pt x="14859" y="5207"/>
                </a:lnTo>
                <a:lnTo>
                  <a:pt x="1561338" y="5207"/>
                </a:lnTo>
                <a:close/>
              </a:path>
              <a:path w="1607185" h="5714">
                <a:moveTo>
                  <a:pt x="1607185" y="5207"/>
                </a:moveTo>
                <a:lnTo>
                  <a:pt x="1605534" y="2667"/>
                </a:lnTo>
                <a:lnTo>
                  <a:pt x="1578483" y="1270"/>
                </a:lnTo>
                <a:lnTo>
                  <a:pt x="1577340" y="2667"/>
                </a:lnTo>
                <a:lnTo>
                  <a:pt x="1576705" y="3937"/>
                </a:lnTo>
                <a:lnTo>
                  <a:pt x="1572768" y="5207"/>
                </a:lnTo>
                <a:lnTo>
                  <a:pt x="1607185" y="52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162554" y="165862"/>
            <a:ext cx="56515" cy="8890"/>
          </a:xfrm>
          <a:custGeom>
            <a:avLst/>
            <a:gdLst/>
            <a:ahLst/>
            <a:cxnLst/>
            <a:rect l="l" t="t" r="r" b="b"/>
            <a:pathLst>
              <a:path w="56514" h="8889">
                <a:moveTo>
                  <a:pt x="45338" y="0"/>
                </a:moveTo>
                <a:lnTo>
                  <a:pt x="33273" y="1270"/>
                </a:lnTo>
                <a:lnTo>
                  <a:pt x="12572" y="2540"/>
                </a:lnTo>
                <a:lnTo>
                  <a:pt x="0" y="2540"/>
                </a:lnTo>
                <a:lnTo>
                  <a:pt x="12445" y="4953"/>
                </a:lnTo>
                <a:lnTo>
                  <a:pt x="27558" y="4953"/>
                </a:lnTo>
                <a:lnTo>
                  <a:pt x="28320" y="6350"/>
                </a:lnTo>
                <a:lnTo>
                  <a:pt x="28701" y="7620"/>
                </a:lnTo>
                <a:lnTo>
                  <a:pt x="32131" y="8890"/>
                </a:lnTo>
                <a:lnTo>
                  <a:pt x="41909" y="8890"/>
                </a:lnTo>
                <a:lnTo>
                  <a:pt x="53466" y="6350"/>
                </a:lnTo>
                <a:lnTo>
                  <a:pt x="56006" y="3683"/>
                </a:lnTo>
                <a:lnTo>
                  <a:pt x="52196" y="1270"/>
                </a:lnTo>
                <a:lnTo>
                  <a:pt x="45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6233541" y="168401"/>
            <a:ext cx="1713864" cy="6350"/>
          </a:xfrm>
          <a:custGeom>
            <a:avLst/>
            <a:gdLst/>
            <a:ahLst/>
            <a:cxnLst/>
            <a:rect l="l" t="t" r="r" b="b"/>
            <a:pathLst>
              <a:path w="1713865" h="6350">
                <a:moveTo>
                  <a:pt x="89281" y="3810"/>
                </a:moveTo>
                <a:lnTo>
                  <a:pt x="60325" y="3810"/>
                </a:lnTo>
                <a:lnTo>
                  <a:pt x="34544" y="2413"/>
                </a:lnTo>
                <a:lnTo>
                  <a:pt x="22225" y="3810"/>
                </a:lnTo>
                <a:lnTo>
                  <a:pt x="14605" y="5080"/>
                </a:lnTo>
                <a:lnTo>
                  <a:pt x="0" y="6350"/>
                </a:lnTo>
                <a:lnTo>
                  <a:pt x="77597" y="6350"/>
                </a:lnTo>
                <a:lnTo>
                  <a:pt x="89281" y="3810"/>
                </a:lnTo>
                <a:close/>
              </a:path>
              <a:path w="1713865" h="6350">
                <a:moveTo>
                  <a:pt x="1713357" y="5080"/>
                </a:moveTo>
                <a:lnTo>
                  <a:pt x="238633" y="5080"/>
                </a:lnTo>
                <a:lnTo>
                  <a:pt x="231775" y="3810"/>
                </a:lnTo>
                <a:lnTo>
                  <a:pt x="213360" y="1143"/>
                </a:lnTo>
                <a:lnTo>
                  <a:pt x="212090" y="0"/>
                </a:lnTo>
                <a:lnTo>
                  <a:pt x="163576" y="0"/>
                </a:lnTo>
                <a:lnTo>
                  <a:pt x="128778" y="2413"/>
                </a:lnTo>
                <a:lnTo>
                  <a:pt x="101981" y="3810"/>
                </a:lnTo>
                <a:lnTo>
                  <a:pt x="77597" y="6350"/>
                </a:lnTo>
                <a:lnTo>
                  <a:pt x="1713357" y="6350"/>
                </a:lnTo>
                <a:lnTo>
                  <a:pt x="1713357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924521" y="172212"/>
            <a:ext cx="39370" cy="1270"/>
          </a:xfrm>
          <a:custGeom>
            <a:avLst/>
            <a:gdLst/>
            <a:ahLst/>
            <a:cxnLst/>
            <a:rect l="l" t="t" r="r" b="b"/>
            <a:pathLst>
              <a:path w="39369" h="1269">
                <a:moveTo>
                  <a:pt x="10477" y="0"/>
                </a:moveTo>
                <a:lnTo>
                  <a:pt x="0" y="0"/>
                </a:lnTo>
                <a:lnTo>
                  <a:pt x="10033" y="1270"/>
                </a:lnTo>
                <a:lnTo>
                  <a:pt x="39268" y="1270"/>
                </a:lnTo>
                <a:lnTo>
                  <a:pt x="104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374766" y="170814"/>
            <a:ext cx="23495" cy="3175"/>
          </a:xfrm>
          <a:custGeom>
            <a:avLst/>
            <a:gdLst/>
            <a:ahLst/>
            <a:cxnLst/>
            <a:rect l="l" t="t" r="r" b="b"/>
            <a:pathLst>
              <a:path w="23495" h="3175">
                <a:moveTo>
                  <a:pt x="0" y="0"/>
                </a:moveTo>
                <a:lnTo>
                  <a:pt x="1778" y="2666"/>
                </a:lnTo>
                <a:lnTo>
                  <a:pt x="23495" y="26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755640" y="167131"/>
            <a:ext cx="139065" cy="6350"/>
          </a:xfrm>
          <a:custGeom>
            <a:avLst/>
            <a:gdLst/>
            <a:ahLst/>
            <a:cxnLst/>
            <a:rect l="l" t="t" r="r" b="b"/>
            <a:pathLst>
              <a:path w="139064" h="6350">
                <a:moveTo>
                  <a:pt x="139065" y="2413"/>
                </a:moveTo>
                <a:lnTo>
                  <a:pt x="115697" y="2413"/>
                </a:lnTo>
                <a:lnTo>
                  <a:pt x="86868" y="1270"/>
                </a:lnTo>
                <a:lnTo>
                  <a:pt x="63881" y="0"/>
                </a:lnTo>
                <a:lnTo>
                  <a:pt x="66167" y="1270"/>
                </a:lnTo>
                <a:lnTo>
                  <a:pt x="77724" y="2413"/>
                </a:lnTo>
                <a:lnTo>
                  <a:pt x="54229" y="3683"/>
                </a:lnTo>
                <a:lnTo>
                  <a:pt x="20066" y="5080"/>
                </a:lnTo>
                <a:lnTo>
                  <a:pt x="0" y="6350"/>
                </a:lnTo>
                <a:lnTo>
                  <a:pt x="49784" y="6350"/>
                </a:lnTo>
                <a:lnTo>
                  <a:pt x="48133" y="5080"/>
                </a:lnTo>
                <a:lnTo>
                  <a:pt x="77343" y="3683"/>
                </a:lnTo>
                <a:lnTo>
                  <a:pt x="112014" y="3683"/>
                </a:lnTo>
                <a:lnTo>
                  <a:pt x="126619" y="6350"/>
                </a:lnTo>
                <a:lnTo>
                  <a:pt x="126111" y="3683"/>
                </a:lnTo>
                <a:lnTo>
                  <a:pt x="139065" y="2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472174" y="164464"/>
            <a:ext cx="1475105" cy="9525"/>
          </a:xfrm>
          <a:custGeom>
            <a:avLst/>
            <a:gdLst/>
            <a:ahLst/>
            <a:cxnLst/>
            <a:rect l="l" t="t" r="r" b="b"/>
            <a:pathLst>
              <a:path w="1475104" h="9525">
                <a:moveTo>
                  <a:pt x="209169" y="9017"/>
                </a:moveTo>
                <a:lnTo>
                  <a:pt x="160274" y="6350"/>
                </a:lnTo>
                <a:lnTo>
                  <a:pt x="149720" y="6350"/>
                </a:lnTo>
                <a:lnTo>
                  <a:pt x="164719" y="3937"/>
                </a:lnTo>
                <a:lnTo>
                  <a:pt x="118872" y="3937"/>
                </a:lnTo>
                <a:lnTo>
                  <a:pt x="84582" y="2667"/>
                </a:lnTo>
                <a:lnTo>
                  <a:pt x="70993" y="1397"/>
                </a:lnTo>
                <a:lnTo>
                  <a:pt x="42545" y="1397"/>
                </a:lnTo>
                <a:lnTo>
                  <a:pt x="22860" y="0"/>
                </a:lnTo>
                <a:lnTo>
                  <a:pt x="25781" y="2667"/>
                </a:lnTo>
                <a:lnTo>
                  <a:pt x="26289" y="5080"/>
                </a:lnTo>
                <a:lnTo>
                  <a:pt x="19431" y="7747"/>
                </a:lnTo>
                <a:lnTo>
                  <a:pt x="0" y="9017"/>
                </a:lnTo>
                <a:lnTo>
                  <a:pt x="209169" y="9017"/>
                </a:lnTo>
                <a:close/>
              </a:path>
              <a:path w="1475104" h="9525">
                <a:moveTo>
                  <a:pt x="1474724" y="6350"/>
                </a:moveTo>
                <a:lnTo>
                  <a:pt x="305943" y="6350"/>
                </a:lnTo>
                <a:lnTo>
                  <a:pt x="302133" y="5080"/>
                </a:lnTo>
                <a:lnTo>
                  <a:pt x="292608" y="5080"/>
                </a:lnTo>
                <a:lnTo>
                  <a:pt x="282321" y="3937"/>
                </a:lnTo>
                <a:lnTo>
                  <a:pt x="321818" y="3937"/>
                </a:lnTo>
                <a:lnTo>
                  <a:pt x="327914" y="2667"/>
                </a:lnTo>
                <a:lnTo>
                  <a:pt x="309753" y="1397"/>
                </a:lnTo>
                <a:lnTo>
                  <a:pt x="303149" y="2667"/>
                </a:lnTo>
                <a:lnTo>
                  <a:pt x="181229" y="2667"/>
                </a:lnTo>
                <a:lnTo>
                  <a:pt x="194056" y="3937"/>
                </a:lnTo>
                <a:lnTo>
                  <a:pt x="200787" y="5080"/>
                </a:lnTo>
                <a:lnTo>
                  <a:pt x="204724" y="6350"/>
                </a:lnTo>
                <a:lnTo>
                  <a:pt x="209169" y="9017"/>
                </a:lnTo>
                <a:lnTo>
                  <a:pt x="1474724" y="9017"/>
                </a:lnTo>
                <a:lnTo>
                  <a:pt x="1474724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141869" y="170814"/>
            <a:ext cx="20955" cy="1905"/>
          </a:xfrm>
          <a:custGeom>
            <a:avLst/>
            <a:gdLst/>
            <a:ahLst/>
            <a:cxnLst/>
            <a:rect l="l" t="t" r="r" b="b"/>
            <a:pathLst>
              <a:path w="20955" h="1905">
                <a:moveTo>
                  <a:pt x="20853" y="0"/>
                </a:moveTo>
                <a:lnTo>
                  <a:pt x="6769" y="0"/>
                </a:lnTo>
                <a:lnTo>
                  <a:pt x="0" y="1396"/>
                </a:lnTo>
                <a:lnTo>
                  <a:pt x="5473" y="1396"/>
                </a:lnTo>
                <a:lnTo>
                  <a:pt x="208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569085" y="168401"/>
            <a:ext cx="1428115" cy="3810"/>
          </a:xfrm>
          <a:custGeom>
            <a:avLst/>
            <a:gdLst/>
            <a:ahLst/>
            <a:cxnLst/>
            <a:rect l="l" t="t" r="r" b="b"/>
            <a:pathLst>
              <a:path w="1428114" h="3810">
                <a:moveTo>
                  <a:pt x="393319" y="1143"/>
                </a:moveTo>
                <a:lnTo>
                  <a:pt x="160401" y="1143"/>
                </a:lnTo>
                <a:lnTo>
                  <a:pt x="121158" y="0"/>
                </a:lnTo>
                <a:lnTo>
                  <a:pt x="93091" y="2413"/>
                </a:lnTo>
                <a:lnTo>
                  <a:pt x="0" y="2413"/>
                </a:lnTo>
                <a:lnTo>
                  <a:pt x="2540" y="3810"/>
                </a:lnTo>
                <a:lnTo>
                  <a:pt x="389255" y="3810"/>
                </a:lnTo>
                <a:lnTo>
                  <a:pt x="375793" y="2413"/>
                </a:lnTo>
                <a:lnTo>
                  <a:pt x="393319" y="1143"/>
                </a:lnTo>
                <a:close/>
              </a:path>
              <a:path w="1428114" h="3810">
                <a:moveTo>
                  <a:pt x="1427734" y="2413"/>
                </a:moveTo>
                <a:lnTo>
                  <a:pt x="456438" y="2413"/>
                </a:lnTo>
                <a:lnTo>
                  <a:pt x="440309" y="1143"/>
                </a:lnTo>
                <a:lnTo>
                  <a:pt x="389255" y="3810"/>
                </a:lnTo>
                <a:lnTo>
                  <a:pt x="1414907" y="3810"/>
                </a:lnTo>
                <a:lnTo>
                  <a:pt x="1427734" y="2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141472" y="170814"/>
            <a:ext cx="48895" cy="1905"/>
          </a:xfrm>
          <a:custGeom>
            <a:avLst/>
            <a:gdLst/>
            <a:ahLst/>
            <a:cxnLst/>
            <a:rect l="l" t="t" r="r" b="b"/>
            <a:pathLst>
              <a:path w="48894" h="1905">
                <a:moveTo>
                  <a:pt x="48640" y="0"/>
                </a:moveTo>
                <a:lnTo>
                  <a:pt x="761" y="0"/>
                </a:lnTo>
                <a:lnTo>
                  <a:pt x="0" y="1396"/>
                </a:lnTo>
                <a:lnTo>
                  <a:pt x="38734" y="1396"/>
                </a:lnTo>
                <a:lnTo>
                  <a:pt x="486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1562480" y="169545"/>
            <a:ext cx="31750" cy="1270"/>
          </a:xfrm>
          <a:custGeom>
            <a:avLst/>
            <a:gdLst/>
            <a:ahLst/>
            <a:cxnLst/>
            <a:rect l="l" t="t" r="r" b="b"/>
            <a:pathLst>
              <a:path w="31750" h="1269">
                <a:moveTo>
                  <a:pt x="0" y="0"/>
                </a:moveTo>
                <a:lnTo>
                  <a:pt x="634" y="1270"/>
                </a:lnTo>
                <a:lnTo>
                  <a:pt x="31750" y="12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2025523" y="167131"/>
            <a:ext cx="989330" cy="3810"/>
          </a:xfrm>
          <a:custGeom>
            <a:avLst/>
            <a:gdLst/>
            <a:ahLst/>
            <a:cxnLst/>
            <a:rect l="l" t="t" r="r" b="b"/>
            <a:pathLst>
              <a:path w="989330" h="3810">
                <a:moveTo>
                  <a:pt x="143002" y="3683"/>
                </a:moveTo>
                <a:lnTo>
                  <a:pt x="56388" y="1270"/>
                </a:lnTo>
                <a:lnTo>
                  <a:pt x="22225" y="2413"/>
                </a:lnTo>
                <a:lnTo>
                  <a:pt x="0" y="3683"/>
                </a:lnTo>
                <a:lnTo>
                  <a:pt x="143002" y="3683"/>
                </a:lnTo>
                <a:close/>
              </a:path>
              <a:path w="989330" h="3810">
                <a:moveTo>
                  <a:pt x="989330" y="3683"/>
                </a:moveTo>
                <a:lnTo>
                  <a:pt x="961263" y="2413"/>
                </a:lnTo>
                <a:lnTo>
                  <a:pt x="303784" y="2413"/>
                </a:lnTo>
                <a:lnTo>
                  <a:pt x="281178" y="0"/>
                </a:lnTo>
                <a:lnTo>
                  <a:pt x="235204" y="0"/>
                </a:lnTo>
                <a:lnTo>
                  <a:pt x="183261" y="2413"/>
                </a:lnTo>
                <a:lnTo>
                  <a:pt x="143002" y="3683"/>
                </a:lnTo>
                <a:lnTo>
                  <a:pt x="989330" y="3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6778117" y="153161"/>
            <a:ext cx="1169035" cy="17780"/>
          </a:xfrm>
          <a:custGeom>
            <a:avLst/>
            <a:gdLst/>
            <a:ahLst/>
            <a:cxnLst/>
            <a:rect l="l" t="t" r="r" b="b"/>
            <a:pathLst>
              <a:path w="1169034" h="17780">
                <a:moveTo>
                  <a:pt x="233172" y="17653"/>
                </a:moveTo>
                <a:lnTo>
                  <a:pt x="224917" y="16383"/>
                </a:lnTo>
                <a:lnTo>
                  <a:pt x="192278" y="16383"/>
                </a:lnTo>
                <a:lnTo>
                  <a:pt x="191135" y="13970"/>
                </a:lnTo>
                <a:lnTo>
                  <a:pt x="172847" y="11303"/>
                </a:lnTo>
                <a:lnTo>
                  <a:pt x="166116" y="10033"/>
                </a:lnTo>
                <a:lnTo>
                  <a:pt x="99187" y="10033"/>
                </a:lnTo>
                <a:lnTo>
                  <a:pt x="58928" y="12700"/>
                </a:lnTo>
                <a:lnTo>
                  <a:pt x="0" y="17653"/>
                </a:lnTo>
                <a:lnTo>
                  <a:pt x="233172" y="17653"/>
                </a:lnTo>
                <a:close/>
              </a:path>
              <a:path w="1169034" h="17780">
                <a:moveTo>
                  <a:pt x="335915" y="17653"/>
                </a:moveTo>
                <a:lnTo>
                  <a:pt x="319278" y="15240"/>
                </a:lnTo>
                <a:lnTo>
                  <a:pt x="320167" y="12700"/>
                </a:lnTo>
                <a:lnTo>
                  <a:pt x="318643" y="11303"/>
                </a:lnTo>
                <a:lnTo>
                  <a:pt x="294767" y="8890"/>
                </a:lnTo>
                <a:lnTo>
                  <a:pt x="280035" y="11303"/>
                </a:lnTo>
                <a:lnTo>
                  <a:pt x="282194" y="12700"/>
                </a:lnTo>
                <a:lnTo>
                  <a:pt x="289179" y="13970"/>
                </a:lnTo>
                <a:lnTo>
                  <a:pt x="288671" y="16383"/>
                </a:lnTo>
                <a:lnTo>
                  <a:pt x="274574" y="16383"/>
                </a:lnTo>
                <a:lnTo>
                  <a:pt x="252857" y="17653"/>
                </a:lnTo>
                <a:lnTo>
                  <a:pt x="335915" y="17653"/>
                </a:lnTo>
                <a:close/>
              </a:path>
              <a:path w="1169034" h="17780">
                <a:moveTo>
                  <a:pt x="1168781" y="11303"/>
                </a:moveTo>
                <a:lnTo>
                  <a:pt x="1154938" y="11303"/>
                </a:lnTo>
                <a:lnTo>
                  <a:pt x="1156208" y="10033"/>
                </a:lnTo>
                <a:lnTo>
                  <a:pt x="1145286" y="8890"/>
                </a:lnTo>
                <a:lnTo>
                  <a:pt x="1132205" y="8890"/>
                </a:lnTo>
                <a:lnTo>
                  <a:pt x="1126998" y="7620"/>
                </a:lnTo>
                <a:lnTo>
                  <a:pt x="1126236" y="7620"/>
                </a:lnTo>
                <a:lnTo>
                  <a:pt x="1149350" y="6350"/>
                </a:lnTo>
                <a:lnTo>
                  <a:pt x="1160399" y="4953"/>
                </a:lnTo>
                <a:lnTo>
                  <a:pt x="1167765" y="2540"/>
                </a:lnTo>
                <a:lnTo>
                  <a:pt x="1141222" y="2540"/>
                </a:lnTo>
                <a:lnTo>
                  <a:pt x="1084199" y="0"/>
                </a:lnTo>
                <a:lnTo>
                  <a:pt x="1052957" y="1270"/>
                </a:lnTo>
                <a:lnTo>
                  <a:pt x="1085469" y="3683"/>
                </a:lnTo>
                <a:lnTo>
                  <a:pt x="1105789" y="6350"/>
                </a:lnTo>
                <a:lnTo>
                  <a:pt x="1116711" y="8890"/>
                </a:lnTo>
                <a:lnTo>
                  <a:pt x="1121156" y="12700"/>
                </a:lnTo>
                <a:lnTo>
                  <a:pt x="1045083" y="12700"/>
                </a:lnTo>
                <a:lnTo>
                  <a:pt x="1021207" y="13970"/>
                </a:lnTo>
                <a:lnTo>
                  <a:pt x="1005713" y="16383"/>
                </a:lnTo>
                <a:lnTo>
                  <a:pt x="388874" y="16383"/>
                </a:lnTo>
                <a:lnTo>
                  <a:pt x="335915" y="17653"/>
                </a:lnTo>
                <a:lnTo>
                  <a:pt x="1168781" y="17653"/>
                </a:lnTo>
                <a:lnTo>
                  <a:pt x="1168781" y="113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1904873" y="168402"/>
            <a:ext cx="69850" cy="1270"/>
          </a:xfrm>
          <a:custGeom>
            <a:avLst/>
            <a:gdLst/>
            <a:ahLst/>
            <a:cxnLst/>
            <a:rect l="l" t="t" r="r" b="b"/>
            <a:pathLst>
              <a:path w="69850" h="1269">
                <a:moveTo>
                  <a:pt x="69595" y="0"/>
                </a:moveTo>
                <a:lnTo>
                  <a:pt x="57531" y="0"/>
                </a:lnTo>
                <a:lnTo>
                  <a:pt x="0" y="1143"/>
                </a:lnTo>
                <a:lnTo>
                  <a:pt x="68579" y="1143"/>
                </a:lnTo>
                <a:lnTo>
                  <a:pt x="695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2329307" y="165861"/>
            <a:ext cx="638810" cy="3810"/>
          </a:xfrm>
          <a:custGeom>
            <a:avLst/>
            <a:gdLst/>
            <a:ahLst/>
            <a:cxnLst/>
            <a:rect l="l" t="t" r="r" b="b"/>
            <a:pathLst>
              <a:path w="638810" h="3810">
                <a:moveTo>
                  <a:pt x="573913" y="3683"/>
                </a:moveTo>
                <a:lnTo>
                  <a:pt x="529971" y="2540"/>
                </a:lnTo>
                <a:lnTo>
                  <a:pt x="483997" y="2540"/>
                </a:lnTo>
                <a:lnTo>
                  <a:pt x="436118" y="1270"/>
                </a:lnTo>
                <a:lnTo>
                  <a:pt x="116586" y="1270"/>
                </a:lnTo>
                <a:lnTo>
                  <a:pt x="0" y="3683"/>
                </a:lnTo>
                <a:lnTo>
                  <a:pt x="573913" y="3683"/>
                </a:lnTo>
                <a:close/>
              </a:path>
              <a:path w="638810" h="3810">
                <a:moveTo>
                  <a:pt x="638810" y="0"/>
                </a:moveTo>
                <a:lnTo>
                  <a:pt x="585216" y="0"/>
                </a:lnTo>
                <a:lnTo>
                  <a:pt x="584962" y="2540"/>
                </a:lnTo>
                <a:lnTo>
                  <a:pt x="573913" y="3683"/>
                </a:lnTo>
                <a:lnTo>
                  <a:pt x="635635" y="3683"/>
                </a:lnTo>
                <a:lnTo>
                  <a:pt x="626999" y="2540"/>
                </a:lnTo>
                <a:lnTo>
                  <a:pt x="6388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5871336" y="167131"/>
            <a:ext cx="31750" cy="2540"/>
          </a:xfrm>
          <a:custGeom>
            <a:avLst/>
            <a:gdLst/>
            <a:ahLst/>
            <a:cxnLst/>
            <a:rect l="l" t="t" r="r" b="b"/>
            <a:pathLst>
              <a:path w="31750" h="2539">
                <a:moveTo>
                  <a:pt x="15112" y="0"/>
                </a:moveTo>
                <a:lnTo>
                  <a:pt x="0" y="2413"/>
                </a:lnTo>
                <a:lnTo>
                  <a:pt x="23367" y="2413"/>
                </a:lnTo>
                <a:lnTo>
                  <a:pt x="31241" y="1270"/>
                </a:lnTo>
                <a:lnTo>
                  <a:pt x="151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6970394" y="165862"/>
            <a:ext cx="66040" cy="3810"/>
          </a:xfrm>
          <a:custGeom>
            <a:avLst/>
            <a:gdLst/>
            <a:ahLst/>
            <a:cxnLst/>
            <a:rect l="l" t="t" r="r" b="b"/>
            <a:pathLst>
              <a:path w="66040" h="3810">
                <a:moveTo>
                  <a:pt x="42418" y="0"/>
                </a:moveTo>
                <a:lnTo>
                  <a:pt x="27304" y="1270"/>
                </a:lnTo>
                <a:lnTo>
                  <a:pt x="15112" y="2540"/>
                </a:lnTo>
                <a:lnTo>
                  <a:pt x="0" y="3683"/>
                </a:lnTo>
                <a:lnTo>
                  <a:pt x="32638" y="3683"/>
                </a:lnTo>
                <a:lnTo>
                  <a:pt x="37846" y="2540"/>
                </a:lnTo>
                <a:lnTo>
                  <a:pt x="59054" y="2540"/>
                </a:lnTo>
                <a:lnTo>
                  <a:pt x="65785" y="1270"/>
                </a:lnTo>
                <a:lnTo>
                  <a:pt x="424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7210171" y="162051"/>
            <a:ext cx="596900" cy="7620"/>
          </a:xfrm>
          <a:custGeom>
            <a:avLst/>
            <a:gdLst/>
            <a:ahLst/>
            <a:cxnLst/>
            <a:rect l="l" t="t" r="r" b="b"/>
            <a:pathLst>
              <a:path w="596900" h="7619">
                <a:moveTo>
                  <a:pt x="130429" y="3810"/>
                </a:moveTo>
                <a:lnTo>
                  <a:pt x="66802" y="3810"/>
                </a:lnTo>
                <a:lnTo>
                  <a:pt x="52197" y="2413"/>
                </a:lnTo>
                <a:lnTo>
                  <a:pt x="32131" y="6350"/>
                </a:lnTo>
                <a:lnTo>
                  <a:pt x="0" y="7493"/>
                </a:lnTo>
                <a:lnTo>
                  <a:pt x="110617" y="7493"/>
                </a:lnTo>
                <a:lnTo>
                  <a:pt x="97155" y="6350"/>
                </a:lnTo>
                <a:lnTo>
                  <a:pt x="102362" y="5080"/>
                </a:lnTo>
                <a:lnTo>
                  <a:pt x="123571" y="5080"/>
                </a:lnTo>
                <a:lnTo>
                  <a:pt x="130429" y="3810"/>
                </a:lnTo>
                <a:close/>
              </a:path>
              <a:path w="596900" h="7619">
                <a:moveTo>
                  <a:pt x="596392" y="1143"/>
                </a:moveTo>
                <a:lnTo>
                  <a:pt x="532511" y="1143"/>
                </a:lnTo>
                <a:lnTo>
                  <a:pt x="531876" y="2413"/>
                </a:lnTo>
                <a:lnTo>
                  <a:pt x="536702" y="3810"/>
                </a:lnTo>
                <a:lnTo>
                  <a:pt x="538607" y="5080"/>
                </a:lnTo>
                <a:lnTo>
                  <a:pt x="501777" y="5080"/>
                </a:lnTo>
                <a:lnTo>
                  <a:pt x="511048" y="6350"/>
                </a:lnTo>
                <a:lnTo>
                  <a:pt x="466852" y="6350"/>
                </a:lnTo>
                <a:lnTo>
                  <a:pt x="451231" y="3810"/>
                </a:lnTo>
                <a:lnTo>
                  <a:pt x="443484" y="1143"/>
                </a:lnTo>
                <a:lnTo>
                  <a:pt x="422656" y="0"/>
                </a:lnTo>
                <a:lnTo>
                  <a:pt x="413385" y="1143"/>
                </a:lnTo>
                <a:lnTo>
                  <a:pt x="404495" y="3810"/>
                </a:lnTo>
                <a:lnTo>
                  <a:pt x="391033" y="5080"/>
                </a:lnTo>
                <a:lnTo>
                  <a:pt x="367919" y="6350"/>
                </a:lnTo>
                <a:lnTo>
                  <a:pt x="359283" y="5080"/>
                </a:lnTo>
                <a:lnTo>
                  <a:pt x="349885" y="2413"/>
                </a:lnTo>
                <a:lnTo>
                  <a:pt x="335026" y="1143"/>
                </a:lnTo>
                <a:lnTo>
                  <a:pt x="309499" y="0"/>
                </a:lnTo>
                <a:lnTo>
                  <a:pt x="296291" y="1143"/>
                </a:lnTo>
                <a:lnTo>
                  <a:pt x="292862" y="3810"/>
                </a:lnTo>
                <a:lnTo>
                  <a:pt x="288544" y="5080"/>
                </a:lnTo>
                <a:lnTo>
                  <a:pt x="273050" y="6350"/>
                </a:lnTo>
                <a:lnTo>
                  <a:pt x="268605" y="5080"/>
                </a:lnTo>
                <a:lnTo>
                  <a:pt x="260858" y="5080"/>
                </a:lnTo>
                <a:lnTo>
                  <a:pt x="251206" y="6350"/>
                </a:lnTo>
                <a:lnTo>
                  <a:pt x="240284" y="6350"/>
                </a:lnTo>
                <a:lnTo>
                  <a:pt x="240030" y="5080"/>
                </a:lnTo>
                <a:lnTo>
                  <a:pt x="234442" y="3810"/>
                </a:lnTo>
                <a:lnTo>
                  <a:pt x="175768" y="3810"/>
                </a:lnTo>
                <a:lnTo>
                  <a:pt x="164211" y="2413"/>
                </a:lnTo>
                <a:lnTo>
                  <a:pt x="152908" y="5080"/>
                </a:lnTo>
                <a:lnTo>
                  <a:pt x="110617" y="7493"/>
                </a:lnTo>
                <a:lnTo>
                  <a:pt x="573659" y="7493"/>
                </a:lnTo>
                <a:lnTo>
                  <a:pt x="573913" y="6350"/>
                </a:lnTo>
                <a:lnTo>
                  <a:pt x="574167" y="5080"/>
                </a:lnTo>
                <a:lnTo>
                  <a:pt x="578485" y="3810"/>
                </a:lnTo>
                <a:lnTo>
                  <a:pt x="586105" y="2413"/>
                </a:lnTo>
                <a:lnTo>
                  <a:pt x="596392" y="1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6660260" y="164464"/>
            <a:ext cx="94615" cy="3175"/>
          </a:xfrm>
          <a:custGeom>
            <a:avLst/>
            <a:gdLst/>
            <a:ahLst/>
            <a:cxnLst/>
            <a:rect l="l" t="t" r="r" b="b"/>
            <a:pathLst>
              <a:path w="94615" h="3175">
                <a:moveTo>
                  <a:pt x="58800" y="0"/>
                </a:moveTo>
                <a:lnTo>
                  <a:pt x="21209" y="0"/>
                </a:lnTo>
                <a:lnTo>
                  <a:pt x="32512" y="1396"/>
                </a:lnTo>
                <a:lnTo>
                  <a:pt x="12319" y="1396"/>
                </a:lnTo>
                <a:lnTo>
                  <a:pt x="0" y="2666"/>
                </a:lnTo>
                <a:lnTo>
                  <a:pt x="94107" y="2666"/>
                </a:lnTo>
                <a:lnTo>
                  <a:pt x="71120" y="1396"/>
                </a:lnTo>
                <a:lnTo>
                  <a:pt x="58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7688706" y="163195"/>
            <a:ext cx="50800" cy="4445"/>
          </a:xfrm>
          <a:custGeom>
            <a:avLst/>
            <a:gdLst/>
            <a:ahLst/>
            <a:cxnLst/>
            <a:rect l="l" t="t" r="r" b="b"/>
            <a:pathLst>
              <a:path w="50800" h="4444">
                <a:moveTo>
                  <a:pt x="5715" y="0"/>
                </a:moveTo>
                <a:lnTo>
                  <a:pt x="0" y="2666"/>
                </a:lnTo>
                <a:lnTo>
                  <a:pt x="9144" y="3936"/>
                </a:lnTo>
                <a:lnTo>
                  <a:pt x="50673" y="3936"/>
                </a:lnTo>
                <a:lnTo>
                  <a:pt x="39624" y="2666"/>
                </a:lnTo>
                <a:lnTo>
                  <a:pt x="57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6514718" y="163195"/>
            <a:ext cx="45085" cy="3175"/>
          </a:xfrm>
          <a:custGeom>
            <a:avLst/>
            <a:gdLst/>
            <a:ahLst/>
            <a:cxnLst/>
            <a:rect l="l" t="t" r="r" b="b"/>
            <a:pathLst>
              <a:path w="45084" h="3175">
                <a:moveTo>
                  <a:pt x="45084" y="0"/>
                </a:moveTo>
                <a:lnTo>
                  <a:pt x="19050" y="1270"/>
                </a:lnTo>
                <a:lnTo>
                  <a:pt x="8508" y="1270"/>
                </a:lnTo>
                <a:lnTo>
                  <a:pt x="0" y="2666"/>
                </a:lnTo>
                <a:lnTo>
                  <a:pt x="28448" y="2666"/>
                </a:lnTo>
                <a:lnTo>
                  <a:pt x="450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7414006" y="164464"/>
            <a:ext cx="21590" cy="1905"/>
          </a:xfrm>
          <a:custGeom>
            <a:avLst/>
            <a:gdLst/>
            <a:ahLst/>
            <a:cxnLst/>
            <a:rect l="l" t="t" r="r" b="b"/>
            <a:pathLst>
              <a:path w="21590" h="1905">
                <a:moveTo>
                  <a:pt x="8636" y="0"/>
                </a:moveTo>
                <a:lnTo>
                  <a:pt x="0" y="1396"/>
                </a:lnTo>
                <a:lnTo>
                  <a:pt x="21082" y="1396"/>
                </a:lnTo>
                <a:lnTo>
                  <a:pt x="86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6672707" y="160781"/>
            <a:ext cx="84455" cy="3810"/>
          </a:xfrm>
          <a:custGeom>
            <a:avLst/>
            <a:gdLst/>
            <a:ahLst/>
            <a:cxnLst/>
            <a:rect l="l" t="t" r="r" b="b"/>
            <a:pathLst>
              <a:path w="84454" h="3810">
                <a:moveTo>
                  <a:pt x="84455" y="1270"/>
                </a:moveTo>
                <a:lnTo>
                  <a:pt x="82931" y="0"/>
                </a:lnTo>
                <a:lnTo>
                  <a:pt x="50292" y="0"/>
                </a:lnTo>
                <a:lnTo>
                  <a:pt x="34925" y="1270"/>
                </a:lnTo>
                <a:lnTo>
                  <a:pt x="22479" y="2413"/>
                </a:lnTo>
                <a:lnTo>
                  <a:pt x="0" y="1270"/>
                </a:lnTo>
                <a:lnTo>
                  <a:pt x="635" y="3683"/>
                </a:lnTo>
                <a:lnTo>
                  <a:pt x="58039" y="3683"/>
                </a:lnTo>
                <a:lnTo>
                  <a:pt x="73406" y="2413"/>
                </a:lnTo>
                <a:lnTo>
                  <a:pt x="84455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7332091" y="160781"/>
            <a:ext cx="63500" cy="2540"/>
          </a:xfrm>
          <a:custGeom>
            <a:avLst/>
            <a:gdLst/>
            <a:ahLst/>
            <a:cxnLst/>
            <a:rect l="l" t="t" r="r" b="b"/>
            <a:pathLst>
              <a:path w="63500" h="2539">
                <a:moveTo>
                  <a:pt x="63373" y="0"/>
                </a:moveTo>
                <a:lnTo>
                  <a:pt x="0" y="0"/>
                </a:lnTo>
                <a:lnTo>
                  <a:pt x="43560" y="2413"/>
                </a:lnTo>
                <a:lnTo>
                  <a:pt x="50037" y="1270"/>
                </a:lnTo>
                <a:lnTo>
                  <a:pt x="57911" y="1270"/>
                </a:lnTo>
                <a:lnTo>
                  <a:pt x="633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7076186" y="158114"/>
            <a:ext cx="94615" cy="4445"/>
          </a:xfrm>
          <a:custGeom>
            <a:avLst/>
            <a:gdLst/>
            <a:ahLst/>
            <a:cxnLst/>
            <a:rect l="l" t="t" r="r" b="b"/>
            <a:pathLst>
              <a:path w="94615" h="4444">
                <a:moveTo>
                  <a:pt x="79375" y="1397"/>
                </a:moveTo>
                <a:lnTo>
                  <a:pt x="50419" y="1397"/>
                </a:lnTo>
                <a:lnTo>
                  <a:pt x="33147" y="0"/>
                </a:lnTo>
                <a:lnTo>
                  <a:pt x="19304" y="0"/>
                </a:lnTo>
                <a:lnTo>
                  <a:pt x="0" y="1397"/>
                </a:lnTo>
                <a:lnTo>
                  <a:pt x="4572" y="2667"/>
                </a:lnTo>
                <a:lnTo>
                  <a:pt x="21717" y="3937"/>
                </a:lnTo>
                <a:lnTo>
                  <a:pt x="47752" y="3937"/>
                </a:lnTo>
                <a:lnTo>
                  <a:pt x="76581" y="2667"/>
                </a:lnTo>
                <a:lnTo>
                  <a:pt x="79375" y="1397"/>
                </a:lnTo>
                <a:close/>
              </a:path>
              <a:path w="94615" h="4444">
                <a:moveTo>
                  <a:pt x="94361" y="2667"/>
                </a:moveTo>
                <a:lnTo>
                  <a:pt x="77343" y="2667"/>
                </a:lnTo>
                <a:lnTo>
                  <a:pt x="78359" y="3937"/>
                </a:lnTo>
                <a:lnTo>
                  <a:pt x="90170" y="3937"/>
                </a:lnTo>
                <a:lnTo>
                  <a:pt x="94361" y="2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7473188" y="155702"/>
            <a:ext cx="59055" cy="6350"/>
          </a:xfrm>
          <a:custGeom>
            <a:avLst/>
            <a:gdLst/>
            <a:ahLst/>
            <a:cxnLst/>
            <a:rect l="l" t="t" r="r" b="b"/>
            <a:pathLst>
              <a:path w="59054" h="6350">
                <a:moveTo>
                  <a:pt x="53212" y="0"/>
                </a:moveTo>
                <a:lnTo>
                  <a:pt x="43814" y="1143"/>
                </a:lnTo>
                <a:lnTo>
                  <a:pt x="5460" y="1143"/>
                </a:lnTo>
                <a:lnTo>
                  <a:pt x="4825" y="2413"/>
                </a:lnTo>
                <a:lnTo>
                  <a:pt x="0" y="5079"/>
                </a:lnTo>
                <a:lnTo>
                  <a:pt x="380" y="6350"/>
                </a:lnTo>
                <a:lnTo>
                  <a:pt x="15620" y="6350"/>
                </a:lnTo>
                <a:lnTo>
                  <a:pt x="44957" y="2413"/>
                </a:lnTo>
                <a:lnTo>
                  <a:pt x="59054" y="1143"/>
                </a:lnTo>
                <a:lnTo>
                  <a:pt x="532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7251192" y="155701"/>
            <a:ext cx="144780" cy="5080"/>
          </a:xfrm>
          <a:custGeom>
            <a:avLst/>
            <a:gdLst/>
            <a:ahLst/>
            <a:cxnLst/>
            <a:rect l="l" t="t" r="r" b="b"/>
            <a:pathLst>
              <a:path w="144779" h="5080">
                <a:moveTo>
                  <a:pt x="144399" y="5080"/>
                </a:moveTo>
                <a:lnTo>
                  <a:pt x="144272" y="3810"/>
                </a:lnTo>
                <a:lnTo>
                  <a:pt x="106807" y="3810"/>
                </a:lnTo>
                <a:lnTo>
                  <a:pt x="4064" y="0"/>
                </a:lnTo>
                <a:lnTo>
                  <a:pt x="0" y="3810"/>
                </a:lnTo>
                <a:lnTo>
                  <a:pt x="48006" y="3810"/>
                </a:lnTo>
                <a:lnTo>
                  <a:pt x="81153" y="5080"/>
                </a:lnTo>
                <a:lnTo>
                  <a:pt x="144399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7919339" y="154431"/>
            <a:ext cx="38100" cy="1270"/>
          </a:xfrm>
          <a:custGeom>
            <a:avLst/>
            <a:gdLst/>
            <a:ahLst/>
            <a:cxnLst/>
            <a:rect l="l" t="t" r="r" b="b"/>
            <a:pathLst>
              <a:path w="38100" h="1269">
                <a:moveTo>
                  <a:pt x="37718" y="0"/>
                </a:moveTo>
                <a:lnTo>
                  <a:pt x="0" y="1270"/>
                </a:lnTo>
                <a:lnTo>
                  <a:pt x="26542" y="1270"/>
                </a:lnTo>
                <a:lnTo>
                  <a:pt x="377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520"/>
              </a:lnSpc>
              <a:spcBef>
                <a:spcPts val="100"/>
              </a:spcBef>
            </a:pPr>
            <a:r>
              <a:rPr sz="2950" dirty="0"/>
              <a:t>4.</a:t>
            </a:r>
            <a:r>
              <a:rPr sz="2950" spc="-110" dirty="0"/>
              <a:t> </a:t>
            </a:r>
            <a:r>
              <a:rPr sz="2950" dirty="0"/>
              <a:t>The</a:t>
            </a:r>
            <a:r>
              <a:rPr sz="2950" spc="-100" dirty="0"/>
              <a:t> </a:t>
            </a:r>
            <a:r>
              <a:rPr sz="2950" dirty="0"/>
              <a:t>peritoneal</a:t>
            </a:r>
            <a:r>
              <a:rPr sz="2950" spc="-130" dirty="0"/>
              <a:t> </a:t>
            </a:r>
            <a:r>
              <a:rPr sz="2950" spc="-10" dirty="0"/>
              <a:t>reflection</a:t>
            </a:r>
            <a:endParaRPr sz="2950"/>
          </a:p>
          <a:p>
            <a:pPr marL="323215">
              <a:lnSpc>
                <a:spcPts val="3520"/>
              </a:lnSpc>
            </a:pPr>
            <a:r>
              <a:rPr sz="2950" u="sng" spc="-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950" u="sng" dirty="0">
                <a:uFill>
                  <a:solidFill>
                    <a:srgbClr val="000000"/>
                  </a:solidFill>
                </a:uFill>
              </a:rPr>
              <a:t>A.</a:t>
            </a:r>
            <a:r>
              <a:rPr sz="2950" u="sng" spc="-9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950" u="sng" spc="-10" dirty="0">
                <a:uFill>
                  <a:solidFill>
                    <a:srgbClr val="000000"/>
                  </a:solidFill>
                </a:uFill>
              </a:rPr>
              <a:t>Omenta</a:t>
            </a:r>
            <a:endParaRPr sz="2950"/>
          </a:p>
        </p:txBody>
      </p:sp>
      <p:sp>
        <p:nvSpPr>
          <p:cNvPr id="453" name="object 453"/>
          <p:cNvSpPr/>
          <p:nvPr/>
        </p:nvSpPr>
        <p:spPr>
          <a:xfrm>
            <a:off x="761491" y="1820926"/>
            <a:ext cx="7092950" cy="26034"/>
          </a:xfrm>
          <a:custGeom>
            <a:avLst/>
            <a:gdLst/>
            <a:ahLst/>
            <a:cxnLst/>
            <a:rect l="l" t="t" r="r" b="b"/>
            <a:pathLst>
              <a:path w="7092950" h="26035">
                <a:moveTo>
                  <a:pt x="7092696" y="0"/>
                </a:moveTo>
                <a:lnTo>
                  <a:pt x="0" y="0"/>
                </a:lnTo>
                <a:lnTo>
                  <a:pt x="0" y="25907"/>
                </a:lnTo>
                <a:lnTo>
                  <a:pt x="7092696" y="25907"/>
                </a:lnTo>
                <a:lnTo>
                  <a:pt x="70926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 txBox="1"/>
          <p:nvPr/>
        </p:nvSpPr>
        <p:spPr>
          <a:xfrm>
            <a:off x="343306" y="1407668"/>
            <a:ext cx="8674100" cy="1325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7830" indent="-405130">
              <a:lnSpc>
                <a:spcPts val="3415"/>
              </a:lnSpc>
              <a:spcBef>
                <a:spcPts val="105"/>
              </a:spcBef>
              <a:buSzPct val="145614"/>
              <a:buChar char="•"/>
              <a:tabLst>
                <a:tab pos="417830" algn="l"/>
              </a:tabLst>
            </a:pPr>
            <a:r>
              <a:rPr sz="2850" dirty="0">
                <a:latin typeface="Arial"/>
                <a:cs typeface="Arial"/>
              </a:rPr>
              <a:t>The</a:t>
            </a:r>
            <a:r>
              <a:rPr sz="2850" spc="12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students</a:t>
            </a:r>
            <a:r>
              <a:rPr sz="2850" spc="12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should</a:t>
            </a:r>
            <a:r>
              <a:rPr sz="2850" spc="16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observe</a:t>
            </a:r>
            <a:r>
              <a:rPr sz="2850" spc="14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14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following</a:t>
            </a:r>
            <a:r>
              <a:rPr sz="2850" spc="160" dirty="0">
                <a:latin typeface="Arial"/>
                <a:cs typeface="Arial"/>
              </a:rPr>
              <a:t> </a:t>
            </a:r>
            <a:r>
              <a:rPr sz="2850" spc="-50" dirty="0">
                <a:latin typeface="Arial"/>
                <a:cs typeface="Arial"/>
              </a:rPr>
              <a:t>:</a:t>
            </a:r>
            <a:endParaRPr sz="2850">
              <a:latin typeface="Arial"/>
              <a:cs typeface="Arial"/>
            </a:endParaRPr>
          </a:p>
          <a:p>
            <a:pPr marL="1217930" lvl="1" indent="-571500">
              <a:lnSpc>
                <a:spcPts val="3404"/>
              </a:lnSpc>
              <a:buAutoNum type="arabicPeriod"/>
              <a:tabLst>
                <a:tab pos="1217930" algn="l"/>
              </a:tabLst>
            </a:pPr>
            <a:r>
              <a:rPr sz="2850" dirty="0">
                <a:latin typeface="Arial"/>
                <a:cs typeface="Arial"/>
              </a:rPr>
              <a:t>Attachment</a:t>
            </a:r>
            <a:r>
              <a:rPr sz="2850" spc="10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and</a:t>
            </a:r>
            <a:r>
              <a:rPr sz="2850" spc="15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content</a:t>
            </a:r>
            <a:r>
              <a:rPr sz="2850" spc="24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of</a:t>
            </a:r>
            <a:r>
              <a:rPr sz="2850" spc="19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Lesser</a:t>
            </a:r>
            <a:r>
              <a:rPr sz="2850" spc="145" dirty="0">
                <a:latin typeface="Arial"/>
                <a:cs typeface="Arial"/>
              </a:rPr>
              <a:t> </a:t>
            </a:r>
            <a:r>
              <a:rPr sz="2850" spc="-10" dirty="0">
                <a:latin typeface="Arial"/>
                <a:cs typeface="Arial"/>
              </a:rPr>
              <a:t>omentum</a:t>
            </a:r>
            <a:endParaRPr sz="2850">
              <a:latin typeface="Arial"/>
              <a:cs typeface="Arial"/>
            </a:endParaRPr>
          </a:p>
          <a:p>
            <a:pPr marL="1217930" lvl="1" indent="-571500">
              <a:lnSpc>
                <a:spcPts val="3410"/>
              </a:lnSpc>
              <a:buAutoNum type="arabicPeriod"/>
              <a:tabLst>
                <a:tab pos="1217930" algn="l"/>
                <a:tab pos="5801360" algn="l"/>
              </a:tabLst>
            </a:pPr>
            <a:r>
              <a:rPr sz="2850" dirty="0">
                <a:latin typeface="Arial"/>
                <a:cs typeface="Arial"/>
              </a:rPr>
              <a:t>Attachment</a:t>
            </a:r>
            <a:r>
              <a:rPr sz="2850" spc="22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and</a:t>
            </a:r>
            <a:r>
              <a:rPr sz="2850" spc="27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content</a:t>
            </a:r>
            <a:r>
              <a:rPr sz="2850" spc="325" dirty="0">
                <a:latin typeface="Arial"/>
                <a:cs typeface="Arial"/>
              </a:rPr>
              <a:t> </a:t>
            </a:r>
            <a:r>
              <a:rPr sz="2850" spc="-25" dirty="0">
                <a:latin typeface="Arial"/>
                <a:cs typeface="Arial"/>
              </a:rPr>
              <a:t>of</a:t>
            </a:r>
            <a:r>
              <a:rPr sz="2850" dirty="0">
                <a:latin typeface="Arial"/>
                <a:cs typeface="Arial"/>
              </a:rPr>
              <a:t>	Greater</a:t>
            </a:r>
            <a:r>
              <a:rPr sz="2850" spc="-135" dirty="0">
                <a:latin typeface="Arial"/>
                <a:cs typeface="Arial"/>
              </a:rPr>
              <a:t> </a:t>
            </a:r>
            <a:r>
              <a:rPr sz="2850" spc="-10" dirty="0">
                <a:latin typeface="Arial"/>
                <a:cs typeface="Arial"/>
              </a:rPr>
              <a:t>omentum</a:t>
            </a:r>
            <a:endParaRPr sz="2850">
              <a:latin typeface="Arial"/>
              <a:cs typeface="Arial"/>
            </a:endParaRPr>
          </a:p>
        </p:txBody>
      </p:sp>
      <p:pic>
        <p:nvPicPr>
          <p:cNvPr id="455" name="object 4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033" y="3227819"/>
            <a:ext cx="6915911" cy="6112002"/>
          </a:xfrm>
          <a:prstGeom prst="rect">
            <a:avLst/>
          </a:prstGeom>
        </p:spPr>
      </p:pic>
      <p:pic>
        <p:nvPicPr>
          <p:cNvPr id="456" name="object 45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3654" y="3022980"/>
            <a:ext cx="3689730" cy="3260852"/>
          </a:xfrm>
          <a:prstGeom prst="rect">
            <a:avLst/>
          </a:prstGeom>
        </p:spPr>
      </p:pic>
      <p:pic>
        <p:nvPicPr>
          <p:cNvPr id="457" name="object 4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3654" y="6514947"/>
            <a:ext cx="3513582" cy="310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37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001" y="287781"/>
            <a:ext cx="12105005" cy="5092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065">
              <a:lnSpc>
                <a:spcPts val="3520"/>
              </a:lnSpc>
              <a:spcBef>
                <a:spcPts val="100"/>
              </a:spcBef>
            </a:pPr>
            <a:r>
              <a:rPr sz="2950" dirty="0">
                <a:latin typeface="Arial"/>
                <a:cs typeface="Arial"/>
              </a:rPr>
              <a:t>4.</a:t>
            </a:r>
            <a:r>
              <a:rPr sz="2950" spc="-110" dirty="0">
                <a:latin typeface="Arial"/>
                <a:cs typeface="Arial"/>
              </a:rPr>
              <a:t> </a:t>
            </a:r>
            <a:r>
              <a:rPr sz="2950" dirty="0">
                <a:latin typeface="Arial"/>
                <a:cs typeface="Arial"/>
              </a:rPr>
              <a:t>The</a:t>
            </a:r>
            <a:r>
              <a:rPr sz="2950" spc="-100" dirty="0">
                <a:latin typeface="Arial"/>
                <a:cs typeface="Arial"/>
              </a:rPr>
              <a:t> </a:t>
            </a:r>
            <a:r>
              <a:rPr sz="2950" dirty="0">
                <a:latin typeface="Arial"/>
                <a:cs typeface="Arial"/>
              </a:rPr>
              <a:t>peritoneal</a:t>
            </a:r>
            <a:r>
              <a:rPr sz="2950" spc="-130" dirty="0">
                <a:latin typeface="Arial"/>
                <a:cs typeface="Arial"/>
              </a:rPr>
              <a:t> </a:t>
            </a:r>
            <a:r>
              <a:rPr sz="2950" spc="-10" dirty="0">
                <a:latin typeface="Arial"/>
                <a:cs typeface="Arial"/>
              </a:rPr>
              <a:t>reflection</a:t>
            </a:r>
            <a:endParaRPr sz="2950">
              <a:latin typeface="Arial"/>
              <a:cs typeface="Arial"/>
            </a:endParaRPr>
          </a:p>
          <a:p>
            <a:pPr marL="449580">
              <a:lnSpc>
                <a:spcPts val="3520"/>
              </a:lnSpc>
            </a:pPr>
            <a:r>
              <a:rPr sz="2950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B.</a:t>
            </a:r>
            <a:r>
              <a:rPr sz="295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Mesentery</a:t>
            </a:r>
            <a:endParaRPr sz="2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90"/>
              </a:spcBef>
            </a:pPr>
            <a:endParaRPr sz="2950">
              <a:latin typeface="Arial"/>
              <a:cs typeface="Arial"/>
            </a:endParaRPr>
          </a:p>
          <a:p>
            <a:pPr marL="494030" indent="-481330">
              <a:lnSpc>
                <a:spcPct val="100000"/>
              </a:lnSpc>
              <a:buSzPct val="143478"/>
              <a:buChar char="•"/>
              <a:tabLst>
                <a:tab pos="494030" algn="l"/>
              </a:tabLst>
            </a:pPr>
            <a:r>
              <a:rPr sz="34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450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4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students</a:t>
            </a:r>
            <a:r>
              <a:rPr sz="345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4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should</a:t>
            </a:r>
            <a:r>
              <a:rPr sz="3450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4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observe</a:t>
            </a:r>
            <a:r>
              <a:rPr sz="345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4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450" u="sng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4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following </a:t>
            </a:r>
            <a:r>
              <a:rPr sz="345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  <a:buFont typeface="Arial"/>
              <a:buChar char="•"/>
            </a:pPr>
            <a:endParaRPr sz="3450">
              <a:latin typeface="Arial"/>
              <a:cs typeface="Arial"/>
            </a:endParaRPr>
          </a:p>
          <a:p>
            <a:pPr marL="1332230" lvl="1" indent="-684530">
              <a:lnSpc>
                <a:spcPts val="4115"/>
              </a:lnSpc>
              <a:spcBef>
                <a:spcPts val="5"/>
              </a:spcBef>
              <a:buAutoNum type="arabicPeriod"/>
              <a:tabLst>
                <a:tab pos="1332230" algn="l"/>
              </a:tabLst>
            </a:pPr>
            <a:r>
              <a:rPr sz="3450" dirty="0">
                <a:latin typeface="Arial"/>
                <a:cs typeface="Arial"/>
              </a:rPr>
              <a:t>Attachment</a:t>
            </a:r>
            <a:r>
              <a:rPr sz="3450" spc="35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and</a:t>
            </a:r>
            <a:r>
              <a:rPr sz="3450" spc="8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content</a:t>
            </a:r>
            <a:r>
              <a:rPr sz="3450" spc="75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of</a:t>
            </a:r>
            <a:r>
              <a:rPr sz="3450" spc="14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Mesentery</a:t>
            </a:r>
            <a:r>
              <a:rPr sz="3450" spc="5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of</a:t>
            </a:r>
            <a:r>
              <a:rPr sz="3450" spc="16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small</a:t>
            </a:r>
            <a:r>
              <a:rPr sz="3450" spc="85" dirty="0">
                <a:latin typeface="Arial"/>
                <a:cs typeface="Arial"/>
              </a:rPr>
              <a:t> </a:t>
            </a:r>
            <a:r>
              <a:rPr sz="3450" spc="-10" dirty="0">
                <a:latin typeface="Arial"/>
                <a:cs typeface="Arial"/>
              </a:rPr>
              <a:t>intestine</a:t>
            </a:r>
            <a:endParaRPr sz="3450">
              <a:latin typeface="Arial"/>
              <a:cs typeface="Arial"/>
            </a:endParaRPr>
          </a:p>
          <a:p>
            <a:pPr marL="1332230" lvl="1" indent="-684530">
              <a:lnSpc>
                <a:spcPts val="4115"/>
              </a:lnSpc>
              <a:buAutoNum type="arabicPeriod"/>
              <a:tabLst>
                <a:tab pos="1332230" algn="l"/>
                <a:tab pos="6798309" algn="l"/>
              </a:tabLst>
            </a:pPr>
            <a:r>
              <a:rPr sz="3450" dirty="0">
                <a:latin typeface="Arial"/>
                <a:cs typeface="Arial"/>
              </a:rPr>
              <a:t>Attachment</a:t>
            </a:r>
            <a:r>
              <a:rPr sz="3450" spc="20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and</a:t>
            </a:r>
            <a:r>
              <a:rPr sz="3450" spc="215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content</a:t>
            </a:r>
            <a:r>
              <a:rPr sz="3450" spc="200" dirty="0">
                <a:latin typeface="Arial"/>
                <a:cs typeface="Arial"/>
              </a:rPr>
              <a:t> </a:t>
            </a:r>
            <a:r>
              <a:rPr sz="3450" spc="-25" dirty="0">
                <a:latin typeface="Arial"/>
                <a:cs typeface="Arial"/>
              </a:rPr>
              <a:t>of</a:t>
            </a:r>
            <a:r>
              <a:rPr sz="3450" dirty="0">
                <a:latin typeface="Arial"/>
                <a:cs typeface="Arial"/>
              </a:rPr>
              <a:t>	</a:t>
            </a:r>
            <a:r>
              <a:rPr sz="3450" spc="-10" dirty="0">
                <a:latin typeface="Arial"/>
                <a:cs typeface="Arial"/>
              </a:rPr>
              <a:t>Mesoappendix</a:t>
            </a:r>
            <a:endParaRPr sz="3450">
              <a:latin typeface="Arial"/>
              <a:cs typeface="Arial"/>
            </a:endParaRPr>
          </a:p>
          <a:p>
            <a:pPr marL="1333500" marR="3188335" lvl="1" indent="-686435">
              <a:lnSpc>
                <a:spcPts val="4100"/>
              </a:lnSpc>
              <a:spcBef>
                <a:spcPts val="204"/>
              </a:spcBef>
              <a:buAutoNum type="arabicPeriod"/>
              <a:tabLst>
                <a:tab pos="1333500" algn="l"/>
                <a:tab pos="6798309" algn="l"/>
              </a:tabLst>
            </a:pPr>
            <a:r>
              <a:rPr sz="3450" dirty="0">
                <a:latin typeface="Arial"/>
                <a:cs typeface="Arial"/>
              </a:rPr>
              <a:t>Attachment</a:t>
            </a:r>
            <a:r>
              <a:rPr sz="3450" spc="20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and</a:t>
            </a:r>
            <a:r>
              <a:rPr sz="3450" spc="215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content</a:t>
            </a:r>
            <a:r>
              <a:rPr sz="3450" spc="200" dirty="0">
                <a:latin typeface="Arial"/>
                <a:cs typeface="Arial"/>
              </a:rPr>
              <a:t> </a:t>
            </a:r>
            <a:r>
              <a:rPr sz="3450" spc="-25" dirty="0">
                <a:latin typeface="Arial"/>
                <a:cs typeface="Arial"/>
              </a:rPr>
              <a:t>of</a:t>
            </a:r>
            <a:r>
              <a:rPr sz="3450" dirty="0">
                <a:latin typeface="Arial"/>
                <a:cs typeface="Arial"/>
              </a:rPr>
              <a:t>	</a:t>
            </a:r>
            <a:r>
              <a:rPr sz="3450" spc="-10" dirty="0">
                <a:latin typeface="Arial"/>
                <a:cs typeface="Arial"/>
              </a:rPr>
              <a:t>Mesocolon </a:t>
            </a:r>
            <a:r>
              <a:rPr sz="3450" dirty="0">
                <a:latin typeface="Arial"/>
                <a:cs typeface="Arial"/>
              </a:rPr>
              <a:t>(</a:t>
            </a:r>
            <a:r>
              <a:rPr sz="3450" spc="-254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transverse</a:t>
            </a:r>
            <a:r>
              <a:rPr sz="3450" spc="-3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and</a:t>
            </a:r>
            <a:r>
              <a:rPr sz="3450" spc="-4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sigmoid</a:t>
            </a:r>
            <a:r>
              <a:rPr sz="3450" spc="-25" dirty="0">
                <a:latin typeface="Arial"/>
                <a:cs typeface="Arial"/>
              </a:rPr>
              <a:t> </a:t>
            </a:r>
            <a:r>
              <a:rPr sz="3450" spc="-50" dirty="0">
                <a:latin typeface="Arial"/>
                <a:cs typeface="Arial"/>
              </a:rPr>
              <a:t>)</a:t>
            </a:r>
            <a:endParaRPr sz="345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549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963" y="153162"/>
            <a:ext cx="7642606" cy="12382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9493" y="287781"/>
            <a:ext cx="4418965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dirty="0"/>
              <a:t>4.</a:t>
            </a:r>
            <a:r>
              <a:rPr sz="2950" spc="-105" dirty="0"/>
              <a:t> </a:t>
            </a:r>
            <a:r>
              <a:rPr sz="2950" dirty="0"/>
              <a:t>The</a:t>
            </a:r>
            <a:r>
              <a:rPr sz="2950" spc="-95" dirty="0"/>
              <a:t> </a:t>
            </a:r>
            <a:r>
              <a:rPr sz="2950" dirty="0"/>
              <a:t>peritoneal</a:t>
            </a:r>
            <a:r>
              <a:rPr sz="2950" spc="-125" dirty="0"/>
              <a:t> </a:t>
            </a:r>
            <a:r>
              <a:rPr sz="2950" spc="-10" dirty="0"/>
              <a:t>reflection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780453" y="732536"/>
            <a:ext cx="11339195" cy="1365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B.</a:t>
            </a:r>
            <a:r>
              <a:rPr sz="295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Mesentery</a:t>
            </a:r>
            <a:endParaRPr sz="295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2985"/>
              </a:spcBef>
              <a:tabLst>
                <a:tab pos="845185" algn="l"/>
              </a:tabLst>
            </a:pPr>
            <a:r>
              <a:rPr sz="3350" spc="-25" dirty="0">
                <a:latin typeface="Arial"/>
                <a:cs typeface="Arial"/>
              </a:rPr>
              <a:t>1.</a:t>
            </a:r>
            <a:r>
              <a:rPr sz="3350" dirty="0">
                <a:latin typeface="Arial"/>
                <a:cs typeface="Arial"/>
              </a:rPr>
              <a:t>	Attachment</a:t>
            </a:r>
            <a:r>
              <a:rPr sz="3350" spc="60" dirty="0">
                <a:latin typeface="Arial"/>
                <a:cs typeface="Arial"/>
              </a:rPr>
              <a:t> </a:t>
            </a:r>
            <a:r>
              <a:rPr sz="3350" dirty="0">
                <a:latin typeface="Arial"/>
                <a:cs typeface="Arial"/>
              </a:rPr>
              <a:t>and</a:t>
            </a:r>
            <a:r>
              <a:rPr sz="3350" spc="80" dirty="0">
                <a:latin typeface="Arial"/>
                <a:cs typeface="Arial"/>
              </a:rPr>
              <a:t> </a:t>
            </a:r>
            <a:r>
              <a:rPr sz="3350" dirty="0">
                <a:latin typeface="Arial"/>
                <a:cs typeface="Arial"/>
              </a:rPr>
              <a:t>content</a:t>
            </a:r>
            <a:r>
              <a:rPr sz="3350" spc="165" dirty="0">
                <a:latin typeface="Arial"/>
                <a:cs typeface="Arial"/>
              </a:rPr>
              <a:t> </a:t>
            </a:r>
            <a:r>
              <a:rPr sz="3350" dirty="0">
                <a:latin typeface="Arial"/>
                <a:cs typeface="Arial"/>
              </a:rPr>
              <a:t>of</a:t>
            </a:r>
            <a:r>
              <a:rPr sz="3350" spc="140" dirty="0">
                <a:latin typeface="Arial"/>
                <a:cs typeface="Arial"/>
              </a:rPr>
              <a:t> </a:t>
            </a:r>
            <a:r>
              <a:rPr sz="3350" dirty="0">
                <a:latin typeface="Arial"/>
                <a:cs typeface="Arial"/>
              </a:rPr>
              <a:t>Mesentery</a:t>
            </a:r>
            <a:r>
              <a:rPr sz="3350" spc="80" dirty="0">
                <a:latin typeface="Arial"/>
                <a:cs typeface="Arial"/>
              </a:rPr>
              <a:t> </a:t>
            </a:r>
            <a:r>
              <a:rPr sz="3350" dirty="0">
                <a:latin typeface="Arial"/>
                <a:cs typeface="Arial"/>
              </a:rPr>
              <a:t>of</a:t>
            </a:r>
            <a:r>
              <a:rPr sz="3350" spc="155" dirty="0">
                <a:latin typeface="Arial"/>
                <a:cs typeface="Arial"/>
              </a:rPr>
              <a:t> </a:t>
            </a:r>
            <a:r>
              <a:rPr sz="3350" dirty="0">
                <a:latin typeface="Arial"/>
                <a:cs typeface="Arial"/>
              </a:rPr>
              <a:t>small</a:t>
            </a:r>
            <a:r>
              <a:rPr sz="3350" spc="80" dirty="0">
                <a:latin typeface="Arial"/>
                <a:cs typeface="Arial"/>
              </a:rPr>
              <a:t> </a:t>
            </a:r>
            <a:r>
              <a:rPr sz="3350" spc="-10" dirty="0">
                <a:latin typeface="Arial"/>
                <a:cs typeface="Arial"/>
              </a:rPr>
              <a:t>intestine</a:t>
            </a:r>
            <a:endParaRPr sz="33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466" y="3912615"/>
            <a:ext cx="6975094" cy="39259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13547" y="2781935"/>
            <a:ext cx="3754882" cy="34719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29447" y="6429349"/>
            <a:ext cx="4453763" cy="281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92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520"/>
              </a:lnSpc>
              <a:spcBef>
                <a:spcPts val="100"/>
              </a:spcBef>
            </a:pPr>
            <a:r>
              <a:rPr sz="2950" dirty="0"/>
              <a:t>4.</a:t>
            </a:r>
            <a:r>
              <a:rPr sz="2950" spc="-105" dirty="0"/>
              <a:t> </a:t>
            </a:r>
            <a:r>
              <a:rPr sz="2950" dirty="0"/>
              <a:t>The</a:t>
            </a:r>
            <a:r>
              <a:rPr sz="2950" spc="-95" dirty="0"/>
              <a:t> </a:t>
            </a:r>
            <a:r>
              <a:rPr sz="2950" dirty="0"/>
              <a:t>peritoneal</a:t>
            </a:r>
            <a:r>
              <a:rPr sz="2950" spc="-125" dirty="0"/>
              <a:t> </a:t>
            </a:r>
            <a:r>
              <a:rPr sz="2950" spc="-10" dirty="0"/>
              <a:t>reflection</a:t>
            </a:r>
            <a:endParaRPr sz="2950"/>
          </a:p>
          <a:p>
            <a:pPr marL="323215">
              <a:lnSpc>
                <a:spcPts val="3520"/>
              </a:lnSpc>
            </a:pPr>
            <a:r>
              <a:rPr sz="2950" u="sng"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950" u="sng" dirty="0">
                <a:uFill>
                  <a:solidFill>
                    <a:srgbClr val="000000"/>
                  </a:solidFill>
                </a:uFill>
              </a:rPr>
              <a:t>B.</a:t>
            </a:r>
            <a:r>
              <a:rPr sz="2950" u="sng" spc="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950" u="sng" spc="-10" dirty="0">
                <a:uFill>
                  <a:solidFill>
                    <a:srgbClr val="000000"/>
                  </a:solidFill>
                </a:uFill>
              </a:rPr>
              <a:t>Mesentery</a:t>
            </a:r>
            <a:endParaRPr sz="2950"/>
          </a:p>
        </p:txBody>
      </p:sp>
      <p:sp>
        <p:nvSpPr>
          <p:cNvPr id="3" name="object 3"/>
          <p:cNvSpPr txBox="1"/>
          <p:nvPr/>
        </p:nvSpPr>
        <p:spPr>
          <a:xfrm>
            <a:off x="424078" y="1808479"/>
            <a:ext cx="9466580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12230" algn="l"/>
              </a:tabLst>
            </a:pPr>
            <a:r>
              <a:rPr sz="3700" dirty="0">
                <a:latin typeface="Arial"/>
                <a:cs typeface="Arial"/>
              </a:rPr>
              <a:t>2.</a:t>
            </a:r>
            <a:r>
              <a:rPr sz="3700" spc="5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Attachment</a:t>
            </a:r>
            <a:r>
              <a:rPr sz="3700" spc="7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and</a:t>
            </a:r>
            <a:r>
              <a:rPr sz="3700" spc="8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content</a:t>
            </a:r>
            <a:r>
              <a:rPr sz="3700" spc="160" dirty="0">
                <a:latin typeface="Arial"/>
                <a:cs typeface="Arial"/>
              </a:rPr>
              <a:t> </a:t>
            </a:r>
            <a:r>
              <a:rPr sz="3700" spc="-25" dirty="0">
                <a:latin typeface="Arial"/>
                <a:cs typeface="Arial"/>
              </a:rPr>
              <a:t>of</a:t>
            </a:r>
            <a:r>
              <a:rPr sz="3700" dirty="0">
                <a:latin typeface="Arial"/>
                <a:cs typeface="Arial"/>
              </a:rPr>
              <a:t>	</a:t>
            </a:r>
            <a:r>
              <a:rPr sz="3700" spc="-10" dirty="0">
                <a:latin typeface="Arial"/>
                <a:cs typeface="Arial"/>
              </a:rPr>
              <a:t>Mesoappendix</a:t>
            </a:r>
            <a:endParaRPr sz="37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1889" y="3034728"/>
            <a:ext cx="7056247" cy="646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15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520"/>
              </a:lnSpc>
              <a:spcBef>
                <a:spcPts val="100"/>
              </a:spcBef>
            </a:pPr>
            <a:r>
              <a:rPr sz="2950" dirty="0"/>
              <a:t>4.</a:t>
            </a:r>
            <a:r>
              <a:rPr sz="2950" spc="-105" dirty="0"/>
              <a:t> </a:t>
            </a:r>
            <a:r>
              <a:rPr sz="2950" dirty="0"/>
              <a:t>The</a:t>
            </a:r>
            <a:r>
              <a:rPr sz="2950" spc="-95" dirty="0"/>
              <a:t> </a:t>
            </a:r>
            <a:r>
              <a:rPr sz="2950" dirty="0"/>
              <a:t>peritoneal</a:t>
            </a:r>
            <a:r>
              <a:rPr sz="2950" spc="-125" dirty="0"/>
              <a:t> </a:t>
            </a:r>
            <a:r>
              <a:rPr sz="2950" spc="-10" dirty="0"/>
              <a:t>reflection</a:t>
            </a:r>
            <a:endParaRPr sz="2950"/>
          </a:p>
          <a:p>
            <a:pPr marL="323215">
              <a:lnSpc>
                <a:spcPts val="3520"/>
              </a:lnSpc>
            </a:pPr>
            <a:r>
              <a:rPr sz="2950" u="sng" spc="-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950" u="sng" dirty="0">
                <a:uFill>
                  <a:solidFill>
                    <a:srgbClr val="000000"/>
                  </a:solidFill>
                </a:uFill>
              </a:rPr>
              <a:t>B.</a:t>
            </a:r>
            <a:r>
              <a:rPr sz="2950" u="sng" spc="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950" u="sng" spc="-10" dirty="0">
                <a:uFill>
                  <a:solidFill>
                    <a:srgbClr val="000000"/>
                  </a:solidFill>
                </a:uFill>
              </a:rPr>
              <a:t>Mesentery</a:t>
            </a:r>
            <a:endParaRPr sz="2950"/>
          </a:p>
        </p:txBody>
      </p:sp>
      <p:sp>
        <p:nvSpPr>
          <p:cNvPr id="3" name="object 3"/>
          <p:cNvSpPr txBox="1"/>
          <p:nvPr/>
        </p:nvSpPr>
        <p:spPr>
          <a:xfrm>
            <a:off x="460959" y="1810004"/>
            <a:ext cx="115728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96205" algn="l"/>
              </a:tabLst>
            </a:pPr>
            <a:r>
              <a:rPr sz="3000" dirty="0">
                <a:latin typeface="Arial"/>
                <a:cs typeface="Arial"/>
              </a:rPr>
              <a:t>3.</a:t>
            </a:r>
            <a:r>
              <a:rPr sz="3000" spc="13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Attachment</a:t>
            </a:r>
            <a:r>
              <a:rPr sz="3000" spc="12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and</a:t>
            </a:r>
            <a:r>
              <a:rPr sz="3000" spc="12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content</a:t>
            </a:r>
            <a:r>
              <a:rPr sz="3000" spc="114" dirty="0">
                <a:latin typeface="Arial"/>
                <a:cs typeface="Arial"/>
              </a:rPr>
              <a:t> </a:t>
            </a:r>
            <a:r>
              <a:rPr sz="3000" spc="-25" dirty="0">
                <a:latin typeface="Arial"/>
                <a:cs typeface="Arial"/>
              </a:rPr>
              <a:t>of</a:t>
            </a:r>
            <a:r>
              <a:rPr sz="3000" dirty="0">
                <a:latin typeface="Arial"/>
                <a:cs typeface="Arial"/>
              </a:rPr>
              <a:t>	Mesocolon</a:t>
            </a:r>
            <a:r>
              <a:rPr sz="3000" spc="1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(</a:t>
            </a:r>
            <a:r>
              <a:rPr sz="3000" spc="-18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transverse</a:t>
            </a:r>
            <a:r>
              <a:rPr sz="3000" spc="4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and</a:t>
            </a:r>
            <a:r>
              <a:rPr sz="3000" spc="3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sigmoid</a:t>
            </a:r>
            <a:r>
              <a:rPr sz="3000" spc="25" dirty="0">
                <a:latin typeface="Arial"/>
                <a:cs typeface="Arial"/>
              </a:rPr>
              <a:t> </a:t>
            </a:r>
            <a:r>
              <a:rPr sz="3000" spc="-50" dirty="0">
                <a:latin typeface="Arial"/>
                <a:cs typeface="Arial"/>
              </a:rPr>
              <a:t>)</a:t>
            </a:r>
            <a:endParaRPr sz="3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702" y="3680586"/>
            <a:ext cx="5746496" cy="4622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80961" y="4055109"/>
            <a:ext cx="5836792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823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001" y="287781"/>
            <a:ext cx="9656445" cy="5396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065">
              <a:lnSpc>
                <a:spcPts val="3520"/>
              </a:lnSpc>
              <a:spcBef>
                <a:spcPts val="100"/>
              </a:spcBef>
            </a:pPr>
            <a:r>
              <a:rPr sz="2950" dirty="0">
                <a:latin typeface="Arial"/>
                <a:cs typeface="Arial"/>
              </a:rPr>
              <a:t>4.</a:t>
            </a:r>
            <a:r>
              <a:rPr sz="2950" spc="-110" dirty="0">
                <a:latin typeface="Arial"/>
                <a:cs typeface="Arial"/>
              </a:rPr>
              <a:t> </a:t>
            </a:r>
            <a:r>
              <a:rPr sz="2950" dirty="0">
                <a:latin typeface="Arial"/>
                <a:cs typeface="Arial"/>
              </a:rPr>
              <a:t>The</a:t>
            </a:r>
            <a:r>
              <a:rPr sz="2950" spc="-100" dirty="0">
                <a:latin typeface="Arial"/>
                <a:cs typeface="Arial"/>
              </a:rPr>
              <a:t> </a:t>
            </a:r>
            <a:r>
              <a:rPr sz="2950" dirty="0">
                <a:latin typeface="Arial"/>
                <a:cs typeface="Arial"/>
              </a:rPr>
              <a:t>peritoneal</a:t>
            </a:r>
            <a:r>
              <a:rPr sz="2950" spc="-130" dirty="0">
                <a:latin typeface="Arial"/>
                <a:cs typeface="Arial"/>
              </a:rPr>
              <a:t> </a:t>
            </a:r>
            <a:r>
              <a:rPr sz="2950" spc="-10" dirty="0">
                <a:latin typeface="Arial"/>
                <a:cs typeface="Arial"/>
              </a:rPr>
              <a:t>reflection</a:t>
            </a:r>
            <a:endParaRPr sz="2950">
              <a:latin typeface="Arial"/>
              <a:cs typeface="Arial"/>
            </a:endParaRPr>
          </a:p>
          <a:p>
            <a:pPr marL="449580">
              <a:lnSpc>
                <a:spcPts val="3520"/>
              </a:lnSpc>
            </a:pPr>
            <a:r>
              <a:rPr sz="29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C.</a:t>
            </a:r>
            <a:r>
              <a:rPr sz="2950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9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Ligaments</a:t>
            </a:r>
            <a:endParaRPr sz="2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75"/>
              </a:spcBef>
            </a:pPr>
            <a:endParaRPr sz="2950">
              <a:latin typeface="Arial"/>
              <a:cs typeface="Arial"/>
            </a:endParaRPr>
          </a:p>
          <a:p>
            <a:pPr marL="533400" indent="-520700">
              <a:lnSpc>
                <a:spcPct val="100000"/>
              </a:lnSpc>
              <a:buSzPct val="144594"/>
              <a:buChar char="•"/>
              <a:tabLst>
                <a:tab pos="533400" algn="l"/>
              </a:tabLst>
            </a:pPr>
            <a:r>
              <a:rPr sz="37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700" u="sng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7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students</a:t>
            </a:r>
            <a:r>
              <a:rPr sz="3700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7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should</a:t>
            </a:r>
            <a:r>
              <a:rPr sz="3700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7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observe</a:t>
            </a:r>
            <a:r>
              <a:rPr sz="3700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7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700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7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following</a:t>
            </a:r>
            <a:r>
              <a:rPr sz="37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70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3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Arial"/>
              <a:buChar char="•"/>
            </a:pPr>
            <a:endParaRPr sz="3700">
              <a:latin typeface="Arial"/>
              <a:cs typeface="Arial"/>
            </a:endParaRPr>
          </a:p>
          <a:p>
            <a:pPr marL="1383665" lvl="1" indent="-735965">
              <a:lnSpc>
                <a:spcPts val="4425"/>
              </a:lnSpc>
              <a:buAutoNum type="arabicPeriod"/>
              <a:tabLst>
                <a:tab pos="1383665" algn="l"/>
              </a:tabLst>
            </a:pPr>
            <a:r>
              <a:rPr sz="3700" dirty="0">
                <a:latin typeface="Arial"/>
                <a:cs typeface="Arial"/>
              </a:rPr>
              <a:t>The</a:t>
            </a:r>
            <a:r>
              <a:rPr sz="3700" spc="-11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ligaments</a:t>
            </a:r>
            <a:r>
              <a:rPr sz="3700" spc="-7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of</a:t>
            </a:r>
            <a:r>
              <a:rPr sz="3700" spc="-5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the</a:t>
            </a:r>
            <a:r>
              <a:rPr sz="3700" spc="-114" dirty="0">
                <a:latin typeface="Arial"/>
                <a:cs typeface="Arial"/>
              </a:rPr>
              <a:t> </a:t>
            </a:r>
            <a:r>
              <a:rPr sz="3700" spc="-10" dirty="0">
                <a:latin typeface="Arial"/>
                <a:cs typeface="Arial"/>
              </a:rPr>
              <a:t>liver.</a:t>
            </a:r>
            <a:endParaRPr sz="3700">
              <a:latin typeface="Arial"/>
              <a:cs typeface="Arial"/>
            </a:endParaRPr>
          </a:p>
          <a:p>
            <a:pPr marL="1383665" lvl="1" indent="-735965">
              <a:lnSpc>
                <a:spcPts val="4405"/>
              </a:lnSpc>
              <a:buAutoNum type="arabicPeriod"/>
              <a:tabLst>
                <a:tab pos="1383665" algn="l"/>
              </a:tabLst>
            </a:pPr>
            <a:r>
              <a:rPr sz="3700" dirty="0">
                <a:latin typeface="Arial"/>
                <a:cs typeface="Arial"/>
              </a:rPr>
              <a:t>The</a:t>
            </a:r>
            <a:r>
              <a:rPr sz="3700" spc="-11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ligaments</a:t>
            </a:r>
            <a:r>
              <a:rPr sz="3700" spc="-8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of</a:t>
            </a:r>
            <a:r>
              <a:rPr sz="3700" spc="-6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the</a:t>
            </a:r>
            <a:r>
              <a:rPr sz="3700" spc="-120" dirty="0">
                <a:latin typeface="Arial"/>
                <a:cs typeface="Arial"/>
              </a:rPr>
              <a:t> </a:t>
            </a:r>
            <a:r>
              <a:rPr sz="3700" spc="-10" dirty="0">
                <a:latin typeface="Arial"/>
                <a:cs typeface="Arial"/>
              </a:rPr>
              <a:t>stomach.</a:t>
            </a:r>
            <a:endParaRPr sz="3700">
              <a:latin typeface="Arial"/>
              <a:cs typeface="Arial"/>
            </a:endParaRPr>
          </a:p>
          <a:p>
            <a:pPr marL="1383665" lvl="1" indent="-735965">
              <a:lnSpc>
                <a:spcPts val="4400"/>
              </a:lnSpc>
              <a:buAutoNum type="arabicPeriod"/>
              <a:tabLst>
                <a:tab pos="1383665" algn="l"/>
              </a:tabLst>
            </a:pPr>
            <a:r>
              <a:rPr sz="3700" dirty="0">
                <a:latin typeface="Arial"/>
                <a:cs typeface="Arial"/>
              </a:rPr>
              <a:t>The</a:t>
            </a:r>
            <a:r>
              <a:rPr sz="3700" spc="-11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ligaments</a:t>
            </a:r>
            <a:r>
              <a:rPr sz="3700" spc="-7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of</a:t>
            </a:r>
            <a:r>
              <a:rPr sz="3700" spc="-5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the</a:t>
            </a:r>
            <a:r>
              <a:rPr sz="3700" spc="-114" dirty="0">
                <a:latin typeface="Arial"/>
                <a:cs typeface="Arial"/>
              </a:rPr>
              <a:t> </a:t>
            </a:r>
            <a:r>
              <a:rPr sz="3700" spc="-10" dirty="0">
                <a:latin typeface="Arial"/>
                <a:cs typeface="Arial"/>
              </a:rPr>
              <a:t>spleen.</a:t>
            </a:r>
            <a:endParaRPr sz="3700">
              <a:latin typeface="Arial"/>
              <a:cs typeface="Arial"/>
            </a:endParaRPr>
          </a:p>
          <a:p>
            <a:pPr marL="1383665" lvl="1" indent="-735965">
              <a:lnSpc>
                <a:spcPts val="4415"/>
              </a:lnSpc>
              <a:buAutoNum type="arabicPeriod"/>
              <a:tabLst>
                <a:tab pos="1383665" algn="l"/>
              </a:tabLst>
            </a:pPr>
            <a:r>
              <a:rPr sz="3700" dirty="0">
                <a:latin typeface="Arial"/>
                <a:cs typeface="Arial"/>
              </a:rPr>
              <a:t>The</a:t>
            </a:r>
            <a:r>
              <a:rPr sz="3700" spc="-16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suspensory</a:t>
            </a:r>
            <a:r>
              <a:rPr sz="3700" spc="-12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ligament</a:t>
            </a:r>
            <a:r>
              <a:rPr sz="3700" spc="-120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of</a:t>
            </a:r>
            <a:r>
              <a:rPr sz="3700" spc="-114" dirty="0">
                <a:latin typeface="Arial"/>
                <a:cs typeface="Arial"/>
              </a:rPr>
              <a:t> </a:t>
            </a:r>
            <a:r>
              <a:rPr sz="3700" spc="-10" dirty="0">
                <a:latin typeface="Arial"/>
                <a:cs typeface="Arial"/>
              </a:rPr>
              <a:t>duodenum.</a:t>
            </a:r>
            <a:endParaRPr sz="37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8579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849" y="157606"/>
            <a:ext cx="7642733" cy="16383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9493" y="287781"/>
            <a:ext cx="4272915" cy="889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400"/>
              </a:lnSpc>
              <a:spcBef>
                <a:spcPts val="105"/>
              </a:spcBef>
            </a:pPr>
            <a:r>
              <a:rPr sz="2850" dirty="0"/>
              <a:t>4.</a:t>
            </a:r>
            <a:r>
              <a:rPr sz="2850" spc="-110" dirty="0"/>
              <a:t> </a:t>
            </a:r>
            <a:r>
              <a:rPr sz="2850" dirty="0"/>
              <a:t>The</a:t>
            </a:r>
            <a:r>
              <a:rPr sz="2850" spc="-110" dirty="0"/>
              <a:t> </a:t>
            </a:r>
            <a:r>
              <a:rPr sz="2850" dirty="0"/>
              <a:t>peritoneal</a:t>
            </a:r>
            <a:r>
              <a:rPr sz="2850" spc="-85" dirty="0"/>
              <a:t> </a:t>
            </a:r>
            <a:r>
              <a:rPr sz="2850" spc="-10" dirty="0"/>
              <a:t>reflection</a:t>
            </a:r>
            <a:endParaRPr sz="2850"/>
          </a:p>
          <a:p>
            <a:pPr marL="313055">
              <a:lnSpc>
                <a:spcPts val="3400"/>
              </a:lnSpc>
            </a:pPr>
            <a:r>
              <a:rPr sz="2850" u="sng" spc="-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850" u="sng" dirty="0">
                <a:uFill>
                  <a:solidFill>
                    <a:srgbClr val="000000"/>
                  </a:solidFill>
                </a:uFill>
              </a:rPr>
              <a:t>C.</a:t>
            </a:r>
            <a:r>
              <a:rPr sz="2850" u="sng"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850" u="sng" spc="-10" dirty="0">
                <a:uFill>
                  <a:solidFill>
                    <a:srgbClr val="000000"/>
                  </a:solidFill>
                </a:uFill>
              </a:rPr>
              <a:t>Ligaments</a:t>
            </a:r>
            <a:endParaRPr sz="2850"/>
          </a:p>
        </p:txBody>
      </p:sp>
      <p:sp>
        <p:nvSpPr>
          <p:cNvPr id="4" name="object 4"/>
          <p:cNvSpPr txBox="1"/>
          <p:nvPr/>
        </p:nvSpPr>
        <p:spPr>
          <a:xfrm>
            <a:off x="126898" y="912584"/>
            <a:ext cx="6964680" cy="4023360"/>
          </a:xfrm>
          <a:prstGeom prst="rect">
            <a:avLst/>
          </a:prstGeom>
        </p:spPr>
        <p:txBody>
          <a:bodyPr vert="horz" wrap="square" lIns="0" tIns="250190" rIns="0" bIns="0" rtlCol="0">
            <a:spAutoFit/>
          </a:bodyPr>
          <a:lstStyle/>
          <a:p>
            <a:pPr marL="758190">
              <a:lnSpc>
                <a:spcPct val="100000"/>
              </a:lnSpc>
              <a:spcBef>
                <a:spcPts val="1970"/>
              </a:spcBef>
            </a:pPr>
            <a:r>
              <a:rPr sz="2850" dirty="0">
                <a:latin typeface="Arial"/>
                <a:cs typeface="Arial"/>
              </a:rPr>
              <a:t>1.</a:t>
            </a:r>
            <a:r>
              <a:rPr sz="2850" spc="-5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3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ligaments</a:t>
            </a:r>
            <a:r>
              <a:rPr sz="2850" spc="-2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of</a:t>
            </a:r>
            <a:r>
              <a:rPr sz="2850" spc="-4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35" dirty="0">
                <a:latin typeface="Arial"/>
                <a:cs typeface="Arial"/>
              </a:rPr>
              <a:t> </a:t>
            </a:r>
            <a:r>
              <a:rPr sz="2850" spc="-10" dirty="0">
                <a:latin typeface="Arial"/>
                <a:cs typeface="Arial"/>
              </a:rPr>
              <a:t>liver.</a:t>
            </a:r>
            <a:endParaRPr sz="2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2850">
              <a:latin typeface="Arial"/>
              <a:cs typeface="Arial"/>
            </a:endParaRPr>
          </a:p>
          <a:p>
            <a:pPr marL="393700" indent="-381000">
              <a:lnSpc>
                <a:spcPct val="100000"/>
              </a:lnSpc>
              <a:buSzPct val="145283"/>
              <a:buChar char="•"/>
              <a:tabLst>
                <a:tab pos="393700" algn="l"/>
              </a:tabLst>
            </a:pPr>
            <a:r>
              <a:rPr sz="26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265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6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students</a:t>
            </a:r>
            <a:r>
              <a:rPr sz="2650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6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should</a:t>
            </a:r>
            <a:r>
              <a:rPr sz="2650" u="sng" spc="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6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observe</a:t>
            </a:r>
            <a:r>
              <a:rPr sz="2650" u="sng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6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2650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6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following</a:t>
            </a:r>
            <a:r>
              <a:rPr sz="2650" u="sng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65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2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5"/>
              </a:spcBef>
              <a:buFont typeface="Arial"/>
              <a:buChar char="•"/>
            </a:pPr>
            <a:endParaRPr sz="2650">
              <a:latin typeface="Arial"/>
              <a:cs typeface="Arial"/>
            </a:endParaRPr>
          </a:p>
          <a:p>
            <a:pPr marL="1179830" lvl="1" indent="-53149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179830" algn="l"/>
              </a:tabLst>
            </a:pPr>
            <a:r>
              <a:rPr sz="2650" dirty="0">
                <a:latin typeface="Arial"/>
                <a:cs typeface="Arial"/>
              </a:rPr>
              <a:t>The</a:t>
            </a:r>
            <a:r>
              <a:rPr sz="2650" spc="-5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falciform</a:t>
            </a:r>
            <a:r>
              <a:rPr sz="2650" spc="10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ligament of </a:t>
            </a:r>
            <a:r>
              <a:rPr sz="2650" spc="-10" dirty="0">
                <a:latin typeface="Arial"/>
                <a:cs typeface="Arial"/>
              </a:rPr>
              <a:t>liver</a:t>
            </a:r>
            <a:endParaRPr sz="2650">
              <a:latin typeface="Arial"/>
              <a:cs typeface="Arial"/>
            </a:endParaRPr>
          </a:p>
          <a:p>
            <a:pPr marL="1179830" lvl="1" indent="-531495">
              <a:lnSpc>
                <a:spcPct val="100000"/>
              </a:lnSpc>
              <a:buAutoNum type="arabicPeriod"/>
              <a:tabLst>
                <a:tab pos="1179830" algn="l"/>
              </a:tabLst>
            </a:pPr>
            <a:r>
              <a:rPr sz="2650" dirty="0">
                <a:latin typeface="Arial"/>
                <a:cs typeface="Arial"/>
              </a:rPr>
              <a:t>The</a:t>
            </a:r>
            <a:r>
              <a:rPr sz="2650" spc="-100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ligamentum</a:t>
            </a:r>
            <a:r>
              <a:rPr sz="2650" spc="-90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teres</a:t>
            </a:r>
            <a:r>
              <a:rPr sz="2650" spc="-90" dirty="0">
                <a:latin typeface="Arial"/>
                <a:cs typeface="Arial"/>
              </a:rPr>
              <a:t> </a:t>
            </a:r>
            <a:r>
              <a:rPr sz="2650" spc="-10" dirty="0">
                <a:latin typeface="Arial"/>
                <a:cs typeface="Arial"/>
              </a:rPr>
              <a:t>hepatis</a:t>
            </a:r>
            <a:endParaRPr sz="2650">
              <a:latin typeface="Arial"/>
              <a:cs typeface="Arial"/>
            </a:endParaRPr>
          </a:p>
          <a:p>
            <a:pPr marL="1179830" lvl="1" indent="-531495">
              <a:lnSpc>
                <a:spcPct val="100000"/>
              </a:lnSpc>
              <a:buAutoNum type="arabicPeriod"/>
              <a:tabLst>
                <a:tab pos="1179830" algn="l"/>
              </a:tabLst>
            </a:pPr>
            <a:r>
              <a:rPr sz="2650" dirty="0">
                <a:latin typeface="Arial"/>
                <a:cs typeface="Arial"/>
              </a:rPr>
              <a:t>The</a:t>
            </a:r>
            <a:r>
              <a:rPr sz="2650" spc="-75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coronary</a:t>
            </a:r>
            <a:r>
              <a:rPr sz="2650" spc="-75" dirty="0">
                <a:latin typeface="Arial"/>
                <a:cs typeface="Arial"/>
              </a:rPr>
              <a:t> </a:t>
            </a:r>
            <a:r>
              <a:rPr sz="2650" spc="-10" dirty="0">
                <a:latin typeface="Arial"/>
                <a:cs typeface="Arial"/>
              </a:rPr>
              <a:t>ligament</a:t>
            </a:r>
            <a:endParaRPr sz="2650">
              <a:latin typeface="Arial"/>
              <a:cs typeface="Arial"/>
            </a:endParaRPr>
          </a:p>
          <a:p>
            <a:pPr marL="1179830" lvl="1" indent="-531495">
              <a:lnSpc>
                <a:spcPct val="100000"/>
              </a:lnSpc>
              <a:buAutoNum type="arabicPeriod"/>
              <a:tabLst>
                <a:tab pos="1179830" algn="l"/>
              </a:tabLst>
            </a:pPr>
            <a:r>
              <a:rPr sz="2650" dirty="0">
                <a:latin typeface="Arial"/>
                <a:cs typeface="Arial"/>
              </a:rPr>
              <a:t>The</a:t>
            </a:r>
            <a:r>
              <a:rPr sz="2650" spc="-75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right</a:t>
            </a:r>
            <a:r>
              <a:rPr sz="2650" spc="-50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triangular</a:t>
            </a:r>
            <a:r>
              <a:rPr sz="2650" spc="-35" dirty="0">
                <a:latin typeface="Arial"/>
                <a:cs typeface="Arial"/>
              </a:rPr>
              <a:t> </a:t>
            </a:r>
            <a:r>
              <a:rPr sz="2650" spc="-10" dirty="0">
                <a:latin typeface="Arial"/>
                <a:cs typeface="Arial"/>
              </a:rPr>
              <a:t>ligament</a:t>
            </a:r>
            <a:endParaRPr sz="2650">
              <a:latin typeface="Arial"/>
              <a:cs typeface="Arial"/>
            </a:endParaRPr>
          </a:p>
          <a:p>
            <a:pPr marL="1179830" lvl="1" indent="-531495">
              <a:lnSpc>
                <a:spcPct val="100000"/>
              </a:lnSpc>
              <a:buAutoNum type="arabicPeriod"/>
              <a:tabLst>
                <a:tab pos="1179830" algn="l"/>
              </a:tabLst>
            </a:pPr>
            <a:r>
              <a:rPr sz="2650" dirty="0">
                <a:latin typeface="Arial"/>
                <a:cs typeface="Arial"/>
              </a:rPr>
              <a:t>The</a:t>
            </a:r>
            <a:r>
              <a:rPr sz="2650" spc="-70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left</a:t>
            </a:r>
            <a:r>
              <a:rPr sz="2650" spc="-50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triangular</a:t>
            </a:r>
            <a:r>
              <a:rPr sz="2650" spc="-50" dirty="0">
                <a:latin typeface="Arial"/>
                <a:cs typeface="Arial"/>
              </a:rPr>
              <a:t> </a:t>
            </a:r>
            <a:r>
              <a:rPr sz="2650" spc="-10" dirty="0">
                <a:latin typeface="Arial"/>
                <a:cs typeface="Arial"/>
              </a:rPr>
              <a:t>ligament</a:t>
            </a:r>
            <a:endParaRPr sz="2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1491" y="7325994"/>
            <a:ext cx="5389880" cy="1261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indent="-533400">
              <a:lnSpc>
                <a:spcPct val="100000"/>
              </a:lnSpc>
              <a:spcBef>
                <a:spcPts val="100"/>
              </a:spcBef>
              <a:buAutoNum type="arabicPeriod" startAt="6"/>
              <a:tabLst>
                <a:tab pos="546100" algn="l"/>
              </a:tabLst>
            </a:pPr>
            <a:r>
              <a:rPr sz="2650" dirty="0">
                <a:latin typeface="Arial"/>
                <a:cs typeface="Arial"/>
              </a:rPr>
              <a:t>The</a:t>
            </a:r>
            <a:r>
              <a:rPr sz="2650" spc="50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hepatogastric</a:t>
            </a:r>
            <a:r>
              <a:rPr sz="2650" spc="65" dirty="0">
                <a:latin typeface="Arial"/>
                <a:cs typeface="Arial"/>
              </a:rPr>
              <a:t> </a:t>
            </a:r>
            <a:r>
              <a:rPr sz="2650" spc="-10" dirty="0">
                <a:latin typeface="Arial"/>
                <a:cs typeface="Arial"/>
              </a:rPr>
              <a:t>ligament</a:t>
            </a:r>
            <a:endParaRPr sz="2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5"/>
              </a:spcBef>
              <a:buFont typeface="Arial"/>
              <a:buAutoNum type="arabicPeriod" startAt="6"/>
            </a:pPr>
            <a:endParaRPr sz="2650">
              <a:latin typeface="Arial"/>
              <a:cs typeface="Arial"/>
            </a:endParaRPr>
          </a:p>
          <a:p>
            <a:pPr marL="546100" indent="-533400">
              <a:lnSpc>
                <a:spcPct val="100000"/>
              </a:lnSpc>
              <a:buAutoNum type="arabicPeriod" startAt="6"/>
              <a:tabLst>
                <a:tab pos="546100" algn="l"/>
              </a:tabLst>
            </a:pPr>
            <a:r>
              <a:rPr sz="2650" dirty="0">
                <a:latin typeface="Arial"/>
                <a:cs typeface="Arial"/>
              </a:rPr>
              <a:t>The</a:t>
            </a:r>
            <a:r>
              <a:rPr sz="2650" spc="-90" dirty="0">
                <a:latin typeface="Arial"/>
                <a:cs typeface="Arial"/>
              </a:rPr>
              <a:t> </a:t>
            </a:r>
            <a:r>
              <a:rPr sz="2650" dirty="0">
                <a:latin typeface="Arial"/>
                <a:cs typeface="Arial"/>
              </a:rPr>
              <a:t>hepatoduonedenal</a:t>
            </a:r>
            <a:r>
              <a:rPr sz="2650" spc="-60" dirty="0">
                <a:latin typeface="Arial"/>
                <a:cs typeface="Arial"/>
              </a:rPr>
              <a:t> </a:t>
            </a:r>
            <a:r>
              <a:rPr sz="2650" spc="-10" dirty="0">
                <a:latin typeface="Arial"/>
                <a:cs typeface="Arial"/>
              </a:rPr>
              <a:t>ligament</a:t>
            </a:r>
            <a:endParaRPr sz="26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1507" y="5938151"/>
            <a:ext cx="5789295" cy="368363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1460" y="1860550"/>
            <a:ext cx="5540248" cy="390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6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5849" y="157606"/>
            <a:ext cx="12498705" cy="4284980"/>
            <a:chOff x="315849" y="157606"/>
            <a:chExt cx="12498705" cy="4284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4142" y="1109853"/>
              <a:ext cx="5320157" cy="333260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849" y="157606"/>
              <a:ext cx="7642733" cy="1638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9409" y="287781"/>
            <a:ext cx="4183379" cy="889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400"/>
              </a:lnSpc>
              <a:spcBef>
                <a:spcPts val="105"/>
              </a:spcBef>
            </a:pPr>
            <a:r>
              <a:rPr sz="2850" dirty="0"/>
              <a:t>.4The</a:t>
            </a:r>
            <a:r>
              <a:rPr sz="2850" spc="-125" dirty="0"/>
              <a:t> </a:t>
            </a:r>
            <a:r>
              <a:rPr sz="2850" dirty="0"/>
              <a:t>peritoneal</a:t>
            </a:r>
            <a:r>
              <a:rPr sz="2850" spc="-95" dirty="0"/>
              <a:t> </a:t>
            </a:r>
            <a:r>
              <a:rPr sz="2850" spc="-10" dirty="0"/>
              <a:t>reflection</a:t>
            </a:r>
            <a:endParaRPr sz="2850"/>
          </a:p>
          <a:p>
            <a:pPr marL="222885">
              <a:lnSpc>
                <a:spcPts val="3400"/>
              </a:lnSpc>
            </a:pPr>
            <a:r>
              <a:rPr sz="2850" u="sng" spc="-1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850" u="sng" dirty="0">
                <a:uFill>
                  <a:solidFill>
                    <a:srgbClr val="000000"/>
                  </a:solidFill>
                </a:uFill>
              </a:rPr>
              <a:t>C.</a:t>
            </a:r>
            <a:r>
              <a:rPr sz="2850" u="sng" spc="-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850" u="sng" spc="-10" dirty="0">
                <a:uFill>
                  <a:solidFill>
                    <a:srgbClr val="000000"/>
                  </a:solidFill>
                </a:uFill>
              </a:rPr>
              <a:t>Ligaments</a:t>
            </a:r>
            <a:endParaRPr sz="2850"/>
          </a:p>
        </p:txBody>
      </p:sp>
      <p:sp>
        <p:nvSpPr>
          <p:cNvPr id="6" name="object 6"/>
          <p:cNvSpPr txBox="1"/>
          <p:nvPr/>
        </p:nvSpPr>
        <p:spPr>
          <a:xfrm>
            <a:off x="342391" y="969614"/>
            <a:ext cx="6094095" cy="3088640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1520"/>
              </a:spcBef>
            </a:pPr>
            <a:r>
              <a:rPr sz="2850" dirty="0">
                <a:latin typeface="Arial"/>
                <a:cs typeface="Arial"/>
              </a:rPr>
              <a:t>2.</a:t>
            </a:r>
            <a:r>
              <a:rPr sz="2850" spc="-5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3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ligaments</a:t>
            </a:r>
            <a:r>
              <a:rPr sz="2850" spc="-2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of</a:t>
            </a:r>
            <a:r>
              <a:rPr sz="2850" spc="-4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35" dirty="0">
                <a:latin typeface="Arial"/>
                <a:cs typeface="Arial"/>
              </a:rPr>
              <a:t> </a:t>
            </a:r>
            <a:r>
              <a:rPr sz="2850" spc="-10" dirty="0">
                <a:latin typeface="Arial"/>
                <a:cs typeface="Arial"/>
              </a:rPr>
              <a:t>stomach.</a:t>
            </a:r>
            <a:endParaRPr sz="2850">
              <a:latin typeface="Arial"/>
              <a:cs typeface="Arial"/>
            </a:endParaRPr>
          </a:p>
          <a:p>
            <a:pPr marL="342900" indent="-330200">
              <a:lnSpc>
                <a:spcPct val="100000"/>
              </a:lnSpc>
              <a:spcBef>
                <a:spcPts val="2715"/>
              </a:spcBef>
              <a:buSzPct val="145652"/>
              <a:buChar char="•"/>
              <a:tabLst>
                <a:tab pos="342900" algn="l"/>
              </a:tabLst>
            </a:pPr>
            <a:r>
              <a:rPr sz="23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2300" u="sng" spc="1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students</a:t>
            </a:r>
            <a:r>
              <a:rPr sz="2300" u="sng" spc="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should</a:t>
            </a:r>
            <a:r>
              <a:rPr sz="2300" u="sng" spc="1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observe</a:t>
            </a:r>
            <a:r>
              <a:rPr sz="2300" u="sng" spc="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2300" u="sng" spc="1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following</a:t>
            </a:r>
            <a:r>
              <a:rPr sz="2300" u="sng" spc="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0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2300">
              <a:latin typeface="Arial"/>
              <a:cs typeface="Arial"/>
            </a:endParaRPr>
          </a:p>
          <a:p>
            <a:pPr marL="1117600" lvl="1" indent="-469900">
              <a:lnSpc>
                <a:spcPct val="100000"/>
              </a:lnSpc>
              <a:buAutoNum type="arabicPeriod"/>
              <a:tabLst>
                <a:tab pos="1117600" algn="l"/>
                <a:tab pos="3051175" algn="l"/>
              </a:tabLst>
            </a:pPr>
            <a:r>
              <a:rPr sz="2300" spc="-10" dirty="0">
                <a:latin typeface="Arial"/>
                <a:cs typeface="Arial"/>
              </a:rPr>
              <a:t>Hepatogastric</a:t>
            </a:r>
            <a:r>
              <a:rPr sz="2300" dirty="0">
                <a:latin typeface="Arial"/>
                <a:cs typeface="Arial"/>
              </a:rPr>
              <a:t>	</a:t>
            </a:r>
            <a:r>
              <a:rPr sz="2300" spc="-10" dirty="0">
                <a:latin typeface="Arial"/>
                <a:cs typeface="Arial"/>
              </a:rPr>
              <a:t>ligament</a:t>
            </a:r>
            <a:endParaRPr sz="2300">
              <a:latin typeface="Arial"/>
              <a:cs typeface="Arial"/>
            </a:endParaRPr>
          </a:p>
          <a:p>
            <a:pPr marL="1117600" lvl="1" indent="-469900">
              <a:lnSpc>
                <a:spcPct val="100000"/>
              </a:lnSpc>
              <a:buAutoNum type="arabicPeriod"/>
              <a:tabLst>
                <a:tab pos="1117600" algn="l"/>
              </a:tabLst>
            </a:pPr>
            <a:r>
              <a:rPr sz="2300" dirty="0">
                <a:latin typeface="Arial"/>
                <a:cs typeface="Arial"/>
              </a:rPr>
              <a:t>Gastrosplenic</a:t>
            </a:r>
            <a:r>
              <a:rPr sz="2300" spc="16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ligament</a:t>
            </a:r>
            <a:endParaRPr sz="2300">
              <a:latin typeface="Arial"/>
              <a:cs typeface="Arial"/>
            </a:endParaRPr>
          </a:p>
          <a:p>
            <a:pPr marL="1117600" lvl="1" indent="-469900">
              <a:lnSpc>
                <a:spcPct val="100000"/>
              </a:lnSpc>
              <a:buAutoNum type="arabicPeriod"/>
              <a:tabLst>
                <a:tab pos="1117600" algn="l"/>
              </a:tabLst>
            </a:pPr>
            <a:r>
              <a:rPr sz="2300" dirty="0">
                <a:latin typeface="Arial"/>
                <a:cs typeface="Arial"/>
              </a:rPr>
              <a:t>Gastrophrenic</a:t>
            </a:r>
            <a:r>
              <a:rPr sz="2300" spc="13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ligament</a:t>
            </a:r>
            <a:endParaRPr sz="2300">
              <a:latin typeface="Arial"/>
              <a:cs typeface="Arial"/>
            </a:endParaRPr>
          </a:p>
          <a:p>
            <a:pPr marL="1117600" lvl="1" indent="-469900">
              <a:lnSpc>
                <a:spcPct val="100000"/>
              </a:lnSpc>
              <a:buAutoNum type="arabicPeriod"/>
              <a:tabLst>
                <a:tab pos="1117600" algn="l"/>
              </a:tabLst>
            </a:pPr>
            <a:r>
              <a:rPr sz="2300" dirty="0">
                <a:latin typeface="Arial"/>
                <a:cs typeface="Arial"/>
              </a:rPr>
              <a:t>Gastrocolic</a:t>
            </a:r>
            <a:r>
              <a:rPr sz="2300" spc="26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ligament</a:t>
            </a:r>
            <a:endParaRPr sz="2300">
              <a:latin typeface="Arial"/>
              <a:cs typeface="Arial"/>
            </a:endParaRPr>
          </a:p>
          <a:p>
            <a:pPr marL="1117600" lvl="1" indent="-469900">
              <a:lnSpc>
                <a:spcPct val="100000"/>
              </a:lnSpc>
              <a:buAutoNum type="arabicPeriod"/>
              <a:tabLst>
                <a:tab pos="1117600" algn="l"/>
                <a:tab pos="3458845" algn="l"/>
              </a:tabLst>
            </a:pPr>
            <a:r>
              <a:rPr sz="2300" spc="-10" dirty="0">
                <a:latin typeface="Arial"/>
                <a:cs typeface="Arial"/>
              </a:rPr>
              <a:t>Gastropancrestic</a:t>
            </a:r>
            <a:r>
              <a:rPr sz="2300" dirty="0">
                <a:latin typeface="Arial"/>
                <a:cs typeface="Arial"/>
              </a:rPr>
              <a:t>	</a:t>
            </a:r>
            <a:r>
              <a:rPr sz="2300" spc="-10" dirty="0">
                <a:latin typeface="Arial"/>
                <a:cs typeface="Arial"/>
              </a:rPr>
              <a:t>ligament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33320" y="4294220"/>
            <a:ext cx="9138158" cy="545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225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849" y="157606"/>
            <a:ext cx="7642733" cy="16383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3001" y="287781"/>
            <a:ext cx="7940040" cy="3937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065">
              <a:lnSpc>
                <a:spcPts val="3400"/>
              </a:lnSpc>
              <a:spcBef>
                <a:spcPts val="105"/>
              </a:spcBef>
            </a:pPr>
            <a:r>
              <a:rPr sz="2850" dirty="0">
                <a:latin typeface="Arial"/>
                <a:cs typeface="Arial"/>
              </a:rPr>
              <a:t>4.</a:t>
            </a:r>
            <a:r>
              <a:rPr sz="2850" spc="-11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11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peritoneal</a:t>
            </a:r>
            <a:r>
              <a:rPr sz="2850" spc="-85" dirty="0">
                <a:latin typeface="Arial"/>
                <a:cs typeface="Arial"/>
              </a:rPr>
              <a:t> </a:t>
            </a:r>
            <a:r>
              <a:rPr sz="2850" spc="-10" dirty="0">
                <a:latin typeface="Arial"/>
                <a:cs typeface="Arial"/>
              </a:rPr>
              <a:t>reflection</a:t>
            </a:r>
            <a:endParaRPr sz="2850">
              <a:latin typeface="Arial"/>
              <a:cs typeface="Arial"/>
            </a:endParaRPr>
          </a:p>
          <a:p>
            <a:pPr marL="439420">
              <a:lnSpc>
                <a:spcPts val="3395"/>
              </a:lnSpc>
            </a:pPr>
            <a:r>
              <a:rPr sz="28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C.</a:t>
            </a:r>
            <a:r>
              <a:rPr sz="2850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Ligaments</a:t>
            </a:r>
            <a:endParaRPr sz="2850">
              <a:latin typeface="Arial"/>
              <a:cs typeface="Arial"/>
            </a:endParaRPr>
          </a:p>
          <a:p>
            <a:pPr marL="541020">
              <a:lnSpc>
                <a:spcPts val="3415"/>
              </a:lnSpc>
            </a:pPr>
            <a:r>
              <a:rPr sz="2850" dirty="0">
                <a:latin typeface="Arial"/>
                <a:cs typeface="Arial"/>
              </a:rPr>
              <a:t>3.</a:t>
            </a:r>
            <a:r>
              <a:rPr sz="2850" spc="-5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3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ligaments</a:t>
            </a:r>
            <a:r>
              <a:rPr sz="2850" spc="-2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of</a:t>
            </a:r>
            <a:r>
              <a:rPr sz="2850" spc="-4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35" dirty="0">
                <a:latin typeface="Arial"/>
                <a:cs typeface="Arial"/>
              </a:rPr>
              <a:t> </a:t>
            </a:r>
            <a:r>
              <a:rPr sz="2850" spc="-10" dirty="0">
                <a:latin typeface="Arial"/>
                <a:cs typeface="Arial"/>
              </a:rPr>
              <a:t>spleen.</a:t>
            </a:r>
            <a:endParaRPr sz="2850">
              <a:latin typeface="Arial"/>
              <a:cs typeface="Arial"/>
            </a:endParaRPr>
          </a:p>
          <a:p>
            <a:pPr marL="443865" indent="-431165">
              <a:lnSpc>
                <a:spcPct val="100000"/>
              </a:lnSpc>
              <a:spcBef>
                <a:spcPts val="2590"/>
              </a:spcBef>
              <a:buSzPct val="146666"/>
              <a:buChar char="•"/>
              <a:tabLst>
                <a:tab pos="443865" algn="l"/>
              </a:tabLst>
            </a:pPr>
            <a:r>
              <a:rPr sz="3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000" u="sng" spc="1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students</a:t>
            </a:r>
            <a:r>
              <a:rPr sz="3000" u="sng" spc="2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should</a:t>
            </a:r>
            <a:r>
              <a:rPr sz="3000" u="sng" spc="1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observe</a:t>
            </a:r>
            <a:r>
              <a:rPr sz="3000" u="sng" spc="1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3000" u="sng" spc="1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following</a:t>
            </a:r>
            <a:r>
              <a:rPr sz="3000" u="sng" spc="1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00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3000">
              <a:latin typeface="Arial"/>
              <a:cs typeface="Arial"/>
            </a:endParaRPr>
          </a:p>
          <a:p>
            <a:pPr marL="1256030" lvl="1" indent="-608330">
              <a:lnSpc>
                <a:spcPct val="100000"/>
              </a:lnSpc>
              <a:buAutoNum type="arabicPeriod"/>
              <a:tabLst>
                <a:tab pos="1256030" algn="l"/>
              </a:tabLst>
            </a:pPr>
            <a:r>
              <a:rPr sz="3000" dirty="0">
                <a:latin typeface="Arial"/>
                <a:cs typeface="Arial"/>
              </a:rPr>
              <a:t>Gastrosplenic</a:t>
            </a:r>
            <a:r>
              <a:rPr sz="3000" spc="220" dirty="0">
                <a:latin typeface="Arial"/>
                <a:cs typeface="Arial"/>
              </a:rPr>
              <a:t> </a:t>
            </a:r>
            <a:r>
              <a:rPr sz="3000" spc="-10" dirty="0">
                <a:latin typeface="Arial"/>
                <a:cs typeface="Arial"/>
              </a:rPr>
              <a:t>ligament</a:t>
            </a:r>
            <a:endParaRPr sz="3000">
              <a:latin typeface="Arial"/>
              <a:cs typeface="Arial"/>
            </a:endParaRPr>
          </a:p>
          <a:p>
            <a:pPr marL="1256030" lvl="1" indent="-608330">
              <a:lnSpc>
                <a:spcPct val="100000"/>
              </a:lnSpc>
              <a:buAutoNum type="arabicPeriod"/>
              <a:tabLst>
                <a:tab pos="1256030" algn="l"/>
              </a:tabLst>
            </a:pPr>
            <a:r>
              <a:rPr sz="3000" dirty="0">
                <a:latin typeface="Arial"/>
                <a:cs typeface="Arial"/>
              </a:rPr>
              <a:t>Splenorenal</a:t>
            </a:r>
            <a:r>
              <a:rPr sz="3000" spc="-75" dirty="0">
                <a:latin typeface="Arial"/>
                <a:cs typeface="Arial"/>
              </a:rPr>
              <a:t> </a:t>
            </a:r>
            <a:r>
              <a:rPr sz="3000" spc="-10" dirty="0">
                <a:latin typeface="Arial"/>
                <a:cs typeface="Arial"/>
              </a:rPr>
              <a:t>ligament</a:t>
            </a:r>
            <a:endParaRPr sz="3000">
              <a:latin typeface="Arial"/>
              <a:cs typeface="Arial"/>
            </a:endParaRPr>
          </a:p>
          <a:p>
            <a:pPr marL="1256030" lvl="1" indent="-608330">
              <a:lnSpc>
                <a:spcPct val="100000"/>
              </a:lnSpc>
              <a:buAutoNum type="arabicPeriod"/>
              <a:tabLst>
                <a:tab pos="1256030" algn="l"/>
              </a:tabLst>
            </a:pPr>
            <a:r>
              <a:rPr sz="3000" dirty="0">
                <a:latin typeface="Arial"/>
                <a:cs typeface="Arial"/>
              </a:rPr>
              <a:t>Phrenicosplenic</a:t>
            </a:r>
            <a:r>
              <a:rPr sz="3000" spc="320" dirty="0">
                <a:latin typeface="Arial"/>
                <a:cs typeface="Arial"/>
              </a:rPr>
              <a:t> </a:t>
            </a:r>
            <a:r>
              <a:rPr sz="3000" spc="-10" dirty="0">
                <a:latin typeface="Arial"/>
                <a:cs typeface="Arial"/>
              </a:rPr>
              <a:t>ligament</a:t>
            </a:r>
            <a:endParaRPr sz="3000">
              <a:latin typeface="Arial"/>
              <a:cs typeface="Arial"/>
            </a:endParaRPr>
          </a:p>
          <a:p>
            <a:pPr marL="1256030" lvl="1" indent="-608330">
              <a:lnSpc>
                <a:spcPct val="100000"/>
              </a:lnSpc>
              <a:buAutoNum type="arabicPeriod"/>
              <a:tabLst>
                <a:tab pos="1256030" algn="l"/>
                <a:tab pos="3365500" algn="l"/>
              </a:tabLst>
            </a:pPr>
            <a:r>
              <a:rPr sz="3000" spc="-10" dirty="0">
                <a:latin typeface="Arial"/>
                <a:cs typeface="Arial"/>
              </a:rPr>
              <a:t>Splenocolic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10" dirty="0">
                <a:latin typeface="Arial"/>
                <a:cs typeface="Arial"/>
              </a:rPr>
              <a:t>ligament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18848" y="1482597"/>
            <a:ext cx="10959465" cy="8241030"/>
            <a:chOff x="2018848" y="1482597"/>
            <a:chExt cx="10959465" cy="82410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8848" y="4521071"/>
              <a:ext cx="9554475" cy="52024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32572" y="1482597"/>
              <a:ext cx="4845558" cy="3394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5838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849" y="157606"/>
            <a:ext cx="8866124" cy="16383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9493" y="284733"/>
            <a:ext cx="8288655" cy="1325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415"/>
              </a:lnSpc>
              <a:spcBef>
                <a:spcPts val="105"/>
              </a:spcBef>
            </a:pPr>
            <a:r>
              <a:rPr sz="2850" dirty="0">
                <a:latin typeface="Arial"/>
                <a:cs typeface="Arial"/>
              </a:rPr>
              <a:t>4.</a:t>
            </a:r>
            <a:r>
              <a:rPr sz="2850" spc="-11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11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peritoneal</a:t>
            </a:r>
            <a:r>
              <a:rPr sz="2850" spc="-85" dirty="0">
                <a:latin typeface="Arial"/>
                <a:cs typeface="Arial"/>
              </a:rPr>
              <a:t> </a:t>
            </a:r>
            <a:r>
              <a:rPr sz="2850" spc="-10" dirty="0">
                <a:latin typeface="Arial"/>
                <a:cs typeface="Arial"/>
              </a:rPr>
              <a:t>reflection</a:t>
            </a:r>
            <a:endParaRPr sz="2850">
              <a:latin typeface="Arial"/>
              <a:cs typeface="Arial"/>
            </a:endParaRPr>
          </a:p>
          <a:p>
            <a:pPr marL="313055">
              <a:lnSpc>
                <a:spcPts val="3404"/>
              </a:lnSpc>
            </a:pPr>
            <a:r>
              <a:rPr sz="28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5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C.</a:t>
            </a:r>
            <a:r>
              <a:rPr sz="2850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5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Ligaments</a:t>
            </a:r>
            <a:endParaRPr sz="2850">
              <a:latin typeface="Arial"/>
              <a:cs typeface="Arial"/>
            </a:endParaRPr>
          </a:p>
          <a:p>
            <a:pPr marL="414655">
              <a:lnSpc>
                <a:spcPts val="3410"/>
              </a:lnSpc>
            </a:pPr>
            <a:r>
              <a:rPr sz="2850" dirty="0">
                <a:latin typeface="Arial"/>
                <a:cs typeface="Arial"/>
              </a:rPr>
              <a:t>4.</a:t>
            </a:r>
            <a:r>
              <a:rPr sz="2850" spc="-7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The</a:t>
            </a:r>
            <a:r>
              <a:rPr sz="2850" spc="-4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suspensory</a:t>
            </a:r>
            <a:r>
              <a:rPr sz="2850" spc="-5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ligament</a:t>
            </a:r>
            <a:r>
              <a:rPr sz="2850" spc="-30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of</a:t>
            </a:r>
            <a:r>
              <a:rPr sz="2850" spc="-55" dirty="0">
                <a:latin typeface="Arial"/>
                <a:cs typeface="Arial"/>
              </a:rPr>
              <a:t> </a:t>
            </a:r>
            <a:r>
              <a:rPr sz="2850" dirty="0">
                <a:latin typeface="Arial"/>
                <a:cs typeface="Arial"/>
              </a:rPr>
              <a:t>duodenum(</a:t>
            </a:r>
            <a:r>
              <a:rPr sz="2850" spc="-30" dirty="0">
                <a:latin typeface="Arial"/>
                <a:cs typeface="Arial"/>
              </a:rPr>
              <a:t> </a:t>
            </a:r>
            <a:r>
              <a:rPr sz="2850" spc="-10" dirty="0">
                <a:latin typeface="Arial"/>
                <a:cs typeface="Arial"/>
              </a:rPr>
              <a:t>Treitz)</a:t>
            </a:r>
            <a:endParaRPr sz="28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470" y="2556802"/>
            <a:ext cx="5968365" cy="60877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29068" y="2882836"/>
            <a:ext cx="5919597" cy="570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34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956</Words>
  <Application>Microsoft Office PowerPoint</Application>
  <PresentationFormat>Custom</PresentationFormat>
  <Paragraphs>228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Arial MT</vt:lpstr>
      <vt:lpstr>Cambria</vt:lpstr>
      <vt:lpstr>Consolas</vt:lpstr>
      <vt:lpstr>Courier New</vt:lpstr>
      <vt:lpstr>Office Theme</vt:lpstr>
      <vt:lpstr>The practical of the third week</vt:lpstr>
      <vt:lpstr>Anterior abdominal wall.</vt:lpstr>
      <vt:lpstr>1. External oblique muscle</vt:lpstr>
      <vt:lpstr>2. Internal oblique muscle</vt:lpstr>
      <vt:lpstr>3. Transversus Abdominis muscle</vt:lpstr>
      <vt:lpstr>4. Rectus Abdominis muscle</vt:lpstr>
      <vt:lpstr>5. Pyramidalis muscle</vt:lpstr>
      <vt:lpstr>Anterior abdominal wall.</vt:lpstr>
      <vt:lpstr>Anterior abdominal wall. B. Rectus Sheath</vt:lpstr>
      <vt:lpstr>PowerPoint Presentation</vt:lpstr>
      <vt:lpstr>Inguinal canal.</vt:lpstr>
      <vt:lpstr>1. Deep and superficial inguinal rings</vt:lpstr>
      <vt:lpstr>2. Boundaries of Inguinal canal</vt:lpstr>
      <vt:lpstr>3. contents of Inguinal canal</vt:lpstr>
      <vt:lpstr>3. contents of Inguinal canal</vt:lpstr>
      <vt:lpstr>PowerPoint Presentation</vt:lpstr>
      <vt:lpstr>4. Indirect inguinal hernia</vt:lpstr>
      <vt:lpstr>•</vt:lpstr>
      <vt:lpstr>Inguinal triangle.</vt:lpstr>
      <vt:lpstr>The Peritoneum.</vt:lpstr>
      <vt:lpstr>1. Parietal peritoneum</vt:lpstr>
      <vt:lpstr>2. Visceral peritoneum</vt:lpstr>
      <vt:lpstr>PowerPoint Presentation</vt:lpstr>
      <vt:lpstr>4. The peritoneal reflection  A. Omenta</vt:lpstr>
      <vt:lpstr>PowerPoint Presentation</vt:lpstr>
      <vt:lpstr>4. The peritoneal reflection</vt:lpstr>
      <vt:lpstr>4. The peritoneal reflection  B. Mesentery</vt:lpstr>
      <vt:lpstr>4. The peritoneal reflection  B. Mesentery</vt:lpstr>
      <vt:lpstr>PowerPoint Presentation</vt:lpstr>
      <vt:lpstr>4. The peritoneal reflection  C. Ligaments</vt:lpstr>
      <vt:lpstr>.4The peritoneal reflection  C. Ligaments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DELL</dc:creator>
  <cp:lastModifiedBy>Administrator</cp:lastModifiedBy>
  <cp:revision>6</cp:revision>
  <dcterms:created xsi:type="dcterms:W3CDTF">2026-04-13T09:16:24Z</dcterms:created>
  <dcterms:modified xsi:type="dcterms:W3CDTF">2026-04-13T09:45:03Z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2025-04-15T00:00:00Z</vt:filetime>
  </property>
  <property fmtid="{D5CDD505-2E9C-101B-9397-08002B2CF9AE}" pid="4" name="Creator">
    <vt:lpwstr>Microsoft® Word 2010</vt:lpwstr>
  </property>
  <property fmtid="{D5CDD505-2E9C-101B-9397-08002B2CF9AE}" pid="5" name="LastSaved">
    <vt:filetime>2026-04-13T00:00:00Z</vt:filetime>
  </property>
  <property fmtid="{D5CDD505-2E9C-101B-9397-08002B2CF9AE}" pid="6" name="Producer">
    <vt:lpwstr>Microsoft® Word 2010</vt:lpwstr>
  </property>
</Properties>
</file>