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59" r:id="rId13"/>
    <p:sldId id="271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8288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/>
              <a:t>Intracellular accumulations and </a:t>
            </a:r>
            <a:br>
              <a:rPr lang="en-US" sz="4000" b="1" dirty="0"/>
            </a:br>
            <a:r>
              <a:rPr lang="en-US" sz="4000" dirty="0"/>
              <a:t>calcifications</a:t>
            </a:r>
            <a:br>
              <a:rPr lang="en-US" sz="4000" dirty="0"/>
            </a:b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934200" cy="1828800"/>
          </a:xfrm>
        </p:spPr>
        <p:txBody>
          <a:bodyPr>
            <a:normAutofit/>
          </a:bodyPr>
          <a:lstStyle/>
          <a:p>
            <a:pPr algn="r"/>
            <a:endParaRPr lang="en-US" dirty="0">
              <a:solidFill>
                <a:srgbClr val="002060"/>
              </a:solidFill>
            </a:endParaRPr>
          </a:p>
          <a:p>
            <a:pPr algn="r"/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  <a:latin typeface="+mj-lt"/>
              </a:rPr>
              <a:t>cell injury and adaptations</a:t>
            </a:r>
          </a:p>
          <a:p>
            <a:pPr algn="r"/>
            <a:r>
              <a:rPr lang="en-US" sz="1900" b="1" dirty="0">
                <a:solidFill>
                  <a:schemeClr val="tx1"/>
                </a:solidFill>
                <a:latin typeface="+mj-lt"/>
              </a:rPr>
              <a:t>Manar Hajeer, MD, </a:t>
            </a:r>
            <a:r>
              <a:rPr lang="en-US" sz="1900" b="1" dirty="0" err="1">
                <a:solidFill>
                  <a:schemeClr val="tx1"/>
                </a:solidFill>
                <a:latin typeface="+mj-lt"/>
              </a:rPr>
              <a:t>FRCPath</a:t>
            </a:r>
            <a:endParaRPr lang="en-US" sz="1900" b="1" dirty="0">
              <a:solidFill>
                <a:schemeClr val="tx1"/>
              </a:solidFill>
              <a:latin typeface="+mj-lt"/>
            </a:endParaRPr>
          </a:p>
          <a:p>
            <a:r>
              <a:rPr lang="en-US" sz="1900" b="1" dirty="0">
                <a:solidFill>
                  <a:schemeClr val="tx1"/>
                </a:solidFill>
                <a:latin typeface="+mj-lt"/>
              </a:rPr>
              <a:t>University of Jordan , school of medicine</a:t>
            </a:r>
          </a:p>
          <a:p>
            <a:pPr algn="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26" name="AutoShape 2" descr="CELL INJURY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98"/>
    </mc:Choice>
    <mc:Fallback xmlns="">
      <p:transition spd="slow" advTm="839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1)Inadequate removal of a normal substance (fatty change in the liver)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2)Accumulation of an abnormal endogenous proteins due to folding defect (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α1-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antitrypsin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defficiency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3)Failure to degrade a metabolite due to inherited enzyme deficiencies (lysosomal storage diseases and glycogen storage diseases)</a:t>
            </a:r>
          </a:p>
          <a:p>
            <a:pPr>
              <a:buFont typeface="Wingdings" pitchFamily="2" charset="2"/>
              <a:buChar char="Ø"/>
            </a:pP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4)Deposition and accumulation of an abnormal exogenous substance (carbon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selica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INTRACELLULAR ACCUMULATIONS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001"/>
    </mc:Choice>
    <mc:Fallback xmlns="">
      <p:transition spd="slow" advTm="10700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433212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419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09"/>
    </mc:Choice>
    <mc:Fallback xmlns="">
      <p:transition spd="slow" advTm="73509"/>
    </mc:Fallback>
  </mc:AlternateContent>
  <p:extLst>
    <p:ext uri="{3A86A75C-4F4B-4683-9AE1-C65F6400EC91}">
      <p14:laserTraceLst xmlns:p14="http://schemas.microsoft.com/office/powerpoint/2010/main">
        <p14:tracePtLst>
          <p14:tracePt t="8062" x="4308475" y="5345113"/>
          <p14:tracePt t="8323" x="4283075" y="5345113"/>
          <p14:tracePt t="8334" x="4232275" y="5286375"/>
          <p14:tracePt t="8344" x="4130675" y="5183188"/>
          <p14:tracePt t="8353" x="3917950" y="4946650"/>
          <p14:tracePt t="8364" x="3629025" y="4622800"/>
          <p14:tracePt t="8374" x="3330575" y="4291013"/>
          <p14:tracePt t="8384" x="3041650" y="3960813"/>
          <p14:tracePt t="8394" x="2762250" y="3654425"/>
          <p14:tracePt t="8404" x="2549525" y="3416300"/>
          <p14:tracePt t="8416" x="2422525" y="3263900"/>
          <p14:tracePt t="8424" x="2344738" y="3170238"/>
          <p14:tracePt t="8434" x="2303463" y="3119438"/>
          <p14:tracePt t="8445" x="2278063" y="3094038"/>
          <p14:tracePt t="8455" x="2268538" y="3076575"/>
          <p14:tracePt t="8466" x="2260600" y="3067050"/>
          <p14:tracePt t="8505" x="2260600" y="3059113"/>
          <p14:tracePt t="8525" x="2260600" y="3051175"/>
          <p14:tracePt t="8535" x="2278063" y="3041650"/>
          <p14:tracePt t="8546" x="2303463" y="3033713"/>
          <p14:tracePt t="8556" x="2344738" y="3033713"/>
          <p14:tracePt t="8567" x="2397125" y="3033713"/>
          <p14:tracePt t="8576" x="2455863" y="3033713"/>
          <p14:tracePt t="8586" x="2516188" y="3033713"/>
          <p14:tracePt t="8599" x="2557463" y="3033713"/>
          <p14:tracePt t="8606" x="2592388" y="3033713"/>
          <p14:tracePt t="8617" x="2617788" y="3033713"/>
          <p14:tracePt t="8626" x="2625725" y="3033713"/>
          <p14:tracePt t="8637" x="2643188" y="3033713"/>
          <p14:tracePt t="8667" x="2651125" y="3033713"/>
          <p14:tracePt t="8728" x="2625725" y="3025775"/>
          <p14:tracePt t="8738" x="2566988" y="3008313"/>
          <p14:tracePt t="8749" x="2516188" y="2974975"/>
          <p14:tracePt t="8758" x="2463800" y="2932113"/>
          <p14:tracePt t="8768" x="2405063" y="2889250"/>
          <p14:tracePt t="8779" x="2362200" y="2838450"/>
          <p14:tracePt t="8788" x="2319338" y="2778125"/>
          <p14:tracePt t="8799" x="2293938" y="2736850"/>
          <p14:tracePt t="8808" x="2278063" y="2701925"/>
          <p14:tracePt t="8819" x="2268538" y="2676525"/>
          <p14:tracePt t="8832" x="2268538" y="2660650"/>
          <p14:tracePt t="8839" x="2268538" y="2643188"/>
          <p14:tracePt t="8850" x="2278063" y="2633663"/>
          <p14:tracePt t="8859" x="2293938" y="2617788"/>
          <p14:tracePt t="8869" x="2328863" y="2608263"/>
          <p14:tracePt t="8882" x="2387600" y="2592388"/>
          <p14:tracePt t="8890" x="2447925" y="2582863"/>
          <p14:tracePt t="8900" x="2506663" y="2582863"/>
          <p14:tracePt t="8910" x="2566988" y="2582863"/>
          <p14:tracePt t="8920" x="2600325" y="2582863"/>
          <p14:tracePt t="8932" x="2617788" y="2582863"/>
          <p14:tracePt t="9183" x="2600325" y="2582863"/>
          <p14:tracePt t="9193" x="2592388" y="2582863"/>
          <p14:tracePt t="9204" x="2566988" y="2582863"/>
          <p14:tracePt t="9214" x="2549525" y="2566988"/>
          <p14:tracePt t="9223" x="2524125" y="2557463"/>
          <p14:tracePt t="9234" x="2489200" y="2541588"/>
          <p14:tracePt t="9244" x="2455863" y="2506663"/>
          <p14:tracePt t="9254" x="2422525" y="2489200"/>
          <p14:tracePt t="9265" x="2387600" y="2481263"/>
          <p14:tracePt t="9274" x="2354263" y="2473325"/>
          <p14:tracePt t="9285" x="2311400" y="2473325"/>
          <p14:tracePt t="9295" x="2278063" y="2473325"/>
          <p14:tracePt t="9305" x="2235200" y="2473325"/>
          <p14:tracePt t="9315" x="2200275" y="2481263"/>
          <p14:tracePt t="9326" x="2149475" y="2516188"/>
          <p14:tracePt t="9335" x="2116138" y="2541588"/>
          <p14:tracePt t="9347" x="2082800" y="2566988"/>
          <p14:tracePt t="9355" x="2039938" y="2600325"/>
          <p14:tracePt t="9366" x="2005013" y="2625725"/>
          <p14:tracePt t="9375" x="1979613" y="2643188"/>
          <p14:tracePt t="9387" x="1954213" y="2668588"/>
          <p14:tracePt t="9398" x="1938338" y="2676525"/>
          <p14:tracePt t="9405" x="1928813" y="2693988"/>
          <p14:tracePt t="9416" x="1920875" y="2711450"/>
          <p14:tracePt t="9426" x="1911350" y="2719388"/>
          <p14:tracePt t="9436" x="1903413" y="2719388"/>
          <p14:tracePt t="9449" x="1895475" y="2727325"/>
          <p14:tracePt t="9456" x="1885950" y="2736850"/>
          <p14:tracePt t="9467" x="1878013" y="2744788"/>
          <p14:tracePt t="9476" x="1878013" y="2752725"/>
          <p14:tracePt t="9486" x="1870075" y="2762250"/>
          <p14:tracePt t="9499" x="1852613" y="2770188"/>
          <p14:tracePt t="9507" x="1852613" y="2778125"/>
          <p14:tracePt t="9517" x="1835150" y="2795588"/>
          <p14:tracePt t="9527" x="1819275" y="2805113"/>
          <p14:tracePt t="9537" x="1809750" y="2805113"/>
          <p14:tracePt t="9548" x="1793875" y="2813050"/>
          <p14:tracePt t="9557" x="1776413" y="2820988"/>
          <p14:tracePt t="9567" x="1758950" y="2830513"/>
          <p14:tracePt t="9578" x="1751013" y="2838450"/>
          <p14:tracePt t="9588" x="1741488" y="2846388"/>
          <p14:tracePt t="9598" x="1725613" y="2846388"/>
          <p14:tracePt t="9608" x="1716088" y="2855913"/>
          <p14:tracePt t="9618" x="1700213" y="2863850"/>
          <p14:tracePt t="9631" x="1682750" y="2863850"/>
          <p14:tracePt t="9638" x="1665288" y="2863850"/>
          <p14:tracePt t="9649" x="1639888" y="2863850"/>
          <p14:tracePt t="9658" x="1614488" y="2863850"/>
          <p14:tracePt t="9668" x="1589088" y="2863850"/>
          <p14:tracePt t="9682" x="1555750" y="2863850"/>
          <p14:tracePt t="9688" x="1530350" y="2863850"/>
          <p14:tracePt t="9699" x="1504950" y="2846388"/>
          <p14:tracePt t="9709" x="1495425" y="2830513"/>
          <p14:tracePt t="9719" x="1477963" y="2813050"/>
          <p14:tracePt t="9731" x="1462088" y="2762250"/>
          <p14:tracePt t="9739" x="1452563" y="2719388"/>
          <p14:tracePt t="9750" x="1452563" y="2660650"/>
          <p14:tracePt t="9760" x="1452563" y="2617788"/>
          <p14:tracePt t="9770" x="1462088" y="2566988"/>
          <p14:tracePt t="9781" x="1477963" y="2549525"/>
          <p14:tracePt t="9790" x="1504950" y="2506663"/>
          <p14:tracePt t="9800" x="1555750" y="2481263"/>
          <p14:tracePt t="9811" x="1597025" y="2463800"/>
          <p14:tracePt t="9820" x="1657350" y="2455863"/>
          <p14:tracePt t="9831" x="1733550" y="2455863"/>
          <p14:tracePt t="9841" x="1784350" y="2455863"/>
          <p14:tracePt t="9851" x="1852613" y="2473325"/>
          <p14:tracePt t="9862" x="1903413" y="2516188"/>
          <p14:tracePt t="9871" x="1954213" y="2557463"/>
          <p14:tracePt t="9882" x="1979613" y="2582863"/>
          <p14:tracePt t="9891" x="2005013" y="2633663"/>
          <p14:tracePt t="9901" x="2022475" y="2676525"/>
          <p14:tracePt t="9913" x="2022475" y="2719388"/>
          <p14:tracePt t="9921" x="2022475" y="2752725"/>
          <p14:tracePt t="9932" x="2022475" y="2787650"/>
          <p14:tracePt t="9941" x="2005013" y="2820988"/>
          <p14:tracePt t="9952" x="1979613" y="2855913"/>
          <p14:tracePt t="9965" x="1920875" y="2897188"/>
          <p14:tracePt t="9972" x="1852613" y="2932113"/>
          <p14:tracePt t="9983" x="1793875" y="2965450"/>
          <p14:tracePt t="9992" x="1733550" y="2982913"/>
          <p14:tracePt t="10003" x="1674813" y="2990850"/>
          <p14:tracePt t="10014" x="1614488" y="2990850"/>
          <p14:tracePt t="10023" x="1581150" y="2990850"/>
          <p14:tracePt t="10032" x="1546225" y="2990850"/>
          <p14:tracePt t="10044" x="1520825" y="2990850"/>
          <p14:tracePt t="10053" x="1504950" y="2965450"/>
          <p14:tracePt t="10064" x="1477963" y="2932113"/>
          <p14:tracePt t="10074" x="1462088" y="2897188"/>
          <p14:tracePt t="10083" x="1436688" y="2863850"/>
          <p14:tracePt t="10094" x="1436688" y="2830513"/>
          <p14:tracePt t="10104" x="1436688" y="2805113"/>
          <p14:tracePt t="10115" x="1436688" y="2778125"/>
          <p14:tracePt t="10124" x="1436688" y="2744788"/>
          <p14:tracePt t="10134" x="1436688" y="2719388"/>
          <p14:tracePt t="10147" x="1452563" y="2701925"/>
          <p14:tracePt t="10154" x="1470025" y="2676525"/>
          <p14:tracePt t="10165" x="1487488" y="2651125"/>
          <p14:tracePt t="10175" x="1512888" y="2633663"/>
          <p14:tracePt t="10184" x="1538288" y="2608263"/>
          <p14:tracePt t="10197" x="1571625" y="2600325"/>
          <p14:tracePt t="10205" x="1589088" y="2600325"/>
          <p14:tracePt t="10215" x="1622425" y="2600325"/>
          <p14:tracePt t="10225" x="1639888" y="2600325"/>
          <p14:tracePt t="10235" x="1657350" y="2600325"/>
          <p14:tracePt t="10248" x="1690688" y="2608263"/>
          <p14:tracePt t="10255" x="1708150" y="2633663"/>
          <p14:tracePt t="10266" x="1733550" y="2660650"/>
          <p14:tracePt t="10275" x="1758950" y="2686050"/>
          <p14:tracePt t="10286" x="1784350" y="2719388"/>
          <p14:tracePt t="10297" x="1801813" y="2744788"/>
          <p14:tracePt t="10306" x="1809750" y="2770188"/>
          <p14:tracePt t="10317" x="1819275" y="2787650"/>
          <p14:tracePt t="10326" x="1819275" y="2820988"/>
          <p14:tracePt t="10336" x="1819275" y="2846388"/>
          <p14:tracePt t="10348" x="1819275" y="2863850"/>
          <p14:tracePt t="10356" x="1819275" y="2906713"/>
          <p14:tracePt t="10367" x="1819275" y="2940050"/>
          <p14:tracePt t="10378" x="1793875" y="2965450"/>
          <p14:tracePt t="10387" x="1766888" y="3008313"/>
          <p14:tracePt t="10398" x="1725613" y="3033713"/>
          <p14:tracePt t="10407" x="1682750" y="3059113"/>
          <p14:tracePt t="10417" x="1606550" y="3084513"/>
          <p14:tracePt t="10430" x="1546225" y="3084513"/>
          <p14:tracePt t="10438" x="1477963" y="3084513"/>
          <p14:tracePt t="10448" x="1411288" y="3059113"/>
          <p14:tracePt t="10458" x="1350963" y="3016250"/>
          <p14:tracePt t="10468" x="1292225" y="2922588"/>
          <p14:tracePt t="10480" x="1216025" y="2795588"/>
          <p14:tracePt t="10488" x="1163638" y="2643188"/>
          <p14:tracePt t="10499" x="1130300" y="2516188"/>
          <p14:tracePt t="10508" x="1122363" y="2413000"/>
          <p14:tracePt t="10518" x="1112838" y="2328863"/>
          <p14:tracePt t="10530" x="1112838" y="2268538"/>
          <p14:tracePt t="10538" x="1112838" y="2235200"/>
          <p14:tracePt t="10549" x="1112838" y="2192338"/>
          <p14:tracePt t="10559" x="1122363" y="2166938"/>
          <p14:tracePt t="10569" x="1130300" y="2141538"/>
          <p14:tracePt t="10580" x="1147763" y="2124075"/>
          <p14:tracePt t="10589" x="1181100" y="2098675"/>
          <p14:tracePt t="10599" x="1231900" y="2065338"/>
          <p14:tracePt t="10610" x="1292225" y="2047875"/>
          <p14:tracePt t="10620" x="1350963" y="2030413"/>
          <p14:tracePt t="10630" x="1411288" y="2030413"/>
          <p14:tracePt t="10640" x="1452563" y="2030413"/>
          <p14:tracePt t="10650" x="1512888" y="2030413"/>
          <p14:tracePt t="10661" x="1563688" y="2039938"/>
          <p14:tracePt t="10670" x="1581150" y="2047875"/>
          <p14:tracePt t="10681" x="1606550" y="2065338"/>
          <p14:tracePt t="13675" x="1606550" y="2073275"/>
          <p14:tracePt t="13685" x="1606550" y="2082800"/>
          <p14:tracePt t="13705" x="1606550" y="2108200"/>
          <p14:tracePt t="13715" x="1622425" y="2133600"/>
          <p14:tracePt t="13726" x="1639888" y="2174875"/>
          <p14:tracePt t="13735" x="1682750" y="2227263"/>
          <p14:tracePt t="13746" x="1733550" y="2293938"/>
          <p14:tracePt t="13755" x="1801813" y="2371725"/>
          <p14:tracePt t="13766" x="1911350" y="2463800"/>
          <p14:tracePt t="13777" x="2039938" y="2574925"/>
          <p14:tracePt t="13786" x="2184400" y="2686050"/>
          <p14:tracePt t="13797" x="2362200" y="2805113"/>
          <p14:tracePt t="13806" x="2498725" y="2881313"/>
          <p14:tracePt t="13818" x="2651125" y="2940050"/>
          <p14:tracePt t="13828" x="2795588" y="2965450"/>
          <p14:tracePt t="13836" x="2940050" y="2965450"/>
          <p14:tracePt t="13846" x="3076575" y="2965450"/>
          <p14:tracePt t="13857" x="3211513" y="2932113"/>
          <p14:tracePt t="13867" x="3340100" y="2855913"/>
          <p14:tracePt t="13878" x="3449638" y="2787650"/>
          <p14:tracePt t="13887" x="3552825" y="2701925"/>
          <p14:tracePt t="13897" x="3636963" y="2643188"/>
          <p14:tracePt t="13910" x="3697288" y="2600325"/>
          <p14:tracePt t="13917" x="3722688" y="2574925"/>
          <p14:tracePt t="13928" x="3748088" y="2557463"/>
          <p14:tracePt t="13938" x="3756025" y="2549525"/>
          <p14:tracePt t="13961" x="3763963" y="2549525"/>
          <p14:tracePt t="13979" x="3763963" y="2541588"/>
          <p14:tracePt t="13988" x="3738563" y="2541588"/>
          <p14:tracePt t="13999" x="3662363" y="2541588"/>
          <p14:tracePt t="14010" x="3568700" y="2541588"/>
          <p14:tracePt t="14018" x="3467100" y="2541588"/>
          <p14:tracePt t="14028" x="3355975" y="2541588"/>
          <p14:tracePt t="14040" x="3254375" y="2541588"/>
          <p14:tracePt t="14049" x="3170238" y="2557463"/>
          <p14:tracePt t="14061" x="3076575" y="2566988"/>
          <p14:tracePt t="14069" x="3016250" y="2574925"/>
          <p14:tracePt t="14079" x="2974975" y="2582863"/>
          <p14:tracePt t="14090" x="2940050" y="2582863"/>
          <p14:tracePt t="14099" x="2922588" y="2592388"/>
          <p14:tracePt t="14110" x="2897188" y="2592388"/>
          <p14:tracePt t="14120" x="2881313" y="2592388"/>
          <p14:tracePt t="14129" x="2871788" y="2592388"/>
          <p14:tracePt t="14141" x="2863850" y="2592388"/>
          <p14:tracePt t="14150" x="2855913" y="2592388"/>
          <p14:tracePt t="14180" x="2846388" y="2592388"/>
          <p14:tracePt t="14192" x="2846388" y="2574925"/>
          <p14:tracePt t="14201" x="2846388" y="2557463"/>
          <p14:tracePt t="14212" x="2846388" y="2524125"/>
          <p14:tracePt t="14221" x="2846388" y="2481263"/>
          <p14:tracePt t="14231" x="2855913" y="2430463"/>
          <p14:tracePt t="14242" x="2889250" y="2371725"/>
          <p14:tracePt t="14251" x="2932113" y="2319338"/>
          <p14:tracePt t="14262" x="2982913" y="2268538"/>
          <p14:tracePt t="14273" x="3101975" y="2192338"/>
          <p14:tracePt t="14282" x="3211513" y="2159000"/>
          <p14:tracePt t="14294" x="3340100" y="2149475"/>
          <p14:tracePt t="14302" x="3459163" y="2149475"/>
          <p14:tracePt t="14312" x="3552825" y="2149475"/>
          <p14:tracePt t="14322" x="3654425" y="2184400"/>
          <p14:tracePt t="14332" x="3738563" y="2243138"/>
          <p14:tracePt t="14344" x="3816350" y="2319338"/>
          <p14:tracePt t="14352" x="3883025" y="2438400"/>
          <p14:tracePt t="14362" x="3968750" y="2592388"/>
          <p14:tracePt t="14375" x="4027488" y="2752725"/>
          <p14:tracePt t="14384" x="4070350" y="2922588"/>
          <p14:tracePt t="14394" x="4070350" y="3059113"/>
          <p14:tracePt t="14403" x="4070350" y="3203575"/>
          <p14:tracePt t="14413" x="4070350" y="3314700"/>
          <p14:tracePt t="14426" x="4052888" y="3416300"/>
          <p14:tracePt t="14433" x="4011613" y="3492500"/>
          <p14:tracePt t="14444" x="3968750" y="3543300"/>
          <p14:tracePt t="14454" x="3917950" y="3586163"/>
          <p14:tracePt t="14464" x="3867150" y="3629025"/>
          <p14:tracePt t="14477" x="3790950" y="3646488"/>
          <p14:tracePt t="14484" x="3738563" y="3646488"/>
          <p14:tracePt t="14495" x="3662363" y="3636963"/>
          <p14:tracePt t="14504" x="3586163" y="3578225"/>
          <p14:tracePt t="14514" x="3517900" y="3484563"/>
          <p14:tracePt t="14526" x="3408363" y="3305175"/>
          <p14:tracePt t="14535" x="3263900" y="3033713"/>
          <p14:tracePt t="14545" x="3203575" y="2770188"/>
          <p14:tracePt t="14555" x="3152775" y="2549525"/>
          <p14:tracePt t="14565" x="3144838" y="2397125"/>
          <p14:tracePt t="14576" x="3144838" y="2252663"/>
          <p14:tracePt t="14587" x="3170238" y="2149475"/>
          <p14:tracePt t="14596" x="3203575" y="2073275"/>
          <p14:tracePt t="14606" x="3238500" y="2039938"/>
          <p14:tracePt t="14615" x="3289300" y="1979613"/>
          <p14:tracePt t="14626" x="3355975" y="1954213"/>
          <p14:tracePt t="14636" x="3433763" y="1920875"/>
          <p14:tracePt t="14646" x="3543300" y="1911350"/>
          <p14:tracePt t="14657" x="3646488" y="1911350"/>
          <p14:tracePt t="14666" x="3748088" y="1911350"/>
          <p14:tracePt t="14676" x="3832225" y="1920875"/>
          <p14:tracePt t="14686" x="3908425" y="1954213"/>
          <p14:tracePt t="14696" x="3968750" y="1989138"/>
          <p14:tracePt t="14709" x="4019550" y="2039938"/>
          <p14:tracePt t="14716" x="4079875" y="2098675"/>
          <p14:tracePt t="14728" x="4121150" y="2184400"/>
          <p14:tracePt t="14737" x="4164013" y="2268538"/>
          <p14:tracePt t="14747" x="4189413" y="2362200"/>
          <p14:tracePt t="14760" x="4197350" y="2447925"/>
          <p14:tracePt t="14767" x="4197350" y="2532063"/>
          <p14:tracePt t="14778" x="4197350" y="2625725"/>
          <p14:tracePt t="14788" x="4197350" y="2727325"/>
          <p14:tracePt t="14797" x="4181475" y="2846388"/>
          <p14:tracePt t="14810" x="4156075" y="2922588"/>
          <p14:tracePt t="14818" x="4121150" y="2982913"/>
          <p14:tracePt t="14829" x="4087813" y="3033713"/>
          <p14:tracePt t="14838" x="4052888" y="3067050"/>
          <p14:tracePt t="14848" x="4002088" y="3109913"/>
          <p14:tracePt t="14860" x="3908425" y="3144838"/>
          <p14:tracePt t="14868" x="3841750" y="3152775"/>
          <p14:tracePt t="14878" x="3738563" y="3152775"/>
          <p14:tracePt t="14890" x="3654425" y="3152775"/>
          <p14:tracePt t="14899" x="3552825" y="3119438"/>
          <p14:tracePt t="14910" x="3449638" y="3059113"/>
          <p14:tracePt t="14919" x="3340100" y="2965450"/>
          <p14:tracePt t="14929" x="3246438" y="2871788"/>
          <p14:tracePt t="14940" x="3178175" y="2778125"/>
          <p14:tracePt t="14949" x="3109913" y="2676525"/>
          <p14:tracePt t="14961" x="3051175" y="2566988"/>
          <p14:tracePt t="14970" x="3025775" y="2463800"/>
          <p14:tracePt t="14980" x="3000375" y="2379663"/>
          <p14:tracePt t="14993" x="3000375" y="2278063"/>
          <p14:tracePt t="15000" x="3000375" y="2192338"/>
          <p14:tracePt t="15012" x="3000375" y="2124075"/>
          <p14:tracePt t="15020" x="3016250" y="2065338"/>
          <p14:tracePt t="15030" x="3041650" y="2014538"/>
          <p14:tracePt t="15043" x="3084513" y="1971675"/>
          <p14:tracePt t="15051" x="3109913" y="1938338"/>
          <p14:tracePt t="15061" x="3160713" y="1903413"/>
          <p14:tracePt t="15071" x="3211513" y="1885950"/>
          <p14:tracePt t="15081" x="3254375" y="1870075"/>
          <p14:tracePt t="15093" x="3305175" y="1860550"/>
          <p14:tracePt t="15101" x="3330575" y="1860550"/>
          <p14:tracePt t="15111" x="3373438" y="1860550"/>
          <p14:tracePt t="15122" x="3408363" y="1860550"/>
          <p14:tracePt t="15131" x="3449638" y="1860550"/>
          <p14:tracePt t="15143" x="3502025" y="1860550"/>
          <p14:tracePt t="15152" x="3543300" y="1878013"/>
          <p14:tracePt t="15161" x="3578225" y="1895475"/>
          <p14:tracePt t="15172" x="3619500" y="1928813"/>
          <p14:tracePt t="15182" x="3654425" y="1963738"/>
          <p14:tracePt t="15194" x="3697288" y="2014538"/>
          <p14:tracePt t="15202" x="3738563" y="2082800"/>
          <p14:tracePt t="15212" x="3781425" y="2166938"/>
          <p14:tracePt t="15226" x="3816350" y="2243138"/>
          <p14:tracePt t="15233" x="3849688" y="2336800"/>
          <p14:tracePt t="15243" x="3857625" y="2397125"/>
          <p14:tracePt t="15253" x="3857625" y="2481263"/>
          <p14:tracePt t="15264" x="3857625" y="2566988"/>
          <p14:tracePt t="15276" x="3857625" y="2651125"/>
          <p14:tracePt t="15283" x="3849688" y="2727325"/>
          <p14:tracePt t="15294" x="3816350" y="2787650"/>
          <p14:tracePt t="15303" x="3773488" y="2838450"/>
          <p14:tracePt t="15314" x="3730625" y="2889250"/>
          <p14:tracePt t="15326" x="3671888" y="2940050"/>
          <p14:tracePt t="15333" x="3603625" y="2982913"/>
          <p14:tracePt t="15345" x="3552825" y="3016250"/>
          <p14:tracePt t="15354" x="3492500" y="3033713"/>
          <p14:tracePt t="15364" x="3433763" y="3041650"/>
          <p14:tracePt t="15376" x="3390900" y="3041650"/>
          <p14:tracePt t="15384" x="3348038" y="3041650"/>
          <p14:tracePt t="15394" x="3297238" y="3033713"/>
          <p14:tracePt t="15405" x="3263900" y="3008313"/>
          <p14:tracePt t="15414" x="3238500" y="2974975"/>
          <p14:tracePt t="15426" x="3178175" y="2881313"/>
          <p14:tracePt t="15435" x="3144838" y="2762250"/>
          <p14:tracePt t="15445" x="3119438" y="2651125"/>
          <p14:tracePt t="15456" x="3119438" y="2549525"/>
          <p14:tracePt t="15465" x="3119438" y="2447925"/>
          <p14:tracePt t="15475" x="3119438" y="2354263"/>
          <p14:tracePt t="15485" x="3135313" y="2260600"/>
          <p14:tracePt t="15496" x="3178175" y="2174875"/>
          <p14:tracePt t="15508" x="3211513" y="2098675"/>
          <p14:tracePt t="15516" x="3263900" y="2047875"/>
          <p14:tracePt t="15526" x="3305175" y="1997075"/>
          <p14:tracePt t="15536" x="3365500" y="1946275"/>
          <p14:tracePt t="15546" x="3441700" y="1903413"/>
          <p14:tracePt t="15559" x="3535363" y="1895475"/>
          <p14:tracePt t="15566" x="3603625" y="1885950"/>
          <p14:tracePt t="15577" x="3687763" y="1885950"/>
          <p14:tracePt t="15586" x="3773488" y="1885950"/>
          <p14:tracePt t="15597" x="3849688" y="1911350"/>
          <p14:tracePt t="15609" x="3925888" y="1954213"/>
          <p14:tracePt t="15617" x="4002088" y="1997075"/>
          <p14:tracePt t="15628" x="4070350" y="2047875"/>
          <p14:tracePt t="15637" x="4138613" y="2090738"/>
          <p14:tracePt t="15647" x="4189413" y="2149475"/>
          <p14:tracePt t="15659" x="4224338" y="2184400"/>
          <p14:tracePt t="15667" x="4283075" y="2260600"/>
          <p14:tracePt t="15677" x="4308475" y="2328863"/>
          <p14:tracePt t="15688" x="4359275" y="2413000"/>
          <p14:tracePt t="15698" x="4376738" y="2532063"/>
          <p14:tracePt t="15709" x="4376738" y="2643188"/>
          <p14:tracePt t="15718" x="4376738" y="2752725"/>
          <p14:tracePt t="15728" x="4368800" y="2855913"/>
          <p14:tracePt t="15739" x="4308475" y="2974975"/>
          <p14:tracePt t="15748" x="4265613" y="3067050"/>
          <p14:tracePt t="15759" x="4197350" y="3135313"/>
          <p14:tracePt t="15769" x="4130675" y="3211513"/>
          <p14:tracePt t="15779" x="4037013" y="3279775"/>
          <p14:tracePt t="15792" x="3943350" y="3322638"/>
          <p14:tracePt t="15799" x="3857625" y="3355975"/>
          <p14:tracePt t="15809" x="3781425" y="3365500"/>
          <p14:tracePt t="15820" x="3697288" y="3365500"/>
          <p14:tracePt t="15829" x="3611563" y="3348038"/>
          <p14:tracePt t="15841" x="3517900" y="3271838"/>
          <p14:tracePt t="15849" x="3449638" y="3211513"/>
          <p14:tracePt t="15860" x="3382963" y="3101975"/>
          <p14:tracePt t="15870" x="3322638" y="2982913"/>
          <p14:tracePt t="15880" x="3263900" y="2838450"/>
          <p14:tracePt t="15893" x="3238500" y="2701925"/>
          <p14:tracePt t="15900" x="3238500" y="2592388"/>
          <p14:tracePt t="15910" x="3238500" y="2506663"/>
          <p14:tracePt t="15921" x="3238500" y="2447925"/>
          <p14:tracePt t="15931" x="3254375" y="2405063"/>
          <p14:tracePt t="15943" x="3297238" y="2354263"/>
          <p14:tracePt t="15951" x="3348038" y="2293938"/>
          <p14:tracePt t="15962" x="3441700" y="2243138"/>
          <p14:tracePt t="15971" x="3543300" y="2209800"/>
          <p14:tracePt t="15981" x="3654425" y="2192338"/>
          <p14:tracePt t="15992" x="3756025" y="2192338"/>
          <p14:tracePt t="16002" x="3867150" y="2192338"/>
          <p14:tracePt t="16012" x="3968750" y="2209800"/>
          <p14:tracePt t="16022" x="4062413" y="2243138"/>
          <p14:tracePt t="16032" x="4146550" y="2286000"/>
          <p14:tracePt t="16042" x="4232275" y="2328863"/>
          <p14:tracePt t="16052" x="4291013" y="2371725"/>
          <p14:tracePt t="16062" x="4325938" y="2405063"/>
          <p14:tracePt t="16075" x="4376738" y="2481263"/>
          <p14:tracePt t="16082" x="4410075" y="2566988"/>
          <p14:tracePt t="16094" x="4410075" y="2668588"/>
          <p14:tracePt t="16102" x="4410075" y="2770188"/>
          <p14:tracePt t="16113" x="4410075" y="2855913"/>
          <p14:tracePt t="16124" x="4384675" y="2932113"/>
          <p14:tracePt t="16133" x="4341813" y="3008313"/>
          <p14:tracePt t="16144" x="4300538" y="3059113"/>
          <p14:tracePt t="16153" x="4249738" y="3109913"/>
          <p14:tracePt t="16163" x="4181475" y="3152775"/>
          <p14:tracePt t="16175" x="4105275" y="3186113"/>
          <p14:tracePt t="16183" x="4027488" y="3203575"/>
          <p14:tracePt t="16194" x="3943350" y="3203575"/>
          <p14:tracePt t="16204" x="3857625" y="3203575"/>
          <p14:tracePt t="16213" x="3773488" y="3178175"/>
          <p14:tracePt t="16225" x="3671888" y="3135313"/>
          <p14:tracePt t="16234" x="3586163" y="3067050"/>
          <p14:tracePt t="16244" x="3527425" y="3000375"/>
          <p14:tracePt t="16255" x="3467100" y="2881313"/>
          <p14:tracePt t="16264" x="3408363" y="2752725"/>
          <p14:tracePt t="16275" x="3390900" y="2625725"/>
          <p14:tracePt t="16285" x="3382963" y="2524125"/>
          <p14:tracePt t="16294" x="3382963" y="2422525"/>
          <p14:tracePt t="16308" x="3408363" y="2336800"/>
          <p14:tracePt t="16315" x="3441700" y="2260600"/>
          <p14:tracePt t="16326" x="3492500" y="2192338"/>
          <p14:tracePt t="16335" x="3535363" y="2159000"/>
          <p14:tracePt t="16345" x="3594100" y="2098675"/>
          <p14:tracePt t="16358" x="3646488" y="2055813"/>
          <p14:tracePt t="16365" x="3705225" y="2039938"/>
          <p14:tracePt t="16376" x="3738563" y="2030413"/>
          <p14:tracePt t="16386" x="3781425" y="2030413"/>
          <p14:tracePt t="16396" x="3806825" y="2030413"/>
          <p14:tracePt t="16408" x="3832225" y="2030413"/>
          <p14:tracePt t="16416" x="3841750" y="2030413"/>
          <p14:tracePt t="16426" x="3849688" y="2065338"/>
          <p14:tracePt t="16436" x="3867150" y="2108200"/>
          <p14:tracePt t="16446" x="3883025" y="2141538"/>
          <p14:tracePt t="16458" x="3883025" y="2184400"/>
          <p14:tracePt t="16467" x="3883025" y="2217738"/>
          <p14:tracePt t="16477" x="3883025" y="2252663"/>
          <p14:tracePt t="16488" x="3883025" y="2278063"/>
          <p14:tracePt t="16497" x="3883025" y="2303463"/>
          <p14:tracePt t="16508" x="3875088" y="2319338"/>
          <p14:tracePt t="16517" x="3857625" y="2336800"/>
          <p14:tracePt t="16527" x="3849688" y="2354263"/>
          <p14:tracePt t="16538" x="3841750" y="2354263"/>
          <p14:tracePt t="16559" x="3832225" y="2362200"/>
          <p14:tracePt t="16568" x="3824288" y="2371725"/>
          <p14:tracePt t="16841" x="3824288" y="2362200"/>
          <p14:tracePt t="16851" x="3824288" y="2344738"/>
          <p14:tracePt t="16862" x="3824288" y="2311400"/>
          <p14:tracePt t="16873" x="3824288" y="2268538"/>
          <p14:tracePt t="16883" x="3832225" y="2217738"/>
          <p14:tracePt t="16892" x="3849688" y="2184400"/>
          <p14:tracePt t="16902" x="3857625" y="2159000"/>
          <p14:tracePt t="16913" x="3875088" y="2141538"/>
          <p14:tracePt t="16923" x="3875088" y="2124075"/>
          <p14:tracePt t="16932" x="3883025" y="2108200"/>
          <p14:tracePt t="16943" x="3892550" y="2098675"/>
          <p14:tracePt t="16952" x="3900488" y="2098675"/>
          <p14:tracePt t="17114" x="3892550" y="2098675"/>
          <p14:tracePt t="17125" x="3892550" y="2090738"/>
          <p14:tracePt t="17135" x="3883025" y="2090738"/>
          <p14:tracePt t="17144" x="3875088" y="2082800"/>
          <p14:tracePt t="17165" x="3867150" y="2082800"/>
          <p14:tracePt t="17205" x="3867150" y="2073275"/>
          <p14:tracePt t="17236" x="3867150" y="2065338"/>
          <p14:tracePt t="17246" x="3857625" y="2065338"/>
          <p14:tracePt t="17256" x="3857625" y="2055813"/>
          <p14:tracePt t="17266" x="3849688" y="2039938"/>
          <p14:tracePt t="17276" x="3849688" y="2022475"/>
          <p14:tracePt t="17286" x="3841750" y="2005013"/>
          <p14:tracePt t="17296" x="3841750" y="1989138"/>
          <p14:tracePt t="17307" x="3841750" y="1971675"/>
          <p14:tracePt t="17316" x="3841750" y="1963738"/>
          <p14:tracePt t="17326" x="3832225" y="1954213"/>
          <p14:tracePt t="17347" x="3832225" y="1946275"/>
          <p14:tracePt t="17832" x="3824288" y="1946275"/>
          <p14:tracePt t="17843" x="3816350" y="1946275"/>
          <p14:tracePt t="17863" x="3806825" y="1946275"/>
          <p14:tracePt t="17873" x="3790950" y="1946275"/>
          <p14:tracePt t="17883" x="3781425" y="1946275"/>
          <p14:tracePt t="17893" x="3773488" y="1946275"/>
          <p14:tracePt t="17904" x="3763963" y="1946275"/>
          <p14:tracePt t="17913" x="3756025" y="1946275"/>
          <p14:tracePt t="17924" x="3748088" y="1946275"/>
          <p14:tracePt t="17934" x="3738563" y="1946275"/>
          <p14:tracePt t="17957" x="3730625" y="1946275"/>
          <p14:tracePt t="17964" x="3722688" y="1946275"/>
          <p14:tracePt t="17975" x="3713163" y="1954213"/>
          <p14:tracePt t="17984" x="3705225" y="1963738"/>
          <p14:tracePt t="17994" x="3687763" y="1979613"/>
          <p14:tracePt t="18005" x="3679825" y="2005013"/>
          <p14:tracePt t="18014" x="3662363" y="2030413"/>
          <p14:tracePt t="18024" x="3646488" y="2047875"/>
          <p14:tracePt t="18034" x="3629025" y="2082800"/>
          <p14:tracePt t="18044" x="3619500" y="2108200"/>
          <p14:tracePt t="18056" x="3611563" y="2141538"/>
          <p14:tracePt t="18064" x="3603625" y="2166938"/>
          <p14:tracePt t="18074" x="3603625" y="2184400"/>
          <p14:tracePt t="18086" x="3603625" y="2217738"/>
          <p14:tracePt t="18096" x="3603625" y="2243138"/>
          <p14:tracePt t="18106" x="3603625" y="2252663"/>
          <p14:tracePt t="18115" x="3603625" y="2286000"/>
          <p14:tracePt t="18126" x="3603625" y="2319338"/>
          <p14:tracePt t="18136" x="3603625" y="2354263"/>
          <p14:tracePt t="18146" x="3594100" y="2379663"/>
          <p14:tracePt t="18156" x="3594100" y="2430463"/>
          <p14:tracePt t="18166" x="3586163" y="2473325"/>
          <p14:tracePt t="18176" x="3586163" y="2532063"/>
          <p14:tracePt t="18189" x="3560763" y="2617788"/>
          <p14:tracePt t="18197" x="3552825" y="2701925"/>
          <p14:tracePt t="18208" x="3517900" y="2820988"/>
          <p14:tracePt t="18217" x="3492500" y="2940050"/>
          <p14:tracePt t="18227" x="3475038" y="3041650"/>
          <p14:tracePt t="18240" x="3441700" y="3152775"/>
          <p14:tracePt t="18247" x="3416300" y="3254375"/>
          <p14:tracePt t="18258" x="3382963" y="3373438"/>
          <p14:tracePt t="18267" x="3355975" y="3459163"/>
          <p14:tracePt t="18278" x="3348038" y="3535363"/>
          <p14:tracePt t="18289" x="3340100" y="3594100"/>
          <p14:tracePt t="18298" x="3330575" y="3636963"/>
          <p14:tracePt t="18309" x="3322638" y="3662363"/>
          <p14:tracePt t="18318" x="3322638" y="3687763"/>
          <p14:tracePt t="18328" x="3322638" y="3697288"/>
          <p14:tracePt t="19077" x="3322638" y="3687763"/>
          <p14:tracePt t="19088" x="3322638" y="3636963"/>
          <p14:tracePt t="19097" x="3355975" y="3578225"/>
          <p14:tracePt t="19107" x="3382963" y="3502025"/>
          <p14:tracePt t="19117" x="3416300" y="3424238"/>
          <p14:tracePt t="19127" x="3459163" y="3348038"/>
          <p14:tracePt t="19138" x="3475038" y="3314700"/>
          <p14:tracePt t="19147" x="3509963" y="3279775"/>
          <p14:tracePt t="19158" x="3527425" y="3254375"/>
          <p14:tracePt t="19168" x="3527425" y="3228975"/>
          <p14:tracePt t="19178" x="3535363" y="3221038"/>
          <p14:tracePt t="19188" x="3543300" y="3221038"/>
          <p14:tracePt t="19198" x="3552825" y="3211513"/>
          <p14:tracePt t="19220" x="3552825" y="3203575"/>
          <p14:tracePt t="20028" x="3543300" y="3211513"/>
          <p14:tracePt t="20038" x="3517900" y="3254375"/>
          <p14:tracePt t="20049" x="3459163" y="3365500"/>
          <p14:tracePt t="20058" x="3330575" y="3560763"/>
          <p14:tracePt t="20069" x="3160713" y="3798888"/>
          <p14:tracePt t="20078" x="3016250" y="4002088"/>
          <p14:tracePt t="20088" x="2881313" y="4206875"/>
          <p14:tracePt t="20098" x="2744788" y="4384675"/>
          <p14:tracePt t="20108" x="2608263" y="4564063"/>
          <p14:tracePt t="20119" x="2498725" y="4716463"/>
          <p14:tracePt t="20128" x="2387600" y="4860925"/>
          <p14:tracePt t="20140" x="2319338" y="4972050"/>
          <p14:tracePt t="20149" x="2278063" y="5048250"/>
          <p14:tracePt t="20159" x="2243138" y="5124450"/>
          <p14:tracePt t="20171" x="2235200" y="5183188"/>
          <p14:tracePt t="20179" x="2227263" y="5243513"/>
          <p14:tracePt t="20191" x="2227263" y="5302250"/>
          <p14:tracePt t="20201" x="2252663" y="5380038"/>
          <p14:tracePt t="20210" x="2278063" y="5456238"/>
          <p14:tracePt t="20221" x="2311400" y="5497513"/>
          <p14:tracePt t="20230" x="2354263" y="5549900"/>
          <p14:tracePt t="20240" x="2405063" y="5591175"/>
          <p14:tracePt t="20251" x="2455863" y="5641975"/>
          <p14:tracePt t="20260" x="2506663" y="5676900"/>
          <p14:tracePt t="20272" x="2549525" y="5694363"/>
          <p14:tracePt t="20281" x="2600325" y="5702300"/>
          <p14:tracePt t="20291" x="2633663" y="5702300"/>
          <p14:tracePt t="20304" x="2676525" y="5702300"/>
          <p14:tracePt t="20311" x="2701925" y="5702300"/>
          <p14:tracePt t="20322" x="2736850" y="5694363"/>
          <p14:tracePt t="20331" x="2778125" y="5659438"/>
          <p14:tracePt t="20341" x="2813050" y="5616575"/>
          <p14:tracePt t="20353" x="2846388" y="5565775"/>
          <p14:tracePt t="20361" x="2889250" y="5481638"/>
          <p14:tracePt t="20372" x="2914650" y="5405438"/>
          <p14:tracePt t="20382" x="2932113" y="5302250"/>
          <p14:tracePt t="20392" x="2932113" y="5192713"/>
          <p14:tracePt t="20405" x="2932113" y="5030788"/>
          <p14:tracePt t="20412" x="2914650" y="4894263"/>
          <p14:tracePt t="20423" x="2871788" y="4759325"/>
          <p14:tracePt t="20432" x="2838450" y="4630738"/>
          <p14:tracePt t="20442" x="2795588" y="4554538"/>
          <p14:tracePt t="20454" x="2752725" y="4495800"/>
          <p14:tracePt t="20463" x="2711450" y="4452938"/>
          <p14:tracePt t="20473" x="2676525" y="4427538"/>
          <p14:tracePt t="20483" x="2625725" y="4394200"/>
          <p14:tracePt t="20493" x="2566988" y="4384675"/>
          <p14:tracePt t="20505" x="2506663" y="4384675"/>
          <p14:tracePt t="20513" x="2438400" y="4384675"/>
          <p14:tracePt t="20523" x="2371725" y="4394200"/>
          <p14:tracePt t="20534" x="2311400" y="4419600"/>
          <p14:tracePt t="20544" x="2260600" y="4445000"/>
          <p14:tracePt t="20554" x="2209800" y="4486275"/>
          <p14:tracePt t="20564" x="2174875" y="4529138"/>
          <p14:tracePt t="20574" x="2149475" y="4554538"/>
          <p14:tracePt t="20586" x="2116138" y="4597400"/>
          <p14:tracePt t="20594" x="2073275" y="4665663"/>
          <p14:tracePt t="20605" x="2055813" y="4749800"/>
          <p14:tracePt t="20615" x="2047875" y="4827588"/>
          <p14:tracePt t="20624" x="2030413" y="4903788"/>
          <p14:tracePt t="20637" x="2030413" y="4972050"/>
          <p14:tracePt t="20645" x="2030413" y="5038725"/>
          <p14:tracePt t="20656" x="2030413" y="5124450"/>
          <p14:tracePt t="20665" x="2039938" y="5226050"/>
          <p14:tracePt t="20675" x="2055813" y="5345113"/>
          <p14:tracePt t="20686" x="2082800" y="5446713"/>
          <p14:tracePt t="20695" x="2116138" y="5532438"/>
          <p14:tracePt t="20706" x="2141538" y="5626100"/>
          <p14:tracePt t="20715" x="2166938" y="5694363"/>
          <p14:tracePt t="20726" x="2200275" y="5788025"/>
          <p14:tracePt t="20737" x="2235200" y="5864225"/>
          <p14:tracePt t="20746" x="2268538" y="5922963"/>
          <p14:tracePt t="20758" x="2311400" y="5973763"/>
          <p14:tracePt t="20767" x="2336800" y="6024563"/>
          <p14:tracePt t="20776" x="2362200" y="6049963"/>
          <p14:tracePt t="20788" x="2413000" y="6092825"/>
          <p14:tracePt t="20796" x="2447925" y="6110288"/>
          <p14:tracePt t="20808" x="2489200" y="6110288"/>
          <p14:tracePt t="20818" x="2549525" y="6110288"/>
          <p14:tracePt t="20827" x="2617788" y="6084888"/>
          <p14:tracePt t="20838" x="2660650" y="6059488"/>
          <p14:tracePt t="20847" x="2727325" y="6016625"/>
          <p14:tracePt t="20857" x="2778125" y="5965825"/>
          <p14:tracePt t="20870" x="2830513" y="5905500"/>
          <p14:tracePt t="20877" x="2897188" y="5846763"/>
          <p14:tracePt t="20888" x="2957513" y="5761038"/>
          <p14:tracePt t="20898" x="3008313" y="5659438"/>
          <p14:tracePt t="20908" x="3059113" y="5557838"/>
          <p14:tracePt t="20921" x="3101975" y="5438775"/>
          <p14:tracePt t="20928" x="3152775" y="5319713"/>
          <p14:tracePt t="20939" x="3178175" y="5192713"/>
          <p14:tracePt t="20955" x="3186113" y="5106988"/>
          <p14:tracePt t="20959" x="3195638" y="4997450"/>
          <p14:tracePt t="20971" x="3195638" y="4894263"/>
          <p14:tracePt t="20979" x="3195638" y="4784725"/>
          <p14:tracePt t="20989" x="3195638" y="4683125"/>
          <p14:tracePt t="20999" x="3170238" y="4622800"/>
          <p14:tracePt t="21009" x="3152775" y="4554538"/>
          <p14:tracePt t="21020" x="3127375" y="4521200"/>
          <p14:tracePt t="21030" x="3109913" y="4495800"/>
          <p14:tracePt t="21039" x="3076575" y="4460875"/>
          <p14:tracePt t="21050" x="3025775" y="4435475"/>
          <p14:tracePt t="21059" x="2965450" y="4410075"/>
          <p14:tracePt t="21070" x="2914650" y="4402138"/>
          <p14:tracePt t="21080" x="2855913" y="4402138"/>
          <p14:tracePt t="21090" x="2805113" y="4402138"/>
          <p14:tracePt t="21103" x="2744788" y="4402138"/>
          <p14:tracePt t="21110" x="2686050" y="4410075"/>
          <p14:tracePt t="21122" x="2633663" y="4435475"/>
          <p14:tracePt t="21131" x="2582863" y="4460875"/>
          <p14:tracePt t="21140" x="2532063" y="4495800"/>
          <p14:tracePt t="21154" x="2498725" y="4521200"/>
          <p14:tracePt t="21161" x="2463800" y="4546600"/>
          <p14:tracePt t="21171" x="2438400" y="4572000"/>
          <p14:tracePt t="21181" x="2413000" y="4605338"/>
          <p14:tracePt t="21191" x="2397125" y="4630738"/>
          <p14:tracePt t="21204" x="2371725" y="4665663"/>
          <p14:tracePt t="21211" x="2362200" y="4691063"/>
          <p14:tracePt t="21221" x="2354263" y="4716463"/>
          <p14:tracePt t="21232" x="2344738" y="4741863"/>
          <p14:tracePt t="21242" x="2344738" y="4759325"/>
          <p14:tracePt t="21254" x="2336800" y="4784725"/>
          <p14:tracePt t="21262" x="2336800" y="4810125"/>
          <p14:tracePt t="21272" x="2336800" y="4827588"/>
          <p14:tracePt t="21283" x="2336800" y="4852988"/>
          <p14:tracePt t="21292" x="2336800" y="4886325"/>
          <p14:tracePt t="21303" x="2354263" y="4937125"/>
          <p14:tracePt t="21312" x="2371725" y="4954588"/>
          <p14:tracePt t="21322" x="2387600" y="4987925"/>
          <p14:tracePt t="21334" x="2405063" y="5013325"/>
          <p14:tracePt t="21343" x="2422525" y="5038725"/>
          <p14:tracePt t="21354" x="2430463" y="5056188"/>
          <p14:tracePt t="21363" x="2447925" y="5073650"/>
          <p14:tracePt t="21373" x="2473325" y="5081588"/>
          <p14:tracePt t="21385" x="2498725" y="5099050"/>
          <p14:tracePt t="21393" x="2524125" y="5106988"/>
          <p14:tracePt t="21404" x="2541588" y="5124450"/>
          <p14:tracePt t="21413" x="2557463" y="5124450"/>
          <p14:tracePt t="21424" x="2582863" y="5132388"/>
          <p14:tracePt t="21436" x="2592388" y="5132388"/>
          <p14:tracePt t="21444" x="2608263" y="5132388"/>
          <p14:tracePt t="21454" x="2617788" y="5132388"/>
          <p14:tracePt t="21474" x="2625725" y="5132388"/>
          <p14:tracePt t="21486" x="2633663" y="5132388"/>
          <p14:tracePt t="21504" x="2643188" y="5132388"/>
          <p14:tracePt t="21515" x="2643188" y="5116513"/>
          <p14:tracePt t="21525" x="2643188" y="5106988"/>
          <p14:tracePt t="21536" x="2643188" y="5099050"/>
          <p14:tracePt t="21545" x="2643188" y="5073650"/>
          <p14:tracePt t="21555" x="2643188" y="5056188"/>
          <p14:tracePt t="21565" x="2643188" y="5048250"/>
          <p14:tracePt t="21575" x="2643188" y="5030788"/>
          <p14:tracePt t="21586" x="2643188" y="5022850"/>
          <p14:tracePt t="21596" x="2643188" y="5005388"/>
          <p14:tracePt t="21606" x="2643188" y="4987925"/>
          <p14:tracePt t="21617" x="2643188" y="4979988"/>
          <p14:tracePt t="21626" x="2643188" y="4962525"/>
          <p14:tracePt t="21636" x="2625725" y="4946650"/>
          <p14:tracePt t="21646" x="2600325" y="4919663"/>
          <p14:tracePt t="21656" x="2549525" y="4894263"/>
          <p14:tracePt t="21669" x="2489200" y="4860925"/>
          <p14:tracePt t="21677" x="2413000" y="4827588"/>
          <p14:tracePt t="21688" x="2354263" y="4827588"/>
          <p14:tracePt t="21697" x="2293938" y="4827588"/>
          <p14:tracePt t="21707" x="2252663" y="4827588"/>
          <p14:tracePt t="21719" x="2217738" y="4827588"/>
          <p14:tracePt t="21728" x="2200275" y="4827588"/>
          <p14:tracePt t="21737" x="2184400" y="4843463"/>
          <p14:tracePt t="21748" x="2166938" y="4860925"/>
          <p14:tracePt t="21758" x="2159000" y="4868863"/>
          <p14:tracePt t="21769" x="2149475" y="4878388"/>
          <p14:tracePt t="21778" x="2149475" y="4894263"/>
          <p14:tracePt t="21788" x="2141538" y="4894263"/>
          <p14:tracePt t="21798" x="2141538" y="4903788"/>
          <p14:tracePt t="21808" x="2141538" y="4911725"/>
          <p14:tracePt t="21819" x="2141538" y="4919663"/>
          <p14:tracePt t="21828" x="2141538" y="4929188"/>
          <p14:tracePt t="21839" x="2141538" y="4946650"/>
          <p14:tracePt t="21859" x="2141538" y="4962525"/>
          <p14:tracePt t="21869" x="2141538" y="4972050"/>
          <p14:tracePt t="21879" x="2141538" y="4979988"/>
          <p14:tracePt t="21889" x="2141538" y="4987925"/>
          <p14:tracePt t="21902" x="2141538" y="4997450"/>
          <p14:tracePt t="21909" x="2141538" y="5005388"/>
          <p14:tracePt t="21921" x="2141538" y="5022850"/>
          <p14:tracePt t="21940" x="2141538" y="5030788"/>
          <p14:tracePt t="21956" x="2149475" y="5048250"/>
          <p14:tracePt t="21960" x="2159000" y="5048250"/>
          <p14:tracePt t="21971" x="2174875" y="5064125"/>
          <p14:tracePt t="21980" x="2192338" y="5073650"/>
          <p14:tracePt t="21990" x="2217738" y="5091113"/>
          <p14:tracePt t="22003" x="2243138" y="5099050"/>
          <p14:tracePt t="22011" x="2278063" y="5116513"/>
          <p14:tracePt t="22021" x="2328863" y="5124450"/>
          <p14:tracePt t="22031" x="2362200" y="5132388"/>
          <p14:tracePt t="22041" x="2397125" y="5141913"/>
          <p14:tracePt t="22053" x="2422525" y="5149850"/>
          <p14:tracePt t="22061" x="2455863" y="5149850"/>
          <p14:tracePt t="22071" x="2481263" y="5149850"/>
          <p14:tracePt t="22082" x="2506663" y="5149850"/>
          <p14:tracePt t="22092" x="2524125" y="5149850"/>
          <p14:tracePt t="22102" x="2549525" y="5149850"/>
          <p14:tracePt t="22112" x="2574925" y="5149850"/>
          <p14:tracePt t="22122" x="2582863" y="5132388"/>
          <p14:tracePt t="22132" x="2608263" y="5116513"/>
          <p14:tracePt t="22142" x="2617788" y="5116513"/>
          <p14:tracePt t="22153" x="2633663" y="5099050"/>
          <p14:tracePt t="22162" x="2643188" y="5091113"/>
          <p14:tracePt t="22172" x="2643188" y="5081588"/>
          <p14:tracePt t="22185" x="2651125" y="5073650"/>
          <p14:tracePt t="22192" x="2660650" y="5064125"/>
          <p14:tracePt t="22203" x="2660650" y="5056188"/>
          <p14:tracePt t="22972" x="2643188" y="5056188"/>
          <p14:tracePt t="22983" x="2617788" y="5056188"/>
          <p14:tracePt t="22992" x="2566988" y="5056188"/>
          <p14:tracePt t="23002" x="2498725" y="5073650"/>
          <p14:tracePt t="23012" x="2422525" y="5091113"/>
          <p14:tracePt t="23022" x="2336800" y="5099050"/>
          <p14:tracePt t="23035" x="2235200" y="5124450"/>
          <p14:tracePt t="23042" x="2133600" y="5149850"/>
          <p14:tracePt t="23053" x="2030413" y="5157788"/>
          <p14:tracePt t="23062" x="1954213" y="5183188"/>
          <p14:tracePt t="23073" x="1895475" y="5192713"/>
          <p14:tracePt t="23085" x="1852613" y="5192713"/>
          <p14:tracePt t="23093" x="1827213" y="5200650"/>
          <p14:tracePt t="23104" x="1809750" y="5208588"/>
          <p14:tracePt t="23113" x="1793875" y="5208588"/>
          <p14:tracePt t="23123" x="1776413" y="5218113"/>
          <p14:tracePt t="23135" x="1776413" y="5226050"/>
          <p14:tracePt t="23143" x="1766888" y="5235575"/>
          <p14:tracePt t="23164" x="1758950" y="5235575"/>
          <p14:tracePt t="23174" x="1751013" y="5235575"/>
          <p14:tracePt t="23185" x="1751013" y="5243513"/>
          <p14:tracePt t="23194" x="1751013" y="5251450"/>
          <p14:tracePt t="23204" x="1741488" y="5260975"/>
          <p14:tracePt t="23224" x="1733550" y="5268913"/>
          <p14:tracePt t="23235" x="1725613" y="5286375"/>
          <p14:tracePt t="23245" x="1716088" y="5286375"/>
          <p14:tracePt t="23255" x="1708150" y="5294313"/>
          <p14:tracePt t="23267" x="1700213" y="5302250"/>
          <p14:tracePt t="23275" x="1682750" y="5311775"/>
          <p14:tracePt t="23285" x="1674813" y="5311775"/>
          <p14:tracePt t="23295" x="1657350" y="5319713"/>
          <p14:tracePt t="23305" x="1649413" y="5319713"/>
          <p14:tracePt t="23318" x="1639888" y="5319713"/>
          <p14:tracePt t="23325" x="1622425" y="5319713"/>
          <p14:tracePt t="23336" x="1606550" y="5319713"/>
          <p14:tracePt t="23346" x="1597025" y="5319713"/>
          <p14:tracePt t="23356" x="1581150" y="5302250"/>
          <p14:tracePt t="23368" x="1555750" y="5276850"/>
          <p14:tracePt t="23376" x="1538288" y="5251450"/>
          <p14:tracePt t="23387" x="1520825" y="5218113"/>
          <p14:tracePt t="23396" x="1512888" y="5192713"/>
          <p14:tracePt t="23406" x="1495425" y="5157788"/>
          <p14:tracePt t="23418" x="1487488" y="5124450"/>
          <p14:tracePt t="23426" x="1487488" y="5081588"/>
          <p14:tracePt t="23437" x="1477963" y="5048250"/>
          <p14:tracePt t="23448" x="1477963" y="5022850"/>
          <p14:tracePt t="23457" x="1477963" y="4979988"/>
          <p14:tracePt t="23467" x="1477963" y="4946650"/>
          <p14:tracePt t="23477" x="1477963" y="4919663"/>
          <p14:tracePt t="23487" x="1477963" y="4894263"/>
          <p14:tracePt t="23507" x="1487488" y="4878388"/>
          <p14:tracePt t="23518" x="1487488" y="4868863"/>
          <p14:tracePt t="23528" x="1495425" y="4868863"/>
          <p14:tracePt t="23538" x="1512888" y="4860925"/>
          <p14:tracePt t="23550" x="1520825" y="4852988"/>
          <p14:tracePt t="23558" x="1538288" y="4843463"/>
          <p14:tracePt t="23570" x="1563688" y="4843463"/>
          <p14:tracePt t="23578" x="1581150" y="4843463"/>
          <p14:tracePt t="23589" x="1614488" y="4843463"/>
          <p14:tracePt t="23601" x="1639888" y="4852988"/>
          <p14:tracePt t="23609" x="1665288" y="4868863"/>
          <p14:tracePt t="23620" x="1690688" y="4886325"/>
          <p14:tracePt t="23629" x="1716088" y="4911725"/>
          <p14:tracePt t="23639" x="1733550" y="4937125"/>
          <p14:tracePt t="23651" x="1751013" y="4972050"/>
          <p14:tracePt t="23660" x="1784350" y="5005388"/>
          <p14:tracePt t="23670" x="1801813" y="5038725"/>
          <p14:tracePt t="23680" x="1819275" y="5073650"/>
          <p14:tracePt t="23690" x="1827213" y="5106988"/>
          <p14:tracePt t="23701" x="1835150" y="5157788"/>
          <p14:tracePt t="23710" x="1835150" y="5183188"/>
          <p14:tracePt t="23721" x="1835150" y="5226050"/>
          <p14:tracePt t="23731" x="1835150" y="5260975"/>
          <p14:tracePt t="23740" x="1827213" y="5302250"/>
          <p14:tracePt t="23751" x="1819275" y="5337175"/>
          <p14:tracePt t="23761" x="1809750" y="5362575"/>
          <p14:tracePt t="23771" x="1801813" y="5395913"/>
          <p14:tracePt t="23783" x="1784350" y="5421313"/>
          <p14:tracePt t="23791" x="1766888" y="5430838"/>
          <p14:tracePt t="23802" x="1751013" y="5456238"/>
          <p14:tracePt t="23811" x="1716088" y="5472113"/>
          <p14:tracePt t="23822" x="1682750" y="5489575"/>
          <p14:tracePt t="23833" x="1657350" y="5489575"/>
          <p14:tracePt t="23842" x="1622425" y="5497513"/>
          <p14:tracePt t="23853" x="1589088" y="5497513"/>
          <p14:tracePt t="23862" x="1563688" y="5497513"/>
          <p14:tracePt t="23872" x="1546225" y="5497513"/>
          <p14:tracePt t="23884" x="1520825" y="5489575"/>
          <p14:tracePt t="23892" x="1504950" y="5481638"/>
          <p14:tracePt t="23903" x="1487488" y="5456238"/>
          <p14:tracePt t="23912" x="1470025" y="5421313"/>
          <p14:tracePt t="23924" x="1462088" y="5370513"/>
          <p14:tracePt t="23934" x="1462088" y="5345113"/>
          <p14:tracePt t="23943" x="1462088" y="5302250"/>
          <p14:tracePt t="23969" x="1462088" y="5235575"/>
          <p14:tracePt t="23973" x="1462088" y="5208588"/>
          <p14:tracePt t="23985" x="1477963" y="5200650"/>
          <p14:tracePt t="23993" x="1504950" y="5183188"/>
          <p14:tracePt t="24003" x="1538288" y="5157788"/>
          <p14:tracePt t="24014" x="1581150" y="5132388"/>
          <p14:tracePt t="24023" x="1631950" y="5124450"/>
          <p14:tracePt t="24035" x="1665288" y="5124450"/>
          <p14:tracePt t="24044" x="1708150" y="5124450"/>
          <p14:tracePt t="24054" x="1733550" y="5124450"/>
          <p14:tracePt t="24067" x="1758950" y="5124450"/>
          <p14:tracePt t="24074" x="1776413" y="5132388"/>
          <p14:tracePt t="24085" x="1784350" y="5141913"/>
          <p14:tracePt t="24094" x="1793875" y="5149850"/>
          <p14:tracePt t="24105" x="1801813" y="5149850"/>
          <p14:tracePt t="24117" x="1809750" y="5167313"/>
          <p14:tracePt t="24125" x="1809750" y="5183188"/>
          <p14:tracePt t="24136" x="1809750" y="5200650"/>
          <p14:tracePt t="24145" x="1809750" y="5226050"/>
          <p14:tracePt t="24155" x="1809750" y="5251450"/>
          <p14:tracePt t="24166" x="1809750" y="5276850"/>
          <p14:tracePt t="24175" x="1809750" y="5302250"/>
          <p14:tracePt t="24185" x="1809750" y="5327650"/>
          <p14:tracePt t="24196" x="1809750" y="5345113"/>
          <p14:tracePt t="24206" x="1809750" y="5362575"/>
          <p14:tracePt t="24217" x="1809750" y="5380038"/>
          <p14:tracePt t="24236" x="1809750" y="5395913"/>
          <p14:tracePt t="24247" x="1809750" y="5405438"/>
          <p14:tracePt t="24277" x="1809750" y="5413375"/>
          <p14:tracePt t="24300" x="1809750" y="5421313"/>
          <p14:tracePt t="24307" x="1801813" y="5421313"/>
          <p14:tracePt t="24318" x="1793875" y="5421313"/>
          <p14:tracePt t="24327" x="1784350" y="5421313"/>
          <p14:tracePt t="24337" x="1776413" y="5421313"/>
          <p14:tracePt t="24358" x="1766888" y="5421313"/>
          <p14:tracePt t="24368" x="1751013" y="5421313"/>
          <p14:tracePt t="24388" x="1741488" y="5421313"/>
          <p14:tracePt t="24400" x="1725613" y="5405438"/>
          <p14:tracePt t="24408" x="1708150" y="5370513"/>
          <p14:tracePt t="24419" x="1690688" y="5327650"/>
          <p14:tracePt t="24428" x="1674813" y="5268913"/>
          <p14:tracePt t="24438" x="1665288" y="5192713"/>
          <p14:tracePt t="24450" x="1649413" y="5132388"/>
          <p14:tracePt t="24459" x="1649413" y="5073650"/>
          <p14:tracePt t="24469" x="1649413" y="5013325"/>
          <p14:tracePt t="24479" x="1649413" y="4972050"/>
          <p14:tracePt t="24489" x="1649413" y="4937125"/>
          <p14:tracePt t="24500" x="1649413" y="4911725"/>
          <p14:tracePt t="24509" x="1657350" y="4886325"/>
          <p14:tracePt t="24519" x="1665288" y="4868863"/>
          <p14:tracePt t="24530" x="1674813" y="4852988"/>
          <p14:tracePt t="24539" x="1682750" y="4852988"/>
          <p14:tracePt t="24550" x="1690688" y="4835525"/>
          <p14:tracePt t="24560" x="1708150" y="4818063"/>
          <p14:tracePt t="24570" x="1733550" y="4810125"/>
          <p14:tracePt t="24583" x="1751013" y="4810125"/>
          <p14:tracePt t="24591" x="1766888" y="4802188"/>
          <p14:tracePt t="24601" x="1784350" y="4792663"/>
          <p14:tracePt t="24610" x="1809750" y="4792663"/>
          <p14:tracePt t="24621" x="1819275" y="4784725"/>
          <p14:tracePt t="24632" x="1835150" y="4784725"/>
          <p14:tracePt t="24641" x="1852613" y="4784725"/>
          <p14:tracePt t="24661" x="1860550" y="4784725"/>
          <p14:tracePt t="24671" x="1870075" y="4784725"/>
          <p14:tracePt t="24691" x="1878013" y="4784725"/>
          <p14:tracePt t="24712" x="1885950" y="4784725"/>
          <p14:tracePt t="24722" x="1895475" y="4784725"/>
          <p14:tracePt t="24783" x="1903413" y="4792663"/>
          <p14:tracePt t="24792" x="1903413" y="4802188"/>
          <p14:tracePt t="24803" x="1911350" y="4810125"/>
          <p14:tracePt t="24814" x="1911350" y="4818063"/>
          <p14:tracePt t="24823" x="1920875" y="4843463"/>
          <p14:tracePt t="24833" x="1920875" y="4852988"/>
          <p14:tracePt t="24843" x="1920875" y="4868863"/>
          <p14:tracePt t="24853" x="1920875" y="4878388"/>
          <p14:tracePt t="24865" x="1920875" y="4894263"/>
          <p14:tracePt t="24873" x="1920875" y="4911725"/>
          <p14:tracePt t="24884" x="1920875" y="4919663"/>
          <p14:tracePt t="24893" x="1920875" y="4929188"/>
          <p14:tracePt t="24904" x="1920875" y="4937125"/>
          <p14:tracePt t="24916" x="1920875" y="4954588"/>
          <p14:tracePt t="24924" x="1920875" y="4972050"/>
          <p14:tracePt t="24944" x="1920875" y="4987925"/>
          <p14:tracePt t="24966" x="1920875" y="4997450"/>
          <p14:tracePt t="24975" x="1911350" y="4997450"/>
          <p14:tracePt t="24985" x="1895475" y="5005388"/>
          <p14:tracePt t="24995" x="1878013" y="5005388"/>
          <p14:tracePt t="25005" x="1844675" y="5005388"/>
          <p14:tracePt t="25016" x="1809750" y="5005388"/>
          <p14:tracePt t="25026" x="1766888" y="4997450"/>
          <p14:tracePt t="25035" x="1733550" y="4979988"/>
          <p14:tracePt t="25046" x="1690688" y="4954588"/>
          <p14:tracePt t="25055" x="1674813" y="4929188"/>
          <p14:tracePt t="25066" x="1657350" y="4911725"/>
          <p14:tracePt t="25076" x="1639888" y="4894263"/>
          <p14:tracePt t="25086" x="1631950" y="4878388"/>
          <p14:tracePt t="25097" x="1622425" y="4860925"/>
          <p14:tracePt t="25106" x="1622425" y="4835525"/>
          <p14:tracePt t="25118" x="1622425" y="4810125"/>
          <p14:tracePt t="25126" x="1622425" y="4802188"/>
          <p14:tracePt t="25136" x="1622425" y="4784725"/>
          <p14:tracePt t="25149" x="1622425" y="4775200"/>
          <p14:tracePt t="25157" x="1622425" y="4759325"/>
          <p14:tracePt t="25167" x="1622425" y="4749800"/>
          <p14:tracePt t="25198" x="1631950" y="4741863"/>
          <p14:tracePt t="25217" x="1649413" y="4733925"/>
          <p14:tracePt t="25227" x="1657350" y="4733925"/>
          <p14:tracePt t="25249" x="1674813" y="4733925"/>
          <p14:tracePt t="25258" x="1682750" y="4733925"/>
          <p14:tracePt t="25279" x="1690688" y="4733925"/>
          <p14:tracePt t="25309" x="1700213" y="4733925"/>
          <p14:tracePt t="25834" x="1708150" y="4724400"/>
          <p14:tracePt t="25845" x="1716088" y="4724400"/>
          <p14:tracePt t="25855" x="1716088" y="4716463"/>
          <p14:tracePt t="25865" x="1725613" y="4708525"/>
          <p14:tracePt t="25875" x="1733550" y="4699000"/>
          <p14:tracePt t="25885" x="1751013" y="4691063"/>
          <p14:tracePt t="25896" x="1776413" y="4673600"/>
          <p14:tracePt t="25905" x="1784350" y="4665663"/>
          <p14:tracePt t="25916" x="1801813" y="4657725"/>
          <p14:tracePt t="25925" x="1819275" y="4648200"/>
          <p14:tracePt t="25947" x="1827213" y="4648200"/>
          <p14:tracePt t="25956" x="1835150" y="4648200"/>
          <p14:tracePt t="25967" x="1844675" y="4648200"/>
          <p14:tracePt t="27443" x="1827213" y="4648200"/>
          <p14:tracePt t="27453" x="1809750" y="4648200"/>
          <p14:tracePt t="27464" x="1776413" y="4648200"/>
          <p14:tracePt t="27473" x="1741488" y="4648200"/>
          <p14:tracePt t="27483" x="1708150" y="4648200"/>
          <p14:tracePt t="27496" x="1682750" y="4648200"/>
          <p14:tracePt t="27504" x="1657350" y="4648200"/>
          <p14:tracePt t="27514" x="1639888" y="4648200"/>
          <p14:tracePt t="27524" x="1631950" y="4648200"/>
          <p14:tracePt t="27534" x="1622425" y="4648200"/>
          <p14:tracePt t="27547" x="1614488" y="4648200"/>
          <p14:tracePt t="27575" x="1606550" y="4648200"/>
          <p14:tracePt t="27584" x="1597025" y="4648200"/>
          <p14:tracePt t="27605" x="1589088" y="4648200"/>
          <p14:tracePt t="27615" x="1581150" y="4648200"/>
          <p14:tracePt t="27625" x="1571625" y="4648200"/>
          <p14:tracePt t="27635" x="1563688" y="4648200"/>
          <p14:tracePt t="27647" x="1546225" y="4648200"/>
          <p14:tracePt t="27656" x="1530350" y="4648200"/>
          <p14:tracePt t="27665" x="1520825" y="4648200"/>
          <p14:tracePt t="27676" x="1504950" y="4648200"/>
          <p14:tracePt t="27686" x="1495425" y="4648200"/>
          <p14:tracePt t="27697" x="1470025" y="4648200"/>
          <p14:tracePt t="27706" x="1452563" y="4648200"/>
          <p14:tracePt t="27727" x="1436688" y="4648200"/>
          <p14:tracePt t="27736" x="1427163" y="4648200"/>
          <p14:tracePt t="27766" x="1419225" y="4648200"/>
          <p14:tracePt t="27807" x="1419225" y="4630738"/>
          <p14:tracePt t="27817" x="1419225" y="4614863"/>
          <p14:tracePt t="27829" x="1444625" y="4605338"/>
          <p14:tracePt t="27838" x="1462088" y="4589463"/>
          <p14:tracePt t="27848" x="1512888" y="4572000"/>
          <p14:tracePt t="27858" x="1555750" y="4564063"/>
          <p14:tracePt t="27868" x="1597025" y="4564063"/>
          <p14:tracePt t="27880" x="1639888" y="4564063"/>
          <p14:tracePt t="27888" x="1690688" y="4564063"/>
          <p14:tracePt t="27898" x="1716088" y="4564063"/>
          <p14:tracePt t="27909" x="1751013" y="4564063"/>
          <p14:tracePt t="27918" x="1766888" y="4572000"/>
          <p14:tracePt t="27930" x="1793875" y="4579938"/>
          <p14:tracePt t="27938" x="1793875" y="4589463"/>
          <p14:tracePt t="27950" x="1801813" y="4597400"/>
          <p14:tracePt t="27960" x="1809750" y="4597400"/>
          <p14:tracePt t="27981" x="1827213" y="4630738"/>
          <p14:tracePt t="27989" x="1827213" y="4640263"/>
          <p14:tracePt t="27999" x="1827213" y="4665663"/>
          <p14:tracePt t="28010" x="1827213" y="4673600"/>
          <p14:tracePt t="28019" x="1827213" y="4699000"/>
          <p14:tracePt t="28031" x="1827213" y="4724400"/>
          <p14:tracePt t="28040" x="1827213" y="4741863"/>
          <p14:tracePt t="28050" x="1827213" y="4767263"/>
          <p14:tracePt t="28063" x="1819275" y="4792663"/>
          <p14:tracePt t="28070" x="1809750" y="4810125"/>
          <p14:tracePt t="28081" x="1801813" y="4818063"/>
          <p14:tracePt t="28091" x="1801813" y="4827588"/>
          <p14:tracePt t="28100" x="1784350" y="4835525"/>
          <p14:tracePt t="28113" x="1784350" y="4843463"/>
          <p14:tracePt t="28121" x="1776413" y="4843463"/>
          <p14:tracePt t="28131" x="1766888" y="4852988"/>
          <p14:tracePt t="28141" x="1758950" y="4860925"/>
          <p14:tracePt t="28151" x="1741488" y="4860925"/>
          <p14:tracePt t="28163" x="1733550" y="4868863"/>
          <p14:tracePt t="28172" x="1725613" y="4868863"/>
          <p14:tracePt t="28181" x="1708150" y="4868863"/>
          <p14:tracePt t="28192" x="1700213" y="4868863"/>
          <p14:tracePt t="28202" x="1682750" y="4868863"/>
          <p14:tracePt t="28214" x="1665288" y="4843463"/>
          <p14:tracePt t="28222" x="1649413" y="4810125"/>
          <p14:tracePt t="28232" x="1639888" y="4775200"/>
          <p14:tracePt t="28242" x="1631950" y="4749800"/>
          <p14:tracePt t="28252" x="1631950" y="4733925"/>
          <p14:tracePt t="28264" x="1631950" y="4708525"/>
          <p14:tracePt t="28272" x="1631950" y="4683125"/>
          <p14:tracePt t="28282" x="1631950" y="4665663"/>
          <p14:tracePt t="28294" x="1631950" y="4657725"/>
          <p14:tracePt t="28302" x="1631950" y="4640263"/>
          <p14:tracePt t="28314" x="1631950" y="4630738"/>
          <p14:tracePt t="28323" x="1631950" y="4622800"/>
          <p14:tracePt t="28333" x="1639888" y="4614863"/>
          <p14:tracePt t="28346" x="1639888" y="4597400"/>
          <p14:tracePt t="28353" x="1649413" y="4589463"/>
          <p14:tracePt t="28365" x="1665288" y="4579938"/>
          <p14:tracePt t="28384" x="1682750" y="4572000"/>
          <p14:tracePt t="28397" x="1700213" y="4572000"/>
          <p14:tracePt t="28404" x="1708150" y="4572000"/>
          <p14:tracePt t="28414" x="1733550" y="4572000"/>
          <p14:tracePt t="28424" x="1758950" y="4572000"/>
          <p14:tracePt t="28434" x="1776413" y="4572000"/>
          <p14:tracePt t="28447" x="1809750" y="4589463"/>
          <p14:tracePt t="28454" x="1835150" y="4605338"/>
          <p14:tracePt t="28465" x="1860550" y="4614863"/>
          <p14:tracePt t="28475" x="1878013" y="4640263"/>
          <p14:tracePt t="28485" x="1903413" y="4657725"/>
          <p14:tracePt t="28496" x="1911350" y="4673600"/>
          <p14:tracePt t="28505" x="1928813" y="4708525"/>
          <p14:tracePt t="28515" x="1946275" y="4741863"/>
          <p14:tracePt t="28525" x="1963738" y="4775200"/>
          <p14:tracePt t="28535" x="1989138" y="4810125"/>
          <p14:tracePt t="28546" x="1989138" y="4835525"/>
          <p14:tracePt t="28557" x="1989138" y="4860925"/>
          <p14:tracePt t="28566" x="1997075" y="4868863"/>
          <p14:tracePt t="28577" x="1997075" y="4878388"/>
          <p14:tracePt t="29315" x="1997075" y="4894263"/>
          <p14:tracePt t="29325" x="1971675" y="4911725"/>
          <p14:tracePt t="29335" x="1938338" y="4937125"/>
          <p14:tracePt t="29346" x="1860550" y="4987925"/>
          <p14:tracePt t="29355" x="1776413" y="5048250"/>
          <p14:tracePt t="29365" x="1674813" y="5106988"/>
          <p14:tracePt t="29376" x="1555750" y="5167313"/>
          <p14:tracePt t="29385" x="1401763" y="5226050"/>
          <p14:tracePt t="29396" x="1274763" y="5286375"/>
          <p14:tracePt t="29406" x="1147763" y="5337175"/>
          <p14:tracePt t="29416" x="1044575" y="5370513"/>
          <p14:tracePt t="29428" x="960438" y="5413375"/>
          <p14:tracePt t="29436" x="917575" y="5430838"/>
          <p14:tracePt t="29446" x="884238" y="5446713"/>
          <p14:tracePt t="29456" x="849313" y="5464175"/>
          <p14:tracePt t="29468" x="833438" y="5481638"/>
          <p14:tracePt t="29479" x="815975" y="5497513"/>
          <p14:tracePt t="29486" x="798513" y="5514975"/>
          <p14:tracePt t="29497" x="781050" y="5524500"/>
          <p14:tracePt t="29507" x="781050" y="5549900"/>
          <p14:tracePt t="29517" x="765175" y="5565775"/>
          <p14:tracePt t="29529" x="755650" y="5575300"/>
          <p14:tracePt t="29537" x="747713" y="5583238"/>
          <p14:tracePt t="29548" x="747713" y="5591175"/>
          <p14:tracePt t="29558" x="739775" y="5591175"/>
          <p14:tracePt t="29567" x="739775" y="5600700"/>
          <p14:tracePt t="29881" x="747713" y="5600700"/>
          <p14:tracePt t="29892" x="755650" y="5600700"/>
          <p14:tracePt t="29901" x="781050" y="5600700"/>
          <p14:tracePt t="29912" x="841375" y="5583238"/>
          <p14:tracePt t="29922" x="925513" y="5549900"/>
          <p14:tracePt t="29932" x="1044575" y="5507038"/>
          <p14:tracePt t="29944" x="1173163" y="5472113"/>
          <p14:tracePt t="29952" x="1282700" y="5421313"/>
          <p14:tracePt t="29964" x="1385888" y="5395913"/>
          <p14:tracePt t="29972" x="1470025" y="5380038"/>
          <p14:tracePt t="29983" x="1530350" y="5370513"/>
          <p14:tracePt t="29996" x="1571625" y="5370513"/>
          <p14:tracePt t="30002" x="1606550" y="5370513"/>
          <p14:tracePt t="30245" x="1606550" y="5362575"/>
          <p14:tracePt t="30255" x="1631950" y="5353050"/>
          <p14:tracePt t="30265" x="1665288" y="5337175"/>
          <p14:tracePt t="30276" x="1716088" y="5319713"/>
          <p14:tracePt t="30285" x="1784350" y="5294313"/>
          <p14:tracePt t="30297" x="1878013" y="5260975"/>
          <p14:tracePt t="30306" x="2005013" y="5243513"/>
          <p14:tracePt t="30316" x="2149475" y="5208588"/>
          <p14:tracePt t="30328" x="2293938" y="5192713"/>
          <p14:tracePt t="30336" x="2422525" y="5183188"/>
          <p14:tracePt t="30346" x="2532063" y="5183188"/>
          <p14:tracePt t="30357" x="2625725" y="5183188"/>
          <p14:tracePt t="30367" x="2701925" y="5183188"/>
          <p14:tracePt t="30377" x="2770188" y="5183188"/>
          <p14:tracePt t="30387" x="2805113" y="5183188"/>
          <p14:tracePt t="30397" x="2830513" y="5183188"/>
          <p14:tracePt t="30408" x="2846388" y="5183188"/>
          <p14:tracePt t="30417" x="2863850" y="5183188"/>
          <p14:tracePt t="30428" x="2871788" y="5183188"/>
          <p14:tracePt t="30468" x="2881313" y="5192713"/>
          <p14:tracePt t="30529" x="2889250" y="5192713"/>
          <p14:tracePt t="30812" x="2897188" y="5192713"/>
          <p14:tracePt t="30822" x="2922588" y="5175250"/>
          <p14:tracePt t="30832" x="2974975" y="5157788"/>
          <p14:tracePt t="30843" x="3033713" y="5132388"/>
          <p14:tracePt t="30852" x="3084513" y="5106988"/>
          <p14:tracePt t="30863" x="3152775" y="5099050"/>
          <p14:tracePt t="30872" x="3228975" y="5081588"/>
          <p14:tracePt t="30882" x="3271838" y="5064125"/>
          <p14:tracePt t="30893" x="3322638" y="5056188"/>
          <p14:tracePt t="30903" x="3340100" y="5056188"/>
          <p14:tracePt t="30913" x="3365500" y="5056188"/>
          <p14:tracePt t="30923" x="3382963" y="5056188"/>
          <p14:tracePt t="30944" x="3390900" y="5056188"/>
          <p14:tracePt t="31085" x="3390900" y="5038725"/>
          <p14:tracePt t="31095" x="3390900" y="5022850"/>
          <p14:tracePt t="31105" x="3390900" y="4997450"/>
          <p14:tracePt t="31115" x="3390900" y="4972050"/>
          <p14:tracePt t="31126" x="3390900" y="4954588"/>
          <p14:tracePt t="31135" x="3390900" y="4929188"/>
          <p14:tracePt t="31146" x="3398838" y="4911725"/>
          <p14:tracePt t="31156" x="3408363" y="4894263"/>
          <p14:tracePt t="31166" x="3416300" y="4894263"/>
          <p14:tracePt t="31177" x="3416300" y="4886325"/>
          <p14:tracePt t="31186" x="3424238" y="4868863"/>
          <p14:tracePt t="31196" x="3441700" y="4868863"/>
          <p14:tracePt t="31216" x="3459163" y="4860925"/>
          <p14:tracePt t="31227" x="3467100" y="4860925"/>
          <p14:tracePt t="31237" x="3475038" y="4860925"/>
          <p14:tracePt t="31247" x="3484563" y="4860925"/>
          <p14:tracePt t="31259" x="3492500" y="4860925"/>
          <p14:tracePt t="31278" x="3502025" y="4860925"/>
          <p14:tracePt t="31287" x="3509963" y="4860925"/>
          <p14:tracePt t="31309" x="3509963" y="4886325"/>
          <p14:tracePt t="31318" x="3509963" y="4903788"/>
          <p14:tracePt t="31328" x="3509963" y="4946650"/>
          <p14:tracePt t="31338" x="3509963" y="4997450"/>
          <p14:tracePt t="31348" x="3509963" y="5022850"/>
          <p14:tracePt t="31361" x="3492500" y="5064125"/>
          <p14:tracePt t="31368" x="3484563" y="5073650"/>
          <p14:tracePt t="31378" x="3467100" y="5091113"/>
          <p14:tracePt t="31389" x="3459163" y="5099050"/>
          <p14:tracePt t="31410" x="3449638" y="5099050"/>
          <p14:tracePt t="31419" x="3433763" y="5099050"/>
          <p14:tracePt t="31439" x="3424238" y="5099050"/>
          <p14:tracePt t="31449" x="3408363" y="5081588"/>
          <p14:tracePt t="31460" x="3398838" y="5056188"/>
          <p14:tracePt t="31469" x="3390900" y="5038725"/>
          <p14:tracePt t="31479" x="3382963" y="5013325"/>
          <p14:tracePt t="31490" x="3373438" y="4979988"/>
          <p14:tracePt t="31499" x="3373438" y="4954588"/>
          <p14:tracePt t="31511" x="3373438" y="4937125"/>
          <p14:tracePt t="31520" x="3373438" y="4911725"/>
          <p14:tracePt t="31530" x="3373438" y="4886325"/>
          <p14:tracePt t="31543" x="3373438" y="4860925"/>
          <p14:tracePt t="31550" x="3373438" y="4835525"/>
          <p14:tracePt t="31561" x="3373438" y="4802188"/>
          <p14:tracePt t="31571" x="3373438" y="4767263"/>
          <p14:tracePt t="31581" x="3373438" y="4741863"/>
          <p14:tracePt t="31593" x="3373438" y="4716463"/>
          <p14:tracePt t="31601" x="3382963" y="4683125"/>
          <p14:tracePt t="31611" x="3390900" y="4648200"/>
          <p14:tracePt t="31621" x="3408363" y="4630738"/>
          <p14:tracePt t="31631" x="3416300" y="4605338"/>
          <p14:tracePt t="31643" x="3433763" y="4579938"/>
          <p14:tracePt t="31652" x="3459163" y="4564063"/>
          <p14:tracePt t="31662" x="3484563" y="4538663"/>
          <p14:tracePt t="31672" x="3509963" y="4503738"/>
          <p14:tracePt t="31682" x="3560763" y="4470400"/>
          <p14:tracePt t="31694" x="3603625" y="4452938"/>
          <p14:tracePt t="31702" x="3654425" y="4435475"/>
          <p14:tracePt t="31713" x="3697288" y="4427538"/>
          <p14:tracePt t="31722" x="3748088" y="4427538"/>
          <p14:tracePt t="31732" x="3773488" y="4427538"/>
          <p14:tracePt t="31743" x="3806825" y="4427538"/>
          <p14:tracePt t="31752" x="3841750" y="4435475"/>
          <p14:tracePt t="31763" x="3875088" y="4445000"/>
          <p14:tracePt t="31775" x="3900488" y="4460875"/>
          <p14:tracePt t="31783" x="3935413" y="4478338"/>
          <p14:tracePt t="31794" x="3960813" y="4486275"/>
          <p14:tracePt t="31803" x="3968750" y="4495800"/>
          <p14:tracePt t="31813" x="3986213" y="4513263"/>
          <p14:tracePt t="31826" x="4002088" y="4521200"/>
          <p14:tracePt t="31833" x="4011613" y="4538663"/>
          <p14:tracePt t="31844" x="4011613" y="4546600"/>
          <p14:tracePt t="31854" x="4011613" y="4564063"/>
          <p14:tracePt t="31864" x="4011613" y="4579938"/>
          <p14:tracePt t="31875" x="4011613" y="4597400"/>
          <p14:tracePt t="31884" x="4011613" y="4622800"/>
          <p14:tracePt t="31895" x="4011613" y="4630738"/>
          <p14:tracePt t="31904" x="4011613" y="4648200"/>
          <p14:tracePt t="31914" x="4011613" y="4665663"/>
          <p14:tracePt t="31926" x="4002088" y="4673600"/>
          <p14:tracePt t="31935" x="3986213" y="4683125"/>
          <p14:tracePt t="31946" x="3968750" y="4691063"/>
          <p14:tracePt t="31961" x="3943350" y="4699000"/>
          <p14:tracePt t="31965" x="3908425" y="4708525"/>
          <p14:tracePt t="31976" x="3883025" y="4708525"/>
          <p14:tracePt t="31986" x="3857625" y="4708525"/>
          <p14:tracePt t="31996" x="3824288" y="4708525"/>
          <p14:tracePt t="32007" x="3790950" y="4708525"/>
          <p14:tracePt t="32015" x="3773488" y="4708525"/>
          <p14:tracePt t="32026" x="3748088" y="4708525"/>
          <p14:tracePt t="32036" x="3722688" y="4708525"/>
          <p14:tracePt t="32046" x="3705225" y="4708525"/>
          <p14:tracePt t="32066" x="3697288" y="4699000"/>
          <p14:tracePt t="32086" x="3687763" y="4699000"/>
          <p14:tracePt t="32137" x="3687763" y="4691063"/>
          <p14:tracePt t="32158" x="3687763" y="4683125"/>
          <p14:tracePt t="32167" x="3697288" y="4683125"/>
          <p14:tracePt t="32177" x="3722688" y="4673600"/>
          <p14:tracePt t="32187" x="3756025" y="4665663"/>
          <p14:tracePt t="32198" x="3781425" y="4657725"/>
          <p14:tracePt t="32209" x="3816350" y="4657725"/>
          <p14:tracePt t="32218" x="3857625" y="4657725"/>
          <p14:tracePt t="32228" x="3917950" y="4657725"/>
          <p14:tracePt t="32238" x="3951288" y="4657725"/>
          <p14:tracePt t="32248" x="3986213" y="4673600"/>
          <p14:tracePt t="32259" x="4011613" y="4691063"/>
          <p14:tracePt t="32268" x="4027488" y="4699000"/>
          <p14:tracePt t="32279" x="4037013" y="4708525"/>
          <p14:tracePt t="32290" x="4052888" y="4716463"/>
          <p14:tracePt t="32299" x="4052888" y="4733925"/>
          <p14:tracePt t="32562" x="4062413" y="4741863"/>
          <p14:tracePt t="32572" x="4079875" y="4749800"/>
          <p14:tracePt t="32582" x="4113213" y="4767263"/>
          <p14:tracePt t="32593" x="4164013" y="4792663"/>
          <p14:tracePt t="32602" x="4224338" y="4835525"/>
          <p14:tracePt t="32612" x="4300538" y="4894263"/>
          <p14:tracePt t="32625" x="4376738" y="4946650"/>
          <p14:tracePt t="32632" x="4445000" y="4987925"/>
          <p14:tracePt t="32643" x="4495800" y="5048250"/>
          <p14:tracePt t="32653" x="4529138" y="5073650"/>
          <p14:tracePt t="32663" x="4564063" y="5106988"/>
          <p14:tracePt t="32675" x="4572000" y="5124450"/>
          <p14:tracePt t="32683" x="4589463" y="5149850"/>
          <p14:tracePt t="32694" x="4597400" y="5157788"/>
          <p14:tracePt t="32703" x="4605338" y="5167313"/>
          <p14:tracePt t="32714" x="4614863" y="5175250"/>
          <p14:tracePt t="32744" x="4614863" y="5183188"/>
          <p14:tracePt t="33128" x="4597400" y="5183188"/>
          <p14:tracePt t="33140" x="4579938" y="5183188"/>
          <p14:tracePt t="33148" x="4554538" y="5183188"/>
          <p14:tracePt t="33159" x="4529138" y="5183188"/>
          <p14:tracePt t="33169" x="4513263" y="5183188"/>
          <p14:tracePt t="33179" x="4478338" y="5183188"/>
          <p14:tracePt t="33191" x="4452938" y="5183188"/>
          <p14:tracePt t="33199" x="4435475" y="5183188"/>
          <p14:tracePt t="33209" x="4410075" y="5183188"/>
          <p14:tracePt t="33219" x="4394200" y="5183188"/>
          <p14:tracePt t="33241" x="4384675" y="5183188"/>
          <p14:tracePt t="33250" x="4376738" y="5183188"/>
          <p14:tracePt t="35536" x="4376738" y="5175250"/>
          <p14:tracePt t="35546" x="4376738" y="5167313"/>
          <p14:tracePt t="35576" x="4376738" y="5157788"/>
          <p14:tracePt t="35587" x="4376738" y="5149850"/>
          <p14:tracePt t="35617" x="4376738" y="5141913"/>
          <p14:tracePt t="35638" x="4376738" y="5132388"/>
          <p14:tracePt t="35678" x="4376738" y="5124450"/>
          <p14:tracePt t="35910" x="4376738" y="5116513"/>
          <p14:tracePt t="36244" x="4376738" y="5099050"/>
          <p14:tracePt t="36255" x="4376738" y="5081588"/>
          <p14:tracePt t="36264" x="4376738" y="5056188"/>
          <p14:tracePt t="36275" x="4368800" y="5038725"/>
          <p14:tracePt t="36285" x="4359275" y="5013325"/>
          <p14:tracePt t="36295" x="4351338" y="4987925"/>
          <p14:tracePt t="36306" x="4341813" y="4972050"/>
          <p14:tracePt t="36315" x="4341813" y="4954588"/>
          <p14:tracePt t="36325" x="4333875" y="4937125"/>
          <p14:tracePt t="36338" x="4325938" y="4919663"/>
          <p14:tracePt t="36345" x="4316413" y="4911725"/>
          <p14:tracePt t="36356" x="4308475" y="4903788"/>
          <p14:tracePt t="36365" x="4308475" y="4894263"/>
          <p14:tracePt t="36376" x="4291013" y="4886325"/>
          <p14:tracePt t="36388" x="4275138" y="4868863"/>
          <p14:tracePt t="36396" x="4249738" y="4852988"/>
          <p14:tracePt t="36407" x="4232275" y="4835525"/>
          <p14:tracePt t="36418" x="4197350" y="4810125"/>
          <p14:tracePt t="36426" x="4156075" y="4792663"/>
          <p14:tracePt t="36438" x="4113213" y="4759325"/>
          <p14:tracePt t="36446" x="4062413" y="4733925"/>
          <p14:tracePt t="36457" x="4011613" y="4699000"/>
          <p14:tracePt t="36467" x="3960813" y="4683125"/>
          <p14:tracePt t="36477" x="3935413" y="4665663"/>
          <p14:tracePt t="36489" x="3925888" y="4657725"/>
          <p14:tracePt t="36497" x="3908425" y="4657725"/>
          <p14:tracePt t="36507" x="3900488" y="4657725"/>
          <p14:tracePt t="36518" x="3900488" y="4648200"/>
          <p14:tracePt t="36539" x="3892550" y="4648200"/>
          <p14:tracePt t="36548" x="3883025" y="4648200"/>
          <p14:tracePt t="36557" x="3875088" y="4648200"/>
          <p14:tracePt t="36569" x="3867150" y="4648200"/>
          <p14:tracePt t="36578" x="3841750" y="4648200"/>
          <p14:tracePt t="36589" x="3824288" y="4648200"/>
          <p14:tracePt t="36598" x="3790950" y="4648200"/>
          <p14:tracePt t="36608" x="3763963" y="4648200"/>
          <p14:tracePt t="36621" x="3748088" y="4648200"/>
          <p14:tracePt t="36630" x="3713163" y="4648200"/>
          <p14:tracePt t="36639" x="3687763" y="4648200"/>
          <p14:tracePt t="36649" x="3662363" y="4648200"/>
          <p14:tracePt t="36659" x="3654425" y="4648200"/>
          <p14:tracePt t="36671" x="3636963" y="4648200"/>
          <p14:tracePt t="36689" x="3619500" y="4640263"/>
          <p14:tracePt t="36710" x="3611563" y="4640263"/>
          <p14:tracePt t="36740" x="3611563" y="4630738"/>
          <p14:tracePt t="36760" x="3629025" y="4622800"/>
          <p14:tracePt t="36771" x="3671888" y="4614863"/>
          <p14:tracePt t="36780" x="3730625" y="4589463"/>
          <p14:tracePt t="36790" x="3790950" y="4589463"/>
          <p14:tracePt t="36802" x="3857625" y="4589463"/>
          <p14:tracePt t="36811" x="3917950" y="4589463"/>
          <p14:tracePt t="36821" x="3976688" y="4589463"/>
          <p14:tracePt t="36831" x="4019550" y="4589463"/>
          <p14:tracePt t="36841" x="4044950" y="4589463"/>
          <p14:tracePt t="36854" x="4052888" y="4589463"/>
          <p14:tracePt t="36862" x="4062413" y="4597400"/>
          <p14:tracePt t="36873" x="4070350" y="4597400"/>
          <p14:tracePt t="37064" x="4070350" y="4605338"/>
          <p14:tracePt t="37074" x="4079875" y="4605338"/>
          <p14:tracePt t="37084" x="4087813" y="4614863"/>
          <p14:tracePt t="37094" x="4095750" y="4630738"/>
          <p14:tracePt t="37104" x="4113213" y="4665663"/>
          <p14:tracePt t="37114" x="4138613" y="4716463"/>
          <p14:tracePt t="37124" x="4156075" y="4759325"/>
          <p14:tracePt t="37137" x="4181475" y="4810125"/>
          <p14:tracePt t="37144" x="4206875" y="4843463"/>
          <p14:tracePt t="37155" x="4224338" y="4868863"/>
          <p14:tracePt t="37165" x="4240213" y="4894263"/>
          <p14:tracePt t="37175" x="4257675" y="4919663"/>
          <p14:tracePt t="37187" x="4275138" y="4929188"/>
          <p14:tracePt t="37195" x="4291013" y="4946650"/>
          <p14:tracePt t="37205" x="4308475" y="4962525"/>
          <p14:tracePt t="37215" x="4325938" y="4979988"/>
          <p14:tracePt t="37225" x="4333875" y="4997450"/>
          <p14:tracePt t="37237" x="4351338" y="5005388"/>
          <p14:tracePt t="37245" x="4359275" y="5022850"/>
          <p14:tracePt t="37256" x="4376738" y="5048250"/>
          <p14:tracePt t="37266" x="4394200" y="5081588"/>
          <p14:tracePt t="37276" x="4402138" y="5124450"/>
          <p14:tracePt t="37287" x="4410075" y="5157788"/>
          <p14:tracePt t="37296" x="4410075" y="5200650"/>
          <p14:tracePt t="37307" x="4410075" y="5235575"/>
          <p14:tracePt t="37317" x="4410075" y="5268913"/>
          <p14:tracePt t="37327" x="4410075" y="5286375"/>
          <p14:tracePt t="37338" x="4410075" y="5319713"/>
          <p14:tracePt t="37347" x="4410075" y="5345113"/>
          <p14:tracePt t="37357" x="4394200" y="5370513"/>
          <p14:tracePt t="37368" x="4368800" y="5405438"/>
          <p14:tracePt t="37377" x="4341813" y="5438775"/>
          <p14:tracePt t="37388" x="4300538" y="5489575"/>
          <p14:tracePt t="37397" x="4265613" y="5532438"/>
          <p14:tracePt t="37407" x="4206875" y="5583238"/>
          <p14:tracePt t="37420" x="4164013" y="5641975"/>
          <p14:tracePt t="37428" x="4130675" y="5684838"/>
          <p14:tracePt t="37439" x="4095750" y="5735638"/>
          <p14:tracePt t="37448" x="4070350" y="5770563"/>
          <p14:tracePt t="37458" x="4044950" y="5803900"/>
          <p14:tracePt t="37470" x="4027488" y="5829300"/>
          <p14:tracePt t="37478" x="4011613" y="5854700"/>
          <p14:tracePt t="37489" x="3994150" y="5880100"/>
          <p14:tracePt t="37499" x="3986213" y="5905500"/>
          <p14:tracePt t="37509" x="3968750" y="5922963"/>
          <p14:tracePt t="37521" x="3960813" y="5940425"/>
          <p14:tracePt t="37529" x="3935413" y="5957888"/>
          <p14:tracePt t="37539" x="3892550" y="5973763"/>
          <p14:tracePt t="37549" x="3816350" y="5983288"/>
          <p14:tracePt t="37559" x="3730625" y="5999163"/>
          <p14:tracePt t="37571" x="3646488" y="5999163"/>
          <p14:tracePt t="37580" x="3543300" y="5999163"/>
          <p14:tracePt t="37589" x="3441700" y="5991225"/>
          <p14:tracePt t="37601" x="3340100" y="5957888"/>
          <p14:tracePt t="37610" x="3254375" y="5940425"/>
          <p14:tracePt t="37621" x="3186113" y="5905500"/>
          <p14:tracePt t="37630" x="3127375" y="5872163"/>
          <p14:tracePt t="37641" x="3076575" y="5846763"/>
          <p14:tracePt t="37652" x="3041650" y="5821363"/>
          <p14:tracePt t="37660" x="3016250" y="5803900"/>
          <p14:tracePt t="37671" x="2982913" y="5753100"/>
          <p14:tracePt t="37681" x="2949575" y="5702300"/>
          <p14:tracePt t="37691" x="2922588" y="5641975"/>
          <p14:tracePt t="37704" x="2897188" y="5583238"/>
          <p14:tracePt t="37711" x="2889250" y="5532438"/>
          <p14:tracePt t="37722" x="2871788" y="5489575"/>
          <p14:tracePt t="37731" x="2863850" y="5438775"/>
          <p14:tracePt t="37741" x="2863850" y="5395913"/>
          <p14:tracePt t="37754" x="2863850" y="5353050"/>
          <p14:tracePt t="37762" x="2863850" y="5311775"/>
          <p14:tracePt t="37772" x="2863850" y="5251450"/>
          <p14:tracePt t="37782" x="2863850" y="5167313"/>
          <p14:tracePt t="37792" x="2871788" y="5081588"/>
          <p14:tracePt t="37805" x="2889250" y="4987925"/>
          <p14:tracePt t="37812" x="2906713" y="4919663"/>
          <p14:tracePt t="37823" x="2914650" y="4860925"/>
          <p14:tracePt t="37832" x="2940050" y="4810125"/>
          <p14:tracePt t="37842" x="2957513" y="4759325"/>
          <p14:tracePt t="37853" x="2965450" y="4733925"/>
          <p14:tracePt t="37863" x="2982913" y="4708525"/>
          <p14:tracePt t="37875" x="2990850" y="4673600"/>
          <p14:tracePt t="37884" x="3016250" y="4640263"/>
          <p14:tracePt t="37893" x="3033713" y="4597400"/>
          <p14:tracePt t="37904" x="3059113" y="4564063"/>
          <p14:tracePt t="37913" x="3094038" y="4538663"/>
          <p14:tracePt t="37923" x="3135313" y="4495800"/>
          <p14:tracePt t="37936" x="3170238" y="4470400"/>
          <p14:tracePt t="37944" x="3221038" y="4427538"/>
          <p14:tracePt t="37954" x="3263900" y="4402138"/>
          <p14:tracePt t="37964" x="3297238" y="4376738"/>
          <p14:tracePt t="37975" x="3348038" y="4341813"/>
          <p14:tracePt t="37990" x="3382963" y="4325938"/>
          <p14:tracePt t="37994" x="3433763" y="4300538"/>
          <p14:tracePt t="38005" x="3475038" y="4291013"/>
          <p14:tracePt t="38014" x="3535363" y="4265613"/>
          <p14:tracePt t="38025" x="3594100" y="4265613"/>
          <p14:tracePt t="38037" x="3654425" y="4257675"/>
          <p14:tracePt t="38045" x="3730625" y="4257675"/>
          <p14:tracePt t="38055" x="3781425" y="4257675"/>
          <p14:tracePt t="38065" x="3832225" y="4257675"/>
          <p14:tracePt t="38075" x="3892550" y="4265613"/>
          <p14:tracePt t="38087" x="3943350" y="4300538"/>
          <p14:tracePt t="38095" x="3986213" y="4316413"/>
          <p14:tracePt t="38106" x="4037013" y="4359275"/>
          <p14:tracePt t="38116" x="4087813" y="4402138"/>
          <p14:tracePt t="38126" x="4156075" y="4427538"/>
          <p14:tracePt t="38137" x="4189413" y="4470400"/>
          <p14:tracePt t="38146" x="4232275" y="4495800"/>
          <p14:tracePt t="38156" x="4265613" y="4538663"/>
          <p14:tracePt t="38167" x="4291013" y="4564063"/>
          <p14:tracePt t="38176" x="4325938" y="4589463"/>
          <p14:tracePt t="38187" x="4341813" y="4614863"/>
          <p14:tracePt t="38196" x="4368800" y="4640263"/>
          <p14:tracePt t="38208" x="4384675" y="4673600"/>
          <p14:tracePt t="38219" x="4402138" y="4708525"/>
          <p14:tracePt t="38227" x="4419600" y="4749800"/>
          <p14:tracePt t="38238" x="4445000" y="4827588"/>
          <p14:tracePt t="38247" x="4452938" y="4903788"/>
          <p14:tracePt t="38257" x="4460875" y="4972050"/>
          <p14:tracePt t="38270" x="4460875" y="5048250"/>
          <p14:tracePt t="38277" x="4460875" y="5106988"/>
          <p14:tracePt t="38288" x="4460875" y="5157788"/>
          <p14:tracePt t="38298" x="4460875" y="5208588"/>
          <p14:tracePt t="38308" x="4460875" y="5235575"/>
          <p14:tracePt t="38319" x="4460875" y="5268913"/>
          <p14:tracePt t="38328" x="4460875" y="5302250"/>
          <p14:tracePt t="38338" x="4460875" y="5337175"/>
          <p14:tracePt t="38349" x="4460875" y="5362575"/>
          <p14:tracePt t="38359" x="4445000" y="5395913"/>
          <p14:tracePt t="38370" x="4435475" y="5421313"/>
          <p14:tracePt t="38379" x="4427538" y="5446713"/>
          <p14:tracePt t="38389" x="4419600" y="5472113"/>
          <p14:tracePt t="38400" x="4402138" y="5497513"/>
          <p14:tracePt t="38409" x="4384675" y="5514975"/>
          <p14:tracePt t="38420" x="4368800" y="5540375"/>
          <p14:tracePt t="38429" x="4341813" y="5565775"/>
          <p14:tracePt t="38439" x="4308475" y="5591175"/>
          <p14:tracePt t="38453" x="4265613" y="5634038"/>
          <p14:tracePt t="38459" x="4232275" y="5659438"/>
          <p14:tracePt t="38470" x="4164013" y="5702300"/>
          <p14:tracePt t="38480" x="4105275" y="5735638"/>
          <p14:tracePt t="38490" x="4027488" y="5770563"/>
          <p14:tracePt t="38503" x="3925888" y="5803900"/>
          <p14:tracePt t="38510" x="3816350" y="5821363"/>
          <p14:tracePt t="38521" x="3687763" y="5821363"/>
          <p14:tracePt t="38531" x="3568700" y="5821363"/>
          <p14:tracePt t="38540" x="3459163" y="5813425"/>
          <p14:tracePt t="38553" x="3365500" y="5778500"/>
          <p14:tracePt t="38561" x="3279775" y="5745163"/>
          <p14:tracePt t="38571" x="3211513" y="5702300"/>
          <p14:tracePt t="38581" x="3152775" y="5668963"/>
          <p14:tracePt t="38591" x="3127375" y="5641975"/>
          <p14:tracePt t="38604" x="3101975" y="5616575"/>
          <p14:tracePt t="38611" x="3076575" y="5583238"/>
          <p14:tracePt t="38622" x="3059113" y="5532438"/>
          <p14:tracePt t="38632" x="3051175" y="5497513"/>
          <p14:tracePt t="38642" x="3051175" y="5456238"/>
          <p14:tracePt t="38653" x="3051175" y="5387975"/>
          <p14:tracePt t="38662" x="3051175" y="5327650"/>
          <p14:tracePt t="38672" x="3059113" y="5268913"/>
          <p14:tracePt t="38683" x="3101975" y="5200650"/>
          <p14:tracePt t="38692" x="3152775" y="5141913"/>
          <p14:tracePt t="38703" x="3211513" y="5073650"/>
          <p14:tracePt t="38712" x="3279775" y="5005388"/>
          <p14:tracePt t="38722" x="3373438" y="4929188"/>
          <p14:tracePt t="38735" x="3475038" y="4852988"/>
          <p14:tracePt t="38743" x="3594100" y="4810125"/>
          <p14:tracePt t="38753" x="3679825" y="4784725"/>
          <p14:tracePt t="38763" x="3756025" y="4767263"/>
          <p14:tracePt t="38773" x="3841750" y="4767263"/>
          <p14:tracePt t="38786" x="3900488" y="4767263"/>
          <p14:tracePt t="38793" x="3943350" y="4775200"/>
          <p14:tracePt t="38805" x="3986213" y="4802188"/>
          <p14:tracePt t="38814" x="4011613" y="4843463"/>
          <p14:tracePt t="38824" x="4044950" y="4878388"/>
          <p14:tracePt t="38835" x="4079875" y="4946650"/>
          <p14:tracePt t="38844" x="4105275" y="5013325"/>
          <p14:tracePt t="38854" x="4121150" y="5106988"/>
          <p14:tracePt t="38864" x="4130675" y="5192713"/>
          <p14:tracePt t="38874" x="4130675" y="5294313"/>
          <p14:tracePt t="38885" x="4130675" y="5380038"/>
          <p14:tracePt t="38895" x="4130675" y="5446713"/>
          <p14:tracePt t="38904" x="4130675" y="5507038"/>
          <p14:tracePt t="38915" x="4113213" y="5557838"/>
          <p14:tracePt t="38925" x="4087813" y="5591175"/>
          <p14:tracePt t="38936" x="4070350" y="5616575"/>
          <p14:tracePt t="38945" x="4052888" y="5641975"/>
          <p14:tracePt t="38956" x="4027488" y="5659438"/>
          <p14:tracePt t="38966" x="3986213" y="5676900"/>
          <p14:tracePt t="38975" x="3943350" y="5684838"/>
          <p14:tracePt t="38986" x="3857625" y="5684838"/>
          <p14:tracePt t="38996" x="3756025" y="5684838"/>
          <p14:tracePt t="39006" x="3662363" y="5659438"/>
          <p14:tracePt t="42365" x="3662363" y="5651500"/>
          <p14:tracePt t="42375" x="3662363" y="5641975"/>
          <p14:tracePt t="42385" x="3679825" y="5634038"/>
          <p14:tracePt t="42395" x="3697288" y="5616575"/>
          <p14:tracePt t="42405" x="3738563" y="5583238"/>
          <p14:tracePt t="42416" x="3816350" y="5514975"/>
          <p14:tracePt t="42425" x="3925888" y="5405438"/>
          <p14:tracePt t="42435" x="4113213" y="5226050"/>
          <p14:tracePt t="42446" x="4359275" y="5005388"/>
          <p14:tracePt t="42455" x="4691063" y="4708525"/>
          <p14:tracePt t="42466" x="5013325" y="4460875"/>
          <p14:tracePt t="42476" x="5362575" y="4214813"/>
          <p14:tracePt t="42486" x="5727700" y="3994150"/>
          <p14:tracePt t="42499" x="6042025" y="3816350"/>
          <p14:tracePt t="42506" x="6348413" y="3671888"/>
          <p14:tracePt t="42517" x="6561138" y="3560763"/>
          <p14:tracePt t="42526" x="6756400" y="3475038"/>
          <p14:tracePt t="42537" x="6875463" y="3416300"/>
          <p14:tracePt t="42549" x="6959600" y="3373438"/>
          <p14:tracePt t="42556" x="7010400" y="3348038"/>
          <p14:tracePt t="42568" x="7045325" y="3330575"/>
          <p14:tracePt t="42577" x="7070725" y="3314700"/>
          <p14:tracePt t="42587" x="7078663" y="3314700"/>
          <p14:tracePt t="42870" x="7078663" y="3305175"/>
          <p14:tracePt t="42881" x="7070725" y="3297238"/>
          <p14:tracePt t="42891" x="7053263" y="3279775"/>
          <p14:tracePt t="42901" x="7019925" y="3221038"/>
          <p14:tracePt t="42911" x="6969125" y="3101975"/>
          <p14:tracePt t="42921" x="6916738" y="2957513"/>
          <p14:tracePt t="42932" x="6875463" y="2805113"/>
          <p14:tracePt t="42941" x="6832600" y="2608263"/>
          <p14:tracePt t="42952" x="6781800" y="2354263"/>
          <p14:tracePt t="42968" x="6764338" y="2116138"/>
          <p14:tracePt t="42972" x="6764338" y="1946275"/>
          <p14:tracePt t="42983" x="6764338" y="1819275"/>
          <p14:tracePt t="42992" x="6781800" y="1690688"/>
          <p14:tracePt t="43002" x="6815138" y="1571625"/>
          <p14:tracePt t="43014" x="6850063" y="1477963"/>
          <p14:tracePt t="43022" x="6891338" y="1393825"/>
          <p14:tracePt t="43033" x="6934200" y="1343025"/>
          <p14:tracePt t="43042" x="6959600" y="1300163"/>
          <p14:tracePt t="43052" x="7027863" y="1257300"/>
          <p14:tracePt t="43066" x="7104063" y="1216025"/>
          <p14:tracePt t="43073" x="7180263" y="1206500"/>
          <p14:tracePt t="43084" x="7240588" y="1198563"/>
          <p14:tracePt t="43093" x="7291388" y="1198563"/>
          <p14:tracePt t="43103" x="7350125" y="1198563"/>
          <p14:tracePt t="43115" x="7402513" y="1216025"/>
          <p14:tracePt t="43123" x="7453313" y="1249363"/>
          <p14:tracePt t="43134" x="7478713" y="1282700"/>
          <p14:tracePt t="43143" x="7521575" y="1350963"/>
          <p14:tracePt t="43153" x="7572375" y="1436688"/>
          <p14:tracePt t="43165" x="7588250" y="1538288"/>
          <p14:tracePt t="43174" x="7588250" y="1657350"/>
          <p14:tracePt t="43184" x="7588250" y="1809750"/>
          <p14:tracePt t="43194" x="7572375" y="2005013"/>
          <p14:tracePt t="43204" x="7512050" y="2235200"/>
          <p14:tracePt t="43215" x="7443788" y="2422525"/>
          <p14:tracePt t="43224" x="7350125" y="2608263"/>
          <p14:tracePt t="43235" x="7258050" y="2778125"/>
          <p14:tracePt t="43246" x="7129463" y="2932113"/>
          <p14:tracePt t="43255" x="7010400" y="3067050"/>
          <p14:tracePt t="43265" x="6883400" y="3160713"/>
          <p14:tracePt t="43275" x="6764338" y="3238500"/>
          <p14:tracePt t="43285" x="6680200" y="3271838"/>
          <p14:tracePt t="43300" x="6577013" y="3279775"/>
          <p14:tracePt t="43305" x="6492875" y="3279775"/>
          <p14:tracePt t="43316" x="6416675" y="3254375"/>
          <p14:tracePt t="43326" x="6348413" y="3186113"/>
          <p14:tracePt t="43335" x="6280150" y="3109913"/>
          <p14:tracePt t="43348" x="6211888" y="3008313"/>
          <p14:tracePt t="43356" x="6161088" y="2889250"/>
          <p14:tracePt t="43367" x="6127750" y="2770188"/>
          <p14:tracePt t="43376" x="6118225" y="2676525"/>
          <p14:tracePt t="43386" x="6118225" y="2582863"/>
          <p14:tracePt t="43398" x="6135688" y="2489200"/>
          <p14:tracePt t="43406" x="6178550" y="2397125"/>
          <p14:tracePt t="43418" x="6221413" y="2303463"/>
          <p14:tracePt t="43427" x="6288088" y="2227263"/>
          <p14:tracePt t="43437" x="6381750" y="2141538"/>
          <p14:tracePt t="43448" x="6492875" y="2065338"/>
          <p14:tracePt t="43457" x="6594475" y="1989138"/>
          <p14:tracePt t="43467" x="6713538" y="1938338"/>
          <p14:tracePt t="43478" x="6858000" y="1895475"/>
          <p14:tracePt t="43487" x="6985000" y="1878013"/>
          <p14:tracePt t="43498" x="7096125" y="1878013"/>
          <p14:tracePt t="43508" x="7215188" y="1878013"/>
          <p14:tracePt t="43518" x="7308850" y="1885950"/>
          <p14:tracePt t="43529" x="7377113" y="1928813"/>
          <p14:tracePt t="43538" x="7435850" y="1963738"/>
          <p14:tracePt t="43549" x="7486650" y="2005013"/>
          <p14:tracePt t="43559" x="7529513" y="2055813"/>
          <p14:tracePt t="43568" x="7580313" y="2141538"/>
          <p14:tracePt t="43581" x="7605713" y="2235200"/>
          <p14:tracePt t="43588" x="7623175" y="2319338"/>
          <p14:tracePt t="43599" x="7623175" y="2405063"/>
          <p14:tracePt t="43609" x="7597775" y="2498725"/>
          <p14:tracePt t="43619" x="7562850" y="2574925"/>
          <p14:tracePt t="43632" x="7504113" y="2651125"/>
          <p14:tracePt t="43639" x="7443788" y="2711450"/>
          <p14:tracePt t="43650" x="7334250" y="2795588"/>
          <p14:tracePt t="43660" x="7215188" y="2871788"/>
          <p14:tracePt t="43669" x="7088188" y="2932113"/>
          <p14:tracePt t="43682" x="6943725" y="2949575"/>
          <p14:tracePt t="43690" x="6815138" y="2949575"/>
          <p14:tracePt t="43700" x="6705600" y="2940050"/>
          <p14:tracePt t="43710" x="6569075" y="2881313"/>
          <p14:tracePt t="43720" x="6450013" y="2805113"/>
          <p14:tracePt t="43732" x="6356350" y="2736850"/>
          <p14:tracePt t="43741" x="6288088" y="2633663"/>
          <p14:tracePt t="43750" x="6194425" y="2473325"/>
          <p14:tracePt t="43762" x="6127750" y="2319338"/>
          <p14:tracePt t="43772" x="6110288" y="2192338"/>
          <p14:tracePt t="43782" x="6092825" y="2073275"/>
          <p14:tracePt t="43791" x="6092825" y="1971675"/>
          <p14:tracePt t="43801" x="6110288" y="1885950"/>
          <p14:tracePt t="43813" x="6169025" y="1809750"/>
          <p14:tracePt t="43821" x="6211888" y="1733550"/>
          <p14:tracePt t="43832" x="6272213" y="1682750"/>
          <p14:tracePt t="43842" x="6356350" y="1614488"/>
          <p14:tracePt t="43852" x="6442075" y="1563688"/>
          <p14:tracePt t="43864" x="6535738" y="1546225"/>
          <p14:tracePt t="43872" x="6619875" y="1546225"/>
          <p14:tracePt t="43883" x="6688138" y="1546225"/>
          <p14:tracePt t="43892" x="6746875" y="1555750"/>
          <p14:tracePt t="43903" x="6824663" y="1589088"/>
          <p14:tracePt t="43915" x="6891338" y="1639888"/>
          <p14:tracePt t="43923" x="6959600" y="1708150"/>
          <p14:tracePt t="43933" x="7010400" y="1758950"/>
          <p14:tracePt t="43943" x="7061200" y="1835150"/>
          <p14:tracePt t="43953" x="7113588" y="1954213"/>
          <p14:tracePt t="43967" x="7154863" y="2082800"/>
          <p14:tracePt t="43973" x="7180263" y="2227263"/>
          <p14:tracePt t="43984" x="7197725" y="2354263"/>
          <p14:tracePt t="43993" x="7205663" y="2473325"/>
          <p14:tracePt t="44003" x="7205663" y="2566988"/>
          <p14:tracePt t="44015" x="7205663" y="2651125"/>
          <p14:tracePt t="44024" x="7189788" y="2744788"/>
          <p14:tracePt t="44034" x="7164388" y="2805113"/>
          <p14:tracePt t="44045" x="7138988" y="2863850"/>
          <p14:tracePt t="44054" x="7104063" y="2906713"/>
          <p14:tracePt t="44065" x="7053263" y="2957513"/>
          <p14:tracePt t="44074" x="6985000" y="3000375"/>
          <p14:tracePt t="44084" x="6900863" y="3033713"/>
          <p14:tracePt t="44097" x="6799263" y="3041650"/>
          <p14:tracePt t="44104" x="6696075" y="3041650"/>
          <p14:tracePt t="44115" x="6594475" y="3016250"/>
          <p14:tracePt t="44125" x="6492875" y="2974975"/>
          <p14:tracePt t="44135" x="6381750" y="2906713"/>
          <p14:tracePt t="44147" x="6305550" y="2820988"/>
          <p14:tracePt t="44155" x="6221413" y="2719388"/>
          <p14:tracePt t="44165" x="6153150" y="2600325"/>
          <p14:tracePt t="44175" x="6102350" y="2463800"/>
          <p14:tracePt t="44185" x="6084888" y="2336800"/>
          <p14:tracePt t="44197" x="6067425" y="2235200"/>
          <p14:tracePt t="44205" x="6067425" y="2141538"/>
          <p14:tracePt t="44216" x="6084888" y="2065338"/>
          <p14:tracePt t="44226" x="6135688" y="1989138"/>
          <p14:tracePt t="44236" x="6194425" y="1938338"/>
          <p14:tracePt t="44247" x="6297613" y="1860550"/>
          <p14:tracePt t="44256" x="6399213" y="1819275"/>
          <p14:tracePt t="44267" x="6543675" y="1784350"/>
          <p14:tracePt t="44277" x="6688138" y="1766888"/>
          <p14:tracePt t="44286" x="6815138" y="1766888"/>
          <p14:tracePt t="44297" x="6951663" y="1766888"/>
          <p14:tracePt t="44307" x="7053263" y="1793875"/>
          <p14:tracePt t="44317" x="7138988" y="1819275"/>
          <p14:tracePt t="44328" x="7215188" y="1852613"/>
          <p14:tracePt t="44337" x="7258050" y="1870075"/>
          <p14:tracePt t="44348" x="7291388" y="1895475"/>
          <p14:tracePt t="44357" x="7316788" y="1928813"/>
          <p14:tracePt t="44367" x="7342188" y="1997075"/>
          <p14:tracePt t="44381" x="7359650" y="2055813"/>
          <p14:tracePt t="44387" x="7367588" y="2159000"/>
          <p14:tracePt t="44398" x="7367588" y="2252663"/>
          <p14:tracePt t="44408" x="7359650" y="2344738"/>
          <p14:tracePt t="44419" x="7324725" y="2430463"/>
          <p14:tracePt t="44431" x="7283450" y="2506663"/>
          <p14:tracePt t="44438" x="7232650" y="2582863"/>
          <p14:tracePt t="44449" x="7180263" y="2651125"/>
          <p14:tracePt t="44459" x="7129463" y="2719388"/>
          <p14:tracePt t="44469" x="7061200" y="2770188"/>
          <p14:tracePt t="44481" x="6985000" y="2805113"/>
          <p14:tracePt t="44489" x="6908800" y="2813050"/>
          <p14:tracePt t="44500" x="6840538" y="2813050"/>
          <p14:tracePt t="44509" x="6756400" y="2787650"/>
          <p14:tracePt t="44519" x="6696075" y="2719388"/>
          <p14:tracePt t="44531" x="6627813" y="2643188"/>
          <p14:tracePt t="44540" x="6569075" y="2524125"/>
          <p14:tracePt t="44549" x="6526213" y="2397125"/>
          <p14:tracePt t="44560" x="6500813" y="2278063"/>
          <p14:tracePt t="44570" x="6492875" y="2192338"/>
          <p14:tracePt t="44581" x="6492875" y="2124075"/>
          <p14:tracePt t="44590" x="6492875" y="2082800"/>
          <p14:tracePt t="44600" x="6492875" y="2047875"/>
          <p14:tracePt t="44613" x="6510338" y="2022475"/>
          <p14:tracePt t="44620" x="6518275" y="2005013"/>
          <p14:tracePt t="44632" x="6535738" y="1989138"/>
          <p14:tracePt t="44641" x="6561138" y="1989138"/>
          <p14:tracePt t="44651" x="6577013" y="1979613"/>
          <p14:tracePt t="44662" x="6602413" y="1979613"/>
          <p14:tracePt t="44671" x="6637338" y="1979613"/>
          <p14:tracePt t="44682" x="6680200" y="1997075"/>
          <p14:tracePt t="44691" x="6721475" y="2030413"/>
          <p14:tracePt t="44702" x="6756400" y="2073275"/>
          <p14:tracePt t="44713" x="6815138" y="2149475"/>
          <p14:tracePt t="44722" x="6858000" y="2227263"/>
          <p14:tracePt t="44733" x="6900863" y="2311400"/>
          <p14:tracePt t="44742" x="6926263" y="2379663"/>
          <p14:tracePt t="44752" x="6943725" y="2447925"/>
          <p14:tracePt t="44764" x="6951663" y="2524125"/>
          <p14:tracePt t="44772" x="6951663" y="2608263"/>
          <p14:tracePt t="44782" x="6951663" y="2693988"/>
          <p14:tracePt t="44793" x="6943725" y="2752725"/>
          <p14:tracePt t="44802" x="6926263" y="2820988"/>
          <p14:tracePt t="44814" x="6883400" y="2871788"/>
          <p14:tracePt t="44823" x="6840538" y="2906713"/>
          <p14:tracePt t="44833" x="6764338" y="2965450"/>
          <p14:tracePt t="44843" x="6688138" y="3008313"/>
          <p14:tracePt t="44853" x="6611938" y="3016250"/>
          <p14:tracePt t="44864" x="6543675" y="3025775"/>
          <p14:tracePt t="44873" x="6483350" y="3025775"/>
          <p14:tracePt t="44883" x="6424613" y="3008313"/>
          <p14:tracePt t="44896" x="6356350" y="2949575"/>
          <p14:tracePt t="44904" x="6297613" y="2871788"/>
          <p14:tracePt t="44915" x="6246813" y="2770188"/>
          <p14:tracePt t="44924" x="6211888" y="2668588"/>
          <p14:tracePt t="44934" x="6186488" y="2592388"/>
          <p14:tracePt t="44947" x="6186488" y="2516188"/>
          <p14:tracePt t="44965" x="6194425" y="2438400"/>
          <p14:tracePt t="44975" x="6221413" y="2422525"/>
          <p14:tracePt t="44985" x="6272213" y="2387600"/>
          <p14:tracePt t="44996" x="6373813" y="2354263"/>
          <p14:tracePt t="45004" x="6500813" y="2328863"/>
          <p14:tracePt t="45014" x="6654800" y="2328863"/>
          <p14:tracePt t="45025" x="6807200" y="2328863"/>
          <p14:tracePt t="45034" x="6943725" y="2344738"/>
          <p14:tracePt t="45046" x="7045325" y="2379663"/>
          <p14:tracePt t="45055" x="7121525" y="2413000"/>
          <p14:tracePt t="45066" x="7154863" y="2430463"/>
          <p14:tracePt t="45076" x="7189788" y="2447925"/>
          <p14:tracePt t="45086" x="7205663" y="2455863"/>
          <p14:tracePt t="45096" x="7205663" y="2463800"/>
          <p14:tracePt t="45106" x="7205663" y="2473325"/>
          <p14:tracePt t="45116" x="7215188" y="2498725"/>
          <p14:tracePt t="45127" x="7215188" y="2506663"/>
          <p14:tracePt t="45136" x="7215188" y="2524125"/>
          <p14:tracePt t="45148" x="7215188" y="2541588"/>
          <p14:tracePt t="45156" x="7215188" y="2549525"/>
          <p14:tracePt t="45167" x="7215188" y="2566988"/>
          <p14:tracePt t="45180" x="7215188" y="2574925"/>
          <p14:tracePt t="45207" x="7205663" y="2574925"/>
          <p14:tracePt t="45217" x="7197725" y="2574925"/>
          <p14:tracePt t="45230" x="7189788" y="2566988"/>
          <p14:tracePt t="45238" x="7164388" y="2541588"/>
          <p14:tracePt t="45248" x="7129463" y="2481263"/>
          <p14:tracePt t="45258" x="7088188" y="2405063"/>
          <p14:tracePt t="45268" x="7045325" y="2328863"/>
          <p14:tracePt t="45280" x="7010400" y="2260600"/>
          <p14:tracePt t="45288" x="6994525" y="2200275"/>
          <p14:tracePt t="45298" x="6985000" y="2166938"/>
          <p14:tracePt t="45309" x="6977063" y="2141538"/>
          <p14:tracePt t="45329" x="6969125" y="2133600"/>
          <p14:tracePt t="45349" x="6969125" y="2124075"/>
          <p14:tracePt t="45450" x="6969125" y="2141538"/>
          <p14:tracePt t="45461" x="6977063" y="2159000"/>
          <p14:tracePt t="45470" x="6977063" y="2184400"/>
          <p14:tracePt t="45480" x="6977063" y="2209800"/>
          <p14:tracePt t="45490" x="6977063" y="2235200"/>
          <p14:tracePt t="45501" x="6977063" y="2268538"/>
          <p14:tracePt t="45513" x="6959600" y="2303463"/>
          <p14:tracePt t="45521" x="6943725" y="2336800"/>
          <p14:tracePt t="45531" x="6916738" y="2387600"/>
          <p14:tracePt t="45541" x="6891338" y="2422525"/>
          <p14:tracePt t="45551" x="6875463" y="2455863"/>
          <p14:tracePt t="45563" x="6850063" y="2481263"/>
          <p14:tracePt t="45572" x="6832600" y="2498725"/>
          <p14:tracePt t="45582" x="6815138" y="2524125"/>
          <p14:tracePt t="45592" x="6799263" y="2541588"/>
          <p14:tracePt t="45601" x="6772275" y="2549525"/>
          <p14:tracePt t="45613" x="6746875" y="2557463"/>
          <p14:tracePt t="45622" x="6731000" y="2557463"/>
          <p14:tracePt t="45632" x="6705600" y="2557463"/>
          <p14:tracePt t="45643" x="6688138" y="2557463"/>
          <p14:tracePt t="45652" x="6680200" y="2557463"/>
          <p14:tracePt t="45663" x="6670675" y="2557463"/>
          <p14:tracePt t="45672" x="6662738" y="2557463"/>
          <p14:tracePt t="45723" x="6654800" y="2557463"/>
          <p14:tracePt t="45733" x="6654800" y="2549525"/>
          <p14:tracePt t="45744" x="6654800" y="2541588"/>
          <p14:tracePt t="45753" x="6654800" y="2516188"/>
          <p14:tracePt t="45764" x="6662738" y="2498725"/>
          <p14:tracePt t="45774" x="6680200" y="2481263"/>
          <p14:tracePt t="45784" x="6696075" y="2463800"/>
          <p14:tracePt t="45796" x="6746875" y="2422525"/>
          <p14:tracePt t="45804" x="6824663" y="2387600"/>
          <p14:tracePt t="45815" x="6908800" y="2371725"/>
          <p14:tracePt t="45824" x="6994525" y="2362200"/>
          <p14:tracePt t="45834" x="7078663" y="2362200"/>
          <p14:tracePt t="45845" x="7129463" y="2362200"/>
          <p14:tracePt t="45854" x="7154863" y="2362200"/>
          <p14:tracePt t="45865" x="7180263" y="2362200"/>
          <p14:tracePt t="45875" x="7189788" y="2371725"/>
          <p14:tracePt t="45885" x="7197725" y="2405063"/>
          <p14:tracePt t="45896" x="7205663" y="2447925"/>
          <p14:tracePt t="45905" x="7205663" y="2506663"/>
          <p14:tracePt t="45916" x="7205663" y="2566988"/>
          <p14:tracePt t="45926" x="7197725" y="2625725"/>
          <p14:tracePt t="45935" x="7164388" y="2676525"/>
          <p14:tracePt t="45946" x="7138988" y="2711450"/>
          <p14:tracePt t="45965" x="7096125" y="2744788"/>
          <p14:tracePt t="45966" x="7035800" y="2787650"/>
          <p14:tracePt t="45979" x="6985000" y="2795588"/>
          <p14:tracePt t="45986" x="6943725" y="2805113"/>
          <p14:tracePt t="45997" x="6900863" y="2805113"/>
          <p14:tracePt t="46006" x="6850063" y="2795588"/>
          <p14:tracePt t="46016" x="6815138" y="2762250"/>
          <p14:tracePt t="46029" x="6789738" y="2736850"/>
          <p14:tracePt t="46037" x="6764338" y="2701925"/>
          <p14:tracePt t="46047" x="6738938" y="2651125"/>
          <p14:tracePt t="46057" x="6731000" y="2608263"/>
          <p14:tracePt t="46067" x="6721475" y="2566988"/>
          <p14:tracePt t="46079" x="6721475" y="2516188"/>
          <p14:tracePt t="46087" x="6721475" y="2473325"/>
          <p14:tracePt t="46097" x="6721475" y="2455863"/>
          <p14:tracePt t="46108" x="6721475" y="2438400"/>
          <p14:tracePt t="46117" x="6721475" y="2422525"/>
          <p14:tracePt t="46138" x="6721475" y="2413000"/>
          <p14:tracePt t="46148" x="6721475" y="2405063"/>
          <p14:tracePt t="46320" x="6721475" y="2413000"/>
          <p14:tracePt t="46634" x="6713538" y="2413000"/>
          <p14:tracePt t="46644" x="6688138" y="2430463"/>
          <p14:tracePt t="46654" x="6627813" y="2463800"/>
          <p14:tracePt t="46664" x="6535738" y="2524125"/>
          <p14:tracePt t="46674" x="6407150" y="2582863"/>
          <p14:tracePt t="46684" x="6229350" y="2676525"/>
          <p14:tracePt t="46695" x="6049963" y="2744788"/>
          <p14:tracePt t="46705" x="5897563" y="2795588"/>
          <p14:tracePt t="46716" x="5778500" y="2830513"/>
          <p14:tracePt t="46725" x="5676900" y="2855913"/>
          <p14:tracePt t="46734" x="5608638" y="2855913"/>
          <p14:tracePt t="46746" x="5549900" y="2855913"/>
          <p14:tracePt t="46754" x="5532438" y="2855913"/>
          <p14:tracePt t="46764" x="5507038" y="2846388"/>
          <p14:tracePt t="46774" x="5497513" y="2838450"/>
          <p14:tracePt t="46784" x="5489575" y="2838450"/>
          <p14:tracePt t="46795" x="5481638" y="2813050"/>
          <p14:tracePt t="46804" x="5481638" y="2805113"/>
          <p14:tracePt t="46814" x="5481638" y="2787650"/>
          <p14:tracePt t="46827" x="5481638" y="2770188"/>
          <p14:tracePt t="46835" x="5481638" y="2762250"/>
          <p14:tracePt t="46845" x="5507038" y="2736850"/>
          <p14:tracePt t="46855" x="5532438" y="2719388"/>
          <p14:tracePt t="46865" x="5575300" y="2701925"/>
          <p14:tracePt t="46876" x="5608638" y="2686050"/>
          <p14:tracePt t="46885" x="5668963" y="2676525"/>
          <p14:tracePt t="46895" x="5719763" y="2676525"/>
          <p14:tracePt t="46906" x="5761038" y="2676525"/>
          <p14:tracePt t="46916" x="5778500" y="2676525"/>
          <p14:tracePt t="46927" x="5803900" y="2676525"/>
          <p14:tracePt t="46936" x="5829300" y="2676525"/>
          <p14:tracePt t="46946" x="5838825" y="2676525"/>
          <p14:tracePt t="46961" x="5838825" y="2701925"/>
          <p14:tracePt t="46966" x="5846763" y="2744788"/>
          <p14:tracePt t="46977" x="5846763" y="2787650"/>
          <p14:tracePt t="46986" x="5846763" y="2846388"/>
          <p14:tracePt t="46997" x="5838825" y="2922588"/>
          <p14:tracePt t="47007" x="5795963" y="3000375"/>
          <p14:tracePt t="47017" x="5745163" y="3076575"/>
          <p14:tracePt t="47028" x="5694363" y="3135313"/>
          <p14:tracePt t="47038" x="5641975" y="3203575"/>
          <p14:tracePt t="47048" x="5575300" y="3254375"/>
          <p14:tracePt t="47062" x="5497513" y="3305175"/>
          <p14:tracePt t="47069" x="5413375" y="3340100"/>
          <p14:tracePt t="47079" x="5319713" y="3355975"/>
          <p14:tracePt t="47089" x="5251450" y="3355975"/>
          <p14:tracePt t="47099" x="5175250" y="3355975"/>
          <p14:tracePt t="47110" x="5106988" y="3348038"/>
          <p14:tracePt t="47119" x="5064125" y="3330575"/>
          <p14:tracePt t="47129" x="5030788" y="3297238"/>
          <p14:tracePt t="47140" x="5005388" y="3271838"/>
          <p14:tracePt t="47149" x="4987925" y="3271838"/>
          <p14:tracePt t="47161" x="4987925" y="3254375"/>
          <p14:tracePt t="47169" x="4979988" y="3246438"/>
          <p14:tracePt t="47179" x="4979988" y="3238500"/>
          <p14:tracePt t="47190" x="4972050" y="3228975"/>
          <p14:tracePt t="47200" x="4972050" y="3203575"/>
          <p14:tracePt t="47211" x="4972050" y="3170238"/>
          <p14:tracePt t="47220" x="4972050" y="3144838"/>
          <p14:tracePt t="47230" x="4972050" y="3109913"/>
          <p14:tracePt t="47241" x="4987925" y="3084513"/>
          <p14:tracePt t="47250" x="5005388" y="3051175"/>
          <p14:tracePt t="47261" x="5022850" y="3033713"/>
          <p14:tracePt t="47271" x="5048250" y="3008313"/>
          <p14:tracePt t="47281" x="5073650" y="3000375"/>
          <p14:tracePt t="47294" x="5106988" y="3000375"/>
          <p14:tracePt t="47301" x="5141913" y="3000375"/>
          <p14:tracePt t="47312" x="5175250" y="3000375"/>
          <p14:tracePt t="47322" x="5208588" y="3025775"/>
          <p14:tracePt t="47331" x="5235575" y="3059113"/>
          <p14:tracePt t="47343" x="5268913" y="3109913"/>
          <p14:tracePt t="47352" x="5311775" y="3170238"/>
          <p14:tracePt t="47363" x="5327650" y="3221038"/>
          <p14:tracePt t="47372" x="5345113" y="3271838"/>
          <p14:tracePt t="47382" x="5345113" y="3297238"/>
          <p14:tracePt t="47393" x="5353050" y="3314700"/>
          <p14:tracePt t="47402" x="5353050" y="3330575"/>
          <p14:tracePt t="47412" x="5353050" y="3340100"/>
          <p14:tracePt t="47422" x="5353050" y="3348038"/>
          <p14:tracePt t="47432" x="5353050" y="3355975"/>
          <p14:tracePt t="47453" x="5345113" y="3365500"/>
          <p14:tracePt t="47463" x="5319713" y="3365500"/>
          <p14:tracePt t="47473" x="5302250" y="3365500"/>
          <p14:tracePt t="47483" x="5276850" y="3355975"/>
          <p14:tracePt t="47494" x="5260975" y="3340100"/>
          <p14:tracePt t="47503" x="5235575" y="3322638"/>
          <p14:tracePt t="47513" x="5218113" y="3279775"/>
          <p14:tracePt t="47524" x="5200650" y="3221038"/>
          <p14:tracePt t="47534" x="5192713" y="3152775"/>
          <p14:tracePt t="47544" x="5192713" y="3094038"/>
          <p14:tracePt t="47554" x="5192713" y="3033713"/>
          <p14:tracePt t="47564" x="5200650" y="2974975"/>
          <p14:tracePt t="47577" x="5208588" y="2940050"/>
          <p14:tracePt t="47584" x="5226050" y="2914650"/>
          <p14:tracePt t="47595" x="5243513" y="2897188"/>
          <p14:tracePt t="47604" x="5251450" y="2897188"/>
          <p14:tracePt t="47615" x="5268913" y="2881313"/>
          <p14:tracePt t="47626" x="5286375" y="2881313"/>
          <p14:tracePt t="47635" x="5294313" y="2881313"/>
          <p14:tracePt t="47645" x="5311775" y="2881313"/>
          <p14:tracePt t="47655" x="5319713" y="2881313"/>
          <p14:tracePt t="47665" x="5337175" y="2881313"/>
          <p14:tracePt t="47678" x="5353050" y="2897188"/>
          <p14:tracePt t="47685" x="5370513" y="2932113"/>
          <p14:tracePt t="47696" x="5387975" y="2974975"/>
          <p14:tracePt t="47707" x="5395913" y="3016250"/>
          <p14:tracePt t="47716" x="5395913" y="3076575"/>
          <p14:tracePt t="47728" x="5395913" y="3135313"/>
          <p14:tracePt t="47736" x="5395913" y="3178175"/>
          <p14:tracePt t="47746" x="5387975" y="3211513"/>
          <p14:tracePt t="47757" x="5370513" y="3246438"/>
          <p14:tracePt t="47767" x="5345113" y="3271838"/>
          <p14:tracePt t="47778" x="5319713" y="3289300"/>
          <p14:tracePt t="47787" x="5302250" y="3297238"/>
          <p14:tracePt t="47797" x="5276850" y="3297238"/>
          <p14:tracePt t="47807" x="5260975" y="3297238"/>
          <p14:tracePt t="47817" x="5251450" y="3289300"/>
          <p14:tracePt t="47828" x="5235575" y="3263900"/>
          <p14:tracePt t="47837" x="5226050" y="3221038"/>
          <p14:tracePt t="47847" x="5218113" y="3160713"/>
          <p14:tracePt t="47861" x="5218113" y="3101975"/>
          <p14:tracePt t="47868" x="5226050" y="3059113"/>
          <p14:tracePt t="47879" x="5251450" y="3016250"/>
          <p14:tracePt t="47888" x="5276850" y="2982913"/>
          <p14:tracePt t="47898" x="5345113" y="2940050"/>
          <p14:tracePt t="47910" x="5430838" y="2906713"/>
          <p14:tracePt t="47918" x="5557838" y="2881313"/>
          <p14:tracePt t="47930" x="5676900" y="2881313"/>
          <p14:tracePt t="47939" x="5803900" y="2881313"/>
          <p14:tracePt t="47961" x="5999163" y="2897188"/>
          <p14:tracePt t="47969" x="6076950" y="2932113"/>
          <p14:tracePt t="47979" x="6143625" y="2957513"/>
          <p14:tracePt t="47988" x="6194425" y="3000375"/>
          <p14:tracePt t="47998" x="6229350" y="3025775"/>
          <p14:tracePt t="48010" x="6254750" y="3051175"/>
          <p14:tracePt t="48018" x="6280150" y="3076575"/>
          <p14:tracePt t="48028" x="6297613" y="3109913"/>
          <p14:tracePt t="48038" x="6305550" y="3144838"/>
          <p14:tracePt t="48048" x="6313488" y="3170238"/>
          <p14:tracePt t="48059" x="6313488" y="3178175"/>
          <p14:tracePt t="48069" x="6313488" y="3203575"/>
          <p14:tracePt t="48079" x="6305550" y="3228975"/>
          <p14:tracePt t="48089" x="6288088" y="3246438"/>
          <p14:tracePt t="48099" x="6254750" y="3271838"/>
          <p14:tracePt t="48111" x="6203950" y="3289300"/>
          <p14:tracePt t="48121" x="6143625" y="3297238"/>
          <p14:tracePt t="48131" x="6059488" y="3297238"/>
          <p14:tracePt t="48142" x="5983288" y="3271838"/>
          <p14:tracePt t="48151" x="5905500" y="3221038"/>
          <p14:tracePt t="48162" x="5838825" y="3160713"/>
          <p14:tracePt t="48171" x="5813425" y="3127375"/>
          <p14:tracePt t="48181" x="5770563" y="3076575"/>
          <p14:tracePt t="48193" x="5753100" y="3025775"/>
          <p14:tracePt t="48201" x="5745163" y="3000375"/>
          <p14:tracePt t="48212" x="5745163" y="2949575"/>
          <p14:tracePt t="48221" x="5745163" y="2906713"/>
          <p14:tracePt t="48232" x="5753100" y="2881313"/>
          <p14:tracePt t="48244" x="5788025" y="2846388"/>
          <p14:tracePt t="48252" x="5854700" y="2805113"/>
          <p14:tracePt t="48262" x="5932488" y="2770188"/>
          <p14:tracePt t="48273" x="6016625" y="2762250"/>
          <p14:tracePt t="48282" x="6102350" y="2762250"/>
          <p14:tracePt t="48293" x="6203950" y="2762250"/>
          <p14:tracePt t="48302" x="6305550" y="2778125"/>
          <p14:tracePt t="48312" x="6407150" y="2813050"/>
          <p14:tracePt t="48323" x="6467475" y="2846388"/>
          <p14:tracePt t="48333" x="6543675" y="2871788"/>
          <p14:tracePt t="48344" x="6577013" y="2906713"/>
          <p14:tracePt t="48353" x="6602413" y="2914650"/>
          <p14:tracePt t="48363" x="6619875" y="2940050"/>
          <p14:tracePt t="48376" x="6637338" y="2965450"/>
          <p14:tracePt t="48384" x="6654800" y="3000375"/>
          <p14:tracePt t="48395" x="6654800" y="3041650"/>
          <p14:tracePt t="48403" x="6654800" y="3101975"/>
          <p14:tracePt t="48413" x="6637338" y="3178175"/>
          <p14:tracePt t="48425" x="6602413" y="3254375"/>
          <p14:tracePt t="48433" x="6577013" y="3330575"/>
          <p14:tracePt t="48443" x="6535738" y="3390900"/>
          <p14:tracePt t="48454" x="6475413" y="3459163"/>
          <p14:tracePt t="48464" x="6399213" y="3509963"/>
          <p14:tracePt t="48474" x="6305550" y="3560763"/>
          <p14:tracePt t="48484" x="6237288" y="3578225"/>
          <p14:tracePt t="48494" x="6161088" y="3586163"/>
          <p14:tracePt t="48504" x="6102350" y="3586163"/>
          <p14:tracePt t="48514" x="6076950" y="3586163"/>
          <p14:tracePt t="48526" x="6042025" y="3578225"/>
          <p14:tracePt t="48535" x="5999163" y="3543300"/>
          <p14:tracePt t="48545" x="5957888" y="3475038"/>
          <p14:tracePt t="48556" x="5922963" y="3398838"/>
          <p14:tracePt t="48566" x="5905500" y="3305175"/>
          <p14:tracePt t="48577" x="5889625" y="3228975"/>
          <p14:tracePt t="48586" x="5889625" y="3160713"/>
          <p14:tracePt t="48597" x="5889625" y="3084513"/>
          <p14:tracePt t="48607" x="5889625" y="3041650"/>
          <p14:tracePt t="48616" x="5889625" y="3008313"/>
          <p14:tracePt t="48627" x="5915025" y="2974975"/>
          <p14:tracePt t="48636" x="5932488" y="2949575"/>
          <p14:tracePt t="48647" x="5965825" y="2922588"/>
          <p14:tracePt t="48660" x="6016625" y="2889250"/>
          <p14:tracePt t="48667" x="6084888" y="2863850"/>
          <p14:tracePt t="48678" x="6153150" y="2846388"/>
          <p14:tracePt t="48687" x="6237288" y="2846388"/>
          <p14:tracePt t="48697" x="6313488" y="2846388"/>
          <p14:tracePt t="48710" x="6391275" y="2863850"/>
          <p14:tracePt t="48717" x="6450013" y="2881313"/>
          <p14:tracePt t="48728" x="6492875" y="2906713"/>
          <p14:tracePt t="48738" x="6518275" y="2922588"/>
          <p14:tracePt t="48748" x="6543675" y="2940050"/>
          <p14:tracePt t="48760" x="6561138" y="2949575"/>
          <p14:tracePt t="48768" x="6569075" y="2974975"/>
          <p14:tracePt t="48779" x="6577013" y="3000375"/>
          <p14:tracePt t="48790" x="6577013" y="3025775"/>
          <p14:tracePt t="48798" x="6577013" y="3067050"/>
          <p14:tracePt t="48810" x="6577013" y="3119438"/>
          <p14:tracePt t="48818" x="6543675" y="3170238"/>
          <p14:tracePt t="48828" x="6518275" y="3203575"/>
          <p14:tracePt t="48839" x="6475413" y="3246438"/>
          <p14:tracePt t="48849" x="6424613" y="3279775"/>
          <p14:tracePt t="48860" x="6391275" y="3314700"/>
          <p14:tracePt t="48869" x="6356350" y="3330575"/>
          <p14:tracePt t="48879" x="6330950" y="3340100"/>
          <p14:tracePt t="48893" x="6305550" y="3340100"/>
          <p14:tracePt t="48900" x="6288088" y="3340100"/>
          <p14:tracePt t="48911" x="6272213" y="3340100"/>
          <p14:tracePt t="48920" x="6254750" y="3330575"/>
          <p14:tracePt t="48930" x="6237288" y="3289300"/>
          <p14:tracePt t="48943" x="6221413" y="3221038"/>
          <p14:tracePt t="48950" x="6194425" y="3160713"/>
          <p14:tracePt t="48962" x="6186488" y="3101975"/>
          <p14:tracePt t="48970" x="6186488" y="3059113"/>
          <p14:tracePt t="48981" x="6186488" y="3025775"/>
          <p14:tracePt t="48994" x="6186488" y="3008313"/>
          <p14:tracePt t="49001" x="6186488" y="2990850"/>
          <p14:tracePt t="49011" x="6186488" y="2982913"/>
          <p14:tracePt t="49021" x="6186488" y="2974975"/>
          <p14:tracePt t="49042" x="6186488" y="2965450"/>
          <p14:tracePt t="49517" x="6203950" y="2965450"/>
          <p14:tracePt t="49526" x="6221413" y="2965450"/>
          <p14:tracePt t="49537" x="6246813" y="2982913"/>
          <p14:tracePt t="49547" x="6288088" y="2990850"/>
          <p14:tracePt t="49558" x="6338888" y="3008313"/>
          <p14:tracePt t="49567" x="6373813" y="3016250"/>
          <p14:tracePt t="49577" x="6416675" y="3033713"/>
          <p14:tracePt t="49587" x="6457950" y="3051175"/>
          <p14:tracePt t="49598" x="6492875" y="3067050"/>
          <p14:tracePt t="49610" x="6510338" y="3076575"/>
          <p14:tracePt t="49617" x="6518275" y="3094038"/>
          <p14:tracePt t="49628" x="6526213" y="3101975"/>
          <p14:tracePt t="49639" x="6535738" y="3109913"/>
          <p14:tracePt t="49649" x="6543675" y="3127375"/>
          <p14:tracePt t="49659" x="6551613" y="3144838"/>
          <p14:tracePt t="49668" x="6551613" y="3160713"/>
          <p14:tracePt t="49678" x="6551613" y="3178175"/>
          <p14:tracePt t="49692" x="6551613" y="3195638"/>
          <p14:tracePt t="49699" x="6543675" y="3203575"/>
          <p14:tracePt t="49710" x="6526213" y="3211513"/>
          <p14:tracePt t="49719" x="6500813" y="3211513"/>
          <p14:tracePt t="49729" x="6483350" y="3211513"/>
          <p14:tracePt t="49742" x="6450013" y="3211513"/>
          <p14:tracePt t="49749" x="6416675" y="3203575"/>
          <p14:tracePt t="49760" x="6381750" y="3178175"/>
          <p14:tracePt t="49769" x="6356350" y="3152775"/>
          <p14:tracePt t="49779" x="6330950" y="3127375"/>
          <p14:tracePt t="49790" x="6313488" y="3109913"/>
          <p14:tracePt t="49799" x="6297613" y="3101975"/>
          <p14:tracePt t="49809" x="6297613" y="3084513"/>
          <p14:tracePt t="49819" x="6280150" y="3076575"/>
          <p14:tracePt t="49829" x="6280150" y="3067050"/>
          <p14:tracePt t="49841" x="6280150" y="3059113"/>
          <p14:tracePt t="49860" x="6280150" y="3051175"/>
          <p14:tracePt t="49870" x="6280150" y="3041650"/>
          <p14:tracePt t="49880" x="6305550" y="3033713"/>
          <p14:tracePt t="49892" x="6330950" y="3033713"/>
          <p14:tracePt t="49901" x="6365875" y="3033713"/>
          <p14:tracePt t="50173" x="6365875" y="3016250"/>
          <p14:tracePt t="50183" x="6381750" y="3000375"/>
          <p14:tracePt t="50193" x="6424613" y="2974975"/>
          <p14:tracePt t="50203" x="6510338" y="2922588"/>
          <p14:tracePt t="50213" x="6611938" y="2846388"/>
          <p14:tracePt t="50225" x="6746875" y="2787650"/>
          <p14:tracePt t="50234" x="6875463" y="2727325"/>
          <p14:tracePt t="50244" x="7002463" y="2668588"/>
          <p14:tracePt t="50255" x="7121525" y="2608263"/>
          <p14:tracePt t="50265" x="7223125" y="2566988"/>
          <p14:tracePt t="50275" x="7316788" y="2532063"/>
          <p14:tracePt t="50285" x="7392988" y="2498725"/>
          <p14:tracePt t="50295" x="7443788" y="2481263"/>
          <p14:tracePt t="50307" x="7469188" y="2473325"/>
          <p14:tracePt t="50315" x="7486650" y="2463800"/>
          <p14:tracePt t="50326" x="7512050" y="2455863"/>
          <p14:tracePt t="50335" x="7521575" y="2455863"/>
          <p14:tracePt t="50345" x="7537450" y="2447925"/>
          <p14:tracePt t="50357" x="7554913" y="2438400"/>
          <p14:tracePt t="50367" x="7562850" y="2438400"/>
          <p14:tracePt t="50378" x="7580313" y="2430463"/>
          <p14:tracePt t="50388" x="7588250" y="2422525"/>
          <p14:tracePt t="50397" x="7597775" y="2413000"/>
          <p14:tracePt t="50408" x="7605713" y="2405063"/>
          <p14:tracePt t="50417" x="7613650" y="2397125"/>
          <p14:tracePt t="50427" x="7623175" y="2387600"/>
          <p14:tracePt t="50438" x="7623175" y="2379663"/>
          <p14:tracePt t="50447" x="7631113" y="2371725"/>
          <p14:tracePt t="50458" x="7631113" y="2362200"/>
          <p14:tracePt t="50467" x="7639050" y="2362200"/>
          <p14:tracePt t="50488" x="7639050" y="2354263"/>
          <p14:tracePt t="50498" x="7639050" y="2344738"/>
          <p14:tracePt t="50509" x="7639050" y="2328863"/>
          <p14:tracePt t="50518" x="7631113" y="2303463"/>
          <p14:tracePt t="50528" x="7613650" y="2278063"/>
          <p14:tracePt t="50542" x="7562850" y="2235200"/>
          <p14:tracePt t="50548" x="7512050" y="2184400"/>
          <p14:tracePt t="50560" x="7427913" y="2124075"/>
          <p14:tracePt t="50569" x="7308850" y="2055813"/>
          <p14:tracePt t="50579" x="7189788" y="2014538"/>
          <p14:tracePt t="50592" x="7070725" y="2005013"/>
          <p14:tracePt t="50599" x="6985000" y="2005013"/>
          <p14:tracePt t="50610" x="6900863" y="2005013"/>
          <p14:tracePt t="50619" x="6840538" y="2014538"/>
          <p14:tracePt t="50629" x="6781800" y="2047875"/>
          <p14:tracePt t="50641" x="6738938" y="2090738"/>
          <p14:tracePt t="50650" x="6713538" y="2116138"/>
          <p14:tracePt t="50660" x="6688138" y="2149475"/>
          <p14:tracePt t="50670" x="6670675" y="2174875"/>
          <p14:tracePt t="50680" x="6662738" y="2184400"/>
          <p14:tracePt t="50691" x="6662738" y="2200275"/>
          <p14:tracePt t="50700" x="6654800" y="2209800"/>
          <p14:tracePt t="50710" x="6654800" y="2217738"/>
          <p14:tracePt t="50751" x="6654800" y="2227263"/>
          <p14:tracePt t="50761" x="6654800" y="2235200"/>
          <p14:tracePt t="50781" x="6662738" y="2252663"/>
          <p14:tracePt t="50792" x="6680200" y="2268538"/>
          <p14:tracePt t="50801" x="6696075" y="2286000"/>
          <p14:tracePt t="50811" x="6713538" y="2303463"/>
          <p14:tracePt t="50824" x="6721475" y="2311400"/>
          <p14:tracePt t="50832" x="6738938" y="2328863"/>
          <p14:tracePt t="50842" x="6756400" y="2336800"/>
          <p14:tracePt t="50852" x="6772275" y="2354263"/>
          <p14:tracePt t="50873" x="6789738" y="2354263"/>
          <p14:tracePt t="50882" x="6799263" y="2362200"/>
          <p14:tracePt t="50892" x="6799263" y="2371725"/>
          <p14:tracePt t="50903" x="6807200" y="2371725"/>
          <p14:tracePt t="50924" x="6815138" y="2379663"/>
          <p14:tracePt t="50993" x="6824663" y="2379663"/>
          <p14:tracePt t="51024" x="6832600" y="2379663"/>
          <p14:tracePt t="51044" x="6840538" y="2379663"/>
          <p14:tracePt t="51267" x="6850063" y="2379663"/>
          <p14:tracePt t="51327" x="6858000" y="2379663"/>
          <p14:tracePt t="51339" x="6858000" y="2387600"/>
          <p14:tracePt t="51347" x="6865938" y="2387600"/>
          <p14:tracePt t="51368" x="6875463" y="2387600"/>
          <p14:tracePt t="51378" x="6883400" y="2387600"/>
          <p14:tracePt t="51408" x="6891338" y="2387600"/>
          <p14:tracePt t="51428" x="6900863" y="2387600"/>
          <p14:tracePt t="51459" x="6908800" y="2387600"/>
          <p14:tracePt t="51469" x="6916738" y="2387600"/>
          <p14:tracePt t="51479" x="6926263" y="2387600"/>
          <p14:tracePt t="51499" x="6934200" y="2387600"/>
          <p14:tracePt t="51509" x="6943725" y="2387600"/>
          <p14:tracePt t="51530" x="6951663" y="2397125"/>
          <p14:tracePt t="51540" x="6959600" y="2397125"/>
          <p14:tracePt t="51560" x="6969125" y="2397125"/>
          <p14:tracePt t="51601" x="6977063" y="2397125"/>
          <p14:tracePt t="51631" x="6985000" y="2397125"/>
          <p14:tracePt t="54625" x="6994525" y="2397125"/>
          <p14:tracePt t="54636" x="7010400" y="2397125"/>
          <p14:tracePt t="54645" x="7019925" y="2397125"/>
          <p14:tracePt t="54655" x="7061200" y="2397125"/>
          <p14:tracePt t="54665" x="7104063" y="2397125"/>
          <p14:tracePt t="54676" x="7189788" y="2397125"/>
          <p14:tracePt t="54687" x="7308850" y="2397125"/>
          <p14:tracePt t="54695" x="7418388" y="2405063"/>
          <p14:tracePt t="54706" x="7537450" y="2430463"/>
          <p14:tracePt t="54717" x="7639050" y="2447925"/>
          <p14:tracePt t="54726" x="7742238" y="2473325"/>
          <p14:tracePt t="54737" x="7810500" y="2498725"/>
          <p14:tracePt t="54746" x="7886700" y="2516188"/>
          <p14:tracePt t="54756" x="7937500" y="2532063"/>
          <p14:tracePt t="54767" x="7962900" y="2557463"/>
          <p14:tracePt t="54776" x="7980363" y="2574925"/>
          <p14:tracePt t="54787" x="7996238" y="2600325"/>
          <p14:tracePt t="54797" x="8013700" y="2633663"/>
          <p14:tracePt t="54807" x="8039100" y="2686050"/>
          <p14:tracePt t="54820" x="8047038" y="2744788"/>
          <p14:tracePt t="54827" x="8047038" y="2795588"/>
          <p14:tracePt t="54838" x="8047038" y="2830513"/>
          <p14:tracePt t="54847" x="8047038" y="2863850"/>
          <p14:tracePt t="54858" x="8047038" y="2881313"/>
          <p14:tracePt t="54870" x="8047038" y="2897188"/>
          <p14:tracePt t="54878" x="8039100" y="2914650"/>
          <p14:tracePt t="54889" x="8021638" y="2922588"/>
          <p14:tracePt t="54898" x="7988300" y="2932113"/>
          <p14:tracePt t="54908" x="7927975" y="2940050"/>
          <p14:tracePt t="54920" x="7861300" y="2940050"/>
          <p14:tracePt t="54928" x="7775575" y="2940050"/>
          <p14:tracePt t="54939" x="7716838" y="2922588"/>
          <p14:tracePt t="54949" x="7639050" y="2881313"/>
          <p14:tracePt t="54971" x="7546975" y="2813050"/>
          <p14:tracePt t="54979" x="7537450" y="2787650"/>
          <p14:tracePt t="54989" x="7521575" y="2752725"/>
          <p14:tracePt t="55000" x="7512050" y="2727325"/>
          <p14:tracePt t="55009" x="7512050" y="2676525"/>
          <p14:tracePt t="55020" x="7521575" y="2608263"/>
          <p14:tracePt t="55030" x="7554913" y="2532063"/>
          <p14:tracePt t="55040" x="7613650" y="2438400"/>
          <p14:tracePt t="55051" x="7681913" y="2344738"/>
          <p14:tracePt t="55060" x="7732713" y="2268538"/>
          <p14:tracePt t="55071" x="7800975" y="2200275"/>
          <p14:tracePt t="55080" x="7869238" y="2133600"/>
          <p14:tracePt t="55090" x="7920038" y="2108200"/>
          <p14:tracePt t="55103" x="7954963" y="2082800"/>
          <p14:tracePt t="55110" x="7980363" y="2065338"/>
          <p14:tracePt t="55121" x="8005763" y="2055813"/>
          <p14:tracePt t="55131" x="8013700" y="2055813"/>
          <p14:tracePt t="55141" x="8021638" y="2047875"/>
          <p14:tracePt t="55154" x="8031163" y="2047875"/>
          <p14:tracePt t="55171" x="8039100" y="2047875"/>
          <p14:tracePt t="55181" x="8047038" y="2047875"/>
          <p14:tracePt t="55202" x="8056563" y="2047875"/>
          <p14:tracePt t="55211" x="8064500" y="2047875"/>
          <p14:tracePt t="55222" x="8074025" y="2047875"/>
          <p14:tracePt t="55242" x="8089900" y="2047875"/>
          <p14:tracePt t="55262" x="8107363" y="2047875"/>
          <p14:tracePt t="55272" x="8124825" y="2047875"/>
          <p14:tracePt t="55283" x="8140700" y="2047875"/>
          <p14:tracePt t="55293" x="8166100" y="2047875"/>
          <p14:tracePt t="55304" x="8191500" y="2055813"/>
          <p14:tracePt t="55313" x="8201025" y="2065338"/>
          <p14:tracePt t="55323" x="8226425" y="2073275"/>
          <p14:tracePt t="55335" x="8234363" y="2082800"/>
          <p14:tracePt t="55343" x="8251825" y="2090738"/>
          <p14:tracePt t="55354" x="8251825" y="2098675"/>
          <p14:tracePt t="55364" x="8259763" y="2116138"/>
          <p14:tracePt t="55373" x="8269288" y="2124075"/>
          <p14:tracePt t="55387" x="8277225" y="2149475"/>
          <p14:tracePt t="55394" x="8285163" y="2184400"/>
          <p14:tracePt t="55404" x="8285163" y="2209800"/>
          <p14:tracePt t="55414" x="8285163" y="2235200"/>
          <p14:tracePt t="55424" x="8285163" y="2278063"/>
          <p14:tracePt t="55436" x="8285163" y="2336800"/>
          <p14:tracePt t="55444" x="8269288" y="2413000"/>
          <p14:tracePt t="55455" x="8251825" y="2473325"/>
          <p14:tracePt t="55465" x="8226425" y="2524125"/>
          <p14:tracePt t="55475" x="8191500" y="2557463"/>
          <p14:tracePt t="55486" x="8166100" y="2600325"/>
          <p14:tracePt t="55495" x="8140700" y="2617788"/>
          <p14:tracePt t="55506" x="8107363" y="2651125"/>
          <p14:tracePt t="55515" x="8056563" y="2668588"/>
          <p14:tracePt t="55525" x="8013700" y="2676525"/>
          <p14:tracePt t="55537" x="7954963" y="2676525"/>
          <p14:tracePt t="55545" x="7886700" y="2676525"/>
          <p14:tracePt t="55556" x="7826375" y="2676525"/>
          <p14:tracePt t="55566" x="7750175" y="2676525"/>
          <p14:tracePt t="55576" x="7716838" y="2660650"/>
          <p14:tracePt t="55587" x="7681913" y="2651125"/>
          <p14:tracePt t="55596" x="7648575" y="2643188"/>
          <p14:tracePt t="55606" x="7631113" y="2633663"/>
          <p14:tracePt t="55619" x="7613650" y="2625725"/>
          <p14:tracePt t="55626" x="7597775" y="2617788"/>
          <p14:tracePt t="55637" x="7588250" y="2617788"/>
          <p14:tracePt t="55647" x="7580313" y="2608263"/>
          <p14:tracePt t="55657" x="7572375" y="2608263"/>
          <p14:tracePt t="55670" x="7562850" y="2608263"/>
          <p14:tracePt t="55969" x="7562850" y="2617788"/>
          <p14:tracePt t="55990" x="7562850" y="2625725"/>
          <p14:tracePt t="56020" x="7554913" y="2633663"/>
          <p14:tracePt t="56031" x="7554913" y="2643188"/>
          <p14:tracePt t="56062" x="7546975" y="2643188"/>
          <p14:tracePt t="56072" x="7537450" y="2643188"/>
          <p14:tracePt t="56082" x="7529513" y="2651125"/>
          <p14:tracePt t="56092" x="7521575" y="2651125"/>
          <p14:tracePt t="56102" x="7504113" y="2651125"/>
          <p14:tracePt t="56112" x="7494588" y="2651125"/>
          <p14:tracePt t="56133" x="7486650" y="2651125"/>
          <p14:tracePt t="56142" x="7478713" y="2651125"/>
          <p14:tracePt t="56153" x="7469188" y="2651125"/>
          <p14:tracePt t="56486" x="7469188" y="2676525"/>
          <p14:tracePt t="56496" x="7469188" y="2711450"/>
          <p14:tracePt t="56507" x="7469188" y="2736850"/>
          <p14:tracePt t="56517" x="7469188" y="2770188"/>
          <p14:tracePt t="56527" x="7469188" y="2805113"/>
          <p14:tracePt t="56537" x="7469188" y="2838450"/>
          <p14:tracePt t="56547" x="7469188" y="2855913"/>
          <p14:tracePt t="56557" x="7469188" y="2881313"/>
          <p14:tracePt t="56568" x="7478713" y="2906713"/>
          <p14:tracePt t="56578" x="7478713" y="2914650"/>
          <p14:tracePt t="56587" x="7478713" y="2932113"/>
          <p14:tracePt t="56598" x="7486650" y="2949575"/>
          <p14:tracePt t="56618" x="7486650" y="2957513"/>
          <p14:tracePt t="56628" x="7494588" y="2965450"/>
          <p14:tracePt t="56649" x="7494588" y="2974975"/>
          <p14:tracePt t="56851" x="7494588" y="2982913"/>
          <p14:tracePt t="56861" x="7504113" y="3000375"/>
          <p14:tracePt t="56871" x="7504113" y="3008313"/>
          <p14:tracePt t="56881" x="7512050" y="3033713"/>
          <p14:tracePt t="56891" x="7521575" y="3059113"/>
          <p14:tracePt t="56902" x="7529513" y="3076575"/>
          <p14:tracePt t="56911" x="7529513" y="3101975"/>
          <p14:tracePt t="56921" x="7529513" y="3119438"/>
          <p14:tracePt t="56933" x="7529513" y="3127375"/>
          <p14:tracePt t="56941" x="7537450" y="3127375"/>
          <p14:tracePt t="56969" x="7537450" y="3135313"/>
          <p14:tracePt t="56992" x="7537450" y="3144838"/>
          <p14:tracePt t="57315" x="7537450" y="3127375"/>
          <p14:tracePt t="57326" x="7537450" y="3076575"/>
          <p14:tracePt t="57336" x="7529513" y="2957513"/>
          <p14:tracePt t="57346" x="7486650" y="2736850"/>
          <p14:tracePt t="57356" x="7443788" y="2319338"/>
          <p14:tracePt t="57368" x="7410450" y="1963738"/>
          <p14:tracePt t="57376" x="7392988" y="1725613"/>
          <p14:tracePt t="57387" x="7392988" y="1571625"/>
          <p14:tracePt t="57397" x="7385050" y="1470025"/>
          <p14:tracePt t="57407" x="7385050" y="1411288"/>
          <p14:tracePt t="57418" x="7385050" y="1393825"/>
          <p14:tracePt t="57427" x="7385050" y="1376363"/>
          <p14:tracePt t="57437" x="7385050" y="1368425"/>
          <p14:tracePt t="57720" x="7385050" y="1385888"/>
          <p14:tracePt t="57731" x="7392988" y="1401763"/>
          <p14:tracePt t="57740" x="7427913" y="1470025"/>
          <p14:tracePt t="57751" x="7486650" y="1581150"/>
          <p14:tracePt t="57761" x="7546975" y="1700213"/>
          <p14:tracePt t="57771" x="7605713" y="1819275"/>
          <p14:tracePt t="57782" x="7648575" y="1903413"/>
          <p14:tracePt t="57791" x="7681913" y="1979613"/>
          <p14:tracePt t="57802" x="7716838" y="2030413"/>
          <p14:tracePt t="57812" x="7724775" y="2065338"/>
          <p14:tracePt t="57822" x="7724775" y="2073275"/>
          <p14:tracePt t="57833" x="7732713" y="2082800"/>
          <p14:tracePt t="57842" x="7732713" y="2090738"/>
          <p14:tracePt t="57862" x="7732713" y="2098675"/>
          <p14:tracePt t="57933" x="7742238" y="2098675"/>
          <p14:tracePt t="57943" x="7750175" y="2090738"/>
          <p14:tracePt t="57955" x="7758113" y="2065338"/>
          <p14:tracePt t="57963" x="7775575" y="2022475"/>
          <p14:tracePt t="57973" x="7793038" y="1971675"/>
          <p14:tracePt t="57984" x="7810500" y="1911350"/>
          <p14:tracePt t="57994" x="7843838" y="1835150"/>
          <p14:tracePt t="58005" x="7861300" y="1793875"/>
          <p14:tracePt t="58015" x="7886700" y="1741488"/>
          <p14:tracePt t="58024" x="7902575" y="1716088"/>
          <p14:tracePt t="58034" x="7902575" y="1700213"/>
          <p14:tracePt t="58044" x="7912100" y="1690688"/>
          <p14:tracePt t="58054" x="7920038" y="1682750"/>
          <p14:tracePt t="58066" x="7920038" y="1674813"/>
          <p14:tracePt t="58074" x="7927975" y="1674813"/>
          <p14:tracePt t="58115" x="7937500" y="1674813"/>
          <p14:tracePt t="58125" x="7937500" y="1665288"/>
          <p14:tracePt t="58135" x="7954963" y="1665288"/>
          <p14:tracePt t="58155" x="7980363" y="1665288"/>
          <p14:tracePt t="58166" x="7988300" y="1665288"/>
          <p14:tracePt t="58175" x="8013700" y="1665288"/>
          <p14:tracePt t="58185" x="8039100" y="1665288"/>
          <p14:tracePt t="58195" x="8056563" y="1665288"/>
          <p14:tracePt t="58206" x="8089900" y="1674813"/>
          <p14:tracePt t="58217" x="8107363" y="1690688"/>
          <p14:tracePt t="58226" x="8132763" y="1700213"/>
          <p14:tracePt t="58237" x="8158163" y="1716088"/>
          <p14:tracePt t="58247" x="8166100" y="1733550"/>
          <p14:tracePt t="58256" x="8183563" y="1758950"/>
          <p14:tracePt t="58269" x="8201025" y="1776413"/>
          <p14:tracePt t="58277" x="8208963" y="1784350"/>
          <p14:tracePt t="58288" x="8218488" y="1801813"/>
          <p14:tracePt t="58297" x="8226425" y="1809750"/>
          <p14:tracePt t="58590" x="8251825" y="1827213"/>
          <p14:tracePt t="58601" x="8277225" y="1844675"/>
          <p14:tracePt t="58610" x="8320088" y="1870075"/>
          <p14:tracePt t="58621" x="8370888" y="1903413"/>
          <p14:tracePt t="58632" x="8413750" y="1920875"/>
          <p14:tracePt t="58640" x="8480425" y="1954213"/>
          <p14:tracePt t="58652" x="8532813" y="1979613"/>
          <p14:tracePt t="58661" x="8574088" y="2014538"/>
          <p14:tracePt t="58671" x="8616950" y="2030413"/>
          <p14:tracePt t="58683" x="8659813" y="2055813"/>
          <p14:tracePt t="58692" x="8685213" y="2073275"/>
          <p14:tracePt t="58702" x="8710613" y="2090738"/>
          <p14:tracePt t="58714" x="8736013" y="2108200"/>
          <p14:tracePt t="58722" x="8753475" y="2116138"/>
          <p14:tracePt t="58734" x="8761413" y="2124075"/>
          <p14:tracePt t="58742" x="8769350" y="2124075"/>
          <p14:tracePt t="58752" x="8778875" y="2133600"/>
          <p14:tracePt t="58772" x="8778875" y="2141538"/>
          <p14:tracePt t="58783" x="8786813" y="2141538"/>
          <p14:tracePt t="59177" x="8786813" y="2149475"/>
          <p14:tracePt t="59187" x="8786813" y="2159000"/>
          <p14:tracePt t="59198" x="8786813" y="2166938"/>
          <p14:tracePt t="59207" x="8786813" y="2200275"/>
          <p14:tracePt t="59217" x="8786813" y="2243138"/>
          <p14:tracePt t="59227" x="8786813" y="2319338"/>
          <p14:tracePt t="59238" x="8786813" y="2371725"/>
          <p14:tracePt t="59249" x="8786813" y="2447925"/>
          <p14:tracePt t="59258" x="8786813" y="2516188"/>
          <p14:tracePt t="59268" x="8786813" y="2600325"/>
          <p14:tracePt t="59278" x="8778875" y="2676525"/>
          <p14:tracePt t="59288" x="8778875" y="2736850"/>
          <p14:tracePt t="59299" x="8778875" y="2787650"/>
          <p14:tracePt t="59308" x="8778875" y="2838450"/>
          <p14:tracePt t="59318" x="8778875" y="2863850"/>
          <p14:tracePt t="59330" x="8778875" y="2889250"/>
          <p14:tracePt t="59339" x="8778875" y="2906713"/>
          <p14:tracePt t="59350" x="8778875" y="2914650"/>
          <p14:tracePt t="59359" x="8778875" y="2922588"/>
          <p14:tracePt t="59369" x="8778875" y="2932113"/>
          <p14:tracePt t="59663" x="8769350" y="2932113"/>
          <p14:tracePt t="59683" x="8761413" y="2932113"/>
          <p14:tracePt t="59703" x="8753475" y="2932113"/>
          <p14:tracePt t="59723" x="8743950" y="2940050"/>
          <p14:tracePt t="59732" x="8736013" y="2940050"/>
          <p14:tracePt t="59743" x="8736013" y="2949575"/>
          <p14:tracePt t="59764" x="8728075" y="2965450"/>
          <p14:tracePt t="59773" x="8710613" y="2990850"/>
          <p14:tracePt t="59784" x="8702675" y="3033713"/>
          <p14:tracePt t="59794" x="8693150" y="3067050"/>
          <p14:tracePt t="59804" x="8685213" y="3109913"/>
          <p14:tracePt t="59815" x="8685213" y="3135313"/>
          <p14:tracePt t="59824" x="8685213" y="3160713"/>
          <p14:tracePt t="59834" x="8685213" y="3170238"/>
          <p14:tracePt t="59845" x="8685213" y="3178175"/>
          <p14:tracePt t="59855" x="8685213" y="3186113"/>
          <p14:tracePt t="59895" x="8685213" y="3195638"/>
          <p14:tracePt t="60017" x="8685213" y="3186113"/>
          <p14:tracePt t="60027" x="8685213" y="3170238"/>
          <p14:tracePt t="60037" x="8693150" y="3170238"/>
          <p14:tracePt t="60057" x="8693150" y="3160713"/>
          <p14:tracePt t="60077" x="8702675" y="3160713"/>
          <p14:tracePt t="60098" x="8702675" y="3152775"/>
          <p14:tracePt t="60128" x="8710613" y="3144838"/>
          <p14:tracePt t="60138" x="8710613" y="3135313"/>
          <p14:tracePt t="60158" x="8710613" y="3127375"/>
          <p14:tracePt t="60179" x="8710613" y="3119438"/>
          <p14:tracePt t="60188" x="8710613" y="3109913"/>
          <p14:tracePt t="60209" x="8710613" y="3101975"/>
          <p14:tracePt t="60219" x="8710613" y="3084513"/>
          <p14:tracePt t="60240" x="8710613" y="3067050"/>
          <p14:tracePt t="60250" x="8710613" y="3059113"/>
          <p14:tracePt t="60260" x="8710613" y="3041650"/>
          <p14:tracePt t="60269" x="8710613" y="3033713"/>
          <p14:tracePt t="60281" x="8710613" y="3025775"/>
          <p14:tracePt t="60300" x="8710613" y="3016250"/>
          <p14:tracePt t="60310" x="8710613" y="3008313"/>
          <p14:tracePt t="60350" x="8710613" y="3000375"/>
          <p14:tracePt t="60391" x="8710613" y="2990850"/>
          <p14:tracePt t="63102" x="8702675" y="2990850"/>
          <p14:tracePt t="63112" x="8667750" y="2990850"/>
          <p14:tracePt t="63122" x="8634413" y="3000375"/>
          <p14:tracePt t="63132" x="8583613" y="3041650"/>
          <p14:tracePt t="63144" x="8523288" y="3109913"/>
          <p14:tracePt t="63152" x="8413750" y="3246438"/>
          <p14:tracePt t="63163" x="8251825" y="3484563"/>
          <p14:tracePt t="63173" x="8089900" y="3790950"/>
          <p14:tracePt t="63182" x="7912100" y="4206875"/>
          <p14:tracePt t="63195" x="7775575" y="4564063"/>
          <p14:tracePt t="63203" x="7673975" y="4878388"/>
          <p14:tracePt t="63213" x="7623175" y="5106988"/>
          <p14:tracePt t="63223" x="7597775" y="5319713"/>
          <p14:tracePt t="63233" x="7588250" y="5481638"/>
          <p14:tracePt t="63246" x="7572375" y="5616575"/>
          <p14:tracePt t="63254" x="7572375" y="5735638"/>
          <p14:tracePt t="63264" x="7572375" y="5803900"/>
          <p14:tracePt t="63274" x="7572375" y="5846763"/>
          <p14:tracePt t="63284" x="7572375" y="5880100"/>
          <p14:tracePt t="63296" x="7580313" y="5905500"/>
          <p14:tracePt t="63304" x="7588250" y="5915025"/>
          <p14:tracePt t="63314" x="7605713" y="5922963"/>
          <p14:tracePt t="63325" x="7613650" y="5940425"/>
          <p14:tracePt t="63334" x="7623175" y="5948363"/>
          <p14:tracePt t="63346" x="7639050" y="5965825"/>
          <p14:tracePt t="63354" x="7648575" y="5973763"/>
          <p14:tracePt t="63364" x="7666038" y="5983288"/>
          <p14:tracePt t="63375" x="7666038" y="5991225"/>
          <p14:tracePt t="63385" x="7673975" y="5999163"/>
          <p14:tracePt t="63395" x="7681913" y="5999163"/>
          <p14:tracePt t="63435" x="7681913" y="5983288"/>
          <p14:tracePt t="63446" x="7681913" y="5905500"/>
          <p14:tracePt t="63455" x="7656513" y="5727700"/>
          <p14:tracePt t="63466" x="7554913" y="5430838"/>
          <p14:tracePt t="63478" x="7392988" y="4987925"/>
          <p14:tracePt t="63486" x="7265988" y="4640263"/>
          <p14:tracePt t="63497" x="7154863" y="4419600"/>
          <p14:tracePt t="63506" x="7061200" y="4275138"/>
          <p14:tracePt t="63517" x="7002463" y="4197350"/>
          <p14:tracePt t="63528" x="6934200" y="4130675"/>
          <p14:tracePt t="63537" x="6858000" y="4079875"/>
          <p14:tracePt t="63547" x="6799263" y="4044950"/>
          <p14:tracePt t="63557" x="6721475" y="4037013"/>
          <p14:tracePt t="63567" x="6680200" y="4037013"/>
          <p14:tracePt t="63578" x="6637338" y="4037013"/>
          <p14:tracePt t="63587" x="6602413" y="4037013"/>
          <p14:tracePt t="63597" x="6586538" y="4037013"/>
          <p14:tracePt t="63608" x="6569075" y="4044950"/>
          <p14:tracePt t="63617" x="6551613" y="4062413"/>
          <p14:tracePt t="63628" x="6543675" y="4079875"/>
          <p14:tracePt t="63638" x="6526213" y="4105275"/>
          <p14:tracePt t="63648" x="6510338" y="4138613"/>
          <p14:tracePt t="63659" x="6500813" y="4181475"/>
          <p14:tracePt t="63668" x="6492875" y="4265613"/>
          <p14:tracePt t="63679" x="6492875" y="4368800"/>
          <p14:tracePt t="63688" x="6492875" y="4470400"/>
          <p14:tracePt t="63699" x="6510338" y="4564063"/>
          <p14:tracePt t="63711" x="6551613" y="4699000"/>
          <p14:tracePt t="63719" x="6602413" y="4827588"/>
          <p14:tracePt t="63730" x="6645275" y="4929188"/>
          <p14:tracePt t="63739" x="6705600" y="5022850"/>
          <p14:tracePt t="63749" x="6738938" y="5099050"/>
          <p14:tracePt t="63762" x="6772275" y="5149850"/>
          <p14:tracePt t="63770" x="6824663" y="5192713"/>
          <p14:tracePt t="63780" x="6883400" y="5243513"/>
          <p14:tracePt t="63789" x="6943725" y="5286375"/>
          <p14:tracePt t="63800" x="7019925" y="5319713"/>
          <p14:tracePt t="63812" x="7078663" y="5337175"/>
          <p14:tracePt t="63820" x="7164388" y="5353050"/>
          <p14:tracePt t="63831" x="7223125" y="5362575"/>
          <p14:tracePt t="63842" x="7283450" y="5362575"/>
          <p14:tracePt t="63850" x="7342188" y="5362575"/>
          <p14:tracePt t="63862" x="7392988" y="5345113"/>
          <p14:tracePt t="63871" x="7427913" y="5327650"/>
          <p14:tracePt t="63880" x="7453313" y="5294313"/>
          <p14:tracePt t="63891" x="7494588" y="5218113"/>
          <p14:tracePt t="63901" x="7529513" y="5116513"/>
          <p14:tracePt t="63912" x="7554913" y="4997450"/>
          <p14:tracePt t="63921" x="7554913" y="4860925"/>
          <p14:tracePt t="63931" x="7537450" y="4716463"/>
          <p14:tracePt t="63942" x="7504113" y="4589463"/>
          <p14:tracePt t="63951" x="7427913" y="4452938"/>
          <p14:tracePt t="63964" x="7377113" y="4359275"/>
          <p14:tracePt t="63971" x="7291388" y="4265613"/>
          <p14:tracePt t="63981" x="7223125" y="4197350"/>
          <p14:tracePt t="63994" x="7146925" y="4156075"/>
          <p14:tracePt t="64001" x="7061200" y="4121150"/>
          <p14:tracePt t="64012" x="7002463" y="4121150"/>
          <p14:tracePt t="64021" x="6943725" y="4121150"/>
          <p14:tracePt t="64031" x="6883400" y="4138613"/>
          <p14:tracePt t="64044" x="6832600" y="4181475"/>
          <p14:tracePt t="64052" x="6781800" y="4214813"/>
          <p14:tracePt t="64062" x="6738938" y="4265613"/>
          <p14:tracePt t="64072" x="6688138" y="4351338"/>
          <p14:tracePt t="64082" x="6654800" y="4419600"/>
          <p14:tracePt t="64094" x="6611938" y="4503738"/>
          <p14:tracePt t="64102" x="6586538" y="4589463"/>
          <p14:tracePt t="64112" x="6551613" y="4673600"/>
          <p14:tracePt t="64122" x="6543675" y="4792663"/>
          <p14:tracePt t="64132" x="6526213" y="4894263"/>
          <p14:tracePt t="64143" x="6526213" y="4987925"/>
          <p14:tracePt t="64153" x="6526213" y="5064125"/>
          <p14:tracePt t="64163" x="6526213" y="5132388"/>
          <p14:tracePt t="64173" x="6535738" y="5183188"/>
          <p14:tracePt t="64184" x="6561138" y="5218113"/>
          <p14:tracePt t="64195" x="6586538" y="5251450"/>
          <p14:tracePt t="64204" x="6611938" y="5276850"/>
          <p14:tracePt t="64215" x="6680200" y="5327650"/>
          <p14:tracePt t="64225" x="6756400" y="5362575"/>
          <p14:tracePt t="64234" x="6850063" y="5380038"/>
          <p14:tracePt t="64246" x="6926263" y="5387975"/>
          <p14:tracePt t="64255" x="7010400" y="5387975"/>
          <p14:tracePt t="64265" x="7070725" y="5370513"/>
          <p14:tracePt t="64278" x="7138988" y="5345113"/>
          <p14:tracePt t="64285" x="7172325" y="5319713"/>
          <p14:tracePt t="64296" x="7205663" y="5276850"/>
          <p14:tracePt t="64306" x="7248525" y="5226050"/>
          <p14:tracePt t="64315" x="7283450" y="5167313"/>
          <p14:tracePt t="64328" x="7316788" y="5073650"/>
          <p14:tracePt t="64336" x="7334250" y="4997450"/>
          <p14:tracePt t="64346" x="7334250" y="4929188"/>
          <p14:tracePt t="64356" x="7334250" y="4868863"/>
          <p14:tracePt t="64365" x="7334250" y="4827588"/>
          <p14:tracePt t="64377" x="7334250" y="4792663"/>
          <p14:tracePt t="64386" x="7308850" y="4767263"/>
          <p14:tracePt t="64396" x="7291388" y="4741863"/>
          <p14:tracePt t="64406" x="7265988" y="4724400"/>
          <p14:tracePt t="64416" x="7232650" y="4708525"/>
          <p14:tracePt t="64427" x="7205663" y="4708525"/>
          <p14:tracePt t="64436" x="7180263" y="4708525"/>
          <p14:tracePt t="64447" x="7164388" y="4708525"/>
          <p14:tracePt t="64457" x="7146925" y="4708525"/>
          <p14:tracePt t="64467" x="7129463" y="4708525"/>
          <p14:tracePt t="64478" x="7121525" y="4724400"/>
          <p14:tracePt t="64487" x="7113588" y="4741863"/>
          <p14:tracePt t="64497" x="7096125" y="4759325"/>
          <p14:tracePt t="64509" x="7088188" y="4775200"/>
          <p14:tracePt t="64517" x="7078663" y="4792663"/>
          <p14:tracePt t="64528" x="7078663" y="4810125"/>
          <p14:tracePt t="64537" x="7078663" y="4818063"/>
          <p14:tracePt t="64547" x="7070725" y="4835525"/>
          <p14:tracePt t="64559" x="7070725" y="4843463"/>
          <p14:tracePt t="64983" x="7053263" y="4843463"/>
          <p14:tracePt t="65003" x="7045325" y="4843463"/>
          <p14:tracePt t="65013" x="7019925" y="4843463"/>
          <p14:tracePt t="65024" x="6969125" y="4843463"/>
          <p14:tracePt t="65033" x="6891338" y="4843463"/>
          <p14:tracePt t="65044" x="6824663" y="4843463"/>
          <p14:tracePt t="65053" x="6781800" y="4843463"/>
          <p14:tracePt t="65064" x="6746875" y="4852988"/>
          <p14:tracePt t="65076" x="6721475" y="4860925"/>
          <p14:tracePt t="65084" x="6696075" y="4868863"/>
          <p14:tracePt t="65094" x="6696075" y="4878388"/>
          <p14:tracePt t="65104" x="6680200" y="4878388"/>
          <p14:tracePt t="65114" x="6670675" y="4878388"/>
          <p14:tracePt t="65144" x="6662738" y="4878388"/>
          <p14:tracePt t="65176" x="6662738" y="4868863"/>
          <p14:tracePt t="65185" x="6662738" y="4852988"/>
          <p14:tracePt t="65195" x="6662738" y="4827588"/>
          <p14:tracePt t="65205" x="6670675" y="4792663"/>
          <p14:tracePt t="65215" x="6688138" y="4759325"/>
          <p14:tracePt t="65226" x="6713538" y="4724400"/>
          <p14:tracePt t="65235" x="6756400" y="4683125"/>
          <p14:tracePt t="65246" x="6789738" y="4648200"/>
          <p14:tracePt t="65256" x="6840538" y="4614863"/>
          <p14:tracePt t="65266" x="6883400" y="4589463"/>
          <p14:tracePt t="65277" x="6900863" y="4572000"/>
          <p14:tracePt t="65286" x="6934200" y="4546600"/>
          <p14:tracePt t="65296" x="6951663" y="4529138"/>
          <p14:tracePt t="65309" x="6977063" y="4521200"/>
          <p14:tracePt t="65316" x="6985000" y="4503738"/>
          <p14:tracePt t="65327" x="6994525" y="4503738"/>
          <p14:tracePt t="65357" x="7002463" y="4495800"/>
          <p14:tracePt t="65428" x="6994525" y="4495800"/>
          <p14:tracePt t="65438" x="6951663" y="4495800"/>
          <p14:tracePt t="65448" x="6883400" y="4503738"/>
          <p14:tracePt t="65459" x="6781800" y="4529138"/>
          <p14:tracePt t="65469" x="6662738" y="4538663"/>
          <p14:tracePt t="65479" x="6535738" y="4538663"/>
          <p14:tracePt t="65489" x="6424613" y="4538663"/>
          <p14:tracePt t="65499" x="6323013" y="4538663"/>
          <p14:tracePt t="65510" x="6221413" y="4495800"/>
          <p14:tracePt t="65519" x="6135688" y="4445000"/>
          <p14:tracePt t="65529" x="6067425" y="4394200"/>
          <p14:tracePt t="65541" x="6016625" y="4351338"/>
          <p14:tracePt t="65550" x="5983288" y="4325938"/>
          <p14:tracePt t="65561" x="5965825" y="4300538"/>
          <p14:tracePt t="65570" x="5948363" y="4283075"/>
          <p14:tracePt t="65580" x="5940425" y="4265613"/>
          <p14:tracePt t="65593" x="5932488" y="4265613"/>
          <p14:tracePt t="65600" x="5932488" y="4257675"/>
          <p14:tracePt t="65904" x="5932488" y="4240213"/>
          <p14:tracePt t="65913" x="5948363" y="4206875"/>
          <p14:tracePt t="65925" x="5991225" y="4156075"/>
          <p14:tracePt t="65934" x="6034088" y="4105275"/>
          <p14:tracePt t="65945" x="6084888" y="4044950"/>
          <p14:tracePt t="65962" x="6153150" y="3994150"/>
          <p14:tracePt t="65965" x="6229350" y="3943350"/>
          <p14:tracePt t="65977" x="6288088" y="3900488"/>
          <p14:tracePt t="65984" x="6338888" y="3867150"/>
          <p14:tracePt t="65995" x="6373813" y="3849688"/>
          <p14:tracePt t="66005" x="6399213" y="3841750"/>
          <p14:tracePt t="66015" x="6416675" y="3832225"/>
          <p14:tracePt t="66027" x="6432550" y="3824288"/>
          <p14:tracePt t="66046" x="6442075" y="3824288"/>
          <p14:tracePt t="66107" x="6432550" y="3824288"/>
          <p14:tracePt t="66116" x="6416675" y="3824288"/>
          <p14:tracePt t="66127" x="6391275" y="3832225"/>
          <p14:tracePt t="66136" x="6348413" y="3849688"/>
          <p14:tracePt t="66147" x="6297613" y="3875088"/>
          <p14:tracePt t="66159" x="6246813" y="3900488"/>
          <p14:tracePt t="66167" x="6186488" y="3943350"/>
          <p14:tracePt t="66177" x="6118225" y="3986213"/>
          <p14:tracePt t="66187" x="6059488" y="4027488"/>
          <p14:tracePt t="66197" x="6016625" y="4070350"/>
          <p14:tracePt t="66208" x="5983288" y="4105275"/>
          <p14:tracePt t="66217" x="5940425" y="4146550"/>
          <p14:tracePt t="66228" x="5915025" y="4189413"/>
          <p14:tracePt t="66238" x="5889625" y="4232275"/>
          <p14:tracePt t="66248" x="5872163" y="4275138"/>
          <p14:tracePt t="66260" x="5854700" y="4325938"/>
          <p14:tracePt t="66268" x="5846763" y="4410075"/>
          <p14:tracePt t="66279" x="5846763" y="4495800"/>
          <p14:tracePt t="66288" x="5846763" y="4597400"/>
          <p14:tracePt t="66298" x="5846763" y="4691063"/>
          <p14:tracePt t="66309" x="5846763" y="4792663"/>
          <p14:tracePt t="66318" x="5854700" y="4868863"/>
          <p14:tracePt t="66328" x="5880100" y="4954588"/>
          <p14:tracePt t="66340" x="5905500" y="5022850"/>
          <p14:tracePt t="66349" x="5940425" y="5064125"/>
          <p14:tracePt t="66360" x="5983288" y="5116513"/>
          <p14:tracePt t="66369" x="5999163" y="5157788"/>
          <p14:tracePt t="66379" x="6024563" y="5167313"/>
          <p14:tracePt t="66392" x="6024563" y="5183188"/>
          <p14:tracePt t="66399" x="6042025" y="5192713"/>
          <p14:tracePt t="66410" x="6059488" y="5200650"/>
          <p14:tracePt t="66430" x="6067425" y="5208588"/>
          <p14:tracePt t="66521" x="6016625" y="5183188"/>
          <p14:tracePt t="66531" x="5973763" y="5149850"/>
          <p14:tracePt t="66541" x="5922963" y="5132388"/>
          <p14:tracePt t="66551" x="5872163" y="5099050"/>
          <p14:tracePt t="66561" x="5821363" y="5073650"/>
          <p14:tracePt t="66572" x="5788025" y="5056188"/>
          <p14:tracePt t="66581" x="5753100" y="5022850"/>
          <p14:tracePt t="66593" x="5727700" y="5013325"/>
          <p14:tracePt t="66602" x="5702300" y="4987925"/>
          <p14:tracePt t="66612" x="5684838" y="4962525"/>
          <p14:tracePt t="66623" x="5659438" y="4929188"/>
          <p14:tracePt t="66632" x="5641975" y="4878388"/>
          <p14:tracePt t="66642" x="5634038" y="4818063"/>
          <p14:tracePt t="66652" x="5634038" y="4749800"/>
          <p14:tracePt t="66662" x="5634038" y="4673600"/>
          <p14:tracePt t="66675" x="5641975" y="4589463"/>
          <p14:tracePt t="66682" x="5668963" y="4503738"/>
          <p14:tracePt t="66693" x="5702300" y="4427538"/>
          <p14:tracePt t="66703" x="5719763" y="4351338"/>
          <p14:tracePt t="66713" x="5753100" y="4300538"/>
          <p14:tracePt t="66725" x="5770563" y="4249738"/>
          <p14:tracePt t="66733" x="5788025" y="4232275"/>
          <p14:tracePt t="66743" x="5788025" y="4214813"/>
          <p14:tracePt t="66754" x="5795963" y="4206875"/>
          <p14:tracePt t="66865" x="5795963" y="4224338"/>
          <p14:tracePt t="66875" x="5795963" y="4257675"/>
          <p14:tracePt t="66885" x="5770563" y="4300538"/>
          <p14:tracePt t="66895" x="5753100" y="4359275"/>
          <p14:tracePt t="66907" x="5727700" y="4435475"/>
          <p14:tracePt t="66915" x="5727700" y="4495800"/>
          <p14:tracePt t="66926" x="5727700" y="4564063"/>
          <p14:tracePt t="66936" x="5727700" y="4640263"/>
          <p14:tracePt t="66946" x="5753100" y="4716463"/>
          <p14:tracePt t="66961" x="5788025" y="4775200"/>
          <p14:tracePt t="66966" x="5829300" y="4827588"/>
          <p14:tracePt t="66977" x="5864225" y="4868863"/>
          <p14:tracePt t="66986" x="5915025" y="4894263"/>
          <p14:tracePt t="66996" x="5948363" y="4911725"/>
          <p14:tracePt t="67007" x="5983288" y="4929188"/>
          <p14:tracePt t="67016" x="5999163" y="4937125"/>
          <p14:tracePt t="67028" x="6016625" y="4937125"/>
          <p14:tracePt t="67047" x="6024563" y="4937125"/>
          <p14:tracePt t="67077" x="6034088" y="4937125"/>
          <p14:tracePt t="67108" x="6042025" y="4937125"/>
          <p14:tracePt t="67117" x="6059488" y="4937125"/>
          <p14:tracePt t="67127" x="6084888" y="4937125"/>
          <p14:tracePt t="67138" x="6135688" y="4919663"/>
          <p14:tracePt t="67148" x="6211888" y="4886325"/>
          <p14:tracePt t="67159" x="6356350" y="4860925"/>
          <p14:tracePt t="67168" x="6518275" y="4835525"/>
          <p14:tracePt t="67178" x="6721475" y="4835525"/>
          <p14:tracePt t="67191" x="6891338" y="4835525"/>
          <p14:tracePt t="67198" x="7070725" y="4835525"/>
          <p14:tracePt t="67209" x="7258050" y="4860925"/>
          <p14:tracePt t="67220" x="7392988" y="4894263"/>
          <p14:tracePt t="67229" x="7521575" y="4929188"/>
          <p14:tracePt t="67242" x="7597775" y="4962525"/>
          <p14:tracePt t="67249" x="7648575" y="4987925"/>
          <p14:tracePt t="67260" x="7681913" y="5005388"/>
          <p14:tracePt t="67269" x="7699375" y="5013325"/>
          <p14:tracePt t="67279" x="7707313" y="5030788"/>
          <p14:tracePt t="67291" x="7716838" y="5038725"/>
          <p14:tracePt t="67310" x="7716838" y="5056188"/>
          <p14:tracePt t="67542" x="7716838" y="5038725"/>
          <p14:tracePt t="67552" x="7716838" y="5005388"/>
          <p14:tracePt t="67563" x="7716838" y="4972050"/>
          <p14:tracePt t="67573" x="7716838" y="4946650"/>
          <p14:tracePt t="67583" x="7716838" y="4911725"/>
          <p14:tracePt t="67592" x="7716838" y="4886325"/>
          <p14:tracePt t="67602" x="7716838" y="4868863"/>
          <p14:tracePt t="67612" x="7716838" y="4852988"/>
          <p14:tracePt t="67624" x="7716838" y="4835525"/>
          <p14:tracePt t="67632" x="7716838" y="4818063"/>
          <p14:tracePt t="67642" x="7716838" y="4802188"/>
          <p14:tracePt t="67653" x="7724775" y="4784725"/>
          <p14:tracePt t="67663" x="7732713" y="4784725"/>
          <p14:tracePt t="67674" x="7742238" y="4767263"/>
          <p14:tracePt t="67683" x="7767638" y="4749800"/>
          <p14:tracePt t="67693" x="7793038" y="4741863"/>
          <p14:tracePt t="67705" x="7826375" y="4733925"/>
          <p14:tracePt t="67714" x="7869238" y="4724400"/>
          <p14:tracePt t="67725" x="7927975" y="4724400"/>
          <p14:tracePt t="67735" x="7988300" y="4724400"/>
          <p14:tracePt t="67745" x="8074025" y="4741863"/>
          <p14:tracePt t="67757" x="8150225" y="4775200"/>
          <p14:tracePt t="67765" x="8226425" y="4792663"/>
          <p14:tracePt t="67775" x="8302625" y="4827588"/>
          <p14:tracePt t="67785" x="8362950" y="4860925"/>
          <p14:tracePt t="67795" x="8439150" y="4903788"/>
          <p14:tracePt t="67807" x="8497888" y="4937125"/>
          <p14:tracePt t="67815" x="8548688" y="4962525"/>
          <p14:tracePt t="67825" x="8599488" y="4997450"/>
          <p14:tracePt t="67835" x="8634413" y="5022850"/>
          <p14:tracePt t="67846" x="8659813" y="5048250"/>
          <p14:tracePt t="67858" x="8677275" y="5056188"/>
          <p14:tracePt t="67866" x="8702675" y="5081588"/>
          <p14:tracePt t="67876" x="8710613" y="5106988"/>
          <p14:tracePt t="67886" x="8718550" y="5116513"/>
          <p14:tracePt t="67896" x="8718550" y="5124450"/>
          <p14:tracePt t="67908" x="8718550" y="5132388"/>
          <p14:tracePt t="67917" x="8728075" y="5149850"/>
          <p14:tracePt t="68160" x="8736013" y="5149850"/>
          <p14:tracePt t="68170" x="8743950" y="5167313"/>
          <p14:tracePt t="68179" x="8753475" y="5192713"/>
          <p14:tracePt t="68191" x="8769350" y="5226050"/>
          <p14:tracePt t="68200" x="8804275" y="5286375"/>
          <p14:tracePt t="68210" x="8837613" y="5362575"/>
          <p14:tracePt t="68221" x="8863013" y="5446713"/>
          <p14:tracePt t="68230" x="8872538" y="5549900"/>
          <p14:tracePt t="68241" x="8872538" y="5634038"/>
          <p14:tracePt t="68250" x="8872538" y="5735638"/>
          <p14:tracePt t="68261" x="8847138" y="5813425"/>
          <p14:tracePt t="68272" x="8812213" y="5889625"/>
          <p14:tracePt t="68280" x="8761413" y="5965825"/>
          <p14:tracePt t="68292" x="8710613" y="6016625"/>
          <p14:tracePt t="68301" x="8624888" y="6092825"/>
          <p14:tracePt t="68311" x="8548688" y="6161088"/>
          <p14:tracePt t="68324" x="8455025" y="6221413"/>
          <p14:tracePt t="68331" x="8370888" y="6254750"/>
          <p14:tracePt t="68342" x="8269288" y="6280150"/>
          <p14:tracePt t="68352" x="8191500" y="6288088"/>
          <p14:tracePt t="68362" x="8107363" y="6288088"/>
          <p14:tracePt t="68374" x="8031163" y="6272213"/>
          <p14:tracePt t="68382" x="7980363" y="6246813"/>
          <p14:tracePt t="68393" x="7920038" y="6211888"/>
          <p14:tracePt t="68402" x="7886700" y="6186488"/>
          <p14:tracePt t="68412" x="7843838" y="6161088"/>
          <p14:tracePt t="68424" x="7818438" y="6135688"/>
          <p14:tracePt t="68432" x="7800975" y="6110288"/>
          <p14:tracePt t="68443" x="7783513" y="6084888"/>
          <p14:tracePt t="68453" x="7767638" y="6059488"/>
          <p14:tracePt t="68463" x="7758113" y="6059488"/>
          <p14:tracePt t="68474" x="7750175" y="6042025"/>
          <p14:tracePt t="68493" x="7742238" y="6034088"/>
          <p14:tracePt t="68524" x="7732713" y="6034088"/>
          <p14:tracePt t="68534" x="7732713" y="6024563"/>
          <p14:tracePt t="68574" x="7724775" y="6016625"/>
          <p14:tracePt t="70395" x="7707313" y="5991225"/>
          <p14:tracePt t="70405" x="7605713" y="5864225"/>
          <p14:tracePt t="70415" x="7359650" y="5540375"/>
          <p14:tracePt t="70425" x="7061200" y="5183188"/>
          <p14:tracePt t="70437" x="6645275" y="4767263"/>
          <p14:tracePt t="70445" x="6143625" y="4308475"/>
          <p14:tracePt t="70456" x="5532438" y="3857625"/>
          <p14:tracePt t="70465" x="4962525" y="3527425"/>
          <p14:tracePt t="70476" x="4427538" y="3254375"/>
          <p14:tracePt t="70488" x="3951288" y="3025775"/>
          <p14:tracePt t="70496" x="3543300" y="2863850"/>
          <p14:tracePt t="70507" x="3279775" y="2787650"/>
          <p14:tracePt t="70516" x="3076575" y="2727325"/>
          <p14:tracePt t="70527" x="2949575" y="2701925"/>
          <p14:tracePt t="70538" x="2863850" y="2693988"/>
          <p14:tracePt t="70547" x="2820988" y="2693988"/>
          <p14:tracePt t="70558" x="2787650" y="2693988"/>
          <p14:tracePt t="70567" x="2778125" y="2693988"/>
          <p14:tracePt t="70850" x="2762250" y="2686050"/>
          <p14:tracePt t="70871" x="2752725" y="2676525"/>
          <p14:tracePt t="70880" x="2701925" y="2651125"/>
          <p14:tracePt t="70890" x="2489200" y="2541588"/>
          <p14:tracePt t="70901" x="1989138" y="2311400"/>
          <p14:tracePt t="70911" x="1393825" y="2047875"/>
          <p14:tracePt t="70922" x="866775" y="1835150"/>
          <p14:tracePt t="70931" x="347663" y="1622425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fatty change: </a:t>
            </a:r>
            <a:r>
              <a:rPr lang="en-US" dirty="0" err="1"/>
              <a:t>steatosis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common in liver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Triglycerides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Also in heart, kidney, muscle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Causes: toxins, protein malnutrition, DM, obesity, anoxia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Alcohol abuse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DM+obesity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are the most common causes of fatty liver 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447800"/>
            <a:ext cx="40417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09"/>
    </mc:Choice>
    <mc:Fallback xmlns="">
      <p:transition spd="slow" advTm="60509"/>
    </mc:Fallback>
  </mc:AlternateContent>
  <p:extLst>
    <p:ext uri="{3A86A75C-4F4B-4683-9AE1-C65F6400EC91}">
      <p14:laserTraceLst xmlns:p14="http://schemas.microsoft.com/office/powerpoint/2010/main">
        <p14:tracePtLst>
          <p14:tracePt t="25103" x="4818063" y="5380038"/>
          <p14:tracePt t="25178" x="4827588" y="5380038"/>
          <p14:tracePt t="25201" x="4827588" y="5362575"/>
          <p14:tracePt t="25209" x="4827588" y="5319713"/>
          <p14:tracePt t="25218" x="4827588" y="5260975"/>
          <p14:tracePt t="25226" x="4827588" y="5192713"/>
          <p14:tracePt t="25234" x="4827588" y="5116513"/>
          <p14:tracePt t="25242" x="4827588" y="5073650"/>
          <p14:tracePt t="25250" x="4827588" y="5038725"/>
          <p14:tracePt t="25259" x="4818063" y="5022850"/>
          <p14:tracePt t="25266" x="4810125" y="5022850"/>
          <p14:tracePt t="25346" x="4802188" y="5022850"/>
          <p14:tracePt t="25370" x="4835525" y="5005388"/>
          <p14:tracePt t="25378" x="4937125" y="4946650"/>
          <p14:tracePt t="25386" x="5106988" y="4868863"/>
          <p14:tracePt t="25394" x="5362575" y="4733925"/>
          <p14:tracePt t="25402" x="5591175" y="4589463"/>
          <p14:tracePt t="25410" x="5702300" y="4478338"/>
          <p14:tracePt t="25418" x="5761038" y="4359275"/>
          <p14:tracePt t="25427" x="5778500" y="4249738"/>
          <p14:tracePt t="25434" x="5778500" y="4130675"/>
          <p14:tracePt t="25443" x="5778500" y="4027488"/>
          <p14:tracePt t="25450" x="5770563" y="3960813"/>
          <p14:tracePt t="25460" x="5745163" y="3900488"/>
          <p14:tracePt t="25466" x="5735638" y="3849688"/>
          <p14:tracePt t="25475" x="5735638" y="3832225"/>
          <p14:tracePt t="25482" x="5727700" y="3806825"/>
          <p14:tracePt t="25492" x="5727700" y="3790950"/>
          <p14:tracePt t="25498" x="5727700" y="3763963"/>
          <p14:tracePt t="25508" x="5727700" y="3748088"/>
          <p14:tracePt t="25514" x="5727700" y="3730625"/>
          <p14:tracePt t="25525" x="5719763" y="3705225"/>
          <p14:tracePt t="25530" x="5710238" y="3697288"/>
          <p14:tracePt t="25541" x="5702300" y="3687763"/>
          <p14:tracePt t="25547" x="5694363" y="3679825"/>
          <p14:tracePt t="25563" x="5684838" y="3679825"/>
          <p14:tracePt t="25570" x="5684838" y="3671888"/>
          <p14:tracePt t="25675" x="5684838" y="3662363"/>
          <p14:tracePt t="25683" x="5676900" y="3662363"/>
          <p14:tracePt t="25699" x="5659438" y="3662363"/>
          <p14:tracePt t="25708" x="5626100" y="3654425"/>
          <p14:tracePt t="25715" x="5583238" y="3646488"/>
          <p14:tracePt t="25725" x="5524500" y="3629025"/>
          <p14:tracePt t="25731" x="5472113" y="3594100"/>
          <p14:tracePt t="25742" x="5446713" y="3578225"/>
          <p14:tracePt t="25748" x="5438775" y="3568700"/>
          <p14:tracePt t="25758" x="5438775" y="3543300"/>
          <p14:tracePt t="25763" x="5430838" y="3527425"/>
          <p14:tracePt t="25774" x="5421313" y="3509963"/>
          <p14:tracePt t="25779" x="5413375" y="3502025"/>
          <p14:tracePt t="25788" x="5413375" y="3484563"/>
          <p14:tracePt t="25795" x="5405438" y="3475038"/>
          <p14:tracePt t="25803" x="5395913" y="3475038"/>
          <p14:tracePt t="25811" x="5387975" y="3475038"/>
          <p14:tracePt t="25979" x="5387975" y="3467100"/>
          <p14:tracePt t="25988" x="5387975" y="3459163"/>
          <p14:tracePt t="26003" x="5387975" y="3441700"/>
          <p14:tracePt t="26011" x="5380038" y="3416300"/>
          <p14:tracePt t="26019" x="5362575" y="3390900"/>
          <p14:tracePt t="26027" x="5345113" y="3373438"/>
          <p14:tracePt t="26036" x="5327650" y="3348038"/>
          <p14:tracePt t="26044" x="5311775" y="3330575"/>
          <p14:tracePt t="26051" x="5302250" y="3314700"/>
          <p14:tracePt t="26060" x="5286375" y="3305175"/>
          <p14:tracePt t="26067" x="5276850" y="3305175"/>
          <p14:tracePt t="26115" x="5268913" y="3305175"/>
          <p14:tracePt t="26124" x="5260975" y="3305175"/>
          <p14:tracePt t="26131" x="5251450" y="3305175"/>
          <p14:tracePt t="26140" x="5251450" y="3322638"/>
          <p14:tracePt t="26147" x="5243513" y="3330575"/>
          <p14:tracePt t="26158" x="5235575" y="3348038"/>
          <p14:tracePt t="26163" x="5226050" y="3373438"/>
          <p14:tracePt t="26175" x="5218113" y="3398838"/>
          <p14:tracePt t="26179" x="5218113" y="3408363"/>
          <p14:tracePt t="26189" x="5218113" y="3424238"/>
          <p14:tracePt t="26196" x="5218113" y="3433763"/>
          <p14:tracePt t="26204" x="5218113" y="3449638"/>
          <p14:tracePt t="26212" x="5218113" y="3459163"/>
          <p14:tracePt t="26228" x="5218113" y="3467100"/>
          <p14:tracePt t="26235" x="5218113" y="3475038"/>
          <p14:tracePt t="26243" x="5235575" y="3475038"/>
          <p14:tracePt t="26251" x="5260975" y="3484563"/>
          <p14:tracePt t="26260" x="5286375" y="3484563"/>
          <p14:tracePt t="26267" x="5311775" y="3484563"/>
          <p14:tracePt t="26275" x="5337175" y="3484563"/>
          <p14:tracePt t="26283" x="5353050" y="3484563"/>
          <p14:tracePt t="26292" x="5362575" y="3484563"/>
          <p14:tracePt t="26300" x="5380038" y="3475038"/>
          <p14:tracePt t="26309" x="5395913" y="3467100"/>
          <p14:tracePt t="26315" x="5413375" y="3449638"/>
          <p14:tracePt t="26324" x="5413375" y="3441700"/>
          <p14:tracePt t="26331" x="5413375" y="3416300"/>
          <p14:tracePt t="26341" x="5413375" y="3390900"/>
          <p14:tracePt t="26348" x="5413375" y="3382963"/>
          <p14:tracePt t="26358" x="5413375" y="3365500"/>
          <p14:tracePt t="26363" x="5395913" y="3348038"/>
          <p14:tracePt t="26374" x="5362575" y="3330575"/>
          <p14:tracePt t="26379" x="5327650" y="3322638"/>
          <p14:tracePt t="26390" x="5276850" y="3314700"/>
          <p14:tracePt t="26395" x="5235575" y="3305175"/>
          <p14:tracePt t="26404" x="5192713" y="3297238"/>
          <p14:tracePt t="26411" x="5157788" y="3297238"/>
          <p14:tracePt t="26419" x="5132388" y="3297238"/>
          <p14:tracePt t="26427" x="5124450" y="3297238"/>
          <p14:tracePt t="26435" x="5116513" y="3297238"/>
          <p14:tracePt t="26459" x="5106988" y="3297238"/>
          <p14:tracePt t="26499" x="5106988" y="3305175"/>
          <p14:tracePt t="26508" x="5106988" y="3322638"/>
          <p14:tracePt t="26515" x="5106988" y="3330575"/>
          <p14:tracePt t="26524" x="5106988" y="3348038"/>
          <p14:tracePt t="26531" x="5106988" y="3355975"/>
          <p14:tracePt t="26541" x="5106988" y="3373438"/>
          <p14:tracePt t="26547" x="5106988" y="3390900"/>
          <p14:tracePt t="26557" x="5106988" y="3398838"/>
          <p14:tracePt t="26563" x="5106988" y="3416300"/>
          <p14:tracePt t="26574" x="5116513" y="3424238"/>
          <p14:tracePt t="26579" x="5124450" y="3424238"/>
          <p14:tracePt t="26591" x="5141913" y="3424238"/>
          <p14:tracePt t="26595" x="5167313" y="3424238"/>
          <p14:tracePt t="26604" x="5183188" y="3424238"/>
          <p14:tracePt t="26611" x="5208588" y="3424238"/>
          <p14:tracePt t="26619" x="5235575" y="3424238"/>
          <p14:tracePt t="26627" x="5251450" y="3424238"/>
          <p14:tracePt t="26635" x="5268913" y="3424238"/>
          <p14:tracePt t="26643" x="5294313" y="3424238"/>
          <p14:tracePt t="26651" x="5302250" y="3424238"/>
          <p14:tracePt t="26659" x="5319713" y="3416300"/>
          <p14:tracePt t="26667" x="5327650" y="3398838"/>
          <p14:tracePt t="26676" x="5337175" y="3382963"/>
          <p14:tracePt t="26683" x="5345113" y="3373438"/>
          <p14:tracePt t="26692" x="5345113" y="3365500"/>
          <p14:tracePt t="26699" x="5345113" y="3355975"/>
          <p14:tracePt t="26715" x="5345113" y="3348038"/>
          <p14:tracePt t="26724" x="5345113" y="3330575"/>
          <p14:tracePt t="26740" x="5345113" y="3322638"/>
          <p14:tracePt t="26747" x="5337175" y="3314700"/>
          <p14:tracePt t="26757" x="5327650" y="3314700"/>
          <p14:tracePt t="26764" x="5311775" y="3305175"/>
          <p14:tracePt t="26773" x="5294313" y="3305175"/>
          <p14:tracePt t="26779" x="5286375" y="3305175"/>
          <p14:tracePt t="26791" x="5276850" y="3305175"/>
          <p14:tracePt t="26795" x="5268913" y="3305175"/>
          <p14:tracePt t="26836" x="5268913" y="3314700"/>
          <p14:tracePt t="26852" x="5268913" y="3330575"/>
          <p14:tracePt t="26860" x="5268913" y="3348038"/>
          <p14:tracePt t="26869" x="5268913" y="3355975"/>
          <p14:tracePt t="26876" x="5268913" y="3382963"/>
          <p14:tracePt t="26883" x="5268913" y="3408363"/>
          <p14:tracePt t="26892" x="5268913" y="3416300"/>
          <p14:tracePt t="26900" x="5268913" y="3433763"/>
          <p14:tracePt t="26908" x="5268913" y="3441700"/>
          <p14:tracePt t="26915" x="5276850" y="3441700"/>
          <p14:tracePt t="26924" x="5286375" y="3441700"/>
          <p14:tracePt t="26941" x="5302250" y="3441700"/>
          <p14:tracePt t="26959" x="5337175" y="3441700"/>
          <p14:tracePt t="26963" x="5362575" y="3441700"/>
          <p14:tracePt t="26974" x="5387975" y="3441700"/>
          <p14:tracePt t="26979" x="5405438" y="3433763"/>
          <p14:tracePt t="26990" x="5421313" y="3424238"/>
          <p14:tracePt t="26995" x="5438775" y="3416300"/>
          <p14:tracePt t="27004" x="5438775" y="3408363"/>
          <p14:tracePt t="27011" x="5446713" y="3398838"/>
          <p14:tracePt t="27027" x="5446713" y="3390900"/>
          <p14:tracePt t="27035" x="5446713" y="3382963"/>
          <p14:tracePt t="27051" x="5446713" y="3373438"/>
          <p14:tracePt t="27059" x="5446713" y="3365500"/>
          <p14:tracePt t="27067" x="5446713" y="3355975"/>
          <p14:tracePt t="27075" x="5438775" y="3355975"/>
          <p14:tracePt t="27083" x="5438775" y="3348038"/>
          <p14:tracePt t="27092" x="5430838" y="3340100"/>
          <p14:tracePt t="27109" x="5421313" y="3340100"/>
          <p14:tracePt t="27220" x="5421313" y="3348038"/>
          <p14:tracePt t="27236" x="5421313" y="3355975"/>
          <p14:tracePt t="27259" x="5430838" y="3355975"/>
          <p14:tracePt t="27268" x="5446713" y="3355975"/>
          <p14:tracePt t="27275" x="5464175" y="3355975"/>
          <p14:tracePt t="27283" x="5489575" y="3355975"/>
          <p14:tracePt t="27291" x="5514975" y="3355975"/>
          <p14:tracePt t="27300" x="5540375" y="3355975"/>
          <p14:tracePt t="27308" x="5583238" y="3340100"/>
          <p14:tracePt t="27315" x="5616575" y="3322638"/>
          <p14:tracePt t="27324" x="5651500" y="3297238"/>
          <p14:tracePt t="27331" x="5684838" y="3254375"/>
          <p14:tracePt t="27340" x="5727700" y="3221038"/>
          <p14:tracePt t="27348" x="5761038" y="3170238"/>
          <p14:tracePt t="27357" x="5788025" y="3119438"/>
          <p14:tracePt t="27363" x="5803900" y="3067050"/>
          <p14:tracePt t="27373" x="5829300" y="3025775"/>
          <p14:tracePt t="27380" x="5838825" y="2990850"/>
          <p14:tracePt t="27390" x="5838825" y="2957513"/>
          <p14:tracePt t="27395" x="5838825" y="2922588"/>
          <p14:tracePt t="27407" x="5838825" y="2906713"/>
          <p14:tracePt t="27411" x="5821363" y="2881313"/>
          <p14:tracePt t="27420" x="5803900" y="2855913"/>
          <p14:tracePt t="27427" x="5788025" y="2846388"/>
          <p14:tracePt t="27435" x="5770563" y="2838450"/>
          <p14:tracePt t="27451" x="5761038" y="2830513"/>
          <p14:tracePt t="27549" x="5753100" y="2830513"/>
          <p14:tracePt t="27596" x="5753100" y="2820988"/>
          <p14:tracePt t="27612" x="5745163" y="2813050"/>
          <p14:tracePt t="27621" x="5745163" y="2805113"/>
          <p14:tracePt t="27628" x="5745163" y="2795588"/>
          <p14:tracePt t="27638" x="5745163" y="2787650"/>
          <p14:tracePt t="27644" x="5745163" y="2778125"/>
          <p14:tracePt t="27653" x="5745163" y="2770188"/>
          <p14:tracePt t="27670" x="5745163" y="2762250"/>
          <p14:tracePt t="27676" x="5745163" y="2752725"/>
          <p14:tracePt t="27692" x="5745163" y="2744788"/>
          <p14:tracePt t="27701" x="5745163" y="2736850"/>
          <p14:tracePt t="27708" x="5745163" y="2727325"/>
          <p14:tracePt t="27892" x="5735638" y="2727325"/>
          <p14:tracePt t="27900" x="5727700" y="2727325"/>
          <p14:tracePt t="27908" x="5719763" y="2727325"/>
          <p14:tracePt t="27917" x="5694363" y="2727325"/>
          <p14:tracePt t="27924" x="5668963" y="2727325"/>
          <p14:tracePt t="27932" x="5626100" y="2727325"/>
          <p14:tracePt t="27940" x="5575300" y="2727325"/>
          <p14:tracePt t="27958" x="5514975" y="2727325"/>
          <p14:tracePt t="27964" x="5489575" y="2727325"/>
          <p14:tracePt t="27980" x="5481638" y="2727325"/>
          <p14:tracePt t="27989" x="5472113" y="2727325"/>
          <p14:tracePt t="28037" x="5464175" y="2727325"/>
          <p14:tracePt t="28044" x="5464175" y="2736850"/>
          <p14:tracePt t="28053" x="5464175" y="2744788"/>
          <p14:tracePt t="28061" x="5464175" y="2752725"/>
          <p14:tracePt t="28069" x="5464175" y="2770188"/>
          <p14:tracePt t="28077" x="5464175" y="2778125"/>
          <p14:tracePt t="28084" x="5464175" y="2787650"/>
          <p14:tracePt t="28092" x="5464175" y="2805113"/>
          <p14:tracePt t="28100" x="5464175" y="2813050"/>
          <p14:tracePt t="28109" x="5464175" y="2830513"/>
          <p14:tracePt t="28116" x="5472113" y="2846388"/>
          <p14:tracePt t="28124" x="5489575" y="2855913"/>
          <p14:tracePt t="28132" x="5514975" y="2863850"/>
          <p14:tracePt t="28142" x="5540375" y="2871788"/>
          <p14:tracePt t="28148" x="5557838" y="2881313"/>
          <p14:tracePt t="28157" x="5583238" y="2881313"/>
          <p14:tracePt t="28164" x="5600700" y="2881313"/>
          <p14:tracePt t="28181" x="5616575" y="2881313"/>
          <p14:tracePt t="28189" x="5626100" y="2881313"/>
          <p14:tracePt t="28206" x="5641975" y="2871788"/>
          <p14:tracePt t="28212" x="5659438" y="2846388"/>
          <p14:tracePt t="28223" x="5668963" y="2820988"/>
          <p14:tracePt t="28228" x="5684838" y="2787650"/>
          <p14:tracePt t="28240" x="5694363" y="2752725"/>
          <p14:tracePt t="28245" x="5702300" y="2736850"/>
          <p14:tracePt t="28255" x="5702300" y="2711450"/>
          <p14:tracePt t="28260" x="5702300" y="2693988"/>
          <p14:tracePt t="28276" x="5702300" y="2686050"/>
          <p14:tracePt t="28285" x="5702300" y="2676525"/>
          <p14:tracePt t="28292" x="5702300" y="2668588"/>
          <p14:tracePt t="28316" x="5702300" y="2660650"/>
          <p14:tracePt t="28324" x="5702300" y="2651125"/>
          <p14:tracePt t="28333" x="5694363" y="2651125"/>
          <p14:tracePt t="28364" x="5684838" y="2651125"/>
          <p14:tracePt t="28373" x="5676900" y="2651125"/>
          <p14:tracePt t="28380" x="5668963" y="2668588"/>
          <p14:tracePt t="28389" x="5659438" y="2686050"/>
          <p14:tracePt t="28396" x="5651500" y="2711450"/>
          <p14:tracePt t="28405" x="5641975" y="2727325"/>
          <p14:tracePt t="28412" x="5641975" y="2736850"/>
          <p14:tracePt t="28422" x="5641975" y="2752725"/>
          <p14:tracePt t="28428" x="5641975" y="2762250"/>
          <p14:tracePt t="28439" x="5634038" y="2770188"/>
          <p14:tracePt t="28444" x="5626100" y="2770188"/>
          <p14:tracePt t="28455" x="5626100" y="2778125"/>
          <p14:tracePt t="28485" x="5626100" y="2787650"/>
          <p14:tracePt t="28524" x="5626100" y="2778125"/>
          <p14:tracePt t="28532" x="5626100" y="2770188"/>
          <p14:tracePt t="28540" x="5616575" y="2752725"/>
          <p14:tracePt t="28548" x="5616575" y="2736850"/>
          <p14:tracePt t="28557" x="5600700" y="2711450"/>
          <p14:tracePt t="28564" x="5583238" y="2693988"/>
          <p14:tracePt t="28574" x="5565775" y="2676525"/>
          <p14:tracePt t="28580" x="5549900" y="2668588"/>
          <p14:tracePt t="28589" x="5540375" y="2660650"/>
          <p14:tracePt t="28596" x="5532438" y="2660650"/>
          <p14:tracePt t="28606" x="5524500" y="2660650"/>
          <p14:tracePt t="28637" x="5524500" y="2668588"/>
          <p14:tracePt t="28644" x="5524500" y="2676525"/>
          <p14:tracePt t="28655" x="5524500" y="2693988"/>
          <p14:tracePt t="28660" x="5524500" y="2701925"/>
          <p14:tracePt t="28669" x="5524500" y="2719388"/>
          <p14:tracePt t="28676" x="5524500" y="2736850"/>
          <p14:tracePt t="28685" x="5532438" y="2744788"/>
          <p14:tracePt t="28692" x="5549900" y="2752725"/>
          <p14:tracePt t="28700" x="5575300" y="2762250"/>
          <p14:tracePt t="28708" x="5591175" y="2762250"/>
          <p14:tracePt t="28716" x="5634038" y="2762250"/>
          <p14:tracePt t="28724" x="5676900" y="2762250"/>
          <p14:tracePt t="28732" x="5727700" y="2762250"/>
          <p14:tracePt t="28740" x="5788025" y="2762250"/>
          <p14:tracePt t="28749" x="5846763" y="2752725"/>
          <p14:tracePt t="28757" x="5889625" y="2744788"/>
          <p14:tracePt t="28764" x="5922963" y="2736850"/>
          <p14:tracePt t="28773" x="5948363" y="2727325"/>
          <p14:tracePt t="28780" x="5957888" y="2719388"/>
          <p14:tracePt t="28789" x="5965825" y="2711450"/>
          <p14:tracePt t="28805" x="5965825" y="2693988"/>
          <p14:tracePt t="28812" x="5965825" y="2686050"/>
          <p14:tracePt t="28822" x="5965825" y="2668588"/>
          <p14:tracePt t="28828" x="5965825" y="2643188"/>
          <p14:tracePt t="28838" x="5965825" y="2625725"/>
          <p14:tracePt t="28844" x="5965825" y="2600325"/>
          <p14:tracePt t="28855" x="5957888" y="2574925"/>
          <p14:tracePt t="28860" x="5957888" y="2549525"/>
          <p14:tracePt t="28871" x="5957888" y="2532063"/>
          <p14:tracePt t="28876" x="5957888" y="2506663"/>
          <p14:tracePt t="28885" x="5957888" y="2481263"/>
          <p14:tracePt t="28893" x="5957888" y="2463800"/>
          <p14:tracePt t="28900" x="5957888" y="2438400"/>
          <p14:tracePt t="28908" x="5957888" y="2413000"/>
          <p14:tracePt t="28916" x="5957888" y="2397125"/>
          <p14:tracePt t="28924" x="5957888" y="2371725"/>
          <p14:tracePt t="28932" x="5957888" y="2344738"/>
          <p14:tracePt t="28940" x="5957888" y="2328863"/>
          <p14:tracePt t="28957" x="5957888" y="2286000"/>
          <p14:tracePt t="28964" x="5957888" y="2278063"/>
          <p14:tracePt t="28973" x="5957888" y="2268538"/>
          <p14:tracePt t="28980" x="5957888" y="2260600"/>
          <p14:tracePt t="28996" x="5957888" y="2252663"/>
          <p14:tracePt t="29005" x="5957888" y="2243138"/>
          <p14:tracePt t="29022" x="5957888" y="2235200"/>
          <p14:tracePt t="29149" x="5957888" y="2227263"/>
          <p14:tracePt t="29156" x="5957888" y="2217738"/>
          <p14:tracePt t="29173" x="5957888" y="2209800"/>
          <p14:tracePt t="29180" x="5957888" y="2200275"/>
          <p14:tracePt t="29197" x="5957888" y="2192338"/>
          <p14:tracePt t="29205" x="5957888" y="2184400"/>
          <p14:tracePt t="29212" x="5957888" y="2174875"/>
          <p14:tracePt t="29222" x="5957888" y="2159000"/>
          <p14:tracePt t="29228" x="5948363" y="2149475"/>
          <p14:tracePt t="29245" x="5940425" y="2141538"/>
          <p14:tracePt t="29255" x="5932488" y="2133600"/>
          <p14:tracePt t="29271" x="5922963" y="2133600"/>
          <p14:tracePt t="29276" x="5915025" y="2133600"/>
          <p14:tracePt t="29285" x="5915025" y="2124075"/>
          <p14:tracePt t="29332" x="5915025" y="2141538"/>
          <p14:tracePt t="29340" x="5915025" y="2149475"/>
          <p14:tracePt t="29348" x="5915025" y="2166938"/>
          <p14:tracePt t="29356" x="5915025" y="2192338"/>
          <p14:tracePt t="29365" x="5915025" y="2209800"/>
          <p14:tracePt t="29373" x="5915025" y="2227263"/>
          <p14:tracePt t="29380" x="5915025" y="2243138"/>
          <p14:tracePt t="29389" x="5932488" y="2252663"/>
          <p14:tracePt t="29397" x="5948363" y="2268538"/>
          <p14:tracePt t="29406" x="5957888" y="2286000"/>
          <p14:tracePt t="29414" x="5973763" y="2293938"/>
          <p14:tracePt t="29422" x="5991225" y="2293938"/>
          <p14:tracePt t="29429" x="5999163" y="2293938"/>
          <p14:tracePt t="29438" x="6016625" y="2293938"/>
          <p14:tracePt t="29445" x="6024563" y="2293938"/>
          <p14:tracePt t="29454" x="6042025" y="2293938"/>
          <p14:tracePt t="29462" x="6059488" y="2293938"/>
          <p14:tracePt t="29471" x="6067425" y="2293938"/>
          <p14:tracePt t="29477" x="6084888" y="2286000"/>
          <p14:tracePt t="29488" x="6092825" y="2278063"/>
          <p14:tracePt t="29493" x="6102350" y="2268538"/>
          <p14:tracePt t="29504" x="6102350" y="2252663"/>
          <p14:tracePt t="29509" x="6110288" y="2235200"/>
          <p14:tracePt t="29518" x="6110288" y="2227263"/>
          <p14:tracePt t="29525" x="6110288" y="2209800"/>
          <p14:tracePt t="29534" x="6110288" y="2200275"/>
          <p14:tracePt t="29549" x="6110288" y="2192338"/>
          <p14:tracePt t="29565" x="6102350" y="2192338"/>
          <p14:tracePt t="29573" x="6092825" y="2192338"/>
          <p14:tracePt t="29589" x="6084888" y="2192338"/>
          <p14:tracePt t="29598" x="6076950" y="2192338"/>
          <p14:tracePt t="29606" x="6059488" y="2192338"/>
          <p14:tracePt t="29614" x="6034088" y="2209800"/>
          <p14:tracePt t="29622" x="6008688" y="2217738"/>
          <p14:tracePt t="29630" x="5999163" y="2227263"/>
          <p14:tracePt t="29639" x="5983288" y="2235200"/>
          <p14:tracePt t="29645" x="5973763" y="2260600"/>
          <p14:tracePt t="29655" x="5965825" y="2286000"/>
          <p14:tracePt t="29661" x="5957888" y="2311400"/>
          <p14:tracePt t="29671" x="5957888" y="2328863"/>
          <p14:tracePt t="29678" x="5957888" y="2354263"/>
          <p14:tracePt t="29688" x="5957888" y="2379663"/>
          <p14:tracePt t="29693" x="5957888" y="2397125"/>
          <p14:tracePt t="29705" x="5957888" y="2422525"/>
          <p14:tracePt t="29710" x="5957888" y="2438400"/>
          <p14:tracePt t="29719" x="5957888" y="2447925"/>
          <p14:tracePt t="29726" x="5957888" y="2455863"/>
          <p14:tracePt t="29734" x="5957888" y="2463800"/>
          <p14:tracePt t="29749" x="5957888" y="2473325"/>
          <p14:tracePt t="29757" x="5957888" y="2481263"/>
          <p14:tracePt t="29773" x="5965825" y="2481263"/>
          <p14:tracePt t="29781" x="5973763" y="2481263"/>
          <p14:tracePt t="29790" x="5983288" y="2481263"/>
          <p14:tracePt t="29805" x="5991225" y="2489200"/>
          <p14:tracePt t="29813" x="5999163" y="2498725"/>
          <p14:tracePt t="29822" x="5999163" y="2506663"/>
          <p14:tracePt t="29838" x="5999163" y="2516188"/>
          <p14:tracePt t="29845" x="5999163" y="2524125"/>
          <p14:tracePt t="29854" x="5999163" y="2532063"/>
          <p14:tracePt t="29861" x="5999163" y="2549525"/>
          <p14:tracePt t="29871" x="5999163" y="2557463"/>
          <p14:tracePt t="29877" x="5999163" y="2574925"/>
          <p14:tracePt t="29888" x="5999163" y="2600325"/>
          <p14:tracePt t="29893" x="5999163" y="2617788"/>
          <p14:tracePt t="29904" x="5999163" y="2643188"/>
          <p14:tracePt t="29909" x="5999163" y="2676525"/>
          <p14:tracePt t="29921" x="5999163" y="2711450"/>
          <p14:tracePt t="29925" x="5999163" y="2736850"/>
          <p14:tracePt t="29934" x="5999163" y="2762250"/>
          <p14:tracePt t="29941" x="5999163" y="2778125"/>
          <p14:tracePt t="29949" x="5999163" y="2787650"/>
          <p14:tracePt t="29958" x="5999163" y="2795588"/>
          <p14:tracePt t="29965" x="5999163" y="2805113"/>
          <p14:tracePt t="29981" x="5991225" y="2805113"/>
          <p14:tracePt t="29990" x="5983288" y="2805113"/>
          <p14:tracePt t="29997" x="5983288" y="2795588"/>
          <p14:tracePt t="30005" x="5983288" y="2787650"/>
          <p14:tracePt t="30013" x="5983288" y="2762250"/>
          <p14:tracePt t="30022" x="5983288" y="2736850"/>
          <p14:tracePt t="30029" x="5991225" y="2719388"/>
          <p14:tracePt t="30038" x="5999163" y="2693988"/>
          <p14:tracePt t="30045" x="6008688" y="2668588"/>
          <p14:tracePt t="30054" x="6008688" y="2643188"/>
          <p14:tracePt t="30061" x="6008688" y="2633663"/>
          <p14:tracePt t="30071" x="6008688" y="2617788"/>
          <p14:tracePt t="30077" x="6008688" y="2608263"/>
          <p14:tracePt t="30087" x="6008688" y="2592388"/>
          <p14:tracePt t="30093" x="6008688" y="2582863"/>
          <p14:tracePt t="30109" x="5999163" y="2574925"/>
          <p14:tracePt t="30125" x="5991225" y="2574925"/>
          <p14:tracePt t="30134" x="5983288" y="2574925"/>
          <p14:tracePt t="30141" x="5973763" y="2574925"/>
          <p14:tracePt t="30150" x="5965825" y="2574925"/>
          <p14:tracePt t="30157" x="5957888" y="2574925"/>
          <p14:tracePt t="30165" x="5940425" y="2574925"/>
          <p14:tracePt t="30174" x="5932488" y="2582863"/>
          <p14:tracePt t="30181" x="5922963" y="2608263"/>
          <p14:tracePt t="30190" x="5922963" y="2633663"/>
          <p14:tracePt t="30198" x="5922963" y="2660650"/>
          <p14:tracePt t="30207" x="5922963" y="2676525"/>
          <p14:tracePt t="30213" x="5922963" y="2711450"/>
          <p14:tracePt t="30222" x="5922963" y="2736850"/>
          <p14:tracePt t="30230" x="5922963" y="2752725"/>
          <p14:tracePt t="30239" x="5922963" y="2778125"/>
          <p14:tracePt t="30245" x="5922963" y="2805113"/>
          <p14:tracePt t="30254" x="5940425" y="2813050"/>
          <p14:tracePt t="30261" x="5948363" y="2820988"/>
          <p14:tracePt t="30271" x="5973763" y="2830513"/>
          <p14:tracePt t="30277" x="5999163" y="2830513"/>
          <p14:tracePt t="30288" x="6016625" y="2830513"/>
          <p14:tracePt t="30293" x="6024563" y="2830513"/>
          <p14:tracePt t="30303" x="6042025" y="2830513"/>
          <p14:tracePt t="30309" x="6049963" y="2830513"/>
          <p14:tracePt t="30321" x="6049963" y="2813050"/>
          <p14:tracePt t="30325" x="6059488" y="2795588"/>
          <p14:tracePt t="30334" x="6067425" y="2787650"/>
          <p14:tracePt t="30341" x="6067425" y="2770188"/>
          <p14:tracePt t="30350" x="6067425" y="2752725"/>
          <p14:tracePt t="30358" x="6067425" y="2744788"/>
          <p14:tracePt t="30365" x="6067425" y="2727325"/>
          <p14:tracePt t="30373" x="6067425" y="2719388"/>
          <p14:tracePt t="30381" x="6067425" y="2711450"/>
          <p14:tracePt t="30389" x="6067425" y="2701925"/>
          <p14:tracePt t="30397" x="6059488" y="2701925"/>
          <p14:tracePt t="30406" x="6049963" y="2701925"/>
          <p14:tracePt t="30413" x="6042025" y="2701925"/>
          <p14:tracePt t="30429" x="6034088" y="2701925"/>
          <p14:tracePt t="30438" x="6024563" y="2701925"/>
          <p14:tracePt t="30470" x="6024563" y="2711450"/>
          <p14:tracePt t="30477" x="6024563" y="2736850"/>
          <p14:tracePt t="30487" x="6024563" y="2762250"/>
          <p14:tracePt t="30493" x="6024563" y="2795588"/>
          <p14:tracePt t="30503" x="6024563" y="2838450"/>
          <p14:tracePt t="30509" x="6024563" y="2881313"/>
          <p14:tracePt t="30520" x="6049963" y="2932113"/>
          <p14:tracePt t="30525" x="6076950" y="2974975"/>
          <p14:tracePt t="30536" x="6110288" y="3041650"/>
          <p14:tracePt t="30541" x="6143625" y="3101975"/>
          <p14:tracePt t="30550" x="6186488" y="3170238"/>
          <p14:tracePt t="30558" x="6221413" y="3221038"/>
          <p14:tracePt t="30566" x="6254750" y="3254375"/>
          <p14:tracePt t="30573" x="6288088" y="3297238"/>
          <p14:tracePt t="30581" x="6323013" y="3322638"/>
          <p14:tracePt t="30589" x="6365875" y="3340100"/>
          <p14:tracePt t="30597" x="6399213" y="3355975"/>
          <p14:tracePt t="30607" x="6416675" y="3365500"/>
          <p14:tracePt t="30613" x="6432550" y="3373438"/>
          <p14:tracePt t="30622" x="6450013" y="3382963"/>
          <p14:tracePt t="30629" x="6457950" y="3382963"/>
          <p14:tracePt t="30645" x="6467475" y="3382963"/>
          <p14:tracePt t="30661" x="6475413" y="3382963"/>
          <p14:tracePt t="30677" x="6475413" y="3373438"/>
          <p14:tracePt t="30687" x="6475413" y="3365500"/>
          <p14:tracePt t="30693" x="6475413" y="3355975"/>
          <p14:tracePt t="30703" x="6475413" y="3340100"/>
          <p14:tracePt t="30709" x="6475413" y="3322638"/>
          <p14:tracePt t="30720" x="6475413" y="3297238"/>
          <p14:tracePt t="30725" x="6475413" y="3271838"/>
          <p14:tracePt t="30736" x="6475413" y="3263900"/>
          <p14:tracePt t="30741" x="6475413" y="3254375"/>
          <p14:tracePt t="30750" x="6475413" y="3246438"/>
          <p14:tracePt t="30766" x="6475413" y="3238500"/>
          <p14:tracePt t="30839" x="6475413" y="3228975"/>
          <p14:tracePt t="30901" x="6475413" y="3238500"/>
          <p14:tracePt t="30909" x="6475413" y="3254375"/>
          <p14:tracePt t="30918" x="6475413" y="3289300"/>
          <p14:tracePt t="30925" x="6475413" y="3322638"/>
          <p14:tracePt t="30937" x="6475413" y="3348038"/>
          <p14:tracePt t="30953" x="6475413" y="3390900"/>
          <p14:tracePt t="30966" x="6475413" y="3398838"/>
          <p14:tracePt t="30974" x="6483350" y="3398838"/>
          <p14:tracePt t="30981" x="6492875" y="3398838"/>
          <p14:tracePt t="30998" x="6500813" y="3398838"/>
          <p14:tracePt t="31005" x="6510338" y="3398838"/>
          <p14:tracePt t="31013" x="6518275" y="3398838"/>
          <p14:tracePt t="31021" x="6526213" y="3390900"/>
          <p14:tracePt t="31029" x="6535738" y="3382963"/>
          <p14:tracePt t="31039" x="6535738" y="3355975"/>
          <p14:tracePt t="31045" x="6535738" y="3330575"/>
          <p14:tracePt t="31055" x="6535738" y="3314700"/>
          <p14:tracePt t="31061" x="6535738" y="3289300"/>
          <p14:tracePt t="31070" x="6535738" y="3263900"/>
          <p14:tracePt t="31077" x="6535738" y="3254375"/>
          <p14:tracePt t="31086" x="6526213" y="3238500"/>
          <p14:tracePt t="31093" x="6526213" y="3228975"/>
          <p14:tracePt t="31103" x="6518275" y="3221038"/>
          <p14:tracePt t="31109" x="6510338" y="3221038"/>
          <p14:tracePt t="31150" x="6500813" y="3221038"/>
          <p14:tracePt t="31166" x="6492875" y="3238500"/>
          <p14:tracePt t="31173" x="6483350" y="3254375"/>
          <p14:tracePt t="31181" x="6483350" y="3279775"/>
          <p14:tracePt t="31190" x="6483350" y="3305175"/>
          <p14:tracePt t="31198" x="6483350" y="3322638"/>
          <p14:tracePt t="31205" x="6483350" y="3348038"/>
          <p14:tracePt t="31213" x="6483350" y="3365500"/>
          <p14:tracePt t="31230" x="6483350" y="3373438"/>
          <p14:tracePt t="31238" x="6483350" y="3382963"/>
          <p14:tracePt t="31246" x="6483350" y="3390900"/>
          <p14:tracePt t="31262" x="6483350" y="3398838"/>
          <p14:tracePt t="31270" x="6483350" y="3408363"/>
          <p14:tracePt t="31278" x="6492875" y="3416300"/>
          <p14:tracePt t="31287" x="6492875" y="3433763"/>
          <p14:tracePt t="31294" x="6510338" y="3467100"/>
          <p14:tracePt t="31303" x="6535738" y="3517900"/>
          <p14:tracePt t="31310" x="6551613" y="3578225"/>
          <p14:tracePt t="31319" x="6577013" y="3654425"/>
          <p14:tracePt t="31326" x="6594475" y="3738563"/>
          <p14:tracePt t="31336" x="6619875" y="3816350"/>
          <p14:tracePt t="31342" x="6627813" y="3875088"/>
          <p14:tracePt t="31352" x="6627813" y="3917950"/>
          <p14:tracePt t="31358" x="6637338" y="3943350"/>
          <p14:tracePt t="31369" x="6637338" y="3951288"/>
          <p14:tracePt t="31375" x="6637338" y="3960813"/>
          <p14:tracePt t="31446" x="6637338" y="3968750"/>
          <p14:tracePt t="31462" x="6637338" y="3976688"/>
          <p14:tracePt t="31470" x="6637338" y="3994150"/>
          <p14:tracePt t="31478" x="6637338" y="4002088"/>
          <p14:tracePt t="31487" x="6637338" y="4019550"/>
          <p14:tracePt t="31494" x="6637338" y="4027488"/>
          <p14:tracePt t="31503" x="6637338" y="4037013"/>
          <p14:tracePt t="31510" x="6637338" y="4044950"/>
          <p14:tracePt t="31519" x="6637338" y="4052888"/>
          <p14:tracePt t="31526" x="6637338" y="4070350"/>
          <p14:tracePt t="31535" x="6637338" y="4087813"/>
          <p14:tracePt t="31542" x="6637338" y="4095750"/>
          <p14:tracePt t="31552" x="6637338" y="4105275"/>
          <p14:tracePt t="31558" x="6645275" y="4113213"/>
          <p14:tracePt t="31574" x="6645275" y="4121150"/>
          <p14:tracePt t="31615" x="6645275" y="4105275"/>
          <p14:tracePt t="31622" x="6645275" y="4087813"/>
          <p14:tracePt t="31630" x="6645275" y="4070350"/>
          <p14:tracePt t="31638" x="6645275" y="4044950"/>
          <p14:tracePt t="31646" x="6645275" y="4037013"/>
          <p14:tracePt t="31654" x="6645275" y="4019550"/>
          <p14:tracePt t="31662" x="6645275" y="4002088"/>
          <p14:tracePt t="31670" x="6645275" y="3994150"/>
          <p14:tracePt t="31678" x="6645275" y="3976688"/>
          <p14:tracePt t="31687" x="6645275" y="3968750"/>
          <p14:tracePt t="31703" x="6654800" y="3960813"/>
          <p14:tracePt t="31710" x="6654800" y="3951288"/>
          <p14:tracePt t="31719" x="6654800" y="3943350"/>
          <p14:tracePt t="31726" x="6662738" y="3943350"/>
          <p14:tracePt t="31736" x="6670675" y="3943350"/>
          <p14:tracePt t="31752" x="6670675" y="3935413"/>
          <p14:tracePt t="31758" x="6680200" y="3925888"/>
          <p14:tracePt t="31769" x="6688138" y="3925888"/>
          <p14:tracePt t="31822" x="6696075" y="3925888"/>
          <p14:tracePt t="31830" x="6705600" y="3925888"/>
          <p14:tracePt t="31846" x="6705600" y="3917950"/>
          <p14:tracePt t="31854" x="6705600" y="3908425"/>
          <p14:tracePt t="31862" x="6713538" y="3908425"/>
          <p14:tracePt t="31870" x="6713538" y="3900488"/>
          <p14:tracePt t="31878" x="6713538" y="3892550"/>
          <p14:tracePt t="31887" x="6713538" y="3883025"/>
          <p14:tracePt t="31903" x="6713538" y="3875088"/>
          <p14:tracePt t="31910" x="6705600" y="3867150"/>
          <p14:tracePt t="31919" x="6688138" y="3857625"/>
          <p14:tracePt t="31926" x="6662738" y="3849688"/>
          <p14:tracePt t="31935" x="6654800" y="3849688"/>
          <p14:tracePt t="31954" x="6619875" y="3832225"/>
          <p14:tracePt t="31958" x="6611938" y="3816350"/>
          <p14:tracePt t="31969" x="6611938" y="3798888"/>
          <p14:tracePt t="31974" x="6602413" y="3790950"/>
          <p14:tracePt t="31986" x="6602413" y="3781425"/>
          <p14:tracePt t="31990" x="6594475" y="3773488"/>
          <p14:tracePt t="31999" x="6586538" y="3773488"/>
          <p14:tracePt t="32007" x="6586538" y="3763963"/>
          <p14:tracePt t="32015" x="6586538" y="3756025"/>
          <p14:tracePt t="32023" x="6577013" y="3756025"/>
          <p14:tracePt t="32039" x="6577013" y="3748088"/>
          <p14:tracePt t="32070" x="6569075" y="3748088"/>
          <p14:tracePt t="32087" x="6561138" y="3748088"/>
          <p14:tracePt t="32094" x="6543675" y="3748088"/>
          <p14:tracePt t="32104" x="6535738" y="3748088"/>
          <p14:tracePt t="32110" x="6518275" y="3748088"/>
          <p14:tracePt t="32119" x="6492875" y="3748088"/>
          <p14:tracePt t="32126" x="6483350" y="3748088"/>
          <p14:tracePt t="32136" x="6467475" y="3748088"/>
          <p14:tracePt t="32142" x="6457950" y="3748088"/>
          <p14:tracePt t="32152" x="6442075" y="3748088"/>
          <p14:tracePt t="32158" x="6432550" y="3748088"/>
          <p14:tracePt t="32169" x="6424613" y="3748088"/>
          <p14:tracePt t="32175" x="6416675" y="3748088"/>
          <p14:tracePt t="32185" x="6399213" y="3748088"/>
          <p14:tracePt t="32190" x="6391275" y="3748088"/>
          <p14:tracePt t="32199" x="6373813" y="3748088"/>
          <p14:tracePt t="32207" x="6356350" y="3748088"/>
          <p14:tracePt t="32215" x="6338888" y="3738563"/>
          <p14:tracePt t="32222" x="6305550" y="3722688"/>
          <p14:tracePt t="32231" x="6254750" y="3705225"/>
          <p14:tracePt t="32239" x="6203950" y="3679825"/>
          <p14:tracePt t="32246" x="6161088" y="3662363"/>
          <p14:tracePt t="32255" x="6110288" y="3646488"/>
          <p14:tracePt t="32262" x="6076950" y="3636963"/>
          <p14:tracePt t="32271" x="6059488" y="3629025"/>
          <p14:tracePt t="32278" x="6042025" y="3619500"/>
          <p14:tracePt t="32288" x="6034088" y="3619500"/>
          <p14:tracePt t="32294" x="6024563" y="3619500"/>
          <p14:tracePt t="32422" x="6024563" y="3629025"/>
          <p14:tracePt t="32430" x="6024563" y="3636963"/>
          <p14:tracePt t="32438" x="6024563" y="3646488"/>
          <p14:tracePt t="32502" x="6024563" y="3654425"/>
          <p14:tracePt t="32510" x="6024563" y="3662363"/>
          <p14:tracePt t="32519" x="6024563" y="3671888"/>
          <p14:tracePt t="32526" x="6024563" y="3697288"/>
          <p14:tracePt t="32535" x="6024563" y="3730625"/>
          <p14:tracePt t="32542" x="6008688" y="3763963"/>
          <p14:tracePt t="32551" x="5983288" y="3798888"/>
          <p14:tracePt t="32558" x="5940425" y="3824288"/>
          <p14:tracePt t="32568" x="5905500" y="3849688"/>
          <p14:tracePt t="32574" x="5889625" y="3857625"/>
          <p14:tracePt t="32585" x="5864225" y="3867150"/>
          <p14:tracePt t="32590" x="5846763" y="3867150"/>
          <p14:tracePt t="32606" x="5838825" y="3867150"/>
          <p14:tracePt t="32654" x="5829300" y="3867150"/>
          <p14:tracePt t="32670" x="5821363" y="3867150"/>
          <p14:tracePt t="32687" x="5813425" y="3867150"/>
          <p14:tracePt t="32703" x="5803900" y="3857625"/>
          <p14:tracePt t="32759" x="5795963" y="3857625"/>
          <p14:tracePt t="32774" x="5788025" y="3867150"/>
          <p14:tracePt t="32790" x="5778500" y="3867150"/>
          <p14:tracePt t="32815" x="5778500" y="3849688"/>
          <p14:tracePt t="32823" x="5778500" y="3832225"/>
          <p14:tracePt t="32831" x="5788025" y="3798888"/>
          <p14:tracePt t="32838" x="5795963" y="3748088"/>
          <p14:tracePt t="32846" x="5795963" y="3697288"/>
          <p14:tracePt t="32854" x="5795963" y="3636963"/>
          <p14:tracePt t="32862" x="5795963" y="3594100"/>
          <p14:tracePt t="32870" x="5795963" y="3560763"/>
          <p14:tracePt t="32878" x="5788025" y="3535363"/>
          <p14:tracePt t="32886" x="5788025" y="3527425"/>
          <p14:tracePt t="32974" x="5778500" y="3527425"/>
          <p14:tracePt t="33015" x="5788025" y="3543300"/>
          <p14:tracePt t="33022" x="5795963" y="3552825"/>
          <p14:tracePt t="33031" x="5795963" y="3568700"/>
          <p14:tracePt t="33039" x="5795963" y="3586163"/>
          <p14:tracePt t="33046" x="5803900" y="3586163"/>
          <p14:tracePt t="33054" x="5813425" y="3603625"/>
          <p14:tracePt t="33062" x="5813425" y="3619500"/>
          <p14:tracePt t="33070" x="5829300" y="3629025"/>
          <p14:tracePt t="33079" x="5838825" y="3646488"/>
          <p14:tracePt t="33086" x="5846763" y="3662363"/>
          <p14:tracePt t="33094" x="5854700" y="3671888"/>
          <p14:tracePt t="33104" x="5864225" y="3687763"/>
          <p14:tracePt t="33110" x="5864225" y="3705225"/>
          <p14:tracePt t="33120" x="5864225" y="3713163"/>
          <p14:tracePt t="33126" x="5864225" y="3730625"/>
          <p14:tracePt t="33135" x="5864225" y="3748088"/>
          <p14:tracePt t="33151" x="5864225" y="3756025"/>
          <p14:tracePt t="33158" x="5864225" y="3763963"/>
          <p14:tracePt t="33174" x="5864225" y="3773488"/>
          <p14:tracePt t="33208" x="5864225" y="3781425"/>
          <p14:tracePt t="33216" x="5864225" y="3790950"/>
          <p14:tracePt t="33233" x="5864225" y="3806825"/>
          <p14:tracePt t="33239" x="5864225" y="3816350"/>
          <p14:tracePt t="33248" x="5864225" y="3832225"/>
          <p14:tracePt t="33255" x="5864225" y="3849688"/>
          <p14:tracePt t="33271" x="5864225" y="3857625"/>
          <p14:tracePt t="33279" x="5864225" y="3867150"/>
          <p14:tracePt t="33296" x="5864225" y="3875088"/>
          <p14:tracePt t="33303" x="5864225" y="3883025"/>
          <p14:tracePt t="33311" x="5864225" y="3892550"/>
          <p14:tracePt t="33336" x="5864225" y="3900488"/>
          <p14:tracePt t="33343" x="5864225" y="3908425"/>
          <p14:tracePt t="33359" x="5846763" y="3917950"/>
          <p14:tracePt t="33368" x="5846763" y="3925888"/>
          <p14:tracePt t="33375" x="5838825" y="3935413"/>
          <p14:tracePt t="33385" x="5829300" y="3935413"/>
          <p14:tracePt t="33391" x="5829300" y="3943350"/>
          <p14:tracePt t="33448" x="5821363" y="3943350"/>
          <p14:tracePt t="33480" x="5846763" y="3943350"/>
          <p14:tracePt t="33487" x="5864225" y="3943350"/>
          <p14:tracePt t="33495" x="5897563" y="3935413"/>
          <p14:tracePt t="33503" x="5948363" y="3925888"/>
          <p14:tracePt t="33511" x="5991225" y="3917950"/>
          <p14:tracePt t="33519" x="6034088" y="3917950"/>
          <p14:tracePt t="33527" x="6067425" y="3917950"/>
          <p14:tracePt t="33536" x="6092825" y="3917950"/>
          <p14:tracePt t="33543" x="6102350" y="3917950"/>
          <p14:tracePt t="33552" x="6110288" y="3917950"/>
          <p14:tracePt t="33559" x="6118225" y="3917950"/>
          <p14:tracePt t="33664" x="6110288" y="3917950"/>
          <p14:tracePt t="33671" x="6092825" y="3908425"/>
          <p14:tracePt t="33680" x="6067425" y="3892550"/>
          <p14:tracePt t="33687" x="6042025" y="3867150"/>
          <p14:tracePt t="33695" x="6016625" y="3841750"/>
          <p14:tracePt t="33703" x="5991225" y="3824288"/>
          <p14:tracePt t="33711" x="5973763" y="3781425"/>
          <p14:tracePt t="33721" x="5957888" y="3763963"/>
          <p14:tracePt t="33727" x="5948363" y="3738563"/>
          <p14:tracePt t="33737" x="5948363" y="3722688"/>
          <p14:tracePt t="33743" x="5948363" y="3713163"/>
          <p14:tracePt t="33752" x="5948363" y="3705225"/>
          <p14:tracePt t="33760" x="5948363" y="3697288"/>
          <p14:tracePt t="33768" x="5948363" y="3687763"/>
          <p14:tracePt t="33775" x="5948363" y="3671888"/>
          <p14:tracePt t="33784" x="5948363" y="3662363"/>
          <p14:tracePt t="33800" x="5957888" y="3654425"/>
          <p14:tracePt t="33807" x="5957888" y="3646488"/>
          <p14:tracePt t="33823" x="5965825" y="3636963"/>
          <p14:tracePt t="33833" x="5965825" y="3629025"/>
          <p14:tracePt t="33839" x="5965825" y="3619500"/>
          <p14:tracePt t="33855" x="5965825" y="3611563"/>
          <p14:tracePt t="33864" x="5973763" y="3603625"/>
          <p14:tracePt t="33871" x="5983288" y="3603625"/>
          <p14:tracePt t="33880" x="5991225" y="3586163"/>
          <p14:tracePt t="33887" x="5991225" y="3568700"/>
          <p14:tracePt t="33896" x="5999163" y="3560763"/>
          <p14:tracePt t="33903" x="6008688" y="3535363"/>
          <p14:tracePt t="33911" x="6016625" y="3502025"/>
          <p14:tracePt t="33919" x="6016625" y="3467100"/>
          <p14:tracePt t="33927" x="6016625" y="3441700"/>
          <p14:tracePt t="33935" x="6016625" y="3408363"/>
          <p14:tracePt t="33952" x="6016625" y="3348038"/>
          <p14:tracePt t="33959" x="6016625" y="3330575"/>
          <p14:tracePt t="33968" x="6016625" y="3305175"/>
          <p14:tracePt t="33975" x="6016625" y="3279775"/>
          <p14:tracePt t="33984" x="6016625" y="3271838"/>
          <p14:tracePt t="33992" x="6008688" y="3254375"/>
          <p14:tracePt t="34000" x="6008688" y="3238500"/>
          <p14:tracePt t="34007" x="5999163" y="3238500"/>
          <p14:tracePt t="34016" x="5991225" y="3228975"/>
          <p14:tracePt t="34023" x="5983288" y="3228975"/>
          <p14:tracePt t="34039" x="5973763" y="3228975"/>
          <p14:tracePt t="34051" x="5965825" y="3221038"/>
          <p14:tracePt t="34066" x="5957888" y="3221038"/>
          <p14:tracePt t="34071" x="5948363" y="3221038"/>
          <p14:tracePt t="34080" x="5940425" y="3221038"/>
          <p14:tracePt t="34087" x="5940425" y="3211513"/>
          <p14:tracePt t="34095" x="5932488" y="3211513"/>
          <p14:tracePt t="34103" x="5922963" y="3203575"/>
          <p14:tracePt t="34111" x="5922963" y="3195638"/>
          <p14:tracePt t="34128" x="5922963" y="3186113"/>
          <p14:tracePt t="34135" x="5922963" y="3170238"/>
          <p14:tracePt t="34143" x="5922963" y="3160713"/>
          <p14:tracePt t="34151" x="5922963" y="3144838"/>
          <p14:tracePt t="34159" x="5922963" y="3135313"/>
          <p14:tracePt t="34168" x="5922963" y="3109913"/>
          <p14:tracePt t="34175" x="5922963" y="3084513"/>
          <p14:tracePt t="34184" x="5922963" y="3067050"/>
          <p14:tracePt t="34191" x="5922963" y="3033713"/>
          <p14:tracePt t="34200" x="5922963" y="3008313"/>
          <p14:tracePt t="34208" x="5922963" y="2990850"/>
          <p14:tracePt t="34216" x="5922963" y="2965450"/>
          <p14:tracePt t="34223" x="5922963" y="2949575"/>
          <p14:tracePt t="34233" x="5922963" y="2940050"/>
          <p14:tracePt t="34239" x="5922963" y="2932113"/>
          <p14:tracePt t="34250" x="5922963" y="2922588"/>
          <p14:tracePt t="34266" x="5915025" y="2914650"/>
          <p14:tracePt t="34271" x="5905500" y="2914650"/>
          <p14:tracePt t="34280" x="5897563" y="2906713"/>
          <p14:tracePt t="34287" x="5889625" y="2906713"/>
          <p14:tracePt t="34296" x="5872163" y="2906713"/>
          <p14:tracePt t="34303" x="5864225" y="2906713"/>
          <p14:tracePt t="34311" x="5846763" y="2906713"/>
          <p14:tracePt t="34319" x="5838825" y="2906713"/>
          <p14:tracePt t="34327" x="5813425" y="2906713"/>
          <p14:tracePt t="34335" x="5778500" y="2906713"/>
          <p14:tracePt t="34344" x="5745163" y="2906713"/>
          <p14:tracePt t="34351" x="5710238" y="2914650"/>
          <p14:tracePt t="34360" x="5684838" y="2914650"/>
          <p14:tracePt t="34368" x="5659438" y="2914650"/>
          <p14:tracePt t="34375" x="5634038" y="2914650"/>
          <p14:tracePt t="34384" x="5626100" y="2914650"/>
          <p14:tracePt t="34392" x="5616575" y="2914650"/>
          <p14:tracePt t="34400" x="5608638" y="2914650"/>
          <p14:tracePt t="34416" x="5600700" y="2914650"/>
          <p14:tracePt t="34423" x="5591175" y="2914650"/>
          <p14:tracePt t="34439" x="5583238" y="2914650"/>
          <p14:tracePt t="34450" x="5575300" y="2906713"/>
          <p14:tracePt t="34455" x="5565775" y="2897188"/>
          <p14:tracePt t="34466" x="5565775" y="2889250"/>
          <p14:tracePt t="34471" x="5557838" y="2871788"/>
          <p14:tracePt t="34480" x="5557838" y="2855913"/>
          <p14:tracePt t="34487" x="5557838" y="2846388"/>
          <p14:tracePt t="34496" x="5549900" y="2838450"/>
          <p14:tracePt t="34503" x="5549900" y="2820988"/>
          <p14:tracePt t="34511" x="5549900" y="2813050"/>
          <p14:tracePt t="34519" x="5549900" y="2805113"/>
          <p14:tracePt t="34527" x="5549900" y="2795588"/>
          <p14:tracePt t="34535" x="5540375" y="2795588"/>
          <p14:tracePt t="34543" x="5540375" y="2787650"/>
          <p14:tracePt t="34608" x="5540375" y="2778125"/>
          <p14:tracePt t="34639" x="5540375" y="2787650"/>
          <p14:tracePt t="34655" x="5540375" y="2805113"/>
          <p14:tracePt t="34664" x="5540375" y="2820988"/>
          <p14:tracePt t="34671" x="5540375" y="2838450"/>
          <p14:tracePt t="34681" x="5540375" y="2863850"/>
          <p14:tracePt t="34687" x="5540375" y="2889250"/>
          <p14:tracePt t="34696" x="5540375" y="2906713"/>
          <p14:tracePt t="34703" x="5540375" y="2932113"/>
          <p14:tracePt t="34711" x="5540375" y="2957513"/>
          <p14:tracePt t="34719" x="5540375" y="2965450"/>
          <p14:tracePt t="34727" x="5540375" y="2982913"/>
          <p14:tracePt t="34736" x="5549900" y="3000375"/>
          <p14:tracePt t="34743" x="5575300" y="3016250"/>
          <p14:tracePt t="34752" x="5608638" y="3033713"/>
          <p14:tracePt t="34759" x="5641975" y="3041650"/>
          <p14:tracePt t="34769" x="5684838" y="3051175"/>
          <p14:tracePt t="34775" x="5719763" y="3051175"/>
          <p14:tracePt t="34784" x="5745163" y="3051175"/>
          <p14:tracePt t="34791" x="5753100" y="3051175"/>
          <p14:tracePt t="34800" x="5761038" y="3051175"/>
          <p14:tracePt t="34807" x="5770563" y="3051175"/>
          <p14:tracePt t="34816" x="5770563" y="3033713"/>
          <p14:tracePt t="34823" x="5770563" y="3016250"/>
          <p14:tracePt t="34832" x="5770563" y="2990850"/>
          <p14:tracePt t="34839" x="5761038" y="2957513"/>
          <p14:tracePt t="34849" x="5727700" y="2922588"/>
          <p14:tracePt t="34855" x="5702300" y="2881313"/>
          <p14:tracePt t="34866" x="5668963" y="2846388"/>
          <p14:tracePt t="34871" x="5626100" y="2820988"/>
          <p14:tracePt t="34882" x="5591175" y="2787650"/>
          <p14:tracePt t="34887" x="5565775" y="2778125"/>
          <p14:tracePt t="34896" x="5549900" y="2762250"/>
          <p14:tracePt t="34904" x="5549900" y="2752725"/>
          <p14:tracePt t="34912" x="5540375" y="2744788"/>
          <p14:tracePt t="34920" x="5532438" y="2744788"/>
          <p14:tracePt t="34936" x="5524500" y="2744788"/>
          <p14:tracePt t="34949" x="5524500" y="2752725"/>
          <p14:tracePt t="34959" x="5524500" y="2762250"/>
          <p14:tracePt t="34967" x="5524500" y="2770188"/>
          <p14:tracePt t="34975" x="5524500" y="2778125"/>
          <p14:tracePt t="34983" x="5524500" y="2795588"/>
          <p14:tracePt t="34991" x="5524500" y="2813050"/>
          <p14:tracePt t="35000" x="5524500" y="2820988"/>
          <p14:tracePt t="35008" x="5524500" y="2838450"/>
          <p14:tracePt t="35016" x="5524500" y="2846388"/>
          <p14:tracePt t="35023" x="5524500" y="2863850"/>
          <p14:tracePt t="35032" x="5524500" y="2871788"/>
          <p14:tracePt t="35050" x="5524500" y="2881313"/>
          <p14:tracePt t="35071" x="5540375" y="2881313"/>
          <p14:tracePt t="35082" x="5549900" y="2881313"/>
          <p14:tracePt t="35088" x="5565775" y="2881313"/>
          <p14:tracePt t="35099" x="5583238" y="2881313"/>
          <p14:tracePt t="35115" x="5591175" y="2871788"/>
          <p14:tracePt t="35121" x="5591175" y="2863850"/>
          <p14:tracePt t="35129" x="5591175" y="2855913"/>
          <p14:tracePt t="35145" x="5591175" y="2846388"/>
          <p14:tracePt t="35152" x="5591175" y="2838450"/>
          <p14:tracePt t="35169" x="5591175" y="2830513"/>
          <p14:tracePt t="35177" x="5591175" y="2820988"/>
          <p14:tracePt t="35225" x="5583238" y="2820988"/>
          <p14:tracePt t="35232" x="5575300" y="2820988"/>
          <p14:tracePt t="35240" x="5565775" y="2830513"/>
          <p14:tracePt t="35249" x="5549900" y="2838450"/>
          <p14:tracePt t="35256" x="5540375" y="2855913"/>
          <p14:tracePt t="35265" x="5532438" y="2871788"/>
          <p14:tracePt t="35272" x="5524500" y="2889250"/>
          <p14:tracePt t="35282" x="5514975" y="2906713"/>
          <p14:tracePt t="35288" x="5514975" y="2932113"/>
          <p14:tracePt t="35298" x="5507038" y="2957513"/>
          <p14:tracePt t="35304" x="5497513" y="2982913"/>
          <p14:tracePt t="35315" x="5497513" y="3008313"/>
          <p14:tracePt t="35320" x="5497513" y="3041650"/>
          <p14:tracePt t="35329" x="5497513" y="3084513"/>
          <p14:tracePt t="35337" x="5497513" y="3144838"/>
          <p14:tracePt t="35345" x="5497513" y="3203575"/>
          <p14:tracePt t="35352" x="5497513" y="3289300"/>
          <p14:tracePt t="35360" x="5524500" y="3373438"/>
          <p14:tracePt t="35368" x="5540375" y="3475038"/>
          <p14:tracePt t="35376" x="5575300" y="3578225"/>
          <p14:tracePt t="35385" x="5608638" y="3679825"/>
          <p14:tracePt t="35392" x="5641975" y="3773488"/>
          <p14:tracePt t="35402" x="5676900" y="3849688"/>
          <p14:tracePt t="35408" x="5710238" y="3900488"/>
          <p14:tracePt t="35417" x="5727700" y="3917950"/>
          <p14:tracePt t="35424" x="5745163" y="3935413"/>
          <p14:tracePt t="35433" x="5753100" y="3943350"/>
          <p14:tracePt t="35440" x="5761038" y="3943350"/>
          <p14:tracePt t="35456" x="5770563" y="3943350"/>
          <p14:tracePt t="35465" x="5778500" y="3943350"/>
          <p14:tracePt t="35481" x="5788025" y="3935413"/>
          <p14:tracePt t="35488" x="5788025" y="3917950"/>
          <p14:tracePt t="35498" x="5795963" y="3892550"/>
          <p14:tracePt t="35504" x="5795963" y="3867150"/>
          <p14:tracePt t="35515" x="5795963" y="3849688"/>
          <p14:tracePt t="35520" x="5795963" y="3832225"/>
          <p14:tracePt t="35529" x="5795963" y="3824288"/>
          <p14:tracePt t="35537" x="5795963" y="3806825"/>
          <p14:tracePt t="35545" x="5795963" y="3790950"/>
          <p14:tracePt t="35560" x="5795963" y="3781425"/>
          <p14:tracePt t="35568" x="5795963" y="3773488"/>
          <p14:tracePt t="35648" x="5795963" y="3763963"/>
          <p14:tracePt t="35656" x="5795963" y="3756025"/>
          <p14:tracePt t="35665" x="5788025" y="3748088"/>
          <p14:tracePt t="35672" x="5778500" y="3748088"/>
          <p14:tracePt t="35681" x="5770563" y="3730625"/>
          <p14:tracePt t="35688" x="5761038" y="3722688"/>
          <p14:tracePt t="35698" x="5753100" y="3713163"/>
          <p14:tracePt t="35704" x="5753100" y="3697288"/>
          <p14:tracePt t="35715" x="5745163" y="3687763"/>
          <p14:tracePt t="35720" x="5735638" y="3679825"/>
          <p14:tracePt t="35731" x="5727700" y="3662363"/>
          <p14:tracePt t="35736" x="5719763" y="3646488"/>
          <p14:tracePt t="35745" x="5710238" y="3636963"/>
          <p14:tracePt t="35752" x="5694363" y="3619500"/>
          <p14:tracePt t="35760" x="5676900" y="3603625"/>
          <p14:tracePt t="35768" x="5659438" y="3586163"/>
          <p14:tracePt t="35776" x="5641975" y="3578225"/>
          <p14:tracePt t="35784" x="5634038" y="3560763"/>
          <p14:tracePt t="35792" x="5626100" y="3560763"/>
          <p14:tracePt t="35801" x="5616575" y="3552825"/>
          <p14:tracePt t="35808" x="5608638" y="3543300"/>
          <p14:tracePt t="35881" x="5600700" y="3543300"/>
          <p14:tracePt t="35897" x="5600700" y="3552825"/>
          <p14:tracePt t="35904" x="5600700" y="3560763"/>
          <p14:tracePt t="35913" x="5600700" y="3578225"/>
          <p14:tracePt t="35920" x="5600700" y="3586163"/>
          <p14:tracePt t="35931" x="5600700" y="3603625"/>
          <p14:tracePt t="35936" x="5600700" y="3629025"/>
          <p14:tracePt t="35950" x="5600700" y="3646488"/>
          <p14:tracePt t="35952" x="5600700" y="3662363"/>
          <p14:tracePt t="35960" x="5600700" y="3679825"/>
          <p14:tracePt t="35968" x="5608638" y="3679825"/>
          <p14:tracePt t="35976" x="5608638" y="3687763"/>
          <p14:tracePt t="35984" x="5616575" y="3687763"/>
          <p14:tracePt t="35992" x="5634038" y="3687763"/>
          <p14:tracePt t="36000" x="5641975" y="3687763"/>
          <p14:tracePt t="36008" x="5668963" y="3687763"/>
          <p14:tracePt t="36016" x="5694363" y="3687763"/>
          <p14:tracePt t="36024" x="5727700" y="3687763"/>
          <p14:tracePt t="36032" x="5778500" y="3687763"/>
          <p14:tracePt t="36041" x="5813425" y="3679825"/>
          <p14:tracePt t="36050" x="5846763" y="3662363"/>
          <p14:tracePt t="36056" x="5872163" y="3646488"/>
          <p14:tracePt t="36065" x="5880100" y="3629025"/>
          <p14:tracePt t="36072" x="5889625" y="3619500"/>
          <p14:tracePt t="36081" x="5897563" y="3603625"/>
          <p14:tracePt t="36088" x="5897563" y="3586163"/>
          <p14:tracePt t="36098" x="5897563" y="3578225"/>
          <p14:tracePt t="36104" x="5897563" y="3560763"/>
          <p14:tracePt t="36114" x="5897563" y="3552825"/>
          <p14:tracePt t="36120" x="5889625" y="3543300"/>
          <p14:tracePt t="36131" x="5872163" y="3527425"/>
          <p14:tracePt t="36136" x="5846763" y="3509963"/>
          <p14:tracePt t="36145" x="5813425" y="3502025"/>
          <p14:tracePt t="36152" x="5770563" y="3492500"/>
          <p14:tracePt t="36161" x="5735638" y="3492500"/>
          <p14:tracePt t="36168" x="5710238" y="3492500"/>
          <p14:tracePt t="36176" x="5694363" y="3492500"/>
          <p14:tracePt t="36185" x="5676900" y="3492500"/>
          <p14:tracePt t="36192" x="5659438" y="3492500"/>
          <p14:tracePt t="36200" x="5651500" y="3492500"/>
          <p14:tracePt t="36209" x="5641975" y="3492500"/>
          <p14:tracePt t="36217" x="5634038" y="3502025"/>
          <p14:tracePt t="36225" x="5626100" y="3517900"/>
          <p14:tracePt t="36234" x="5626100" y="3535363"/>
          <p14:tracePt t="36241" x="5616575" y="3552825"/>
          <p14:tracePt t="36249" x="5608638" y="3578225"/>
          <p14:tracePt t="36256" x="5600700" y="3594100"/>
          <p14:tracePt t="36265" x="5600700" y="3603625"/>
          <p14:tracePt t="36273" x="5600700" y="3619500"/>
          <p14:tracePt t="36281" x="5600700" y="3636963"/>
          <p14:tracePt t="36288" x="5600700" y="3646488"/>
          <p14:tracePt t="36298" x="5600700" y="3671888"/>
          <p14:tracePt t="36304" x="5600700" y="3697288"/>
          <p14:tracePt t="36314" x="5600700" y="3705225"/>
          <p14:tracePt t="36321" x="5608638" y="3722688"/>
          <p14:tracePt t="36331" x="5608638" y="3730625"/>
          <p14:tracePt t="36336" x="5626100" y="3730625"/>
          <p14:tracePt t="36347" x="5634038" y="3730625"/>
          <p14:tracePt t="36352" x="5651500" y="3730625"/>
          <p14:tracePt t="36361" x="5668963" y="3730625"/>
          <p14:tracePt t="36368" x="5676900" y="3730625"/>
          <p14:tracePt t="36376" x="5694363" y="3730625"/>
          <p14:tracePt t="36384" x="5719763" y="3730625"/>
          <p14:tracePt t="36392" x="5735638" y="3722688"/>
          <p14:tracePt t="36400" x="5761038" y="3705225"/>
          <p14:tracePt t="36409" x="5778500" y="3687763"/>
          <p14:tracePt t="36416" x="5795963" y="3662363"/>
          <p14:tracePt t="36424" x="5803900" y="3636963"/>
          <p14:tracePt t="36433" x="5813425" y="3619500"/>
          <p14:tracePt t="36440" x="5813425" y="3594100"/>
          <p14:tracePt t="36449" x="5813425" y="3568700"/>
          <p14:tracePt t="36456" x="5813425" y="3552825"/>
          <p14:tracePt t="36465" x="5813425" y="3535363"/>
          <p14:tracePt t="36472" x="5803900" y="3517900"/>
          <p14:tracePt t="36481" x="5788025" y="3509963"/>
          <p14:tracePt t="36488" x="5761038" y="3492500"/>
          <p14:tracePt t="36498" x="5745163" y="3484563"/>
          <p14:tracePt t="36504" x="5719763" y="3484563"/>
          <p14:tracePt t="36514" x="5694363" y="3484563"/>
          <p14:tracePt t="36520" x="5684838" y="3484563"/>
          <p14:tracePt t="36531" x="5668963" y="3484563"/>
          <p14:tracePt t="36536" x="5651500" y="3484563"/>
          <p14:tracePt t="36552" x="5641975" y="3502025"/>
          <p14:tracePt t="36561" x="5641975" y="3527425"/>
          <p14:tracePt t="36568" x="5641975" y="3543300"/>
          <p14:tracePt t="36576" x="5641975" y="3568700"/>
          <p14:tracePt t="36584" x="5641975" y="3594100"/>
          <p14:tracePt t="36592" x="5641975" y="3611563"/>
          <p14:tracePt t="36600" x="5641975" y="3636963"/>
          <p14:tracePt t="36608" x="5641975" y="3654425"/>
          <p14:tracePt t="36616" x="5641975" y="3662363"/>
          <p14:tracePt t="36624" x="5641975" y="3671888"/>
          <p14:tracePt t="36633" x="5641975" y="3679825"/>
          <p14:tracePt t="36681" x="5651500" y="3679825"/>
          <p14:tracePt t="36688" x="5668963" y="3662363"/>
          <p14:tracePt t="36697" x="5676900" y="3646488"/>
          <p14:tracePt t="36704" x="5702300" y="3629025"/>
          <p14:tracePt t="36713" x="5719763" y="3603625"/>
          <p14:tracePt t="36720" x="5735638" y="3586163"/>
          <p14:tracePt t="36730" x="5745163" y="3568700"/>
          <p14:tracePt t="36736" x="5753100" y="3560763"/>
          <p14:tracePt t="36748" x="5753100" y="3552825"/>
          <p14:tracePt t="36752" x="5753100" y="3543300"/>
          <p14:tracePt t="36793" x="5753100" y="3535363"/>
          <p14:tracePt t="36824" x="5761038" y="3543300"/>
          <p14:tracePt t="36832" x="5761038" y="3552825"/>
          <p14:tracePt t="36849" x="5761038" y="3560763"/>
          <p14:tracePt t="36857" x="5761038" y="3568700"/>
          <p14:tracePt t="37969" x="5770563" y="3568700"/>
          <p14:tracePt t="37985" x="5778500" y="3578225"/>
          <p14:tracePt t="37994" x="5795963" y="3586163"/>
          <p14:tracePt t="38001" x="5813425" y="3594100"/>
          <p14:tracePt t="38010" x="5838825" y="3603625"/>
          <p14:tracePt t="38018" x="5864225" y="3603625"/>
          <p14:tracePt t="38026" x="5897563" y="3603625"/>
          <p14:tracePt t="38033" x="5922963" y="3603625"/>
          <p14:tracePt t="38041" x="5957888" y="3603625"/>
          <p14:tracePt t="38049" x="5991225" y="3603625"/>
          <p14:tracePt t="38057" x="6008688" y="3603625"/>
          <p14:tracePt t="38065" x="6024563" y="3603625"/>
          <p14:tracePt t="38074" x="6034088" y="3603625"/>
          <p14:tracePt t="38105" x="6042025" y="3603625"/>
          <p14:tracePt t="38146" x="6042025" y="3611563"/>
          <p14:tracePt t="38154" x="6034088" y="3611563"/>
          <p14:tracePt t="38162" x="6024563" y="3611563"/>
          <p14:tracePt t="38178" x="6016625" y="3611563"/>
          <p14:tracePt t="38185" x="5999163" y="3611563"/>
          <p14:tracePt t="38196" x="5991225" y="3611563"/>
          <p14:tracePt t="38201" x="5983288" y="3611563"/>
          <p14:tracePt t="38213" x="5973763" y="3603625"/>
          <p14:tracePt t="58653" x="5965825" y="3603625"/>
          <p14:tracePt t="58660" x="5940425" y="3603625"/>
          <p14:tracePt t="58668" x="5897563" y="3611563"/>
          <p14:tracePt t="58679" x="5838825" y="3619500"/>
          <p14:tracePt t="58684" x="5761038" y="3619500"/>
          <p14:tracePt t="58694" x="5668963" y="3619500"/>
          <p14:tracePt t="58702" x="5540375" y="3603625"/>
          <p14:tracePt t="58710" x="5387975" y="3560763"/>
          <p14:tracePt t="58717" x="5243513" y="3509963"/>
          <p14:tracePt t="58728" x="5091113" y="3459163"/>
          <p14:tracePt t="58732" x="4962525" y="3398838"/>
          <p14:tracePt t="58742" x="4843463" y="3340100"/>
          <p14:tracePt t="58748" x="4733925" y="3279775"/>
          <p14:tracePt t="58759" x="4648200" y="3238500"/>
          <p14:tracePt t="58764" x="4572000" y="3186113"/>
          <p14:tracePt t="58773" x="4495800" y="3160713"/>
          <p14:tracePt t="58780" x="4435475" y="3135313"/>
          <p14:tracePt t="58789" x="4394200" y="3119438"/>
          <p14:tracePt t="58796" x="4376738" y="3101975"/>
          <p14:tracePt t="58805" x="4351338" y="3084513"/>
          <p14:tracePt t="58813" x="4333875" y="3084513"/>
          <p14:tracePt t="58820" x="4308475" y="3076575"/>
          <p14:tracePt t="58828" x="4291013" y="3059113"/>
          <p14:tracePt t="58836" x="4275138" y="3041650"/>
          <p14:tracePt t="58844" x="4249738" y="3016250"/>
          <p14:tracePt t="58853" x="4224338" y="2990850"/>
          <p14:tracePt t="58860" x="4189413" y="2965450"/>
          <p14:tracePt t="58868" x="4146550" y="2940050"/>
          <p14:tracePt t="58877" x="4113213" y="2897188"/>
          <p14:tracePt t="58884" x="4044950" y="2846388"/>
          <p14:tracePt t="58893" x="3986213" y="2805113"/>
          <p14:tracePt t="58900" x="3900488" y="2736850"/>
          <p14:tracePt t="58910" x="3798888" y="2651125"/>
          <p14:tracePt t="58916" x="3671888" y="2557463"/>
          <p14:tracePt t="58926" x="3492500" y="2422525"/>
          <p14:tracePt t="58932" x="3238500" y="2268538"/>
          <p14:tracePt t="58942" x="2932113" y="2098675"/>
          <p14:tracePt t="58948" x="2574925" y="1928813"/>
          <p14:tracePt t="58961" x="2159000" y="1751013"/>
          <p14:tracePt t="58964" x="1716088" y="1571625"/>
          <p14:tracePt t="58976" x="1249363" y="1393825"/>
          <p14:tracePt t="58980" x="773113" y="1206500"/>
          <p14:tracePt t="58989" x="339725" y="104457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Cholesterol and </a:t>
            </a:r>
            <a:r>
              <a:rPr lang="en-US" dirty="0" err="1"/>
              <a:t>Cholesteryl</a:t>
            </a:r>
            <a:r>
              <a:rPr lang="en-US" dirty="0"/>
              <a:t> Esters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68437"/>
            <a:ext cx="4040188" cy="3941763"/>
          </a:xfrm>
        </p:spPr>
        <p:txBody>
          <a:bodyPr>
            <a:normAutofit/>
          </a:bodyPr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Phagocytic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cells become overloaded with lipid (triglycerides, cholesterol,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cholesteryl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esters)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Due to Increased intake or decreased catabolism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Atherosclerosis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444625"/>
            <a:ext cx="3200399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00"/>
    </mc:Choice>
    <mc:Fallback xmlns="">
      <p:transition spd="slow" advTm="59000"/>
    </mc:Fallback>
  </mc:AlternateContent>
  <p:extLst>
    <p:ext uri="{3A86A75C-4F4B-4683-9AE1-C65F6400EC91}">
      <p14:laserTraceLst xmlns:p14="http://schemas.microsoft.com/office/powerpoint/2010/main">
        <p14:tracePtLst>
          <p14:tracePt t="14619" x="4257675" y="5276850"/>
          <p14:tracePt t="15028" x="4265613" y="5260975"/>
          <p14:tracePt t="15038" x="4300538" y="5167313"/>
          <p14:tracePt t="15048" x="4402138" y="4937125"/>
          <p14:tracePt t="15060" x="4597400" y="4546600"/>
          <p14:tracePt t="15068" x="4827588" y="4197350"/>
          <p14:tracePt t="15079" x="5013325" y="3960813"/>
          <p14:tracePt t="15089" x="5208588" y="3763963"/>
          <p14:tracePt t="15099" x="5395913" y="3594100"/>
          <p14:tracePt t="15111" x="5540375" y="3502025"/>
          <p14:tracePt t="15119" x="5651500" y="3433763"/>
          <p14:tracePt t="15130" x="5719763" y="3398838"/>
          <p14:tracePt t="15139" x="5795963" y="3365500"/>
          <p14:tracePt t="15149" x="5821363" y="3348038"/>
          <p14:tracePt t="15161" x="5846763" y="3340100"/>
          <p14:tracePt t="15170" x="5854700" y="3340100"/>
          <p14:tracePt t="15190" x="5864225" y="3340100"/>
          <p14:tracePt t="15483" x="5864225" y="3330575"/>
          <p14:tracePt t="15494" x="5864225" y="3322638"/>
          <p14:tracePt t="15503" x="5864225" y="3314700"/>
          <p14:tracePt t="15514" x="5864225" y="3289300"/>
          <p14:tracePt t="15525" x="5864225" y="3263900"/>
          <p14:tracePt t="15534" x="5854700" y="3228975"/>
          <p14:tracePt t="15545" x="5846763" y="3211513"/>
          <p14:tracePt t="15554" x="5846763" y="3178175"/>
          <p14:tracePt t="15564" x="5838825" y="3144838"/>
          <p14:tracePt t="15576" x="5829300" y="3109913"/>
          <p14:tracePt t="15584" x="5829300" y="3084513"/>
          <p14:tracePt t="15595" x="5829300" y="3059113"/>
          <p14:tracePt t="15607" x="5829300" y="3041650"/>
          <p14:tracePt t="15615" x="5829300" y="3033713"/>
          <p14:tracePt t="15628" x="5829300" y="3025775"/>
          <p14:tracePt t="15635" x="5829300" y="3016250"/>
          <p14:tracePt t="15696" x="5821363" y="3016250"/>
          <p14:tracePt t="15706" x="5803900" y="3016250"/>
          <p14:tracePt t="15716" x="5795963" y="3016250"/>
          <p14:tracePt t="15727" x="5761038" y="3016250"/>
          <p14:tracePt t="15736" x="5727700" y="3033713"/>
          <p14:tracePt t="15746" x="5694363" y="3059113"/>
          <p14:tracePt t="15757" x="5641975" y="3076575"/>
          <p14:tracePt t="15766" x="5591175" y="3109913"/>
          <p14:tracePt t="15777" x="5557838" y="3127375"/>
          <p14:tracePt t="15787" x="5524500" y="3152775"/>
          <p14:tracePt t="15797" x="5497513" y="3170238"/>
          <p14:tracePt t="15810" x="5472113" y="3178175"/>
          <p14:tracePt t="15817" x="5456238" y="3186113"/>
          <p14:tracePt t="15828" x="5446713" y="3203575"/>
          <p14:tracePt t="15837" x="5446713" y="3211513"/>
          <p14:tracePt t="15848" x="5438775" y="3221038"/>
          <p14:tracePt t="15861" x="5430838" y="3228975"/>
          <p14:tracePt t="15879" x="5430838" y="3238500"/>
          <p14:tracePt t="15889" x="5421313" y="3246438"/>
          <p14:tracePt t="15979" x="5413375" y="3246438"/>
          <p14:tracePt t="15989" x="5405438" y="3238500"/>
          <p14:tracePt t="15999" x="5395913" y="3228975"/>
          <p14:tracePt t="16010" x="5395913" y="3221038"/>
          <p14:tracePt t="16019" x="5387975" y="3211513"/>
          <p14:tracePt t="16029" x="5380038" y="3203575"/>
          <p14:tracePt t="16070" x="5370513" y="3195638"/>
          <p14:tracePt t="16121" x="5370513" y="3186113"/>
          <p14:tracePt t="16141" x="5380038" y="3178175"/>
          <p14:tracePt t="16151" x="5395913" y="3178175"/>
          <p14:tracePt t="16161" x="5413375" y="3178175"/>
          <p14:tracePt t="16171" x="5438775" y="3170238"/>
          <p14:tracePt t="16181" x="5464175" y="3170238"/>
          <p14:tracePt t="16193" x="5481638" y="3160713"/>
          <p14:tracePt t="16201" x="5497513" y="3152775"/>
          <p14:tracePt t="16221" x="5507038" y="3152775"/>
          <p14:tracePt t="16243" x="5514975" y="3152775"/>
          <p14:tracePt t="16252" x="5524500" y="3152775"/>
          <p14:tracePt t="16303" x="5514975" y="3152775"/>
          <p14:tracePt t="16313" x="5507038" y="3152775"/>
          <p14:tracePt t="16324" x="5489575" y="3152775"/>
          <p14:tracePt t="16333" x="5464175" y="3152775"/>
          <p14:tracePt t="16344" x="5456238" y="3152775"/>
          <p14:tracePt t="16353" x="5438775" y="3152775"/>
          <p14:tracePt t="16363" x="5430838" y="3152775"/>
          <p14:tracePt t="16394" x="5421313" y="3152775"/>
          <p14:tracePt t="16515" x="5430838" y="3152775"/>
          <p14:tracePt t="16525" x="5438775" y="3152775"/>
          <p14:tracePt t="16536" x="5446713" y="3160713"/>
          <p14:tracePt t="16545" x="5456238" y="3160713"/>
          <p14:tracePt t="16556" x="5464175" y="3170238"/>
          <p14:tracePt t="16565" x="5472113" y="3170238"/>
          <p14:tracePt t="16677" x="5456238" y="3170238"/>
          <p14:tracePt t="16687" x="5421313" y="3170238"/>
          <p14:tracePt t="16697" x="5395913" y="3170238"/>
          <p14:tracePt t="16708" x="5345113" y="3160713"/>
          <p14:tracePt t="16717" x="5327650" y="3160713"/>
          <p14:tracePt t="16729" x="5311775" y="3160713"/>
          <p14:tracePt t="16737" x="5302250" y="3160713"/>
          <p14:tracePt t="16748" x="5294313" y="3160713"/>
          <p14:tracePt t="16760" x="5286375" y="3160713"/>
          <p14:tracePt t="16778" x="5276850" y="3160713"/>
          <p14:tracePt t="16859" x="5286375" y="3160713"/>
          <p14:tracePt t="16869" x="5302250" y="3160713"/>
          <p14:tracePt t="16879" x="5337175" y="3170238"/>
          <p14:tracePt t="16891" x="5353050" y="3178175"/>
          <p14:tracePt t="16899" x="5387975" y="3178175"/>
          <p14:tracePt t="16910" x="5421313" y="3178175"/>
          <p14:tracePt t="16919" x="5438775" y="3186113"/>
          <p14:tracePt t="16930" x="5464175" y="3186113"/>
          <p14:tracePt t="16943" x="5481638" y="3186113"/>
          <p14:tracePt t="16961" x="5489575" y="3186113"/>
          <p14:tracePt t="16970" x="5497513" y="3186113"/>
          <p14:tracePt t="17082" x="5481638" y="3186113"/>
          <p14:tracePt t="17093" x="5456238" y="3186113"/>
          <p14:tracePt t="17102" x="5430838" y="3186113"/>
          <p14:tracePt t="17112" x="5413375" y="3186113"/>
          <p14:tracePt t="17123" x="5387975" y="3186113"/>
          <p14:tracePt t="17132" x="5362575" y="3186113"/>
          <p14:tracePt t="17143" x="5353050" y="3186113"/>
          <p14:tracePt t="17153" x="5337175" y="3186113"/>
          <p14:tracePt t="17162" x="5327650" y="3186113"/>
          <p14:tracePt t="17193" x="5319713" y="3186113"/>
          <p14:tracePt t="17294" x="5327650" y="3186113"/>
          <p14:tracePt t="17305" x="5337175" y="3186113"/>
          <p14:tracePt t="17314" x="5370513" y="3186113"/>
          <p14:tracePt t="17325" x="5395913" y="3186113"/>
          <p14:tracePt t="17334" x="5421313" y="3186113"/>
          <p14:tracePt t="17345" x="5446713" y="3186113"/>
          <p14:tracePt t="17355" x="5472113" y="3186113"/>
          <p14:tracePt t="17365" x="5481638" y="3186113"/>
          <p14:tracePt t="17376" x="5497513" y="3186113"/>
          <p14:tracePt t="17385" x="5507038" y="3195638"/>
          <p14:tracePt t="17426" x="5514975" y="3195638"/>
          <p14:tracePt t="17486" x="5489575" y="3195638"/>
          <p14:tracePt t="17496" x="5464175" y="3178175"/>
          <p14:tracePt t="17507" x="5430838" y="3170238"/>
          <p14:tracePt t="17516" x="5395913" y="3152775"/>
          <p14:tracePt t="17527" x="5370513" y="3144838"/>
          <p14:tracePt t="17538" x="5353050" y="3144838"/>
          <p14:tracePt t="17547" x="5345113" y="3135313"/>
          <p14:tracePt t="17559" x="5337175" y="3135313"/>
          <p14:tracePt t="17567" x="5327650" y="3135313"/>
          <p14:tracePt t="17577" x="5327650" y="3127375"/>
          <p14:tracePt t="17648" x="5337175" y="3127375"/>
          <p14:tracePt t="17659" x="5362575" y="3127375"/>
          <p14:tracePt t="17668" x="5395913" y="3127375"/>
          <p14:tracePt t="17678" x="5456238" y="3144838"/>
          <p14:tracePt t="17690" x="5514975" y="3170238"/>
          <p14:tracePt t="17699" x="5575300" y="3186113"/>
          <p14:tracePt t="17710" x="5626100" y="3211513"/>
          <p14:tracePt t="17719" x="5659438" y="3211513"/>
          <p14:tracePt t="17729" x="5668963" y="3221038"/>
          <p14:tracePt t="17742" x="5684838" y="3228975"/>
          <p14:tracePt t="17749" x="5694363" y="3228975"/>
          <p14:tracePt t="17760" x="5702300" y="3238500"/>
          <p14:tracePt t="17821" x="5684838" y="3238500"/>
          <p14:tracePt t="17830" x="5651500" y="3238500"/>
          <p14:tracePt t="17841" x="5608638" y="3238500"/>
          <p14:tracePt t="17850" x="5583238" y="3238500"/>
          <p14:tracePt t="17860" x="5549900" y="3238500"/>
          <p14:tracePt t="17871" x="5507038" y="3238500"/>
          <p14:tracePt t="17880" x="5481638" y="3228975"/>
          <p14:tracePt t="17892" x="5456238" y="3221038"/>
          <p14:tracePt t="17901" x="5456238" y="3211513"/>
          <p14:tracePt t="17911" x="5446713" y="3211513"/>
          <p14:tracePt t="17922" x="5438775" y="3211513"/>
          <p14:tracePt t="18083" x="5446713" y="3211513"/>
          <p14:tracePt t="18113" x="5456238" y="3211513"/>
          <p14:tracePt t="18124" x="5464175" y="3211513"/>
          <p14:tracePt t="18164" x="5472113" y="3211513"/>
          <p14:tracePt t="18275" x="5464175" y="3211513"/>
          <p14:tracePt t="18285" x="5456238" y="3203575"/>
          <p14:tracePt t="18296" x="5438775" y="3195638"/>
          <p14:tracePt t="18306" x="5421313" y="3195638"/>
          <p14:tracePt t="18326" x="5413375" y="3195638"/>
          <p14:tracePt t="18336" x="5405438" y="3195638"/>
          <p14:tracePt t="18366" x="5395913" y="3195638"/>
          <p14:tracePt t="18457" x="5405438" y="3195638"/>
          <p14:tracePt t="18467" x="5413375" y="3195638"/>
          <p14:tracePt t="18478" x="5421313" y="3195638"/>
          <p14:tracePt t="18489" x="5438775" y="3195638"/>
          <p14:tracePt t="18508" x="5446713" y="3195638"/>
          <p14:tracePt t="18518" x="5456238" y="3195638"/>
          <p14:tracePt t="18539" x="5456238" y="3203575"/>
          <p14:tracePt t="18589" x="5438775" y="3211513"/>
          <p14:tracePt t="18599" x="5421313" y="3221038"/>
          <p14:tracePt t="18609" x="5395913" y="3228975"/>
          <p14:tracePt t="18619" x="5370513" y="3238500"/>
          <p14:tracePt t="18629" x="5362575" y="3238500"/>
          <p14:tracePt t="18641" x="5353050" y="3238500"/>
          <p14:tracePt t="18649" x="5337175" y="3246438"/>
          <p14:tracePt t="18721" x="5345113" y="3246438"/>
          <p14:tracePt t="18730" x="5387975" y="3246438"/>
          <p14:tracePt t="18741" x="5446713" y="3254375"/>
          <p14:tracePt t="18751" x="5532438" y="3263900"/>
          <p14:tracePt t="18761" x="5659438" y="3271838"/>
          <p14:tracePt t="18774" x="5788025" y="3289300"/>
          <p14:tracePt t="18781" x="5915025" y="3297238"/>
          <p14:tracePt t="18791" x="6016625" y="3297238"/>
          <p14:tracePt t="18801" x="6102350" y="3305175"/>
          <p14:tracePt t="18811" x="6161088" y="3305175"/>
          <p14:tracePt t="18824" x="6194425" y="3305175"/>
          <p14:tracePt t="18832" x="6211888" y="3305175"/>
          <p14:tracePt t="18842" x="6221413" y="3305175"/>
          <p14:tracePt t="18852" x="6229350" y="3305175"/>
          <p14:tracePt t="19115" x="6237288" y="3305175"/>
          <p14:tracePt t="19125" x="6254750" y="3305175"/>
          <p14:tracePt t="19135" x="6280150" y="3305175"/>
          <p14:tracePt t="19145" x="6338888" y="3305175"/>
          <p14:tracePt t="19156" x="6424613" y="3297238"/>
          <p14:tracePt t="19165" x="6526213" y="3289300"/>
          <p14:tracePt t="19175" x="6611938" y="3289300"/>
          <p14:tracePt t="19186" x="6696075" y="3289300"/>
          <p14:tracePt t="19196" x="6781800" y="3271838"/>
          <p14:tracePt t="19207" x="6840538" y="3271838"/>
          <p14:tracePt t="19216" x="6883400" y="3263900"/>
          <p14:tracePt t="19226" x="6916738" y="3254375"/>
          <p14:tracePt t="19242" x="6943725" y="3246438"/>
          <p14:tracePt t="19246" x="6959600" y="3246438"/>
          <p14:tracePt t="19266" x="6969125" y="3246438"/>
          <p14:tracePt t="19277" x="6977063" y="3238500"/>
          <p14:tracePt t="19297" x="6985000" y="3228975"/>
          <p14:tracePt t="19308" x="6985000" y="3221038"/>
          <p14:tracePt t="19317" x="6994525" y="3203575"/>
          <p14:tracePt t="19327" x="7010400" y="3178175"/>
          <p14:tracePt t="19340" x="7019925" y="3144838"/>
          <p14:tracePt t="19347" x="7035800" y="3109913"/>
          <p14:tracePt t="19358" x="7053263" y="3076575"/>
          <p14:tracePt t="19368" x="7070725" y="3041650"/>
          <p14:tracePt t="19378" x="7078663" y="3016250"/>
          <p14:tracePt t="19390" x="7096125" y="2990850"/>
          <p14:tracePt t="19398" x="7113588" y="2974975"/>
          <p14:tracePt t="19409" x="7121525" y="2949575"/>
          <p14:tracePt t="19418" x="7121525" y="2932113"/>
          <p14:tracePt t="19428" x="7129463" y="2922588"/>
          <p14:tracePt t="19440" x="7138988" y="2914650"/>
          <p14:tracePt t="19448" x="7146925" y="2906713"/>
          <p14:tracePt t="19460" x="7146925" y="2897188"/>
          <p14:tracePt t="19570" x="7121525" y="2897188"/>
          <p14:tracePt t="19580" x="7088188" y="2897188"/>
          <p14:tracePt t="19590" x="7035800" y="2897188"/>
          <p14:tracePt t="19600" x="6969125" y="2897188"/>
          <p14:tracePt t="19610" x="6891338" y="2897188"/>
          <p14:tracePt t="19624" x="6824663" y="2897188"/>
          <p14:tracePt t="19630" x="6764338" y="2897188"/>
          <p14:tracePt t="19641" x="6705600" y="2881313"/>
          <p14:tracePt t="19651" x="6627813" y="2863850"/>
          <p14:tracePt t="19661" x="6577013" y="2846388"/>
          <p14:tracePt t="19674" x="6543675" y="2830513"/>
          <p14:tracePt t="19682" x="6510338" y="2820988"/>
          <p14:tracePt t="19691" x="6500813" y="2813050"/>
          <p14:tracePt t="19701" x="6492875" y="2813050"/>
          <p14:tracePt t="19711" x="6483350" y="2805113"/>
          <p14:tracePt t="19884" x="6492875" y="2805113"/>
          <p14:tracePt t="19894" x="6510338" y="2805113"/>
          <p14:tracePt t="19905" x="6561138" y="2813050"/>
          <p14:tracePt t="19914" x="6627813" y="2820988"/>
          <p14:tracePt t="19925" x="6705600" y="2846388"/>
          <p14:tracePt t="19934" x="6789738" y="2855913"/>
          <p14:tracePt t="19944" x="6865938" y="2863850"/>
          <p14:tracePt t="19956" x="6926263" y="2881313"/>
          <p14:tracePt t="19965" x="6959600" y="2889250"/>
          <p14:tracePt t="19975" x="6977063" y="2889250"/>
          <p14:tracePt t="19985" x="6985000" y="2889250"/>
          <p14:tracePt t="19995" x="6994525" y="2889250"/>
          <p14:tracePt t="20006" x="7002463" y="2889250"/>
          <p14:tracePt t="20056" x="6994525" y="2897188"/>
          <p14:tracePt t="20066" x="6969125" y="2906713"/>
          <p14:tracePt t="20076" x="6926263" y="2914650"/>
          <p14:tracePt t="20087" x="6865938" y="2914650"/>
          <p14:tracePt t="20096" x="6799263" y="2914650"/>
          <p14:tracePt t="20107" x="6738938" y="2914650"/>
          <p14:tracePt t="20116" x="6654800" y="2914650"/>
          <p14:tracePt t="20126" x="6577013" y="2906713"/>
          <p14:tracePt t="20139" x="6510338" y="2889250"/>
          <p14:tracePt t="20147" x="6457950" y="2871788"/>
          <p14:tracePt t="20157" x="6424613" y="2863850"/>
          <p14:tracePt t="20167" x="6416675" y="2855913"/>
          <p14:tracePt t="20177" x="6399213" y="2846388"/>
          <p14:tracePt t="20197" x="6391275" y="2846388"/>
          <p14:tracePt t="20926" x="6399213" y="2846388"/>
          <p14:tracePt t="20937" x="6416675" y="2846388"/>
          <p14:tracePt t="20946" x="6442075" y="2846388"/>
          <p14:tracePt t="20956" x="6483350" y="2846388"/>
          <p14:tracePt t="20966" x="6518275" y="2846388"/>
          <p14:tracePt t="20976" x="6543675" y="2855913"/>
          <p14:tracePt t="20989" x="6561138" y="2855913"/>
          <p14:tracePt t="20996" x="6569075" y="2855913"/>
          <p14:tracePt t="21007" x="6577013" y="2855913"/>
          <p14:tracePt t="21026" x="6586538" y="2855913"/>
          <p14:tracePt t="21502" x="6594475" y="2863850"/>
          <p14:tracePt t="21512" x="6602413" y="2881313"/>
          <p14:tracePt t="21523" x="6611938" y="2889250"/>
          <p14:tracePt t="21532" x="6627813" y="2906713"/>
          <p14:tracePt t="21542" x="6645275" y="2932113"/>
          <p14:tracePt t="21554" x="6662738" y="2949575"/>
          <p14:tracePt t="21563" x="6688138" y="2965450"/>
          <p14:tracePt t="21574" x="6696075" y="2974975"/>
          <p14:tracePt t="21583" x="6721475" y="2982913"/>
          <p14:tracePt t="21593" x="6738938" y="2990850"/>
          <p14:tracePt t="21605" x="6756400" y="3000375"/>
          <p14:tracePt t="21624" x="6764338" y="3008313"/>
          <p14:tracePt t="21635" x="6772275" y="3008313"/>
          <p14:tracePt t="21674" x="6781800" y="3008313"/>
          <p14:tracePt t="22726" x="6799263" y="3008313"/>
          <p14:tracePt t="22737" x="6807200" y="3008313"/>
          <p14:tracePt t="22746" x="6832600" y="3008313"/>
          <p14:tracePt t="22756" x="6858000" y="3008313"/>
          <p14:tracePt t="22768" x="6875463" y="3008313"/>
          <p14:tracePt t="22776" x="6900863" y="3008313"/>
          <p14:tracePt t="22788" x="6916738" y="3008313"/>
          <p14:tracePt t="22797" x="6926263" y="3008313"/>
          <p14:tracePt t="22807" x="6934200" y="3008313"/>
          <p14:tracePt t="22822" x="6943725" y="3008313"/>
          <p14:tracePt t="22838" x="6951663" y="3008313"/>
          <p14:tracePt t="22959" x="6943725" y="3008313"/>
          <p14:tracePt t="22970" x="6900863" y="3008313"/>
          <p14:tracePt t="22979" x="6824663" y="3008313"/>
          <p14:tracePt t="22989" x="6738938" y="3008313"/>
          <p14:tracePt t="22999" x="6627813" y="3008313"/>
          <p14:tracePt t="23009" x="6526213" y="3000375"/>
          <p14:tracePt t="23020" x="6442075" y="2965450"/>
          <p14:tracePt t="23030" x="6348413" y="2949575"/>
          <p14:tracePt t="23040" x="6288088" y="2922588"/>
          <p14:tracePt t="23050" x="6254750" y="2906713"/>
          <p14:tracePt t="23060" x="6237288" y="2906713"/>
          <p14:tracePt t="23070" x="6229350" y="2897188"/>
          <p14:tracePt t="23080" x="6221413" y="2897188"/>
          <p14:tracePt t="23201" x="6229350" y="2897188"/>
          <p14:tracePt t="23211" x="6254750" y="2897188"/>
          <p14:tracePt t="23222" x="6272213" y="2897188"/>
          <p14:tracePt t="23232" x="6297613" y="2897188"/>
          <p14:tracePt t="23254" x="6356350" y="2897188"/>
          <p14:tracePt t="23262" x="6381750" y="2897188"/>
          <p14:tracePt t="23272" x="6424613" y="2897188"/>
          <p14:tracePt t="23284" x="6457950" y="2906713"/>
          <p14:tracePt t="23292" x="6492875" y="2906713"/>
          <p14:tracePt t="23303" x="6535738" y="2914650"/>
          <p14:tracePt t="23312" x="6569075" y="2922588"/>
          <p14:tracePt t="23323" x="6602413" y="2922588"/>
          <p14:tracePt t="23336" x="6637338" y="2940050"/>
          <p14:tracePt t="23343" x="6654800" y="2940050"/>
          <p14:tracePt t="23354" x="6670675" y="2940050"/>
          <p14:tracePt t="23364" x="6688138" y="2940050"/>
          <p14:tracePt t="23373" x="6696075" y="2949575"/>
          <p14:tracePt t="23387" x="6705600" y="2949575"/>
          <p14:tracePt t="23394" x="6705600" y="2957513"/>
          <p14:tracePt t="23405" x="6713538" y="2957513"/>
          <p14:tracePt t="23758" x="6713538" y="2965450"/>
          <p14:tracePt t="23768" x="6705600" y="2965450"/>
          <p14:tracePt t="23778" x="6696075" y="2965450"/>
          <p14:tracePt t="23788" x="6670675" y="2965450"/>
          <p14:tracePt t="23799" x="6654800" y="2965450"/>
          <p14:tracePt t="23809" x="6645275" y="2965450"/>
          <p14:tracePt t="23819" x="6637338" y="2965450"/>
          <p14:tracePt t="23829" x="6627813" y="2965450"/>
          <p14:tracePt t="23859" x="6619875" y="2965450"/>
          <p14:tracePt t="25114" x="6637338" y="2965450"/>
          <p14:tracePt t="25123" x="6654800" y="2974975"/>
          <p14:tracePt t="25135" x="6670675" y="2974975"/>
          <p14:tracePt t="25144" x="6688138" y="2974975"/>
          <p14:tracePt t="25154" x="6705600" y="2974975"/>
          <p14:tracePt t="25165" x="6713538" y="2974975"/>
          <p14:tracePt t="25174" x="6731000" y="2974975"/>
          <p14:tracePt t="25184" x="6738938" y="2974975"/>
          <p14:tracePt t="25194" x="6746875" y="2974975"/>
          <p14:tracePt t="25204" x="6756400" y="2974975"/>
          <p14:tracePt t="25224" x="6772275" y="2974975"/>
          <p14:tracePt t="25236" x="6781800" y="2974975"/>
          <p14:tracePt t="25255" x="6789738" y="2974975"/>
          <p14:tracePt t="25267" x="6799263" y="2974975"/>
          <p14:tracePt t="25275" x="6807200" y="2974975"/>
          <p14:tracePt t="25295" x="6815138" y="2974975"/>
          <p14:tracePt t="25305" x="6824663" y="2974975"/>
          <p14:tracePt t="25319" x="6832600" y="2974975"/>
          <p14:tracePt t="25326" x="6840538" y="2974975"/>
          <p14:tracePt t="25337" x="6850063" y="2974975"/>
          <p14:tracePt t="25356" x="6858000" y="2974975"/>
          <p14:tracePt t="25368" x="6865938" y="2974975"/>
          <p14:tracePt t="25376" x="6865938" y="2982913"/>
          <p14:tracePt t="25386" x="6875463" y="2982913"/>
          <p14:tracePt t="25396" x="6883400" y="2982913"/>
          <p14:tracePt t="25406" x="6891338" y="2982913"/>
          <p14:tracePt t="25427" x="6900863" y="2982913"/>
          <p14:tracePt t="25437" x="6908800" y="2982913"/>
          <p14:tracePt t="25468" x="6916738" y="2982913"/>
          <p14:tracePt t="25477" x="6926263" y="2982913"/>
          <p14:tracePt t="25488" x="6934200" y="2982913"/>
          <p14:tracePt t="25548" x="6943725" y="2982913"/>
          <p14:tracePt t="25609" x="6943725" y="2990850"/>
          <p14:tracePt t="25629" x="6934200" y="2990850"/>
          <p14:tracePt t="25639" x="6926263" y="2990850"/>
          <p14:tracePt t="25649" x="6900863" y="3000375"/>
          <p14:tracePt t="25659" x="6875463" y="3000375"/>
          <p14:tracePt t="25669" x="6850063" y="3000375"/>
          <p14:tracePt t="25680" x="6807200" y="3000375"/>
          <p14:tracePt t="25690" x="6764338" y="3000375"/>
          <p14:tracePt t="25701" x="6713538" y="3000375"/>
          <p14:tracePt t="25710" x="6662738" y="2982913"/>
          <p14:tracePt t="25720" x="6627813" y="2965450"/>
          <p14:tracePt t="25731" x="6619875" y="2949575"/>
          <p14:tracePt t="25740" x="6602413" y="2940050"/>
          <p14:tracePt t="25751" x="6594475" y="2940050"/>
          <p14:tracePt t="25761" x="6586538" y="2940050"/>
          <p14:tracePt t="25771" x="6586538" y="2932113"/>
          <p14:tracePt t="25872" x="6602413" y="2932113"/>
          <p14:tracePt t="25882" x="6637338" y="2932113"/>
          <p14:tracePt t="25892" x="6654800" y="2932113"/>
          <p14:tracePt t="25902" x="6688138" y="2932113"/>
          <p14:tracePt t="25912" x="6721475" y="2940050"/>
          <p14:tracePt t="25923" x="6746875" y="2949575"/>
          <p14:tracePt t="25934" x="6764338" y="2949575"/>
          <p14:tracePt t="25942" x="6789738" y="2957513"/>
          <p14:tracePt t="25953" x="6807200" y="2965450"/>
          <p14:tracePt t="25964" x="6815138" y="2965450"/>
          <p14:tracePt t="25973" x="6832600" y="2965450"/>
          <p14:tracePt t="25984" x="6840538" y="2965450"/>
          <p14:tracePt t="25993" x="6850063" y="2965450"/>
          <p14:tracePt t="26003" x="6850063" y="2974975"/>
          <p14:tracePt t="26034" x="6858000" y="2974975"/>
          <p14:tracePt t="26459" x="6858000" y="2982913"/>
          <p14:tracePt t="26509" x="6850063" y="2982913"/>
          <p14:tracePt t="26519" x="6840538" y="2982913"/>
          <p14:tracePt t="26530" x="6832600" y="2990850"/>
          <p14:tracePt t="26550" x="6824663" y="2990850"/>
          <p14:tracePt t="26560" x="6815138" y="2990850"/>
          <p14:tracePt t="26600" x="6807200" y="2990850"/>
          <p14:tracePt t="26651" x="6799263" y="2990850"/>
          <p14:tracePt t="26681" x="6789738" y="2990850"/>
          <p14:tracePt t="26893" x="6781800" y="2990850"/>
          <p14:tracePt t="26903" x="6781800" y="3000375"/>
          <p14:tracePt t="26944" x="6772275" y="3000375"/>
          <p14:tracePt t="26975" x="6764338" y="3000375"/>
          <p14:tracePt t="26985" x="6746875" y="3000375"/>
          <p14:tracePt t="26995" x="6738938" y="3000375"/>
          <p14:tracePt t="27005" x="6713538" y="3000375"/>
          <p14:tracePt t="27015" x="6680200" y="3000375"/>
          <p14:tracePt t="27025" x="6637338" y="3000375"/>
          <p14:tracePt t="27035" x="6594475" y="3000375"/>
          <p14:tracePt t="27047" x="6543675" y="2990850"/>
          <p14:tracePt t="27055" x="6500813" y="2982913"/>
          <p14:tracePt t="27067" x="6467475" y="2974975"/>
          <p14:tracePt t="27076" x="6442075" y="2965450"/>
          <p14:tracePt t="27086" x="6432550" y="2965450"/>
          <p14:tracePt t="27098" x="6416675" y="2965450"/>
          <p14:tracePt t="27106" x="6416675" y="2957513"/>
          <p14:tracePt t="27136" x="6407150" y="2957513"/>
          <p14:tracePt t="28502" x="6416675" y="2957513"/>
          <p14:tracePt t="28512" x="6432550" y="2957513"/>
          <p14:tracePt t="28522" x="6457950" y="2965450"/>
          <p14:tracePt t="28533" x="6483350" y="2974975"/>
          <p14:tracePt t="28542" x="6510338" y="2982913"/>
          <p14:tracePt t="28552" x="6543675" y="2990850"/>
          <p14:tracePt t="28564" x="6569075" y="2990850"/>
          <p14:tracePt t="28573" x="6577013" y="3000375"/>
          <p14:tracePt t="28583" x="6594475" y="3000375"/>
          <p14:tracePt t="28593" x="6602413" y="3000375"/>
          <p14:tracePt t="28654" x="6611938" y="3000375"/>
          <p14:tracePt t="48015" x="6526213" y="3186113"/>
          <p14:tracePt t="48027" x="6424613" y="3484563"/>
          <p14:tracePt t="48035" x="6323013" y="3781425"/>
          <p14:tracePt t="48046" x="6262688" y="3976688"/>
          <p14:tracePt t="48056" x="6203950" y="4156075"/>
          <p14:tracePt t="48066" x="6194425" y="4316413"/>
          <p14:tracePt t="48079" x="6178550" y="4486275"/>
          <p14:tracePt t="48086" x="6178550" y="4640263"/>
          <p14:tracePt t="48097" x="6178550" y="4767263"/>
          <p14:tracePt t="48106" x="6178550" y="4886325"/>
          <p14:tracePt t="48116" x="6203950" y="4987925"/>
          <p14:tracePt t="48129" x="6254750" y="5073650"/>
          <p14:tracePt t="48137" x="6323013" y="5167313"/>
          <p14:tracePt t="48149" x="6373813" y="5235575"/>
          <p14:tracePt t="48157" x="6457950" y="5302250"/>
          <p14:tracePt t="48167" x="6535738" y="5370513"/>
          <p14:tracePt t="48178" x="6611938" y="5413375"/>
          <p14:tracePt t="48187" x="6688138" y="5430838"/>
          <p14:tracePt t="48198" x="6746875" y="5456238"/>
          <p14:tracePt t="48208" x="6807200" y="5456238"/>
          <p14:tracePt t="48217" x="6875463" y="5456238"/>
          <p14:tracePt t="48229" x="6916738" y="5456238"/>
          <p14:tracePt t="48238" x="6977063" y="5456238"/>
          <p14:tracePt t="48248" x="7010400" y="5456238"/>
          <p14:tracePt t="48259" x="7053263" y="5456238"/>
          <p14:tracePt t="48268" x="7070725" y="5456238"/>
          <p14:tracePt t="48279" x="7088188" y="5456238"/>
          <p14:tracePt t="48288" x="7113588" y="5456238"/>
          <p14:tracePt t="48310" x="7121525" y="5456238"/>
          <p14:tracePt t="48319" x="7129463" y="5464175"/>
          <p14:tracePt t="48330" x="7138988" y="5464175"/>
          <p14:tracePt t="48339" x="7138988" y="5481638"/>
          <p14:tracePt t="48360" x="7138988" y="5507038"/>
          <p14:tracePt t="48369" x="7138988" y="5532438"/>
          <p14:tracePt t="48380" x="7129463" y="5549900"/>
          <p14:tracePt t="48390" x="7096125" y="5600700"/>
          <p14:tracePt t="48400" x="7045325" y="5651500"/>
          <p14:tracePt t="48411" x="6951663" y="5719763"/>
          <p14:tracePt t="48420" x="6832600" y="5803900"/>
          <p14:tracePt t="48430" x="6713538" y="5872163"/>
          <p14:tracePt t="48440" x="6569075" y="5922963"/>
          <p14:tracePt t="48451" x="6442075" y="5948363"/>
          <p14:tracePt t="48462" x="6313488" y="5957888"/>
          <p14:tracePt t="48471" x="6229350" y="5957888"/>
          <p14:tracePt t="48480" x="6161088" y="5957888"/>
          <p14:tracePt t="48492" x="6110288" y="5957888"/>
          <p14:tracePt t="48501" x="6084888" y="5957888"/>
          <p14:tracePt t="48512" x="6059488" y="5940425"/>
          <p14:tracePt t="48521" x="6042025" y="5932488"/>
          <p14:tracePt t="48531" x="6024563" y="5905500"/>
          <p14:tracePt t="48544" x="6016625" y="5872163"/>
          <p14:tracePt t="48551" x="5999163" y="5838825"/>
          <p14:tracePt t="48563" x="5983288" y="5788025"/>
          <p14:tracePt t="48572" x="5973763" y="5745163"/>
          <p14:tracePt t="48582" x="5965825" y="5694363"/>
          <p14:tracePt t="48595" x="5957888" y="5659438"/>
          <p14:tracePt t="48602" x="5932488" y="5616575"/>
          <p14:tracePt t="48613" x="5932488" y="5583238"/>
          <p14:tracePt t="48623" x="5922963" y="5540375"/>
          <p14:tracePt t="48632" x="5922963" y="5514975"/>
          <p14:tracePt t="48645" x="5922963" y="5497513"/>
          <p14:tracePt t="48653" x="5922963" y="5472113"/>
          <p14:tracePt t="48663" x="5922963" y="5456238"/>
          <p14:tracePt t="48673" x="5922963" y="5446713"/>
          <p14:tracePt t="48683" x="5932488" y="5430838"/>
          <p14:tracePt t="48695" x="5965825" y="5413375"/>
          <p14:tracePt t="48704" x="6016625" y="5380038"/>
          <p14:tracePt t="48714" x="6076950" y="5362575"/>
          <p14:tracePt t="48725" x="6135688" y="5362575"/>
          <p14:tracePt t="48734" x="6178550" y="5362575"/>
          <p14:tracePt t="48745" x="6221413" y="5362575"/>
          <p14:tracePt t="48754" x="6272213" y="5380038"/>
          <p14:tracePt t="48764" x="6323013" y="5413375"/>
          <p14:tracePt t="48775" x="6365875" y="5464175"/>
          <p14:tracePt t="48784" x="6416675" y="5557838"/>
          <p14:tracePt t="48795" x="6475413" y="5659438"/>
          <p14:tracePt t="48805" x="6526213" y="5803900"/>
          <p14:tracePt t="48815" x="6561138" y="5948363"/>
          <p14:tracePt t="48828" x="6577013" y="6067425"/>
          <p14:tracePt t="48835" x="6577013" y="6161088"/>
          <p14:tracePt t="48845" x="6561138" y="6221413"/>
          <p14:tracePt t="48855" x="6543675" y="6272213"/>
          <p14:tracePt t="48865" x="6526213" y="6297613"/>
          <p14:tracePt t="48878" x="6492875" y="6323013"/>
          <p14:tracePt t="48885" x="6442075" y="6356350"/>
          <p14:tracePt t="48897" x="6381750" y="6365875"/>
          <p14:tracePt t="48906" x="6323013" y="6365875"/>
          <p14:tracePt t="48916" x="6272213" y="6365875"/>
          <p14:tracePt t="48929" x="6203950" y="6330950"/>
          <p14:tracePt t="48936" x="6153150" y="6262688"/>
          <p14:tracePt t="48946" x="6076950" y="6161088"/>
          <p14:tracePt t="48956" x="5999163" y="5999163"/>
          <p14:tracePt t="48966" x="5940425" y="5846763"/>
          <p14:tracePt t="48979" x="5915025" y="5727700"/>
          <p14:tracePt t="48987" x="5889625" y="5641975"/>
          <p14:tracePt t="48998" x="5880100" y="5557838"/>
          <p14:tracePt t="49007" x="5880100" y="5481638"/>
          <p14:tracePt t="49018" x="5880100" y="5413375"/>
          <p14:tracePt t="49029" x="5880100" y="5370513"/>
          <p14:tracePt t="49037" x="5889625" y="5337175"/>
          <p14:tracePt t="49047" x="5915025" y="5311775"/>
          <p14:tracePt t="49060" x="5948363" y="5286375"/>
          <p14:tracePt t="49067" x="6016625" y="5243513"/>
          <p14:tracePt t="49078" x="6102350" y="5218113"/>
          <p14:tracePt t="49088" x="6194425" y="5192713"/>
          <p14:tracePt t="49098" x="6280150" y="5192713"/>
          <p14:tracePt t="49111" x="6348413" y="5192713"/>
          <p14:tracePt t="49118" x="6432550" y="5192713"/>
          <p14:tracePt t="49129" x="6526213" y="5218113"/>
          <p14:tracePt t="49139" x="6611938" y="5268913"/>
          <p14:tracePt t="49148" x="6688138" y="5311775"/>
          <p14:tracePt t="49161" x="6756400" y="5353050"/>
          <p14:tracePt t="49169" x="6832600" y="5405438"/>
          <p14:tracePt t="49179" x="6883400" y="5464175"/>
          <p14:tracePt t="49189" x="6926263" y="5514975"/>
          <p14:tracePt t="49199" x="6959600" y="5549900"/>
          <p14:tracePt t="49212" x="7002463" y="5600700"/>
          <p14:tracePt t="49220" x="7035800" y="5651500"/>
          <p14:tracePt t="49230" x="7061200" y="5702300"/>
          <p14:tracePt t="49239" x="7096125" y="5761038"/>
          <p14:tracePt t="49250" x="7113588" y="5821363"/>
          <p14:tracePt t="49261" x="7138988" y="5889625"/>
          <p14:tracePt t="49270" x="7138988" y="5957888"/>
          <p14:tracePt t="49280" x="7138988" y="5999163"/>
          <p14:tracePt t="49290" x="7138988" y="6042025"/>
          <p14:tracePt t="49300" x="7138988" y="6076950"/>
          <p14:tracePt t="49312" x="7129463" y="6102350"/>
          <p14:tracePt t="49320" x="7104063" y="6127750"/>
          <p14:tracePt t="49330" x="7035800" y="6169025"/>
          <p14:tracePt t="49344" x="6934200" y="6203950"/>
          <p14:tracePt t="49351" x="6824663" y="6221413"/>
          <p14:tracePt t="49362" x="6696075" y="6237288"/>
          <p14:tracePt t="49371" x="6586538" y="6237288"/>
          <p14:tracePt t="49381" x="6475413" y="6211888"/>
          <p14:tracePt t="49394" x="6365875" y="6161088"/>
          <p14:tracePt t="49401" x="6272213" y="6118225"/>
          <p14:tracePt t="49412" x="6203950" y="6067425"/>
          <p14:tracePt t="49421" x="6143625" y="6008688"/>
          <p14:tracePt t="49432" x="6102350" y="5948363"/>
          <p14:tracePt t="49445" x="6059488" y="5897563"/>
          <p14:tracePt t="49452" x="6024563" y="5846763"/>
          <p14:tracePt t="49462" x="5999163" y="5813425"/>
          <p14:tracePt t="49473" x="5991225" y="5788025"/>
          <p14:tracePt t="49483" x="5983288" y="5761038"/>
          <p14:tracePt t="49494" x="5983288" y="5745163"/>
          <p14:tracePt t="49513" x="5983288" y="5735638"/>
          <p14:tracePt t="49523" x="5983288" y="5727700"/>
          <p14:tracePt t="49584" x="5965825" y="5719763"/>
          <p14:tracePt t="49594" x="5948363" y="5719763"/>
          <p14:tracePt t="49604" x="5922963" y="5710238"/>
          <p14:tracePt t="49614" x="5864225" y="5702300"/>
          <p14:tracePt t="49625" x="5803900" y="5694363"/>
          <p14:tracePt t="49634" x="5727700" y="5694363"/>
          <p14:tracePt t="49645" x="5659438" y="5676900"/>
          <p14:tracePt t="49655" x="5600700" y="5676900"/>
          <p14:tracePt t="49665" x="5540375" y="5668963"/>
          <p14:tracePt t="49678" x="5497513" y="5668963"/>
          <p14:tracePt t="49685" x="5464175" y="5668963"/>
          <p14:tracePt t="49695" x="5438775" y="5668963"/>
          <p14:tracePt t="49715" x="5421313" y="5668963"/>
          <p14:tracePt t="49728" x="5413375" y="5668963"/>
          <p14:tracePt t="49777" x="5405438" y="5668963"/>
          <p14:tracePt t="49786" x="5405438" y="5676900"/>
          <p14:tracePt t="49796" x="5405438" y="5684838"/>
          <p14:tracePt t="49806" x="5405438" y="5702300"/>
          <p14:tracePt t="49816" x="5405438" y="5710238"/>
          <p14:tracePt t="49827" x="5405438" y="5727700"/>
          <p14:tracePt t="49837" x="5405438" y="5735638"/>
          <p14:tracePt t="49847" x="5405438" y="5745163"/>
          <p14:tracePt t="49861" x="5405438" y="5761038"/>
          <p14:tracePt t="49867" x="5430838" y="5770563"/>
          <p14:tracePt t="49879" x="5472113" y="5778500"/>
          <p14:tracePt t="49887" x="5532438" y="5788025"/>
          <p14:tracePt t="49897" x="5591175" y="5788025"/>
          <p14:tracePt t="49911" x="5651500" y="5788025"/>
          <p14:tracePt t="49917" x="5710238" y="5788025"/>
          <p14:tracePt t="49929" x="5761038" y="5761038"/>
          <p14:tracePt t="49937" x="5778500" y="5761038"/>
          <p14:tracePt t="49948" x="5795963" y="5745163"/>
          <p14:tracePt t="49960" x="5803900" y="5727700"/>
          <p14:tracePt t="49968" x="5821363" y="5702300"/>
          <p14:tracePt t="49978" x="5821363" y="5684838"/>
          <p14:tracePt t="49988" x="5821363" y="5651500"/>
          <p14:tracePt t="49998" x="5813425" y="5616575"/>
          <p14:tracePt t="50010" x="5795963" y="5565775"/>
          <p14:tracePt t="50018" x="5753100" y="5532438"/>
          <p14:tracePt t="50028" x="5710238" y="5481638"/>
          <p14:tracePt t="50039" x="5634038" y="5430838"/>
          <p14:tracePt t="50049" x="5575300" y="5380038"/>
          <p14:tracePt t="50060" x="5507038" y="5362575"/>
          <p14:tracePt t="50069" x="5446713" y="5337175"/>
          <p14:tracePt t="50079" x="5405438" y="5327650"/>
          <p14:tracePt t="50090" x="5370513" y="5327650"/>
          <p14:tracePt t="50099" x="5345113" y="5327650"/>
          <p14:tracePt t="50110" x="5327650" y="5327650"/>
          <p14:tracePt t="50120" x="5302250" y="5337175"/>
          <p14:tracePt t="50129" x="5286375" y="5370513"/>
          <p14:tracePt t="50143" x="5268913" y="5421313"/>
          <p14:tracePt t="50150" x="5251450" y="5481638"/>
          <p14:tracePt t="50161" x="5243513" y="5540375"/>
          <p14:tracePt t="50170" x="5243513" y="5600700"/>
          <p14:tracePt t="50181" x="5243513" y="5668963"/>
          <p14:tracePt t="50194" x="5243513" y="5710238"/>
          <p14:tracePt t="50201" x="5268913" y="5761038"/>
          <p14:tracePt t="50210" x="5286375" y="5813425"/>
          <p14:tracePt t="50221" x="5319713" y="5846763"/>
          <p14:tracePt t="50231" x="5362575" y="5889625"/>
          <p14:tracePt t="50245" x="5421313" y="5932488"/>
          <p14:tracePt t="50251" x="5497513" y="5965825"/>
          <p14:tracePt t="50262" x="5591175" y="5983288"/>
          <p14:tracePt t="50272" x="5676900" y="5983288"/>
          <p14:tracePt t="50282" x="5745163" y="5983288"/>
          <p14:tracePt t="50293" x="5803900" y="5983288"/>
          <p14:tracePt t="50302" x="5838825" y="5983288"/>
          <p14:tracePt t="50312" x="5864225" y="5965825"/>
          <p14:tracePt t="50322" x="5872163" y="5957888"/>
          <p14:tracePt t="50332" x="5880100" y="5940425"/>
          <p14:tracePt t="50343" x="5889625" y="5915025"/>
          <p14:tracePt t="50352" x="5889625" y="5889625"/>
          <p14:tracePt t="50362" x="5880100" y="5872163"/>
          <p14:tracePt t="50374" x="5854700" y="5846763"/>
          <p14:tracePt t="55884" x="5727700" y="5813425"/>
          <p14:tracePt t="55894" x="5507038" y="5770563"/>
          <p14:tracePt t="55904" x="5141913" y="5710238"/>
          <p14:tracePt t="55914" x="4716463" y="5634038"/>
          <p14:tracePt t="55925" x="4325938" y="5557838"/>
          <p14:tracePt t="55936" x="4011613" y="5489575"/>
          <p14:tracePt t="55945" x="3748088" y="5387975"/>
          <p14:tracePt t="55955" x="3527425" y="5276850"/>
          <p14:tracePt t="55965" x="3348038" y="5149850"/>
          <p14:tracePt t="55975" x="3211513" y="5013325"/>
          <p14:tracePt t="55987" x="3076575" y="4827588"/>
          <p14:tracePt t="55996" x="2932113" y="4503738"/>
          <p14:tracePt t="56005" x="2855913" y="4164013"/>
          <p14:tracePt t="56015" x="2820988" y="3832225"/>
          <p14:tracePt t="56026" x="2820988" y="3484563"/>
          <p14:tracePt t="56037" x="2846388" y="3186113"/>
          <p14:tracePt t="56046" x="2914650" y="2922588"/>
          <p14:tracePt t="56056" x="2982913" y="2744788"/>
          <p14:tracePt t="56069" x="3041650" y="2625725"/>
          <p14:tracePt t="56077" x="3109913" y="2532063"/>
          <p14:tracePt t="56088" x="3178175" y="2455863"/>
          <p14:tracePt t="56097" x="3246438" y="2405063"/>
          <p14:tracePt t="56107" x="3305175" y="2371725"/>
          <p14:tracePt t="56119" x="3348038" y="2362200"/>
          <p14:tracePt t="56128" x="3382963" y="2362200"/>
          <p14:tracePt t="56138" x="3398838" y="2362200"/>
          <p14:tracePt t="56148" x="3416300" y="2387600"/>
          <p14:tracePt t="56158" x="3416300" y="2481263"/>
          <p14:tracePt t="56170" x="3398838" y="2643188"/>
          <p14:tracePt t="56178" x="3297238" y="2889250"/>
          <p14:tracePt t="56188" x="3152775" y="3119438"/>
          <p14:tracePt t="56198" x="2990850" y="3322638"/>
          <p14:tracePt t="56208" x="2820988" y="3509963"/>
          <p14:tracePt t="56220" x="2600325" y="3730625"/>
          <p14:tracePt t="56229" x="2354263" y="3943350"/>
          <p14:tracePt t="56239" x="2149475" y="4105275"/>
          <p14:tracePt t="56249" x="1971675" y="4240213"/>
          <p14:tracePt t="56259" x="1809750" y="4300538"/>
          <p14:tracePt t="56270" x="1690688" y="4325938"/>
          <p14:tracePt t="56279" x="1606550" y="4325938"/>
          <p14:tracePt t="56289" x="1538288" y="4325938"/>
          <p14:tracePt t="56655" x="1520825" y="4316413"/>
          <p14:tracePt t="56665" x="1487488" y="4283075"/>
          <p14:tracePt t="56675" x="1401763" y="4181475"/>
          <p14:tracePt t="56686" x="1216025" y="4002088"/>
          <p14:tracePt t="56695" x="925513" y="3697288"/>
          <p14:tracePt t="56705" x="620713" y="3390900"/>
          <p14:tracePt t="56715" x="288925" y="305911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Proteins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Much less common than lipid accumulations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Either excess external or internal synthesis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Proximal renal tubules 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nephrotic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syndrome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Russell bodies in plasma cells.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Alcoholic hyaline in liver.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Neurofibrillary tangles in neurons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581400"/>
            <a:ext cx="396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57200"/>
            <a:ext cx="3962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61"/>
    </mc:Choice>
    <mc:Fallback xmlns="">
      <p:transition spd="slow" advTm="101361"/>
    </mc:Fallback>
  </mc:AlternateContent>
  <p:extLst>
    <p:ext uri="{3A86A75C-4F4B-4683-9AE1-C65F6400EC91}">
      <p14:laserTraceLst xmlns:p14="http://schemas.microsoft.com/office/powerpoint/2010/main">
        <p14:tracePtLst>
          <p14:tracePt t="33963" x="4291013" y="5268913"/>
          <p14:tracePt t="34595" x="4316413" y="5276850"/>
          <p14:tracePt t="34605" x="4341813" y="5286375"/>
          <p14:tracePt t="34616" x="4445000" y="5311775"/>
          <p14:tracePt t="34625" x="4579938" y="5345113"/>
          <p14:tracePt t="34636" x="4741863" y="5395913"/>
          <p14:tracePt t="34646" x="4946650" y="5456238"/>
          <p14:tracePt t="34655" x="5124450" y="5507038"/>
          <p14:tracePt t="34666" x="5268913" y="5540375"/>
          <p14:tracePt t="34675" x="5395913" y="5557838"/>
          <p14:tracePt t="34686" x="5497513" y="5557838"/>
          <p14:tracePt t="34700" x="5583238" y="5557838"/>
          <p14:tracePt t="34706" x="5641975" y="5540375"/>
          <p14:tracePt t="34716" x="5694363" y="5524500"/>
          <p14:tracePt t="34726" x="5710238" y="5507038"/>
          <p14:tracePt t="34736" x="5735638" y="5489575"/>
          <p14:tracePt t="34749" x="5753100" y="5472113"/>
          <p14:tracePt t="34756" x="5761038" y="5464175"/>
          <p14:tracePt t="34767" x="5778500" y="5446713"/>
          <p14:tracePt t="41338" x="5778500" y="5438775"/>
          <p14:tracePt t="41347" x="5778500" y="5430838"/>
          <p14:tracePt t="41358" x="5778500" y="5405438"/>
          <p14:tracePt t="41368" x="5753100" y="5345113"/>
          <p14:tracePt t="41378" x="5710238" y="5200650"/>
          <p14:tracePt t="41389" x="5641975" y="4946650"/>
          <p14:tracePt t="41398" x="5583238" y="4691063"/>
          <p14:tracePt t="41409" x="5514975" y="4452938"/>
          <p14:tracePt t="41418" x="5438775" y="4249738"/>
          <p14:tracePt t="41430" x="5405438" y="4105275"/>
          <p14:tracePt t="41442" x="5370513" y="4002088"/>
          <p14:tracePt t="41448" x="5337175" y="3908425"/>
          <p14:tracePt t="41460" x="5319713" y="3867150"/>
          <p14:tracePt t="41471" x="5311775" y="3832225"/>
          <p14:tracePt t="41480" x="5302250" y="3806825"/>
          <p14:tracePt t="41492" x="5302250" y="3798888"/>
          <p14:tracePt t="41499" x="5302250" y="3763963"/>
          <p14:tracePt t="41510" x="5302250" y="3738563"/>
          <p14:tracePt t="41520" x="5311775" y="3705225"/>
          <p14:tracePt t="41530" x="5327650" y="3654425"/>
          <p14:tracePt t="41542" x="5353050" y="3611563"/>
          <p14:tracePt t="41550" x="5380038" y="3543300"/>
          <p14:tracePt t="41561" x="5395913" y="3509963"/>
          <p14:tracePt t="41570" x="5413375" y="3492500"/>
          <p14:tracePt t="41833" x="5413375" y="3475038"/>
          <p14:tracePt t="41843" x="5421313" y="3433763"/>
          <p14:tracePt t="41854" x="5446713" y="3382963"/>
          <p14:tracePt t="41864" x="5472113" y="3305175"/>
          <p14:tracePt t="41875" x="5507038" y="3228975"/>
          <p14:tracePt t="41884" x="5549900" y="3152775"/>
          <p14:tracePt t="41894" x="5608638" y="3094038"/>
          <p14:tracePt t="41904" x="5659438" y="3033713"/>
          <p14:tracePt t="41914" x="5710238" y="3000375"/>
          <p14:tracePt t="41926" x="5761038" y="2957513"/>
          <p14:tracePt t="41934" x="5795963" y="2940050"/>
          <p14:tracePt t="41945" x="5821363" y="2922588"/>
          <p14:tracePt t="41958" x="5846763" y="2914650"/>
          <p14:tracePt t="41976" x="5864225" y="2906713"/>
          <p14:tracePt t="41985" x="5872163" y="2906713"/>
          <p14:tracePt t="42116" x="5880100" y="2906713"/>
          <p14:tracePt t="42167" x="5889625" y="2906713"/>
          <p14:tracePt t="42208" x="5897563" y="2906713"/>
          <p14:tracePt t="42248" x="5905500" y="2914650"/>
          <p14:tracePt t="42258" x="5915025" y="2914650"/>
          <p14:tracePt t="42268" x="5922963" y="2914650"/>
          <p14:tracePt t="42278" x="5932488" y="2914650"/>
          <p14:tracePt t="42290" x="5940425" y="2922588"/>
          <p14:tracePt t="42298" x="5957888" y="2932113"/>
          <p14:tracePt t="42309" x="5973763" y="2940050"/>
          <p14:tracePt t="42319" x="5983288" y="2940050"/>
          <p14:tracePt t="42329" x="5991225" y="2949575"/>
          <p14:tracePt t="42341" x="6008688" y="2949575"/>
          <p14:tracePt t="42360" x="6016625" y="2957513"/>
          <p14:tracePt t="45981" x="6016625" y="2922588"/>
          <p14:tracePt t="45991" x="6016625" y="2881313"/>
          <p14:tracePt t="46003" x="6016625" y="2838450"/>
          <p14:tracePt t="46012" x="6016625" y="2778125"/>
          <p14:tracePt t="46023" x="6024563" y="2719388"/>
          <p14:tracePt t="46032" x="6049963" y="2668588"/>
          <p14:tracePt t="46042" x="6067425" y="2625725"/>
          <p14:tracePt t="46055" x="6092825" y="2574925"/>
          <p14:tracePt t="46062" x="6102350" y="2541588"/>
          <p14:tracePt t="46073" x="6118225" y="2516188"/>
          <p14:tracePt t="46083" x="6135688" y="2489200"/>
          <p14:tracePt t="46093" x="6143625" y="2489200"/>
          <p14:tracePt t="46105" x="6143625" y="2473325"/>
          <p14:tracePt t="46113" x="6143625" y="2463800"/>
          <p14:tracePt t="46134" x="6153150" y="2455863"/>
          <p14:tracePt t="46154" x="6153150" y="2447925"/>
          <p14:tracePt t="46163" x="6153150" y="2438400"/>
          <p14:tracePt t="46204" x="6153150" y="2430463"/>
          <p14:tracePt t="46214" x="6153150" y="2422525"/>
          <p14:tracePt t="46336" x="6143625" y="2422525"/>
          <p14:tracePt t="46346" x="6127750" y="2422525"/>
          <p14:tracePt t="46355" x="6127750" y="2430463"/>
          <p14:tracePt t="46366" x="6110288" y="2438400"/>
          <p14:tracePt t="46376" x="6092825" y="2455863"/>
          <p14:tracePt t="46388" x="6092825" y="2463800"/>
          <p14:tracePt t="46396" x="6076950" y="2473325"/>
          <p14:tracePt t="46406" x="6059488" y="2481263"/>
          <p14:tracePt t="46417" x="6042025" y="2498725"/>
          <p14:tracePt t="46426" x="6034088" y="2506663"/>
          <p14:tracePt t="46437" x="6024563" y="2516188"/>
          <p14:tracePt t="46447" x="6008688" y="2532063"/>
          <p14:tracePt t="46457" x="5991225" y="2541588"/>
          <p14:tracePt t="46468" x="5983288" y="2557463"/>
          <p14:tracePt t="46477" x="5965825" y="2566988"/>
          <p14:tracePt t="46488" x="5948363" y="2566988"/>
          <p14:tracePt t="46497" x="5940425" y="2566988"/>
          <p14:tracePt t="46519" x="5932488" y="2574925"/>
          <p14:tracePt t="46527" x="5922963" y="2574925"/>
          <p14:tracePt t="46548" x="5915025" y="2582863"/>
          <p14:tracePt t="46558" x="5905500" y="2582863"/>
          <p14:tracePt t="46570" x="5905500" y="2592388"/>
          <p14:tracePt t="46578" x="5905500" y="2600325"/>
          <p14:tracePt t="46589" x="5897563" y="2608263"/>
          <p14:tracePt t="46598" x="5889625" y="2608263"/>
          <p14:tracePt t="46608" x="5880100" y="2625725"/>
          <p14:tracePt t="46621" x="5872163" y="2643188"/>
          <p14:tracePt t="46629" x="5872163" y="2651125"/>
          <p14:tracePt t="46639" x="5864225" y="2668588"/>
          <p14:tracePt t="46649" x="5864225" y="2686050"/>
          <p14:tracePt t="46659" x="5854700" y="2693988"/>
          <p14:tracePt t="46671" x="5854700" y="2711450"/>
          <p14:tracePt t="46679" x="5854700" y="2719388"/>
          <p14:tracePt t="46689" x="5854700" y="2744788"/>
          <p14:tracePt t="46700" x="5854700" y="2762250"/>
          <p14:tracePt t="46710" x="5854700" y="2778125"/>
          <p14:tracePt t="46720" x="5854700" y="2805113"/>
          <p14:tracePt t="46730" x="5854700" y="2830513"/>
          <p14:tracePt t="46740" x="5854700" y="2846388"/>
          <p14:tracePt t="46753" x="5854700" y="2871788"/>
          <p14:tracePt t="46760" x="5854700" y="2889250"/>
          <p14:tracePt t="46771" x="5854700" y="2897188"/>
          <p14:tracePt t="46781" x="5854700" y="2906713"/>
          <p14:tracePt t="46791" x="5854700" y="2914650"/>
          <p14:tracePt t="46804" x="5854700" y="2922588"/>
          <p14:tracePt t="46811" x="5854700" y="2932113"/>
          <p14:tracePt t="46821" x="5854700" y="2940050"/>
          <p14:tracePt t="46973" x="5854700" y="2932113"/>
          <p14:tracePt t="46983" x="5854700" y="2897188"/>
          <p14:tracePt t="46993" x="5854700" y="2871788"/>
          <p14:tracePt t="47004" x="5864225" y="2846388"/>
          <p14:tracePt t="47013" x="5889625" y="2820988"/>
          <p14:tracePt t="47023" x="5905500" y="2795588"/>
          <p14:tracePt t="47037" x="5957888" y="2770188"/>
          <p14:tracePt t="47043" x="6016625" y="2744788"/>
          <p14:tracePt t="47055" x="6067425" y="2744788"/>
          <p14:tracePt t="47064" x="6110288" y="2744788"/>
          <p14:tracePt t="47074" x="6143625" y="2744788"/>
          <p14:tracePt t="47087" x="6161088" y="2752725"/>
          <p14:tracePt t="47094" x="6186488" y="2770188"/>
          <p14:tracePt t="47105" x="6203950" y="2787650"/>
          <p14:tracePt t="47114" x="6221413" y="2820988"/>
          <p14:tracePt t="47125" x="6229350" y="2889250"/>
          <p14:tracePt t="47137" x="6229350" y="2974975"/>
          <p14:tracePt t="47145" x="6229350" y="3059113"/>
          <p14:tracePt t="47155" x="6229350" y="3160713"/>
          <p14:tracePt t="47165" x="6203950" y="3263900"/>
          <p14:tracePt t="47175" x="6143625" y="3382963"/>
          <p14:tracePt t="47187" x="6092825" y="3459163"/>
          <p14:tracePt t="47196" x="6034088" y="3509963"/>
          <p14:tracePt t="47206" x="5957888" y="3568700"/>
          <p14:tracePt t="47216" x="5872163" y="3586163"/>
          <p14:tracePt t="47226" x="5803900" y="3586163"/>
          <p14:tracePt t="47236" x="5727700" y="3578225"/>
          <p14:tracePt t="47246" x="5659438" y="3535363"/>
          <p14:tracePt t="47256" x="5608638" y="3492500"/>
          <p14:tracePt t="47267" x="5583238" y="3459163"/>
          <p14:tracePt t="47276" x="5540375" y="3408363"/>
          <p14:tracePt t="47287" x="5514975" y="3355975"/>
          <p14:tracePt t="47296" x="5481638" y="3322638"/>
          <p14:tracePt t="47307" x="5472113" y="3297238"/>
          <p14:tracePt t="47319" x="5472113" y="3263900"/>
          <p14:tracePt t="47327" x="5464175" y="3228975"/>
          <p14:tracePt t="47338" x="5464175" y="3203575"/>
          <p14:tracePt t="47347" x="5464175" y="3186113"/>
          <p14:tracePt t="47357" x="5472113" y="3152775"/>
          <p14:tracePt t="47370" x="5481638" y="3127375"/>
          <p14:tracePt t="47378" x="5497513" y="3101975"/>
          <p14:tracePt t="47389" x="5532438" y="3076575"/>
          <p14:tracePt t="47398" x="5575300" y="3051175"/>
          <p14:tracePt t="47408" x="5608638" y="3033713"/>
          <p14:tracePt t="47419" x="5641975" y="3016250"/>
          <p14:tracePt t="47428" x="5668963" y="3008313"/>
          <p14:tracePt t="47438" x="5684838" y="3008313"/>
          <p14:tracePt t="47449" x="5710238" y="3000375"/>
          <p14:tracePt t="47458" x="5727700" y="3000375"/>
          <p14:tracePt t="47489" x="5735638" y="3000375"/>
          <p14:tracePt t="47500" x="5745163" y="3000375"/>
          <p14:tracePt t="47721" x="5745163" y="2982913"/>
          <p14:tracePt t="47732" x="5745163" y="2974975"/>
          <p14:tracePt t="47742" x="5745163" y="2949575"/>
          <p14:tracePt t="47753" x="5745163" y="2932113"/>
          <p14:tracePt t="47762" x="5745163" y="2914650"/>
          <p14:tracePt t="47772" x="5745163" y="2897188"/>
          <p14:tracePt t="47784" x="5745163" y="2881313"/>
          <p14:tracePt t="47792" x="5745163" y="2871788"/>
          <p14:tracePt t="47803" x="5761038" y="2855913"/>
          <p14:tracePt t="47813" x="5770563" y="2838450"/>
          <p14:tracePt t="47823" x="5788025" y="2830513"/>
          <p14:tracePt t="47836" x="5803900" y="2830513"/>
          <p14:tracePt t="47843" x="5813425" y="2820988"/>
          <p14:tracePt t="47854" x="5813425" y="2813050"/>
          <p14:tracePt t="47863" x="5821363" y="2813050"/>
          <p14:tracePt t="47874" x="5829300" y="2805113"/>
          <p14:tracePt t="48055" x="5813425" y="2805113"/>
          <p14:tracePt t="48067" x="5813425" y="2787650"/>
          <p14:tracePt t="48076" x="5795963" y="2770188"/>
          <p14:tracePt t="48086" x="5778500" y="2744788"/>
          <p14:tracePt t="48096" x="5761038" y="2727325"/>
          <p14:tracePt t="48106" x="5745163" y="2711450"/>
          <p14:tracePt t="48119" x="5735638" y="2686050"/>
          <p14:tracePt t="48126" x="5727700" y="2668588"/>
          <p14:tracePt t="48146" x="5727700" y="2651125"/>
          <p14:tracePt t="48156" x="5727700" y="2643188"/>
          <p14:tracePt t="48177" x="5727700" y="2625725"/>
          <p14:tracePt t="48187" x="5753100" y="2617788"/>
          <p14:tracePt t="48197" x="5778500" y="2608263"/>
          <p14:tracePt t="48207" x="5813425" y="2608263"/>
          <p14:tracePt t="48219" x="5838825" y="2608263"/>
          <p14:tracePt t="48227" x="5864225" y="2608263"/>
          <p14:tracePt t="48237" x="5889625" y="2617788"/>
          <p14:tracePt t="48248" x="5897563" y="2625725"/>
          <p14:tracePt t="48258" x="5915025" y="2643188"/>
          <p14:tracePt t="48269" x="5922963" y="2651125"/>
          <p14:tracePt t="48278" x="5940425" y="2676525"/>
          <p14:tracePt t="48288" x="5940425" y="2711450"/>
          <p14:tracePt t="48299" x="5948363" y="2736850"/>
          <p14:tracePt t="48308" x="5948363" y="2744788"/>
          <p14:tracePt t="48319" x="5948363" y="2762250"/>
          <p14:tracePt t="48329" x="5948363" y="2778125"/>
          <p14:tracePt t="48350" x="5948363" y="2787650"/>
          <p14:tracePt t="48359" x="5932488" y="2787650"/>
          <p14:tracePt t="48370" x="5897563" y="2787650"/>
          <p14:tracePt t="48379" x="5864225" y="2778125"/>
          <p14:tracePt t="48389" x="5813425" y="2762250"/>
          <p14:tracePt t="48403" x="5778500" y="2727325"/>
          <p14:tracePt t="48409" x="5745163" y="2693988"/>
          <p14:tracePt t="48421" x="5702300" y="2668588"/>
          <p14:tracePt t="48430" x="5668963" y="2633663"/>
          <p14:tracePt t="48440" x="5641975" y="2617788"/>
          <p14:tracePt t="48452" x="5626100" y="2592388"/>
          <p14:tracePt t="48460" x="5608638" y="2582863"/>
          <p14:tracePt t="48472" x="5600700" y="2566988"/>
          <p14:tracePt t="48480" x="5600700" y="2557463"/>
          <p14:tracePt t="48490" x="5591175" y="2557463"/>
          <p14:tracePt t="48511" x="5591175" y="2549525"/>
          <p14:tracePt t="48632" x="5583238" y="2549525"/>
          <p14:tracePt t="48642" x="5583238" y="2541588"/>
          <p14:tracePt t="48662" x="5575300" y="2532063"/>
          <p14:tracePt t="48673" x="5557838" y="2516188"/>
          <p14:tracePt t="48684" x="5540375" y="2498725"/>
          <p14:tracePt t="48693" x="5514975" y="2489200"/>
          <p14:tracePt t="48704" x="5489575" y="2473325"/>
          <p14:tracePt t="48713" x="5456238" y="2455863"/>
          <p14:tracePt t="48723" x="5430838" y="2438400"/>
          <p14:tracePt t="48735" x="5395913" y="2430463"/>
          <p14:tracePt t="48743" x="5380038" y="2422525"/>
          <p14:tracePt t="48754" x="5362575" y="2413000"/>
          <p14:tracePt t="48764" x="5345113" y="2405063"/>
          <p14:tracePt t="48774" x="5337175" y="2405063"/>
          <p14:tracePt t="48794" x="5327650" y="2405063"/>
          <p14:tracePt t="49087" x="5319713" y="2397125"/>
          <p14:tracePt t="49098" x="5311775" y="2397125"/>
          <p14:tracePt t="49107" x="5311775" y="2387600"/>
          <p14:tracePt t="49118" x="5311775" y="2379663"/>
          <p14:tracePt t="49128" x="5302250" y="2379663"/>
          <p14:tracePt t="49138" x="5294313" y="2379663"/>
          <p14:tracePt t="49151" x="5286375" y="2371725"/>
          <p14:tracePt t="49158" x="5276850" y="2362200"/>
          <p14:tracePt t="49169" x="5260975" y="2362200"/>
          <p14:tracePt t="49178" x="5260975" y="2354263"/>
          <p14:tracePt t="49188" x="5251450" y="2354263"/>
          <p14:tracePt t="49201" x="5243513" y="2354263"/>
          <p14:tracePt t="49208" x="5235575" y="2354263"/>
          <p14:tracePt t="49229" x="5226050" y="2354263"/>
          <p14:tracePt t="49239" x="5218113" y="2354263"/>
          <p14:tracePt t="49259" x="5208588" y="2354263"/>
          <p14:tracePt t="49269" x="5200650" y="2354263"/>
          <p14:tracePt t="49300" x="5192713" y="2354263"/>
          <p14:tracePt t="49310" x="5183188" y="2354263"/>
          <p14:tracePt t="49330" x="5175250" y="2354263"/>
          <p14:tracePt t="49340" x="5175250" y="2362200"/>
          <p14:tracePt t="49351" x="5167313" y="2371725"/>
          <p14:tracePt t="49361" x="5157788" y="2371725"/>
          <p14:tracePt t="49381" x="5149850" y="2371725"/>
          <p14:tracePt t="49391" x="5141913" y="2379663"/>
          <p14:tracePt t="49401" x="5132388" y="2379663"/>
          <p14:tracePt t="49421" x="5132388" y="2387600"/>
          <p14:tracePt t="49434" x="5124450" y="2387600"/>
          <p14:tracePt t="49563" x="5132388" y="2387600"/>
          <p14:tracePt t="49573" x="5149850" y="2387600"/>
          <p14:tracePt t="49583" x="5157788" y="2387600"/>
          <p14:tracePt t="49593" x="5183188" y="2397125"/>
          <p14:tracePt t="49603" x="5218113" y="2413000"/>
          <p14:tracePt t="49614" x="5260975" y="2447925"/>
          <p14:tracePt t="49623" x="5319713" y="2506663"/>
          <p14:tracePt t="49635" x="5380038" y="2557463"/>
          <p14:tracePt t="49644" x="5456238" y="2625725"/>
          <p14:tracePt t="49655" x="5524500" y="2693988"/>
          <p14:tracePt t="49664" x="5583238" y="2744788"/>
          <p14:tracePt t="49674" x="5651500" y="2787650"/>
          <p14:tracePt t="49686" x="5710238" y="2830513"/>
          <p14:tracePt t="49694" x="5761038" y="2863850"/>
          <p14:tracePt t="49704" x="5795963" y="2881313"/>
          <p14:tracePt t="49717" x="5821363" y="2881313"/>
          <p14:tracePt t="49725" x="5846763" y="2889250"/>
          <p14:tracePt t="49736" x="5854700" y="2889250"/>
          <p14:tracePt t="49745" x="5864225" y="2889250"/>
          <p14:tracePt t="49766" x="5872163" y="2889250"/>
          <p14:tracePt t="49846" x="5854700" y="2871788"/>
          <p14:tracePt t="49856" x="5829300" y="2846388"/>
          <p14:tracePt t="49867" x="5788025" y="2813050"/>
          <p14:tracePt t="49876" x="5745163" y="2762250"/>
          <p14:tracePt t="49886" x="5694363" y="2711450"/>
          <p14:tracePt t="49897" x="5641975" y="2651125"/>
          <p14:tracePt t="49906" x="5591175" y="2600325"/>
          <p14:tracePt t="49917" x="5549900" y="2549525"/>
          <p14:tracePt t="49927" x="5514975" y="2516188"/>
          <p14:tracePt t="49937" x="5472113" y="2489200"/>
          <p14:tracePt t="49950" x="5446713" y="2463800"/>
          <p14:tracePt t="49957" x="5430838" y="2447925"/>
          <p14:tracePt t="49969" x="5413375" y="2438400"/>
          <p14:tracePt t="49977" x="5405438" y="2422525"/>
          <p14:tracePt t="49988" x="5387975" y="2422525"/>
          <p14:tracePt t="50008" x="5380038" y="2422525"/>
          <p14:tracePt t="50019" x="5380038" y="2413000"/>
          <p14:tracePt t="50028" x="5370513" y="2413000"/>
          <p14:tracePt t="50200" x="5387975" y="2438400"/>
          <p14:tracePt t="50210" x="5413375" y="2463800"/>
          <p14:tracePt t="50220" x="5446713" y="2498725"/>
          <p14:tracePt t="50232" x="5472113" y="2524125"/>
          <p14:tracePt t="50240" x="5481638" y="2541588"/>
          <p14:tracePt t="50251" x="5497513" y="2549525"/>
          <p14:tracePt t="50261" x="5514975" y="2566988"/>
          <p14:tracePt t="50271" x="5524500" y="2574925"/>
          <p14:tracePt t="50284" x="5524500" y="2582863"/>
          <p14:tracePt t="50362" x="5514975" y="2582863"/>
          <p14:tracePt t="50372" x="5497513" y="2566988"/>
          <p14:tracePt t="50383" x="5481638" y="2549525"/>
          <p14:tracePt t="50392" x="5472113" y="2541588"/>
          <p14:tracePt t="50403" x="5456238" y="2532063"/>
          <p14:tracePt t="50413" x="5446713" y="2524125"/>
          <p14:tracePt t="50423" x="5438775" y="2516188"/>
          <p14:tracePt t="50434" x="5430838" y="2506663"/>
          <p14:tracePt t="50443" x="5413375" y="2506663"/>
          <p14:tracePt t="50453" x="5413375" y="2498725"/>
          <p14:tracePt t="50464" x="5405438" y="2498725"/>
          <p14:tracePt t="50473" x="5395913" y="2489200"/>
          <p14:tracePt t="50635" x="5405438" y="2498725"/>
          <p14:tracePt t="50645" x="5430838" y="2516188"/>
          <p14:tracePt t="50655" x="5456238" y="2541588"/>
          <p14:tracePt t="50666" x="5472113" y="2557463"/>
          <p14:tracePt t="50675" x="5497513" y="2582863"/>
          <p14:tracePt t="50686" x="5514975" y="2600325"/>
          <p14:tracePt t="50697" x="5532438" y="2617788"/>
          <p14:tracePt t="50706" x="5549900" y="2625725"/>
          <p14:tracePt t="50717" x="5549900" y="2643188"/>
          <p14:tracePt t="50726" x="5557838" y="2643188"/>
          <p14:tracePt t="50756" x="5565775" y="2643188"/>
          <p14:tracePt t="50767" x="5565775" y="2651125"/>
          <p14:tracePt t="50979" x="5565775" y="2643188"/>
          <p14:tracePt t="50989" x="5557838" y="2625725"/>
          <p14:tracePt t="51000" x="5540375" y="2600325"/>
          <p14:tracePt t="51009" x="5532438" y="2582863"/>
          <p14:tracePt t="51020" x="5514975" y="2574925"/>
          <p14:tracePt t="51033" x="5507038" y="2557463"/>
          <p14:tracePt t="51040" x="5497513" y="2549525"/>
          <p14:tracePt t="51051" x="5497513" y="2541588"/>
          <p14:tracePt t="51060" x="5489575" y="2541588"/>
          <p14:tracePt t="51090" x="5489575" y="2532063"/>
          <p14:tracePt t="51202" x="5497513" y="2532063"/>
          <p14:tracePt t="51214" x="5507038" y="2532063"/>
          <p14:tracePt t="51232" x="5514975" y="2532063"/>
          <p14:tracePt t="51242" x="5524500" y="2532063"/>
          <p14:tracePt t="51272" x="5532438" y="2532063"/>
          <p14:tracePt t="51312" x="5532438" y="2541588"/>
          <p14:tracePt t="51364" x="5532438" y="2549525"/>
          <p14:tracePt t="51394" x="5514975" y="2549525"/>
          <p14:tracePt t="51415" x="5497513" y="2541588"/>
          <p14:tracePt t="51424" x="5481638" y="2532063"/>
          <p14:tracePt t="51434" x="5472113" y="2524125"/>
          <p14:tracePt t="51445" x="5464175" y="2516188"/>
          <p14:tracePt t="51454" x="5456238" y="2506663"/>
          <p14:tracePt t="51485" x="5446713" y="2506663"/>
          <p14:tracePt t="51525" x="5456238" y="2506663"/>
          <p14:tracePt t="51535" x="5464175" y="2506663"/>
          <p14:tracePt t="51547" x="5489575" y="2506663"/>
          <p14:tracePt t="51556" x="5514975" y="2516188"/>
          <p14:tracePt t="51566" x="5540375" y="2532063"/>
          <p14:tracePt t="51576" x="5565775" y="2549525"/>
          <p14:tracePt t="51586" x="5575300" y="2566988"/>
          <p14:tracePt t="51599" x="5583238" y="2582863"/>
          <p14:tracePt t="51606" x="5600700" y="2582863"/>
          <p14:tracePt t="51617" x="5600700" y="2592388"/>
          <p14:tracePt t="51627" x="5608638" y="2592388"/>
          <p14:tracePt t="51637" x="5608638" y="2600325"/>
          <p14:tracePt t="51657" x="5608638" y="2608263"/>
          <p14:tracePt t="51687" x="5600700" y="2608263"/>
          <p14:tracePt t="51698" x="5583238" y="2608263"/>
          <p14:tracePt t="51707" x="5565775" y="2608263"/>
          <p14:tracePt t="51718" x="5540375" y="2600325"/>
          <p14:tracePt t="51728" x="5514975" y="2582863"/>
          <p14:tracePt t="51738" x="5497513" y="2566988"/>
          <p14:tracePt t="51749" x="5489575" y="2549525"/>
          <p14:tracePt t="51758" x="5481638" y="2549525"/>
          <p14:tracePt t="51768" x="5472113" y="2541588"/>
          <p14:tracePt t="51779" x="5472113" y="2532063"/>
          <p14:tracePt t="51809" x="5472113" y="2524125"/>
          <p14:tracePt t="51839" x="5472113" y="2516188"/>
          <p14:tracePt t="51900" x="5481638" y="2516188"/>
          <p14:tracePt t="52042" x="5464175" y="2516188"/>
          <p14:tracePt t="52051" x="5456238" y="2506663"/>
          <p14:tracePt t="52063" x="5438775" y="2498725"/>
          <p14:tracePt t="52072" x="5421313" y="2489200"/>
          <p14:tracePt t="52082" x="5413375" y="2473325"/>
          <p14:tracePt t="52092" x="5395913" y="2463800"/>
          <p14:tracePt t="52102" x="5387975" y="2455863"/>
          <p14:tracePt t="52114" x="5380038" y="2455863"/>
          <p14:tracePt t="52133" x="5380038" y="2447925"/>
          <p14:tracePt t="52164" x="5380038" y="2438400"/>
          <p14:tracePt t="52325" x="5413375" y="2438400"/>
          <p14:tracePt t="52335" x="5446713" y="2463800"/>
          <p14:tracePt t="52346" x="5481638" y="2481263"/>
          <p14:tracePt t="52355" x="5532438" y="2516188"/>
          <p14:tracePt t="52366" x="5557838" y="2532063"/>
          <p14:tracePt t="52375" x="5575300" y="2541588"/>
          <p14:tracePt t="52385" x="5583238" y="2549525"/>
          <p14:tracePt t="52406" x="5591175" y="2557463"/>
          <p14:tracePt t="52426" x="5591175" y="2566988"/>
          <p14:tracePt t="52487" x="5557838" y="2549525"/>
          <p14:tracePt t="52497" x="5507038" y="2524125"/>
          <p14:tracePt t="52507" x="5456238" y="2489200"/>
          <p14:tracePt t="52517" x="5387975" y="2447925"/>
          <p14:tracePt t="52527" x="5337175" y="2405063"/>
          <p14:tracePt t="52537" x="5302250" y="2371725"/>
          <p14:tracePt t="52549" x="5276850" y="2328863"/>
          <p14:tracePt t="52557" x="5251450" y="2303463"/>
          <p14:tracePt t="52567" x="5235575" y="2293938"/>
          <p14:tracePt t="52578" x="5226050" y="2286000"/>
          <p14:tracePt t="52587" x="5218113" y="2268538"/>
          <p14:tracePt t="52679" x="5226050" y="2268538"/>
          <p14:tracePt t="52689" x="5243513" y="2278063"/>
          <p14:tracePt t="52699" x="5251450" y="2303463"/>
          <p14:tracePt t="52709" x="5276850" y="2319338"/>
          <p14:tracePt t="52719" x="5311775" y="2354263"/>
          <p14:tracePt t="52731" x="5353050" y="2387600"/>
          <p14:tracePt t="52739" x="5405438" y="2422525"/>
          <p14:tracePt t="52750" x="5456238" y="2463800"/>
          <p14:tracePt t="52760" x="5507038" y="2506663"/>
          <p14:tracePt t="52770" x="5557838" y="2541588"/>
          <p14:tracePt t="52781" x="5591175" y="2582863"/>
          <p14:tracePt t="52791" x="5634038" y="2608263"/>
          <p14:tracePt t="52800" x="5651500" y="2633663"/>
          <p14:tracePt t="52811" x="5659438" y="2651125"/>
          <p14:tracePt t="52820" x="5668963" y="2660650"/>
          <p14:tracePt t="52831" x="5676900" y="2668588"/>
          <p14:tracePt t="52841" x="5684838" y="2676525"/>
          <p14:tracePt t="52851" x="5684838" y="2686050"/>
          <p14:tracePt t="52912" x="5684838" y="2676525"/>
          <p14:tracePt t="52921" x="5651500" y="2651125"/>
          <p14:tracePt t="52932" x="5591175" y="2600325"/>
          <p14:tracePt t="52942" x="5514975" y="2541588"/>
          <p14:tracePt t="52952" x="5438775" y="2489200"/>
          <p14:tracePt t="52967" x="5362575" y="2430463"/>
          <p14:tracePt t="52972" x="5311775" y="2387600"/>
          <p14:tracePt t="52982" x="5276850" y="2362200"/>
          <p14:tracePt t="52993" x="5251450" y="2344738"/>
          <p14:tracePt t="53002" x="5226050" y="2328863"/>
          <p14:tracePt t="53015" x="5218113" y="2319338"/>
          <p14:tracePt t="53023" x="5208588" y="2311400"/>
          <p14:tracePt t="53185" x="5218113" y="2311400"/>
          <p14:tracePt t="53195" x="5243513" y="2328863"/>
          <p14:tracePt t="53205" x="5276850" y="2344738"/>
          <p14:tracePt t="53215" x="5302250" y="2371725"/>
          <p14:tracePt t="53225" x="5337175" y="2397125"/>
          <p14:tracePt t="53235" x="5362575" y="2413000"/>
          <p14:tracePt t="53247" x="5380038" y="2438400"/>
          <p14:tracePt t="53255" x="5380038" y="2455863"/>
          <p14:tracePt t="53266" x="5395913" y="2473325"/>
          <p14:tracePt t="53276" x="5405438" y="2473325"/>
          <p14:tracePt t="53286" x="5405438" y="2481263"/>
          <p14:tracePt t="53298" x="5413375" y="2489200"/>
          <p14:tracePt t="53377" x="5405438" y="2489200"/>
          <p14:tracePt t="53387" x="5380038" y="2481263"/>
          <p14:tracePt t="53397" x="5353050" y="2455863"/>
          <p14:tracePt t="53407" x="5319713" y="2438400"/>
          <p14:tracePt t="53417" x="5286375" y="2422525"/>
          <p14:tracePt t="53430" x="5260975" y="2405063"/>
          <p14:tracePt t="53437" x="5251450" y="2387600"/>
          <p14:tracePt t="53448" x="5243513" y="2379663"/>
          <p14:tracePt t="53458" x="5235575" y="2379663"/>
          <p14:tracePt t="53468" x="5226050" y="2379663"/>
          <p14:tracePt t="53529" x="5235575" y="2379663"/>
          <p14:tracePt t="53539" x="5268913" y="2379663"/>
          <p14:tracePt t="53548" x="5311775" y="2387600"/>
          <p14:tracePt t="53559" x="5362575" y="2413000"/>
          <p14:tracePt t="53569" x="5413375" y="2447925"/>
          <p14:tracePt t="53580" x="5464175" y="2489200"/>
          <p14:tracePt t="53589" x="5514975" y="2541588"/>
          <p14:tracePt t="53599" x="5565775" y="2592388"/>
          <p14:tracePt t="53610" x="5608638" y="2625725"/>
          <p14:tracePt t="53619" x="5641975" y="2668588"/>
          <p14:tracePt t="53631" x="5668963" y="2701925"/>
          <p14:tracePt t="53640" x="5694363" y="2719388"/>
          <p14:tracePt t="53650" x="5710238" y="2744788"/>
          <p14:tracePt t="53660" x="5719763" y="2752725"/>
          <p14:tracePt t="53670" x="5727700" y="2762250"/>
          <p14:tracePt t="53681" x="5735638" y="2770188"/>
          <p14:tracePt t="53691" x="5735638" y="2778125"/>
          <p14:tracePt t="53943" x="5753100" y="2778125"/>
          <p14:tracePt t="53953" x="5770563" y="2795588"/>
          <p14:tracePt t="53964" x="5829300" y="2830513"/>
          <p14:tracePt t="53979" x="5922963" y="2863850"/>
          <p14:tracePt t="53984" x="6024563" y="2906713"/>
          <p14:tracePt t="53997" x="6127750" y="2940050"/>
          <p14:tracePt t="54004" x="6211888" y="2965450"/>
          <p14:tracePt t="54015" x="6288088" y="2982913"/>
          <p14:tracePt t="54024" x="6348413" y="2990850"/>
          <p14:tracePt t="54034" x="6381750" y="3000375"/>
          <p14:tracePt t="54046" x="6399213" y="3008313"/>
          <p14:tracePt t="54054" x="6407150" y="3008313"/>
          <p14:tracePt t="54065" x="6416675" y="3008313"/>
          <p14:tracePt t="54085" x="6424613" y="3008313"/>
          <p14:tracePt t="54409" x="6442075" y="3008313"/>
          <p14:tracePt t="54419" x="6450013" y="3008313"/>
          <p14:tracePt t="54429" x="6475413" y="3008313"/>
          <p14:tracePt t="54439" x="6500813" y="3008313"/>
          <p14:tracePt t="54449" x="6526213" y="3008313"/>
          <p14:tracePt t="54460" x="6551613" y="3008313"/>
          <p14:tracePt t="54469" x="6569075" y="3008313"/>
          <p14:tracePt t="54481" x="6577013" y="3008313"/>
          <p14:tracePt t="54490" x="6594475" y="3008313"/>
          <p14:tracePt t="54500" x="6602413" y="3008313"/>
          <p14:tracePt t="54540" x="6611938" y="3008313"/>
          <p14:tracePt t="54562" x="6619875" y="3008313"/>
          <p14:tracePt t="54591" x="6627813" y="3008313"/>
          <p14:tracePt t="54601" x="6637338" y="3008313"/>
          <p14:tracePt t="54814" x="6645275" y="3008313"/>
          <p14:tracePt t="54823" x="6662738" y="3008313"/>
          <p14:tracePt t="54833" x="6696075" y="3008313"/>
          <p14:tracePt t="54844" x="6756400" y="3000375"/>
          <p14:tracePt t="54853" x="6815138" y="2982913"/>
          <p14:tracePt t="54864" x="6891338" y="2965450"/>
          <p14:tracePt t="54874" x="6959600" y="2965450"/>
          <p14:tracePt t="54884" x="7035800" y="2957513"/>
          <p14:tracePt t="54896" x="7096125" y="2949575"/>
          <p14:tracePt t="54904" x="7121525" y="2949575"/>
          <p14:tracePt t="54915" x="7146925" y="2949575"/>
          <p14:tracePt t="54925" x="7164388" y="2949575"/>
          <p14:tracePt t="54946" x="7172325" y="2949575"/>
          <p14:tracePt t="54979" x="7180263" y="2949575"/>
          <p14:tracePt t="55238" x="7189788" y="2940050"/>
          <p14:tracePt t="55248" x="7205663" y="2940050"/>
          <p14:tracePt t="55259" x="7240588" y="2922588"/>
          <p14:tracePt t="55269" x="7283450" y="2914650"/>
          <p14:tracePt t="55280" x="7350125" y="2897188"/>
          <p14:tracePt t="55289" x="7427913" y="2863850"/>
          <p14:tracePt t="55299" x="7512050" y="2830513"/>
          <p14:tracePt t="55312" x="7572375" y="2813050"/>
          <p14:tracePt t="55319" x="7631113" y="2787650"/>
          <p14:tracePt t="55332" x="7673975" y="2770188"/>
          <p14:tracePt t="55339" x="7699375" y="2762250"/>
          <p14:tracePt t="55350" x="7716838" y="2752725"/>
          <p14:tracePt t="55363" x="7732713" y="2744788"/>
          <p14:tracePt t="55370" x="7742238" y="2744788"/>
          <p14:tracePt t="55390" x="7750175" y="2744788"/>
          <p14:tracePt t="55795" x="7750175" y="2727325"/>
          <p14:tracePt t="55805" x="7750175" y="2719388"/>
          <p14:tracePt t="55815" x="7750175" y="2686050"/>
          <p14:tracePt t="55827" x="7750175" y="2660650"/>
          <p14:tracePt t="55835" x="7750175" y="2643188"/>
          <p14:tracePt t="55845" x="7750175" y="2625725"/>
          <p14:tracePt t="55855" x="7750175" y="2617788"/>
          <p14:tracePt t="55876" x="7750175" y="2608263"/>
          <p14:tracePt t="55886" x="7750175" y="2600325"/>
          <p14:tracePt t="56250" x="7750175" y="2592388"/>
          <p14:tracePt t="56260" x="7758113" y="2592388"/>
          <p14:tracePt t="56311" x="7767638" y="2592388"/>
          <p14:tracePt t="56320" x="7767638" y="2582863"/>
          <p14:tracePt t="56351" x="7775575" y="2574925"/>
          <p14:tracePt t="61986" x="7767638" y="2574925"/>
          <p14:tracePt t="62016" x="7767638" y="2566988"/>
          <p14:tracePt t="62037" x="7775575" y="2566988"/>
          <p14:tracePt t="62046" x="7800975" y="2566988"/>
          <p14:tracePt t="62057" x="7826375" y="2557463"/>
          <p14:tracePt t="62066" x="7877175" y="2557463"/>
          <p14:tracePt t="62077" x="7927975" y="2557463"/>
          <p14:tracePt t="62088" x="8005763" y="2557463"/>
          <p14:tracePt t="62097" x="8074025" y="2549525"/>
          <p14:tracePt t="62109" x="8150225" y="2549525"/>
          <p14:tracePt t="62118" x="8218488" y="2549525"/>
          <p14:tracePt t="62127" x="8277225" y="2549525"/>
          <p14:tracePt t="62138" x="8320088" y="2549525"/>
          <p14:tracePt t="62148" x="8353425" y="2549525"/>
          <p14:tracePt t="62157" x="8370888" y="2549525"/>
          <p14:tracePt t="62168" x="8378825" y="2566988"/>
          <p14:tracePt t="62178" x="8396288" y="2574925"/>
          <p14:tracePt t="62189" x="8404225" y="2592388"/>
          <p14:tracePt t="62198" x="8404225" y="2600325"/>
          <p14:tracePt t="62208" x="8413750" y="2617788"/>
          <p14:tracePt t="62220" x="8413750" y="2643188"/>
          <p14:tracePt t="62229" x="8413750" y="2651125"/>
          <p14:tracePt t="62240" x="8413750" y="2668588"/>
          <p14:tracePt t="62249" x="8413750" y="2686050"/>
          <p14:tracePt t="62269" x="8413750" y="2693988"/>
          <p14:tracePt t="62279" x="8404225" y="2701925"/>
          <p14:tracePt t="62290" x="8396288" y="2711450"/>
          <p14:tracePt t="62299" x="8378825" y="2711450"/>
          <p14:tracePt t="62309" x="8345488" y="2711450"/>
          <p14:tracePt t="62322" x="8320088" y="2711450"/>
          <p14:tracePt t="62330" x="8277225" y="2693988"/>
          <p14:tracePt t="62340" x="8243888" y="2651125"/>
          <p14:tracePt t="62350" x="8201025" y="2600325"/>
          <p14:tracePt t="62360" x="8158163" y="2549525"/>
          <p14:tracePt t="62372" x="8132763" y="2498725"/>
          <p14:tracePt t="62380" x="8124825" y="2463800"/>
          <p14:tracePt t="62391" x="8107363" y="2430463"/>
          <p14:tracePt t="62401" x="8107363" y="2422525"/>
          <p14:tracePt t="62410" x="8107363" y="2397125"/>
          <p14:tracePt t="62422" x="8107363" y="2379663"/>
          <p14:tracePt t="62431" x="8107363" y="2371725"/>
          <p14:tracePt t="62441" x="8107363" y="2362200"/>
          <p14:tracePt t="62452" x="8107363" y="2354263"/>
          <p14:tracePt t="62461" x="8124825" y="2344738"/>
          <p14:tracePt t="62472" x="8158163" y="2344738"/>
          <p14:tracePt t="62481" x="8175625" y="2336800"/>
          <p14:tracePt t="62491" x="8208963" y="2336800"/>
          <p14:tracePt t="62504" x="8243888" y="2336800"/>
          <p14:tracePt t="62512" x="8269288" y="2336800"/>
          <p14:tracePt t="62523" x="8294688" y="2344738"/>
          <p14:tracePt t="62532" x="8310563" y="2362200"/>
          <p14:tracePt t="62542" x="8328025" y="2379663"/>
          <p14:tracePt t="62554" x="8345488" y="2397125"/>
          <p14:tracePt t="62562" x="8362950" y="2413000"/>
          <p14:tracePt t="62573" x="8378825" y="2430463"/>
          <p14:tracePt t="62582" x="8378825" y="2447925"/>
          <p14:tracePt t="62593" x="8388350" y="2473325"/>
          <p14:tracePt t="62605" x="8396288" y="2498725"/>
          <p14:tracePt t="62613" x="8404225" y="2524125"/>
          <p14:tracePt t="62623" x="8413750" y="2549525"/>
          <p14:tracePt t="62633" x="8413750" y="2582863"/>
          <p14:tracePt t="62643" x="8413750" y="2617788"/>
          <p14:tracePt t="62656" x="8413750" y="2643188"/>
          <p14:tracePt t="62663" x="8413750" y="2668588"/>
          <p14:tracePt t="62674" x="8413750" y="2693988"/>
          <p14:tracePt t="62684" x="8413750" y="2701925"/>
          <p14:tracePt t="62694" x="8404225" y="2719388"/>
          <p14:tracePt t="62705" x="8388350" y="2736850"/>
          <p14:tracePt t="62714" x="8353425" y="2744788"/>
          <p14:tracePt t="62724" x="8294688" y="2762250"/>
          <p14:tracePt t="62735" x="8243888" y="2762250"/>
          <p14:tracePt t="62744" x="8201025" y="2762250"/>
          <p14:tracePt t="62755" x="8140700" y="2762250"/>
          <p14:tracePt t="62765" x="8124825" y="2762250"/>
          <p14:tracePt t="62775" x="8089900" y="2736850"/>
          <p14:tracePt t="62788" x="8074025" y="2719388"/>
          <p14:tracePt t="62795" x="8047038" y="2676525"/>
          <p14:tracePt t="62805" x="8031163" y="2643188"/>
          <p14:tracePt t="62815" x="8013700" y="2600325"/>
          <p14:tracePt t="62825" x="8013700" y="2566988"/>
          <p14:tracePt t="62838" x="8013700" y="2532063"/>
          <p14:tracePt t="62846" x="8013700" y="2516188"/>
          <p14:tracePt t="62856" x="8013700" y="2498725"/>
          <p14:tracePt t="62866" x="8013700" y="2481263"/>
          <p14:tracePt t="62876" x="8013700" y="2473325"/>
          <p14:tracePt t="62888" x="8013700" y="2455863"/>
          <p14:tracePt t="62896" x="8021638" y="2438400"/>
          <p14:tracePt t="62906" x="8047038" y="2422525"/>
          <p14:tracePt t="62916" x="8074025" y="2422525"/>
          <p14:tracePt t="62926" x="8107363" y="2405063"/>
          <p14:tracePt t="62938" x="8140700" y="2397125"/>
          <p14:tracePt t="62947" x="8183563" y="2397125"/>
          <p14:tracePt t="62956" x="8208963" y="2397125"/>
          <p14:tracePt t="62967" x="8243888" y="2397125"/>
          <p14:tracePt t="62977" x="8269288" y="2397125"/>
          <p14:tracePt t="62988" x="8302625" y="2405063"/>
          <p14:tracePt t="62997" x="8320088" y="2405063"/>
          <p14:tracePt t="63007" x="8335963" y="2430463"/>
          <p14:tracePt t="63021" x="8362950" y="2455863"/>
          <p14:tracePt t="63027" x="8378825" y="2481263"/>
          <p14:tracePt t="63038" x="8404225" y="2516188"/>
          <p14:tracePt t="63048" x="8421688" y="2549525"/>
          <p14:tracePt t="63058" x="8429625" y="2600325"/>
          <p14:tracePt t="63071" x="8439150" y="2633663"/>
          <p14:tracePt t="63078" x="8439150" y="2660650"/>
          <p14:tracePt t="63090" x="8439150" y="2686050"/>
          <p14:tracePt t="63099" x="8439150" y="2711450"/>
          <p14:tracePt t="63108" x="8439150" y="2719388"/>
          <p14:tracePt t="63121" x="8439150" y="2736850"/>
          <p14:tracePt t="63129" x="8429625" y="2752725"/>
          <p14:tracePt t="63139" x="8413750" y="2762250"/>
          <p14:tracePt t="63157" x="8388350" y="2770188"/>
          <p14:tracePt t="63160" x="8370888" y="2770188"/>
          <p14:tracePt t="63171" x="8345488" y="2770188"/>
          <p14:tracePt t="63179" x="8320088" y="2752725"/>
          <p14:tracePt t="63190" x="8277225" y="2701925"/>
          <p14:tracePt t="63200" x="8251825" y="2633663"/>
          <p14:tracePt t="63210" x="8218488" y="2557463"/>
          <p14:tracePt t="63221" x="8191500" y="2473325"/>
          <p14:tracePt t="63230" x="8183563" y="2413000"/>
          <p14:tracePt t="63240" x="8183563" y="2371725"/>
          <p14:tracePt t="63251" x="8183563" y="2344738"/>
          <p14:tracePt t="63260" x="8183563" y="2319338"/>
          <p14:tracePt t="63281" x="8183563" y="2303463"/>
          <p14:tracePt t="63311" x="8183563" y="2293938"/>
          <p14:tracePt t="63321" x="8183563" y="2286000"/>
          <p14:tracePt t="63331" x="8191500" y="2286000"/>
          <p14:tracePt t="63341" x="8208963" y="2286000"/>
          <p14:tracePt t="63362" x="8218488" y="2286000"/>
          <p14:tracePt t="63372" x="8226425" y="2286000"/>
          <p14:tracePt t="63392" x="8234363" y="2286000"/>
          <p14:tracePt t="63403" x="8243888" y="2286000"/>
          <p14:tracePt t="63422" x="8251825" y="2286000"/>
          <p14:tracePt t="63432" x="8251825" y="2293938"/>
          <p14:tracePt t="63442" x="8251825" y="2303463"/>
          <p14:tracePt t="63454" x="8251825" y="2328863"/>
          <p14:tracePt t="63463" x="8259763" y="2336800"/>
          <p14:tracePt t="63472" x="8259763" y="2362200"/>
          <p14:tracePt t="63483" x="8259763" y="2371725"/>
          <p14:tracePt t="63493" x="8259763" y="2379663"/>
          <p14:tracePt t="63504" x="8259763" y="2387600"/>
          <p14:tracePt t="63513" x="8259763" y="2397125"/>
          <p14:tracePt t="63584" x="8251825" y="2379663"/>
          <p14:tracePt t="63594" x="8251825" y="2371725"/>
          <p14:tracePt t="63604" x="8251825" y="2354263"/>
          <p14:tracePt t="63614" x="8251825" y="2328863"/>
          <p14:tracePt t="63624" x="8251825" y="2319338"/>
          <p14:tracePt t="63638" x="8251825" y="2311400"/>
          <p14:tracePt t="63645" x="8251825" y="2303463"/>
          <p14:tracePt t="63656" x="8251825" y="2293938"/>
          <p14:tracePt t="63675" x="8251825" y="2286000"/>
          <p14:tracePt t="63687" x="8259763" y="2286000"/>
          <p14:tracePt t="63695" x="8269288" y="2286000"/>
          <p14:tracePt t="63716" x="8277225" y="2286000"/>
          <p14:tracePt t="63725" x="8285163" y="2286000"/>
          <p14:tracePt t="63737" x="8294688" y="2293938"/>
          <p14:tracePt t="63746" x="8294688" y="2319338"/>
          <p14:tracePt t="63756" x="8294688" y="2336800"/>
          <p14:tracePt t="63767" x="8294688" y="2354263"/>
          <p14:tracePt t="63776" x="8294688" y="2379663"/>
          <p14:tracePt t="63787" x="8294688" y="2397125"/>
          <p14:tracePt t="63796" x="8294688" y="2413000"/>
          <p14:tracePt t="63807" x="8294688" y="2430463"/>
          <p14:tracePt t="63818" x="8285163" y="2447925"/>
          <p14:tracePt t="63827" x="8269288" y="2455863"/>
          <p14:tracePt t="63837" x="8251825" y="2463800"/>
          <p14:tracePt t="63847" x="8243888" y="2463800"/>
          <p14:tracePt t="63857" x="8218488" y="2463800"/>
          <p14:tracePt t="63870" x="8208963" y="2463800"/>
          <p14:tracePt t="63877" x="8191500" y="2463800"/>
          <p14:tracePt t="63888" x="8175625" y="2463800"/>
          <p14:tracePt t="63897" x="8158163" y="2430463"/>
          <p14:tracePt t="63908" x="8140700" y="2397125"/>
          <p14:tracePt t="63920" x="8124825" y="2336800"/>
          <p14:tracePt t="63928" x="8099425" y="2278063"/>
          <p14:tracePt t="63939" x="8089900" y="2217738"/>
          <p14:tracePt t="63948" x="8089900" y="2174875"/>
          <p14:tracePt t="63958" x="8089900" y="2133600"/>
          <p14:tracePt t="63973" x="8089900" y="2108200"/>
          <p14:tracePt t="63979" x="8089900" y="2090738"/>
          <p14:tracePt t="63989" x="8099425" y="2082800"/>
          <p14:tracePt t="63999" x="8107363" y="2082800"/>
          <p14:tracePt t="64009" x="8115300" y="2073275"/>
          <p14:tracePt t="64020" x="8140700" y="2073275"/>
          <p14:tracePt t="64029" x="8158163" y="2073275"/>
          <p14:tracePt t="64039" x="8175625" y="2073275"/>
          <p14:tracePt t="64050" x="8191500" y="2082800"/>
          <p14:tracePt t="64059" x="8218488" y="2108200"/>
          <p14:tracePt t="64070" x="8234363" y="2133600"/>
          <p14:tracePt t="64079" x="8251825" y="2159000"/>
          <p14:tracePt t="64090" x="8277225" y="2184400"/>
          <p14:tracePt t="64103" x="8277225" y="2209800"/>
          <p14:tracePt t="64110" x="8294688" y="2227263"/>
          <p14:tracePt t="64122" x="8302625" y="2260600"/>
          <p14:tracePt t="64130" x="8310563" y="2293938"/>
          <p14:tracePt t="64140" x="8310563" y="2328863"/>
          <p14:tracePt t="64153" x="8310563" y="2362200"/>
          <p14:tracePt t="64161" x="8310563" y="2379663"/>
          <p14:tracePt t="64171" x="8310563" y="2405063"/>
          <p14:tracePt t="64181" x="8310563" y="2430463"/>
          <p14:tracePt t="64191" x="8310563" y="2438400"/>
          <p14:tracePt t="64203" x="8310563" y="2455863"/>
          <p14:tracePt t="64211" x="8302625" y="2463800"/>
          <p14:tracePt t="64222" x="8285163" y="2473325"/>
          <p14:tracePt t="64232" x="8277225" y="2473325"/>
          <p14:tracePt t="64241" x="8259763" y="2473325"/>
          <p14:tracePt t="64253" x="8243888" y="2473325"/>
          <p14:tracePt t="64262" x="8234363" y="2463800"/>
          <p14:tracePt t="64272" x="8218488" y="2430463"/>
          <p14:tracePt t="64283" x="8191500" y="2387600"/>
          <p14:tracePt t="64292" x="8183563" y="2336800"/>
          <p14:tracePt t="64303" x="8183563" y="2311400"/>
          <p14:tracePt t="64312" x="8183563" y="2278063"/>
          <p14:tracePt t="64322" x="8183563" y="2260600"/>
          <p14:tracePt t="64334" x="8183563" y="2252663"/>
          <p14:tracePt t="64343" x="8183563" y="2243138"/>
          <p14:tracePt t="64353" x="8191500" y="2235200"/>
          <p14:tracePt t="64363" x="8201025" y="2235200"/>
          <p14:tracePt t="64373" x="8226425" y="2235200"/>
          <p14:tracePt t="64386" x="8243888" y="2235200"/>
          <p14:tracePt t="64393" x="8251825" y="2235200"/>
          <p14:tracePt t="64404" x="8277225" y="2235200"/>
          <p14:tracePt t="64414" x="8294688" y="2252663"/>
          <p14:tracePt t="64423" x="8320088" y="2286000"/>
          <p14:tracePt t="64437" x="8345488" y="2336800"/>
          <p14:tracePt t="64444" x="8378825" y="2405063"/>
          <p14:tracePt t="64455" x="8396288" y="2463800"/>
          <p14:tracePt t="64464" x="8413750" y="2524125"/>
          <p14:tracePt t="64474" x="8421688" y="2566988"/>
          <p14:tracePt t="64486" x="8421688" y="2600325"/>
          <p14:tracePt t="64494" x="8421688" y="2625725"/>
          <p14:tracePt t="64504" x="8421688" y="2643188"/>
          <p14:tracePt t="64515" x="8421688" y="2651125"/>
          <p14:tracePt t="64525" x="8421688" y="2660650"/>
          <p14:tracePt t="64537" x="8421688" y="2668588"/>
          <p14:tracePt t="64546" x="8404225" y="2676525"/>
          <p14:tracePt t="64555" x="8396288" y="2676525"/>
          <p14:tracePt t="64566" x="8370888" y="2676525"/>
          <p14:tracePt t="64575" x="8345488" y="2676525"/>
          <p14:tracePt t="64587" x="8310563" y="2668588"/>
          <p14:tracePt t="64596" x="8294688" y="2651125"/>
          <p14:tracePt t="64606" x="8269288" y="2617788"/>
          <p14:tracePt t="64617" x="8234363" y="2566988"/>
          <p14:tracePt t="64626" x="8208963" y="2516188"/>
          <p14:tracePt t="64637" x="8191500" y="2481263"/>
          <p14:tracePt t="64646" x="8175625" y="2455863"/>
          <p14:tracePt t="64656" x="8175625" y="2447925"/>
          <p14:tracePt t="64670" x="8166100" y="2430463"/>
          <p14:tracePt t="64778" x="8166100" y="2438400"/>
          <p14:tracePt t="64799" x="8166100" y="2447925"/>
          <p14:tracePt t="64808" x="8166100" y="2455863"/>
          <p14:tracePt t="64819" x="8158163" y="2455863"/>
          <p14:tracePt t="64828" x="8158163" y="2463800"/>
          <p14:tracePt t="64838" x="8150225" y="2473325"/>
          <p14:tracePt t="64849" x="8132763" y="2481263"/>
          <p14:tracePt t="64858" x="8107363" y="2481263"/>
          <p14:tracePt t="64869" x="8081963" y="2489200"/>
          <p14:tracePt t="64879" x="8064500" y="2489200"/>
          <p14:tracePt t="64889" x="8047038" y="2489200"/>
          <p14:tracePt t="64902" x="8039100" y="2489200"/>
          <p14:tracePt t="64909" x="8013700" y="2489200"/>
          <p14:tracePt t="64920" x="7996238" y="2489200"/>
          <p14:tracePt t="64929" x="7988300" y="2489200"/>
          <p14:tracePt t="64939" x="7980363" y="2481263"/>
          <p14:tracePt t="65253" x="7970838" y="2481263"/>
          <p14:tracePt t="65263" x="7962900" y="2481263"/>
          <p14:tracePt t="65273" x="7937500" y="2481263"/>
          <p14:tracePt t="65284" x="7912100" y="2481263"/>
          <p14:tracePt t="65294" x="7869238" y="2481263"/>
          <p14:tracePt t="65304" x="7826375" y="2481263"/>
          <p14:tracePt t="65314" x="7767638" y="2481263"/>
          <p14:tracePt t="65324" x="7724775" y="2481263"/>
          <p14:tracePt t="65336" x="7681913" y="2481263"/>
          <p14:tracePt t="65344" x="7648575" y="2481263"/>
          <p14:tracePt t="65354" x="7623175" y="2481263"/>
          <p14:tracePt t="65365" x="7597775" y="2481263"/>
          <p14:tracePt t="65374" x="7572375" y="2481263"/>
          <p14:tracePt t="65395" x="7554913" y="2481263"/>
          <p14:tracePt t="65406" x="7546975" y="2481263"/>
          <p14:tracePt t="65436" x="7537450" y="2481263"/>
          <p14:tracePt t="65456" x="7529513" y="2481263"/>
          <p14:tracePt t="65486" x="7521575" y="2481263"/>
          <p14:tracePt t="65506" x="7521575" y="2489200"/>
          <p14:tracePt t="65517" x="7504113" y="2498725"/>
          <p14:tracePt t="65526" x="7494588" y="2516188"/>
          <p14:tracePt t="65537" x="7486650" y="2524125"/>
          <p14:tracePt t="65546" x="7478713" y="2532063"/>
          <p14:tracePt t="65557" x="7461250" y="2549525"/>
          <p14:tracePt t="65569" x="7443788" y="2566988"/>
          <p14:tracePt t="65577" x="7418388" y="2592388"/>
          <p14:tracePt t="65587" x="7410450" y="2600325"/>
          <p14:tracePt t="65597" x="7385050" y="2617788"/>
          <p14:tracePt t="65607" x="7367588" y="2625725"/>
          <p14:tracePt t="65619" x="7350125" y="2633663"/>
          <p14:tracePt t="65931" x="7324725" y="2633663"/>
          <p14:tracePt t="65941" x="7291388" y="2633663"/>
          <p14:tracePt t="65952" x="7232650" y="2651125"/>
          <p14:tracePt t="65968" x="7172325" y="2686050"/>
          <p14:tracePt t="65972" x="7096125" y="2727325"/>
          <p14:tracePt t="65985" x="7027863" y="2778125"/>
          <p14:tracePt t="65992" x="6951663" y="2830513"/>
          <p14:tracePt t="66003" x="6891338" y="2871788"/>
          <p14:tracePt t="66012" x="6840538" y="2897188"/>
          <p14:tracePt t="66022" x="6807200" y="2922588"/>
          <p14:tracePt t="66035" x="6764338" y="2940050"/>
          <p14:tracePt t="66042" x="6756400" y="2949575"/>
          <p14:tracePt t="66054" x="6738938" y="2949575"/>
          <p14:tracePt t="66062" x="6721475" y="2949575"/>
          <p14:tracePt t="66083" x="6713538" y="2949575"/>
          <p14:tracePt t="66094" x="6705600" y="2949575"/>
          <p14:tracePt t="66143" x="6696075" y="2949575"/>
          <p14:tracePt t="66164" x="6688138" y="2949575"/>
          <p14:tracePt t="66204" x="6680200" y="2949575"/>
          <p14:tracePt t="66285" x="6688138" y="2957513"/>
          <p14:tracePt t="66295" x="6705600" y="2965450"/>
          <p14:tracePt t="66305" x="6738938" y="2974975"/>
          <p14:tracePt t="66316" x="6772275" y="2990850"/>
          <p14:tracePt t="66325" x="6807200" y="3008313"/>
          <p14:tracePt t="66336" x="6832600" y="3025775"/>
          <p14:tracePt t="66346" x="6840538" y="3041650"/>
          <p14:tracePt t="66356" x="6858000" y="3041650"/>
          <p14:tracePt t="66368" x="6865938" y="3051175"/>
          <p14:tracePt t="66376" x="6875463" y="3067050"/>
          <p14:tracePt t="66396" x="6875463" y="3076575"/>
          <p14:tracePt t="66406" x="6875463" y="3084513"/>
          <p14:tracePt t="66417" x="6875463" y="3094038"/>
          <p14:tracePt t="66447" x="6858000" y="3094038"/>
          <p14:tracePt t="66457" x="6850063" y="3094038"/>
          <p14:tracePt t="66468" x="6824663" y="3084513"/>
          <p14:tracePt t="66477" x="6807200" y="3076575"/>
          <p14:tracePt t="66488" x="6799263" y="3059113"/>
          <p14:tracePt t="66498" x="6789738" y="3051175"/>
          <p14:tracePt t="66507" x="6781800" y="3051175"/>
          <p14:tracePt t="66518" x="6772275" y="3033713"/>
          <p14:tracePt t="66528" x="6764338" y="3016250"/>
          <p14:tracePt t="66538" x="6764338" y="3008313"/>
          <p14:tracePt t="66551" x="6764338" y="2990850"/>
          <p14:tracePt t="66558" x="6764338" y="2982913"/>
          <p14:tracePt t="66569" x="6772275" y="2957513"/>
          <p14:tracePt t="66578" x="6781800" y="2940050"/>
          <p14:tracePt t="66588" x="6799263" y="2922588"/>
          <p14:tracePt t="66601" x="6824663" y="2906713"/>
          <p14:tracePt t="66608" x="6840538" y="2906713"/>
          <p14:tracePt t="66620" x="6858000" y="2906713"/>
          <p14:tracePt t="66629" x="6883400" y="2906713"/>
          <p14:tracePt t="66639" x="6891338" y="2906713"/>
          <p14:tracePt t="66651" x="6908800" y="2914650"/>
          <p14:tracePt t="66659" x="6926263" y="2922588"/>
          <p14:tracePt t="66670" x="6934200" y="2940050"/>
          <p14:tracePt t="66680" x="6943725" y="2957513"/>
          <p14:tracePt t="66690" x="6951663" y="2974975"/>
          <p14:tracePt t="66701" x="6959600" y="3008313"/>
          <p14:tracePt t="66710" x="6985000" y="3059113"/>
          <p14:tracePt t="66720" x="6985000" y="3101975"/>
          <p14:tracePt t="66731" x="6985000" y="3144838"/>
          <p14:tracePt t="66740" x="6985000" y="3186113"/>
          <p14:tracePt t="66751" x="6985000" y="3211513"/>
          <p14:tracePt t="66761" x="6985000" y="3221038"/>
          <p14:tracePt t="66770" x="6985000" y="3238500"/>
          <p14:tracePt t="66784" x="6977063" y="3238500"/>
          <p14:tracePt t="66791" x="6959600" y="3238500"/>
          <p14:tracePt t="66802" x="6943725" y="3238500"/>
          <p14:tracePt t="66811" x="6916738" y="3228975"/>
          <p14:tracePt t="66821" x="6891338" y="3211513"/>
          <p14:tracePt t="66834" x="6865938" y="3186113"/>
          <p14:tracePt t="66841" x="6850063" y="3178175"/>
          <p14:tracePt t="66852" x="6840538" y="3152775"/>
          <p14:tracePt t="66862" x="6832600" y="3144838"/>
          <p14:tracePt t="66872" x="6824663" y="3135313"/>
          <p14:tracePt t="66884" x="6815138" y="3127375"/>
          <p14:tracePt t="66892" x="6815138" y="3109913"/>
          <p14:tracePt t="66922" x="6815138" y="3101975"/>
          <p14:tracePt t="66933" x="6815138" y="3094038"/>
          <p14:tracePt t="66952" x="6824663" y="3094038"/>
          <p14:tracePt t="66963" x="6832600" y="3094038"/>
          <p14:tracePt t="66973" x="6850063" y="3094038"/>
          <p14:tracePt t="66985" x="6858000" y="3094038"/>
          <p14:tracePt t="67003" x="6865938" y="3094038"/>
          <p14:tracePt t="67014" x="6875463" y="3094038"/>
          <p14:tracePt t="68582" x="6865938" y="3094038"/>
          <p14:tracePt t="68591" x="6824663" y="3076575"/>
          <p14:tracePt t="68601" x="6731000" y="3033713"/>
          <p14:tracePt t="68613" x="6586538" y="2965450"/>
          <p14:tracePt t="68622" x="6381750" y="2914650"/>
          <p14:tracePt t="68632" x="6118225" y="2846388"/>
          <p14:tracePt t="68642" x="5872163" y="2795588"/>
          <p14:tracePt t="68653" x="5626100" y="2770188"/>
          <p14:tracePt t="68664" x="5430838" y="2744788"/>
          <p14:tracePt t="68672" x="5268913" y="2719388"/>
          <p14:tracePt t="68684" x="5116513" y="2701925"/>
          <p14:tracePt t="68693" x="5005388" y="2693988"/>
          <p14:tracePt t="68703" x="4886325" y="2686050"/>
          <p14:tracePt t="68715" x="4818063" y="2686050"/>
          <p14:tracePt t="68722" x="4767263" y="2676525"/>
          <p14:tracePt t="68734" x="4749800" y="2676525"/>
          <p14:tracePt t="68743" x="4733925" y="2676525"/>
          <p14:tracePt t="68753" x="4724400" y="2676525"/>
          <p14:tracePt t="69097" x="4708525" y="2676525"/>
          <p14:tracePt t="69107" x="4699000" y="2676525"/>
          <p14:tracePt t="69117" x="4691063" y="2676525"/>
          <p14:tracePt t="69128" x="4665663" y="2676525"/>
          <p14:tracePt t="69138" x="4640263" y="2701925"/>
          <p14:tracePt t="69149" x="4614863" y="2727325"/>
          <p14:tracePt t="69158" x="4605338" y="2752725"/>
          <p14:tracePt t="69168" x="4564063" y="2795588"/>
          <p14:tracePt t="69179" x="4521200" y="2871788"/>
          <p14:tracePt t="69188" x="4478338" y="2949575"/>
          <p14:tracePt t="69199" x="4445000" y="3025775"/>
          <p14:tracePt t="69209" x="4427538" y="3094038"/>
          <p14:tracePt t="69219" x="4410075" y="3152775"/>
          <p14:tracePt t="69232" x="4402138" y="3211513"/>
          <p14:tracePt t="69238" x="4402138" y="3254375"/>
          <p14:tracePt t="69250" x="4402138" y="3297238"/>
          <p14:tracePt t="69259" x="4402138" y="3355975"/>
          <p14:tracePt t="69269" x="4402138" y="3424238"/>
          <p14:tracePt t="69282" x="4402138" y="3492500"/>
          <p14:tracePt t="69289" x="4402138" y="3552825"/>
          <p14:tracePt t="69299" x="4427538" y="3619500"/>
          <p14:tracePt t="69309" x="4445000" y="3654425"/>
          <p14:tracePt t="69320" x="4452938" y="3687763"/>
          <p14:tracePt t="69331" x="4470400" y="3722688"/>
          <p14:tracePt t="69340" x="4478338" y="3748088"/>
          <p14:tracePt t="69350" x="4486275" y="3756025"/>
          <p14:tracePt t="69361" x="4495800" y="3773488"/>
          <p14:tracePt t="69370" x="4503738" y="3781425"/>
          <p14:tracePt t="69381" x="4521200" y="3790950"/>
          <p14:tracePt t="69391" x="4529138" y="3806825"/>
          <p14:tracePt t="69401" x="4529138" y="3816350"/>
          <p14:tracePt t="69411" x="4546600" y="3824288"/>
          <p14:tracePt t="69421" x="4554538" y="3832225"/>
          <p14:tracePt t="69694" x="4572000" y="3849688"/>
          <p14:tracePt t="69704" x="4614863" y="3875088"/>
          <p14:tracePt t="69715" x="4733925" y="3943350"/>
          <p14:tracePt t="69724" x="4954588" y="4062413"/>
          <p14:tracePt t="69734" x="5260975" y="4224338"/>
          <p14:tracePt t="69748" x="5565775" y="4368800"/>
          <p14:tracePt t="69754" x="5838825" y="4486275"/>
          <p14:tracePt t="69766" x="6024563" y="4572000"/>
          <p14:tracePt t="69775" x="6186488" y="4640263"/>
          <p14:tracePt t="69786" x="6288088" y="4683125"/>
          <p14:tracePt t="69798" x="6348413" y="4716463"/>
          <p14:tracePt t="69805" x="6416675" y="4741863"/>
          <p14:tracePt t="69817" x="6432550" y="4749800"/>
          <p14:tracePt t="69826" x="6457950" y="4759325"/>
          <p14:tracePt t="69836" x="6467475" y="4767263"/>
          <p14:tracePt t="69856" x="6475413" y="4775200"/>
          <p14:tracePt t="69937" x="6467475" y="4775200"/>
          <p14:tracePt t="69957" x="6450013" y="4767263"/>
          <p14:tracePt t="69967" x="6442075" y="4759325"/>
          <p14:tracePt t="69978" x="6424613" y="4749800"/>
          <p14:tracePt t="69998" x="6407150" y="4708525"/>
          <p14:tracePt t="70007" x="6399213" y="4673600"/>
          <p14:tracePt t="70018" x="6391275" y="4630738"/>
          <p14:tracePt t="70031" x="6381750" y="4589463"/>
          <p14:tracePt t="70038" x="6365875" y="4538663"/>
          <p14:tracePt t="70049" x="6365875" y="4503738"/>
          <p14:tracePt t="70058" x="6365875" y="4486275"/>
          <p14:tracePt t="70068" x="6365875" y="4460875"/>
          <p14:tracePt t="70081" x="6365875" y="4445000"/>
          <p14:tracePt t="70099" x="6365875" y="4435475"/>
          <p14:tracePt t="70109" x="6365875" y="4427538"/>
          <p14:tracePt t="70160" x="6348413" y="4427538"/>
          <p14:tracePt t="70169" x="6297613" y="4427538"/>
          <p14:tracePt t="70180" x="6221413" y="4435475"/>
          <p14:tracePt t="70190" x="6118225" y="4445000"/>
          <p14:tracePt t="70200" x="6008688" y="4470400"/>
          <p14:tracePt t="70210" x="5905500" y="4478338"/>
          <p14:tracePt t="70220" x="5788025" y="4495800"/>
          <p14:tracePt t="70231" x="5702300" y="4495800"/>
          <p14:tracePt t="70240" x="5651500" y="4495800"/>
          <p14:tracePt t="70250" x="5616575" y="4495800"/>
          <p14:tracePt t="70263" x="5591175" y="4495800"/>
          <p14:tracePt t="70270" x="5583238" y="4495800"/>
          <p14:tracePt t="70291" x="5575300" y="4495800"/>
          <p14:tracePt t="70392" x="5575300" y="4503738"/>
          <p14:tracePt t="70413" x="5575300" y="4513263"/>
          <p14:tracePt t="70422" x="5575300" y="4521200"/>
          <p14:tracePt t="70443" x="5583238" y="4529138"/>
          <p14:tracePt t="70453" x="5591175" y="4538663"/>
          <p14:tracePt t="70473" x="5600700" y="4546600"/>
          <p14:tracePt t="70483" x="5608638" y="4564063"/>
          <p14:tracePt t="70494" x="5616575" y="4564063"/>
          <p14:tracePt t="70515" x="5634038" y="4572000"/>
          <p14:tracePt t="70534" x="5641975" y="4572000"/>
          <p14:tracePt t="70565" x="5651500" y="4572000"/>
          <p14:tracePt t="70584" x="5659438" y="4572000"/>
          <p14:tracePt t="70595" x="5659438" y="4564063"/>
          <p14:tracePt t="70604" x="5659438" y="4546600"/>
          <p14:tracePt t="70615" x="5659438" y="4538663"/>
          <p14:tracePt t="70625" x="5659438" y="4521200"/>
          <p14:tracePt t="70635" x="5659438" y="4513263"/>
          <p14:tracePt t="70648" x="5641975" y="4495800"/>
          <p14:tracePt t="70655" x="5616575" y="4486275"/>
          <p14:tracePt t="70666" x="5600700" y="4470400"/>
          <p14:tracePt t="70675" x="5583238" y="4460875"/>
          <p14:tracePt t="70685" x="5557838" y="4460875"/>
          <p14:tracePt t="70697" x="5540375" y="4452938"/>
          <p14:tracePt t="70705" x="5532438" y="4452938"/>
          <p14:tracePt t="70716" x="5524500" y="4452938"/>
          <p14:tracePt t="70726" x="5514975" y="4452938"/>
          <p14:tracePt t="70747" x="5507038" y="4452938"/>
          <p14:tracePt t="70797" x="5507038" y="4460875"/>
          <p14:tracePt t="70807" x="5507038" y="4478338"/>
          <p14:tracePt t="70817" x="5507038" y="4495800"/>
          <p14:tracePt t="70828" x="5507038" y="4521200"/>
          <p14:tracePt t="70837" x="5507038" y="4546600"/>
          <p14:tracePt t="70848" x="5524500" y="4572000"/>
          <p14:tracePt t="70857" x="5540375" y="4597400"/>
          <p14:tracePt t="70867" x="5549900" y="4614863"/>
          <p14:tracePt t="70880" x="5565775" y="4630738"/>
          <p14:tracePt t="70888" x="5591175" y="4648200"/>
          <p14:tracePt t="70898" x="5608638" y="4665663"/>
          <p14:tracePt t="70908" x="5634038" y="4673600"/>
          <p14:tracePt t="70918" x="5641975" y="4673600"/>
          <p14:tracePt t="70930" x="5651500" y="4683125"/>
          <p14:tracePt t="70938" x="5659438" y="4683125"/>
          <p14:tracePt t="70948" x="5668963" y="4683125"/>
          <p14:tracePt t="70960" x="5676900" y="4683125"/>
          <p14:tracePt t="70980" x="5684838" y="4683125"/>
          <p14:tracePt t="70999" x="5684838" y="4665663"/>
          <p14:tracePt t="71009" x="5684838" y="4657725"/>
          <p14:tracePt t="71019" x="5684838" y="4640263"/>
          <p14:tracePt t="71030" x="5684838" y="4630738"/>
          <p14:tracePt t="71039" x="5684838" y="4605338"/>
          <p14:tracePt t="71050" x="5676900" y="4589463"/>
          <p14:tracePt t="71063" x="5659438" y="4572000"/>
          <p14:tracePt t="71070" x="5641975" y="4564063"/>
          <p14:tracePt t="71080" x="5626100" y="4554538"/>
          <p14:tracePt t="71090" x="5616575" y="4554538"/>
          <p14:tracePt t="71100" x="5608638" y="4546600"/>
          <p14:tracePt t="71113" x="5600700" y="4546600"/>
          <p14:tracePt t="71120" x="5600700" y="4538663"/>
          <p14:tracePt t="71151" x="5591175" y="4538663"/>
          <p14:tracePt t="71647" x="5591175" y="4546600"/>
          <p14:tracePt t="71656" x="5600700" y="4554538"/>
          <p14:tracePt t="71667" x="5626100" y="4579938"/>
          <p14:tracePt t="71677" x="5659438" y="4605338"/>
          <p14:tracePt t="71686" x="5702300" y="4648200"/>
          <p14:tracePt t="71698" x="5753100" y="4691063"/>
          <p14:tracePt t="71707" x="5829300" y="4759325"/>
          <p14:tracePt t="71717" x="5922963" y="4835525"/>
          <p14:tracePt t="71730" x="6008688" y="4919663"/>
          <p14:tracePt t="71738" x="6110288" y="5013325"/>
          <p14:tracePt t="71748" x="6203950" y="5106988"/>
          <p14:tracePt t="71757" x="6297613" y="5200650"/>
          <p14:tracePt t="71767" x="6381750" y="5276850"/>
          <p14:tracePt t="71779" x="6457950" y="5345113"/>
          <p14:tracePt t="71788" x="6510338" y="5395913"/>
          <p14:tracePt t="71798" x="6561138" y="5438775"/>
          <p14:tracePt t="71809" x="6586538" y="5481638"/>
          <p14:tracePt t="71819" x="6594475" y="5481638"/>
          <p14:tracePt t="72041" x="6594475" y="5497513"/>
          <p14:tracePt t="72062" x="6594475" y="5514975"/>
          <p14:tracePt t="72071" x="6602413" y="5532438"/>
          <p14:tracePt t="72081" x="6611938" y="5532438"/>
          <p14:tracePt t="72092" x="6619875" y="5549900"/>
          <p14:tracePt t="72101" x="6627813" y="5557838"/>
          <p14:tracePt t="72113" x="6637338" y="5565775"/>
          <p14:tracePt t="72122" x="6645275" y="5575300"/>
          <p14:tracePt t="72132" x="6662738" y="5591175"/>
          <p14:tracePt t="72147" x="6670675" y="5608638"/>
          <p14:tracePt t="72153" x="6688138" y="5608638"/>
          <p14:tracePt t="72162" x="6696075" y="5616575"/>
          <p14:tracePt t="72173" x="6705600" y="5626100"/>
          <p14:tracePt t="72182" x="6721475" y="5634038"/>
          <p14:tracePt t="72194" x="6721475" y="5641975"/>
          <p14:tracePt t="72213" x="6731000" y="5641975"/>
          <p14:tracePt t="72233" x="6738938" y="5641975"/>
          <p14:tracePt t="72283" x="6746875" y="5641975"/>
          <p14:tracePt t="72345" x="6746875" y="5626100"/>
          <p14:tracePt t="72364" x="6746875" y="5616575"/>
          <p14:tracePt t="72375" x="6746875" y="5608638"/>
          <p14:tracePt t="72385" x="6746875" y="5600700"/>
          <p14:tracePt t="72396" x="6738938" y="5600700"/>
          <p14:tracePt t="72405" x="6721475" y="5591175"/>
          <p14:tracePt t="72415" x="6713538" y="5591175"/>
          <p14:tracePt t="72428" x="6696075" y="5583238"/>
          <p14:tracePt t="72435" x="6680200" y="5583238"/>
          <p14:tracePt t="72456" x="6662738" y="5583238"/>
          <p14:tracePt t="72466" x="6654800" y="5583238"/>
          <p14:tracePt t="72496" x="6654800" y="5591175"/>
          <p14:tracePt t="72506" x="6645275" y="5600700"/>
          <p14:tracePt t="72516" x="6645275" y="5608638"/>
          <p14:tracePt t="72528" x="6645275" y="5626100"/>
          <p14:tracePt t="72537" x="6645275" y="5641975"/>
          <p14:tracePt t="72546" x="6645275" y="5651500"/>
          <p14:tracePt t="72557" x="6654800" y="5668963"/>
          <p14:tracePt t="72567" x="6662738" y="5684838"/>
          <p14:tracePt t="72578" x="6680200" y="5710238"/>
          <p14:tracePt t="72587" x="6705600" y="5719763"/>
          <p14:tracePt t="72597" x="6721475" y="5735638"/>
          <p14:tracePt t="72608" x="6746875" y="5753100"/>
          <p14:tracePt t="72617" x="6772275" y="5770563"/>
          <p14:tracePt t="72629" x="6781800" y="5788025"/>
          <p14:tracePt t="72638" x="6799263" y="5795963"/>
          <p14:tracePt t="72649" x="6824663" y="5803900"/>
          <p14:tracePt t="72659" x="6832600" y="5803900"/>
          <p14:tracePt t="72668" x="6850063" y="5803900"/>
          <p14:tracePt t="72679" x="6865938" y="5803900"/>
          <p14:tracePt t="72688" x="6875463" y="5803900"/>
          <p14:tracePt t="72698" x="6883400" y="5803900"/>
          <p14:tracePt t="72711" x="6900863" y="5778500"/>
          <p14:tracePt t="72718" x="6900863" y="5761038"/>
          <p14:tracePt t="72731" x="6916738" y="5727700"/>
          <p14:tracePt t="72739" x="6926263" y="5702300"/>
          <p14:tracePt t="72749" x="6926263" y="5676900"/>
          <p14:tracePt t="72761" x="6926263" y="5641975"/>
          <p14:tracePt t="72769" x="6926263" y="5626100"/>
          <p14:tracePt t="72780" x="6926263" y="5608638"/>
          <p14:tracePt t="72789" x="6926263" y="5600700"/>
          <p14:tracePt t="72799" x="6916738" y="5575300"/>
          <p14:tracePt t="72811" x="6900863" y="5557838"/>
          <p14:tracePt t="72820" x="6865938" y="5532438"/>
          <p14:tracePt t="72831" x="6824663" y="5514975"/>
          <p14:tracePt t="72840" x="6781800" y="5497513"/>
          <p14:tracePt t="72850" x="6731000" y="5481638"/>
          <p14:tracePt t="72861" x="6688138" y="5481638"/>
          <p14:tracePt t="72871" x="6654800" y="5481638"/>
          <p14:tracePt t="72880" x="6627813" y="5481638"/>
          <p14:tracePt t="72891" x="6611938" y="5481638"/>
          <p14:tracePt t="72901" x="6586538" y="5481638"/>
          <p14:tracePt t="72921" x="6577013" y="5481638"/>
          <p14:tracePt t="72931" x="6569075" y="5481638"/>
          <p14:tracePt t="72943" x="6569075" y="5489575"/>
          <p14:tracePt t="72962" x="6569075" y="5497513"/>
          <p14:tracePt t="72978" x="6569075" y="5507038"/>
          <p14:tracePt t="72983" x="6569075" y="5514975"/>
          <p14:tracePt t="72993" x="6569075" y="5532438"/>
          <p14:tracePt t="73002" x="6569075" y="5549900"/>
          <p14:tracePt t="73013" x="6586538" y="5575300"/>
          <p14:tracePt t="73022" x="6602413" y="5600700"/>
          <p14:tracePt t="73032" x="6619875" y="5608638"/>
          <p14:tracePt t="73045" x="6645275" y="5634038"/>
          <p14:tracePt t="73053" x="6662738" y="5651500"/>
          <p14:tracePt t="73063" x="6680200" y="5668963"/>
          <p14:tracePt t="73073" x="6696075" y="5684838"/>
          <p14:tracePt t="73083" x="6721475" y="5694363"/>
          <p14:tracePt t="73095" x="6746875" y="5694363"/>
          <p14:tracePt t="73103" x="6756400" y="5694363"/>
          <p14:tracePt t="73113" x="6772275" y="5694363"/>
          <p14:tracePt t="73123" x="6781800" y="5694363"/>
          <p14:tracePt t="73133" x="6799263" y="5694363"/>
          <p14:tracePt t="73145" x="6815138" y="5694363"/>
          <p14:tracePt t="73153" x="6824663" y="5694363"/>
          <p14:tracePt t="73164" x="6840538" y="5684838"/>
          <p14:tracePt t="73175" x="6858000" y="5668963"/>
          <p14:tracePt t="73184" x="6875463" y="5641975"/>
          <p14:tracePt t="73195" x="6891338" y="5608638"/>
          <p14:tracePt t="73204" x="6900863" y="5575300"/>
          <p14:tracePt t="73214" x="6908800" y="5557838"/>
          <p14:tracePt t="73228" x="6908800" y="5540375"/>
          <p14:tracePt t="73234" x="6908800" y="5514975"/>
          <p14:tracePt t="73255" x="6908800" y="5497513"/>
          <p14:tracePt t="73265" x="6900863" y="5481638"/>
          <p14:tracePt t="73278" x="6883400" y="5481638"/>
          <p14:tracePt t="73285" x="6850063" y="5446713"/>
          <p14:tracePt t="73297" x="6815138" y="5438775"/>
          <p14:tracePt t="73305" x="6772275" y="5430838"/>
          <p14:tracePt t="73316" x="6738938" y="5430838"/>
          <p14:tracePt t="73328" x="6696075" y="5430838"/>
          <p14:tracePt t="73336" x="6662738" y="5430838"/>
          <p14:tracePt t="73346" x="6645275" y="5430838"/>
          <p14:tracePt t="73356" x="6627813" y="5430838"/>
          <p14:tracePt t="73366" x="6611938" y="5430838"/>
          <p14:tracePt t="73378" x="6611938" y="5438775"/>
          <p14:tracePt t="73386" x="6602413" y="5438775"/>
          <p14:tracePt t="73396" x="6602413" y="5446713"/>
          <p14:tracePt t="73416" x="6602413" y="5464175"/>
          <p14:tracePt t="73428" x="6602413" y="5481638"/>
          <p14:tracePt t="73437" x="6602413" y="5489575"/>
          <p14:tracePt t="73447" x="6611938" y="5514975"/>
          <p14:tracePt t="73458" x="6627813" y="5540375"/>
          <p14:tracePt t="73467" x="6662738" y="5565775"/>
          <p14:tracePt t="73478" x="6688138" y="5591175"/>
          <p14:tracePt t="73487" x="6721475" y="5616575"/>
          <p14:tracePt t="73498" x="6756400" y="5641975"/>
          <p14:tracePt t="73510" x="6781800" y="5659438"/>
          <p14:tracePt t="73518" x="6807200" y="5668963"/>
          <p14:tracePt t="73528" x="6832600" y="5676900"/>
          <p14:tracePt t="73538" x="6840538" y="5684838"/>
          <p14:tracePt t="73548" x="6865938" y="5684838"/>
          <p14:tracePt t="73561" x="6883400" y="5684838"/>
          <p14:tracePt t="73568" x="6891338" y="5684838"/>
          <p14:tracePt t="73579" x="6916738" y="5676900"/>
          <p14:tracePt t="73589" x="6934200" y="5659438"/>
          <p14:tracePt t="73599" x="6951663" y="5634038"/>
          <p14:tracePt t="73611" x="6959600" y="5626100"/>
          <p14:tracePt t="73619" x="6959600" y="5608638"/>
          <p14:tracePt t="73629" x="6969125" y="5591175"/>
          <p14:tracePt t="73639" x="6969125" y="5583238"/>
          <p14:tracePt t="73650" x="6969125" y="5575300"/>
          <p14:tracePt t="73661" x="6969125" y="5565775"/>
          <p14:tracePt t="73680" x="6969125" y="5540375"/>
          <p14:tracePt t="73690" x="6934200" y="5524500"/>
          <p14:tracePt t="73700" x="6891338" y="5497513"/>
          <p14:tracePt t="73711" x="6850063" y="5481638"/>
          <p14:tracePt t="73720" x="6799263" y="5464175"/>
          <p14:tracePt t="73731" x="6764338" y="5464175"/>
          <p14:tracePt t="73743" x="6738938" y="5464175"/>
          <p14:tracePt t="73750" x="6713538" y="5464175"/>
          <p14:tracePt t="73762" x="6705600" y="5464175"/>
          <p14:tracePt t="73771" x="6696075" y="5464175"/>
          <p14:tracePt t="73781" x="6688138" y="5464175"/>
          <p14:tracePt t="73801" x="6680200" y="5464175"/>
          <p14:tracePt t="73843" x="6680200" y="5472113"/>
          <p14:tracePt t="75804" x="6680200" y="5481638"/>
          <p14:tracePt t="75814" x="6680200" y="5489575"/>
          <p14:tracePt t="75824" x="6680200" y="5497513"/>
          <p14:tracePt t="75834" x="6680200" y="5514975"/>
          <p14:tracePt t="75844" x="6731000" y="5565775"/>
          <p14:tracePt t="75855" x="6781800" y="5608638"/>
          <p14:tracePt t="75864" x="6875463" y="5659438"/>
          <p14:tracePt t="75876" x="6959600" y="5719763"/>
          <p14:tracePt t="75885" x="7070725" y="5770563"/>
          <p14:tracePt t="75895" x="7172325" y="5803900"/>
          <p14:tracePt t="75908" x="7273925" y="5838825"/>
          <p14:tracePt t="75915" x="7359650" y="5854700"/>
          <p14:tracePt t="75926" x="7443788" y="5854700"/>
          <p14:tracePt t="75937" x="7521575" y="5854700"/>
          <p14:tracePt t="75946" x="7572375" y="5854700"/>
          <p14:tracePt t="75958" x="7631113" y="5854700"/>
          <p14:tracePt t="75977" x="7742238" y="5821363"/>
          <p14:tracePt t="75986" x="7775575" y="5795963"/>
          <p14:tracePt t="75996" x="7826375" y="5753100"/>
          <p14:tracePt t="76008" x="7869238" y="5719763"/>
          <p14:tracePt t="76016" x="7912100" y="5668963"/>
          <p14:tracePt t="76028" x="7945438" y="5616575"/>
          <p14:tracePt t="76036" x="7980363" y="5565775"/>
          <p14:tracePt t="76047" x="8005763" y="5532438"/>
          <p14:tracePt t="76058" x="8031163" y="5507038"/>
          <p14:tracePt t="76067" x="8047038" y="5481638"/>
          <p14:tracePt t="76078" x="8064500" y="5456238"/>
          <p14:tracePt t="76087" x="8074025" y="5446713"/>
          <p14:tracePt t="76097" x="8081963" y="5430838"/>
          <p14:tracePt t="76108" x="8089900" y="5421313"/>
          <p14:tracePt t="76117" x="8099425" y="5413375"/>
          <p14:tracePt t="76139" x="8107363" y="5405438"/>
          <p14:tracePt t="76381" x="8107363" y="5395913"/>
          <p14:tracePt t="76391" x="8107363" y="5387975"/>
          <p14:tracePt t="76401" x="8107363" y="5370513"/>
          <p14:tracePt t="76411" x="8107363" y="5337175"/>
          <p14:tracePt t="76422" x="8081963" y="5276850"/>
          <p14:tracePt t="76431" x="8047038" y="5226050"/>
          <p14:tracePt t="76442" x="8021638" y="5192713"/>
          <p14:tracePt t="76451" x="7996238" y="5149850"/>
          <p14:tracePt t="76462" x="7988300" y="5141913"/>
          <p14:tracePt t="76473" x="7962900" y="5124450"/>
          <p14:tracePt t="76481" x="7954963" y="5116513"/>
          <p14:tracePt t="76492" x="7954963" y="5106988"/>
          <p14:tracePt t="76502" x="7945438" y="5106988"/>
          <p14:tracePt t="76512" x="7937500" y="5106988"/>
          <p14:tracePt t="76563" x="7927975" y="5106988"/>
          <p14:tracePt t="76623" x="7927975" y="5116513"/>
          <p14:tracePt t="76633" x="7927975" y="5124450"/>
          <p14:tracePt t="76654" x="7927975" y="5132388"/>
          <p14:tracePt t="76664" x="7927975" y="5141913"/>
          <p14:tracePt t="76705" x="7927975" y="5149850"/>
          <p14:tracePt t="76725" x="7927975" y="5157788"/>
          <p14:tracePt t="76785" x="7927975" y="5149850"/>
          <p14:tracePt t="76806" x="7927975" y="5141913"/>
          <p14:tracePt t="76815" x="7927975" y="5124450"/>
          <p14:tracePt t="76836" x="7927975" y="5116513"/>
          <p14:tracePt t="76846" x="7927975" y="5106988"/>
          <p14:tracePt t="76876" x="7927975" y="5099050"/>
          <p14:tracePt t="76917" x="7920038" y="5099050"/>
          <p14:tracePt t="76937" x="7912100" y="5091113"/>
          <p14:tracePt t="76958" x="7902575" y="5091113"/>
          <p14:tracePt t="76967" x="7894638" y="5091113"/>
          <p14:tracePt t="76977" x="7886700" y="5091113"/>
          <p14:tracePt t="76989" x="7877175" y="5091113"/>
          <p14:tracePt t="76997" x="7869238" y="5091113"/>
          <p14:tracePt t="77018" x="7861300" y="5091113"/>
          <p14:tracePt t="77039" x="7851775" y="5091113"/>
          <p14:tracePt t="77089" x="7851775" y="5099050"/>
          <p14:tracePt t="77099" x="7851775" y="5116513"/>
          <p14:tracePt t="77109" x="7851775" y="5124450"/>
          <p14:tracePt t="77119" x="7851775" y="5132388"/>
          <p14:tracePt t="77129" x="7851775" y="5141913"/>
          <p14:tracePt t="77141" x="7851775" y="5149850"/>
          <p14:tracePt t="77149" x="7861300" y="5149850"/>
          <p14:tracePt t="77159" x="7869238" y="5149850"/>
          <p14:tracePt t="77170" x="7877175" y="5157788"/>
          <p14:tracePt t="77191" x="7886700" y="5157788"/>
          <p14:tracePt t="77200" x="7894638" y="5157788"/>
          <p14:tracePt t="77221" x="7902575" y="5157788"/>
          <p14:tracePt t="77332" x="7902575" y="5149850"/>
          <p14:tracePt t="77341" x="7902575" y="5141913"/>
          <p14:tracePt t="77351" x="7894638" y="5141913"/>
          <p14:tracePt t="77362" x="7886700" y="5132388"/>
          <p14:tracePt t="77382" x="7877175" y="5124450"/>
          <p14:tracePt t="77412" x="7869238" y="5124450"/>
          <p14:tracePt t="77423" x="7869238" y="5116513"/>
          <p14:tracePt t="77524" x="7869238" y="5106988"/>
          <p14:tracePt t="77544" x="7877175" y="5099050"/>
          <p14:tracePt t="77584" x="7877175" y="5091113"/>
          <p14:tracePt t="77594" x="7886700" y="5091113"/>
          <p14:tracePt t="77655" x="7869238" y="5091113"/>
          <p14:tracePt t="77665" x="7843838" y="5091113"/>
          <p14:tracePt t="77675" x="7835900" y="5091113"/>
          <p14:tracePt t="77686" x="7818438" y="5091113"/>
          <p14:tracePt t="77695" x="7810500" y="5091113"/>
          <p14:tracePt t="77707" x="7800975" y="5091113"/>
          <p14:tracePt t="77716" x="7793038" y="5091113"/>
          <p14:tracePt t="77726" x="7783513" y="5099050"/>
          <p14:tracePt t="77746" x="7783513" y="5106988"/>
          <p14:tracePt t="77757" x="7775575" y="5106988"/>
          <p14:tracePt t="77766" x="7775575" y="5116513"/>
          <p14:tracePt t="77776" x="7767638" y="5132388"/>
          <p14:tracePt t="77788" x="7767638" y="5141913"/>
          <p14:tracePt t="77797" x="7767638" y="5167313"/>
          <p14:tracePt t="77808" x="7767638" y="5183188"/>
          <p14:tracePt t="77817" x="7767638" y="5192713"/>
          <p14:tracePt t="77827" x="7767638" y="5208588"/>
          <p14:tracePt t="77840" x="7767638" y="5218113"/>
          <p14:tracePt t="77847" x="7767638" y="5235575"/>
          <p14:tracePt t="77857" x="7767638" y="5243513"/>
          <p14:tracePt t="77877" x="7767638" y="5251450"/>
          <p14:tracePt t="77898" x="7767638" y="5260975"/>
          <p14:tracePt t="77919" x="7775575" y="5260975"/>
          <p14:tracePt t="77948" x="7783513" y="5260975"/>
          <p14:tracePt t="77958" x="7793038" y="5260975"/>
          <p14:tracePt t="77969" x="7800975" y="5260975"/>
          <p14:tracePt t="77999" x="7810500" y="5260975"/>
          <p14:tracePt t="78090" x="7800975" y="5260975"/>
          <p14:tracePt t="78100" x="7783513" y="5260975"/>
          <p14:tracePt t="78110" x="7767638" y="5260975"/>
          <p14:tracePt t="78122" x="7758113" y="5251450"/>
          <p14:tracePt t="78130" x="7750175" y="5251450"/>
          <p14:tracePt t="78141" x="7742238" y="5251450"/>
          <p14:tracePt t="78161" x="7732713" y="5251450"/>
          <p14:tracePt t="78181" x="7724775" y="5251450"/>
          <p14:tracePt t="78241" x="7724775" y="5260975"/>
          <p14:tracePt t="78252" x="7724775" y="5276850"/>
          <p14:tracePt t="78273" x="7724775" y="5294313"/>
          <p14:tracePt t="78282" x="7724775" y="5302250"/>
          <p14:tracePt t="78293" x="7724775" y="5311775"/>
          <p14:tracePt t="78304" x="7724775" y="5319713"/>
          <p14:tracePt t="78313" x="7732713" y="5327650"/>
          <p14:tracePt t="78343" x="7732713" y="5337175"/>
          <p14:tracePt t="78363" x="7742238" y="5337175"/>
          <p14:tracePt t="78778" x="7742238" y="5345113"/>
          <p14:tracePt t="78789" x="7742238" y="5362575"/>
          <p14:tracePt t="78798" x="7724775" y="5387975"/>
          <p14:tracePt t="78809" x="7707313" y="5413375"/>
          <p14:tracePt t="78819" x="7681913" y="5446713"/>
          <p14:tracePt t="78829" x="7648575" y="5497513"/>
          <p14:tracePt t="78839" x="7597775" y="5532438"/>
          <p14:tracePt t="78849" x="7546975" y="5591175"/>
          <p14:tracePt t="78859" x="7469188" y="5634038"/>
          <p14:tracePt t="78872" x="7367588" y="5668963"/>
          <p14:tracePt t="78879" x="7265988" y="5694363"/>
          <p14:tracePt t="78890" x="7180263" y="5694363"/>
          <p14:tracePt t="78900" x="7096125" y="5694363"/>
          <p14:tracePt t="78910" x="7035800" y="5668963"/>
          <p14:tracePt t="78923" x="6969125" y="5626100"/>
          <p14:tracePt t="78929" x="6900863" y="5557838"/>
          <p14:tracePt t="78941" x="6850063" y="5489575"/>
          <p14:tracePt t="78956" x="6807200" y="5413375"/>
          <p14:tracePt t="78961" x="6764338" y="5353050"/>
          <p14:tracePt t="78972" x="6756400" y="5319713"/>
          <p14:tracePt t="78980" x="6738938" y="5294313"/>
          <p14:tracePt t="78991" x="6731000" y="5276850"/>
          <p14:tracePt t="79011" x="6721475" y="5268913"/>
          <p14:tracePt t="79122" x="6721475" y="5276850"/>
          <p14:tracePt t="79132" x="6721475" y="5286375"/>
          <p14:tracePt t="79142" x="6721475" y="5319713"/>
          <p14:tracePt t="79153" x="6721475" y="5353050"/>
          <p14:tracePt t="79162" x="6731000" y="5387975"/>
          <p14:tracePt t="79174" x="6738938" y="5405438"/>
          <p14:tracePt t="79183" x="6746875" y="5430838"/>
          <p14:tracePt t="79193" x="6746875" y="5456238"/>
          <p14:tracePt t="79205" x="6756400" y="5456238"/>
          <p14:tracePt t="79213" x="6756400" y="5464175"/>
          <p14:tracePt t="79224" x="6756400" y="5472113"/>
          <p14:tracePt t="79233" x="6756400" y="5481638"/>
          <p14:tracePt t="79254" x="6756400" y="5489575"/>
          <p14:tracePt t="79264" x="6756400" y="5497513"/>
          <p14:tracePt t="79284" x="6756400" y="5514975"/>
          <p14:tracePt t="79294" x="6756400" y="5532438"/>
          <p14:tracePt t="79305" x="6756400" y="5540375"/>
          <p14:tracePt t="79314" x="6756400" y="5557838"/>
          <p14:tracePt t="79324" x="6756400" y="5575300"/>
          <p14:tracePt t="79335" x="6756400" y="5591175"/>
          <p14:tracePt t="79344" x="6756400" y="5616575"/>
          <p14:tracePt t="79356" x="6756400" y="5626100"/>
          <p14:tracePt t="79365" x="6756400" y="5634038"/>
          <p14:tracePt t="79374" x="6756400" y="5651500"/>
          <p14:tracePt t="79388" x="6746875" y="5651500"/>
          <p14:tracePt t="79406" x="6746875" y="5659438"/>
          <p14:tracePt t="79476" x="6746875" y="5668963"/>
          <p14:tracePt t="79526" x="6746875" y="5676900"/>
          <p14:tracePt t="79537" x="6746875" y="5694363"/>
          <p14:tracePt t="79546" x="6764338" y="5702300"/>
          <p14:tracePt t="79557" x="6789738" y="5727700"/>
          <p14:tracePt t="79567" x="6824663" y="5770563"/>
          <p14:tracePt t="79577" x="6875463" y="5813425"/>
          <p14:tracePt t="79588" x="6908800" y="5838825"/>
          <p14:tracePt t="79597" x="6934200" y="5854700"/>
          <p14:tracePt t="79608" x="6951663" y="5872163"/>
          <p14:tracePt t="79618" x="6969125" y="5872163"/>
          <p14:tracePt t="79639" x="6985000" y="5872163"/>
          <p14:tracePt t="79648" x="6994525" y="5872163"/>
          <p14:tracePt t="79658" x="6994525" y="5854700"/>
          <p14:tracePt t="79670" x="7002463" y="5821363"/>
          <p14:tracePt t="79678" x="7027863" y="5778500"/>
          <p14:tracePt t="79689" x="7027863" y="5727700"/>
          <p14:tracePt t="79698" x="7035800" y="5684838"/>
          <p14:tracePt t="79708" x="7035800" y="5651500"/>
          <p14:tracePt t="79722" x="7035800" y="5641975"/>
          <p14:tracePt t="79728" x="7035800" y="5626100"/>
          <p14:tracePt t="79740" x="7035800" y="5616575"/>
          <p14:tracePt t="79759" x="7035800" y="5608638"/>
          <p14:tracePt t="79779" x="7035800" y="5600700"/>
          <p14:tracePt t="79810" x="7019925" y="5600700"/>
          <p14:tracePt t="79820" x="7010400" y="5600700"/>
          <p14:tracePt t="79830" x="6994525" y="5600700"/>
          <p14:tracePt t="79840" x="6985000" y="5600700"/>
          <p14:tracePt t="79850" x="6969125" y="5600700"/>
          <p14:tracePt t="79860" x="6951663" y="5600700"/>
          <p14:tracePt t="79872" x="6943725" y="5600700"/>
          <p14:tracePt t="79881" x="6926263" y="5600700"/>
          <p14:tracePt t="79890" x="6916738" y="5600700"/>
          <p14:tracePt t="79902" x="6916738" y="5608638"/>
          <p14:tracePt t="79911" x="6908800" y="5616575"/>
          <p14:tracePt t="79922" x="6900863" y="5616575"/>
          <p14:tracePt t="79941" x="6900863" y="5626100"/>
          <p14:tracePt t="79955" x="6891338" y="5634038"/>
          <p14:tracePt t="79982" x="6891338" y="5651500"/>
          <p14:tracePt t="79992" x="6891338" y="5659438"/>
          <p14:tracePt t="80012" x="6891338" y="5676900"/>
          <p14:tracePt t="80022" x="6891338" y="5684838"/>
          <p14:tracePt t="80033" x="6891338" y="5702300"/>
          <p14:tracePt t="80042" x="6891338" y="5710238"/>
          <p14:tracePt t="80055" x="6891338" y="5719763"/>
          <p14:tracePt t="80063" x="6891338" y="5735638"/>
          <p14:tracePt t="80083" x="6891338" y="5745163"/>
          <p14:tracePt t="80113" x="6891338" y="5753100"/>
          <p14:tracePt t="80225" x="6883400" y="5753100"/>
          <p14:tracePt t="80236" x="6875463" y="5753100"/>
          <p14:tracePt t="80265" x="6865938" y="5753100"/>
          <p14:tracePt t="80275" x="6858000" y="5753100"/>
          <p14:tracePt t="80295" x="6858000" y="5745163"/>
          <p14:tracePt t="80305" x="6850063" y="5745163"/>
          <p14:tracePt t="92562" x="6824663" y="5745163"/>
          <p14:tracePt t="92572" x="6807200" y="5745163"/>
          <p14:tracePt t="92582" x="6772275" y="5745163"/>
          <p14:tracePt t="92592" x="6738938" y="5745163"/>
          <p14:tracePt t="92602" x="6688138" y="5735638"/>
          <p14:tracePt t="92612" x="6611938" y="5727700"/>
          <p14:tracePt t="92624" x="6543675" y="5719763"/>
          <p14:tracePt t="92632" x="6467475" y="5694363"/>
          <p14:tracePt t="92644" x="6391275" y="5668963"/>
          <p14:tracePt t="92652" x="6330950" y="5641975"/>
          <p14:tracePt t="92664" x="6262688" y="5616575"/>
          <p14:tracePt t="92676" x="6229350" y="5591175"/>
          <p14:tracePt t="92682" x="6211888" y="5591175"/>
          <p14:tracePt t="92692" x="6194425" y="5583238"/>
          <p14:tracePt t="92702" x="6178550" y="5575300"/>
          <p14:tracePt t="92713" x="6169025" y="5565775"/>
          <p14:tracePt t="92855" x="6169025" y="5557838"/>
          <p14:tracePt t="92876" x="6178550" y="5532438"/>
          <p14:tracePt t="92885" x="6186488" y="5524500"/>
          <p14:tracePt t="92895" x="6211888" y="5481638"/>
          <p14:tracePt t="92907" x="6237288" y="5446713"/>
          <p14:tracePt t="92916" x="6254750" y="5413375"/>
          <p14:tracePt t="92926" x="6280150" y="5387975"/>
          <p14:tracePt t="92936" x="6297613" y="5362575"/>
          <p14:tracePt t="92946" x="6313488" y="5345113"/>
          <p14:tracePt t="92958" x="6323013" y="5345113"/>
          <p14:tracePt t="92966" x="6323013" y="5327650"/>
          <p14:tracePt t="92986" x="6323013" y="5319713"/>
          <p14:tracePt t="93007" x="6313488" y="5311775"/>
          <p14:tracePt t="93017" x="6254750" y="5302250"/>
          <p14:tracePt t="93027" x="6161088" y="5294313"/>
          <p14:tracePt t="93037" x="6034088" y="5294313"/>
          <p14:tracePt t="93047" x="5905500" y="5294313"/>
          <p14:tracePt t="93059" x="5778500" y="5294313"/>
          <p14:tracePt t="93067" x="5634038" y="5294313"/>
          <p14:tracePt t="93077" x="5540375" y="5294313"/>
          <p14:tracePt t="93088" x="5456238" y="5294313"/>
          <p14:tracePt t="93097" x="5395913" y="5294313"/>
          <p14:tracePt t="93452" x="5380038" y="5286375"/>
          <p14:tracePt t="93462" x="5362575" y="5268913"/>
          <p14:tracePt t="93473" x="5319713" y="5235575"/>
          <p14:tracePt t="93482" x="5268913" y="5192713"/>
          <p14:tracePt t="93493" x="5192713" y="5149850"/>
          <p14:tracePt t="93502" x="5099050" y="5091113"/>
          <p14:tracePt t="93513" x="4997450" y="5038725"/>
          <p14:tracePt t="93524" x="4878388" y="4987925"/>
          <p14:tracePt t="93533" x="4759325" y="4937125"/>
          <p14:tracePt t="93544" x="4657725" y="4903788"/>
          <p14:tracePt t="93553" x="4546600" y="4868863"/>
          <p14:tracePt t="93563" x="4445000" y="4843463"/>
          <p14:tracePt t="93574" x="4351338" y="4835525"/>
          <p14:tracePt t="93583" x="4291013" y="4827588"/>
          <p14:tracePt t="93594" x="4240213" y="4827588"/>
          <p14:tracePt t="93604" x="4206875" y="4827588"/>
          <p14:tracePt t="93614" x="4189413" y="4827588"/>
          <p14:tracePt t="93636" x="4181475" y="4827588"/>
          <p14:tracePt t="93684" x="4181475" y="4835525"/>
          <p14:tracePt t="93998" x="4164013" y="4835525"/>
          <p14:tracePt t="94018" x="4146550" y="4835525"/>
          <p14:tracePt t="94028" x="4130675" y="4835525"/>
          <p14:tracePt t="94039" x="4113213" y="4835525"/>
          <p14:tracePt t="94048" x="4087813" y="4835525"/>
          <p14:tracePt t="94059" x="4062413" y="4843463"/>
          <p14:tracePt t="94069" x="4044950" y="4843463"/>
          <p14:tracePt t="94079" x="4011613" y="4852988"/>
          <p14:tracePt t="94091" x="3976688" y="4860925"/>
          <p14:tracePt t="94099" x="3943350" y="4868863"/>
          <p14:tracePt t="94109" x="3917950" y="4878388"/>
          <p14:tracePt t="94120" x="3892550" y="4886325"/>
          <p14:tracePt t="94129" x="3875088" y="4886325"/>
          <p14:tracePt t="94141" x="3849688" y="4894263"/>
          <p14:tracePt t="94152" x="3832225" y="4903788"/>
          <p14:tracePt t="94160" x="3824288" y="4903788"/>
          <p14:tracePt t="94171" x="3816350" y="4911725"/>
          <p14:tracePt t="94180" x="3806825" y="4911725"/>
          <p14:tracePt t="94191" x="3798888" y="4911725"/>
          <p14:tracePt t="94200" x="3790950" y="4911725"/>
          <p14:tracePt t="94222" x="3781425" y="4911725"/>
          <p14:tracePt t="94302" x="3790950" y="4911725"/>
          <p14:tracePt t="94312" x="3824288" y="4911725"/>
          <p14:tracePt t="94323" x="3867150" y="4919663"/>
          <p14:tracePt t="94332" x="3925888" y="4929188"/>
          <p14:tracePt t="94342" x="3986213" y="4929188"/>
          <p14:tracePt t="94353" x="4027488" y="4937125"/>
          <p14:tracePt t="94362" x="4079875" y="4946650"/>
          <p14:tracePt t="94374" x="4105275" y="4954588"/>
          <p14:tracePt t="94383" x="4121150" y="4962525"/>
          <p14:tracePt t="94393" x="4138613" y="4962525"/>
          <p14:tracePt t="94403" x="4138613" y="4972050"/>
          <p14:tracePt t="94413" x="4138613" y="4979988"/>
          <p14:tracePt t="94443" x="4138613" y="4987925"/>
          <p14:tracePt t="94464" x="4130675" y="4997450"/>
          <p14:tracePt t="94474" x="4095750" y="5005388"/>
          <p14:tracePt t="94484" x="4052888" y="5005388"/>
          <p14:tracePt t="94494" x="4011613" y="5005388"/>
          <p14:tracePt t="94506" x="3968750" y="5005388"/>
          <p14:tracePt t="94514" x="3917950" y="5005388"/>
          <p14:tracePt t="94525" x="3875088" y="5005388"/>
          <p14:tracePt t="94534" x="3857625" y="5005388"/>
          <p14:tracePt t="94545" x="3832225" y="5005388"/>
          <p14:tracePt t="94557" x="3806825" y="5005388"/>
          <p14:tracePt t="94565" x="3798888" y="4997450"/>
          <p14:tracePt t="94575" x="3781425" y="4997450"/>
          <p14:tracePt t="94585" x="3763963" y="4987925"/>
          <p14:tracePt t="94595" x="3763963" y="4979988"/>
          <p14:tracePt t="94607" x="3756025" y="4979988"/>
          <p14:tracePt t="94615" x="3748088" y="4979988"/>
          <p14:tracePt t="94858" x="3756025" y="4979988"/>
          <p14:tracePt t="94868" x="3773488" y="4979988"/>
          <p14:tracePt t="94878" x="3790950" y="4979988"/>
          <p14:tracePt t="94889" x="3798888" y="4979988"/>
          <p14:tracePt t="94899" x="3806825" y="4979988"/>
          <p14:tracePt t="94908" x="3816350" y="4979988"/>
          <p14:tracePt t="94929" x="3824288" y="4987925"/>
          <p14:tracePt t="94979" x="3824288" y="4997450"/>
          <p14:tracePt t="95030" x="3816350" y="4997450"/>
          <p14:tracePt t="95040" x="3798888" y="4997450"/>
          <p14:tracePt t="95050" x="3790950" y="4997450"/>
          <p14:tracePt t="95060" x="3773488" y="4997450"/>
          <p14:tracePt t="95072" x="3756025" y="4997450"/>
          <p14:tracePt t="95080" x="3748088" y="4997450"/>
          <p14:tracePt t="95091" x="3738563" y="4997450"/>
          <p14:tracePt t="95101" x="3730625" y="4997450"/>
          <p14:tracePt t="95111" x="3722688" y="4997450"/>
          <p14:tracePt t="95123" x="3713163" y="4997450"/>
          <p14:tracePt t="95182" x="3705225" y="4997450"/>
          <p14:tracePt t="95283" x="3722688" y="4997450"/>
          <p14:tracePt t="95293" x="3738563" y="4997450"/>
          <p14:tracePt t="95304" x="3756025" y="4997450"/>
          <p14:tracePt t="95313" x="3790950" y="4997450"/>
          <p14:tracePt t="95325" x="3816350" y="5005388"/>
          <p14:tracePt t="95333" x="3849688" y="5013325"/>
          <p14:tracePt t="95343" x="3867150" y="5013325"/>
          <p14:tracePt t="95357" x="3900488" y="5022850"/>
          <p14:tracePt t="95364" x="3925888" y="5022850"/>
          <p14:tracePt t="95374" x="3935413" y="5022850"/>
          <p14:tracePt t="95383" x="3951288" y="5030788"/>
          <p14:tracePt t="95393" x="3960813" y="5030788"/>
          <p14:tracePt t="95405" x="3968750" y="5030788"/>
          <p14:tracePt t="95444" x="3976688" y="5030788"/>
          <p14:tracePt t="95576" x="3968750" y="5030788"/>
          <p14:tracePt t="95587" x="3951288" y="5030788"/>
          <p14:tracePt t="95596" x="3917950" y="5030788"/>
          <p14:tracePt t="95607" x="3892550" y="5030788"/>
          <p14:tracePt t="95616" x="3849688" y="5030788"/>
          <p14:tracePt t="95627" x="3832225" y="5030788"/>
          <p14:tracePt t="95639" x="3806825" y="5030788"/>
          <p14:tracePt t="95647" x="3790950" y="5022850"/>
          <p14:tracePt t="95658" x="3781425" y="5013325"/>
          <p14:tracePt t="95677" x="3773488" y="5005388"/>
          <p14:tracePt t="95748" x="3773488" y="4997450"/>
          <p14:tracePt t="95758" x="3798888" y="4987925"/>
          <p14:tracePt t="95770" x="3824288" y="4979988"/>
          <p14:tracePt t="95778" x="3857625" y="4979988"/>
          <p14:tracePt t="95790" x="3900488" y="4979988"/>
          <p14:tracePt t="95799" x="3925888" y="4979988"/>
          <p14:tracePt t="95808" x="3960813" y="4979988"/>
          <p14:tracePt t="95822" x="3994150" y="4979988"/>
          <p14:tracePt t="95829" x="4019550" y="4987925"/>
          <p14:tracePt t="95840" x="4027488" y="4997450"/>
          <p14:tracePt t="95849" x="4037013" y="4997450"/>
          <p14:tracePt t="95859" x="4044950" y="4997450"/>
          <p14:tracePt t="95879" x="4052888" y="5005388"/>
          <p14:tracePt t="95930" x="4052888" y="5013325"/>
          <p14:tracePt t="95951" x="4052888" y="5022850"/>
          <p14:tracePt t="95960" x="4019550" y="5022850"/>
          <p14:tracePt t="95974" x="3976688" y="5030788"/>
          <p14:tracePt t="95981" x="3935413" y="5030788"/>
          <p14:tracePt t="95992" x="3883025" y="5030788"/>
          <p14:tracePt t="96002" x="3841750" y="5030788"/>
          <p14:tracePt t="96011" x="3816350" y="5030788"/>
          <p14:tracePt t="96022" x="3790950" y="5030788"/>
          <p14:tracePt t="96032" x="3773488" y="5030788"/>
          <p14:tracePt t="96041" x="3763963" y="5030788"/>
          <p14:tracePt t="96052" x="3756025" y="5030788"/>
          <p14:tracePt t="96073" x="3748088" y="5030788"/>
          <p14:tracePt t="96416" x="3756025" y="5030788"/>
          <p14:tracePt t="96426" x="3781425" y="5030788"/>
          <p14:tracePt t="96437" x="3806825" y="5030788"/>
          <p14:tracePt t="96446" x="3841750" y="5030788"/>
          <p14:tracePt t="96456" x="3867150" y="5030788"/>
          <p14:tracePt t="96466" x="3908425" y="5030788"/>
          <p14:tracePt t="96477" x="3943350" y="5048250"/>
          <p14:tracePt t="96488" x="3976688" y="5056188"/>
          <p14:tracePt t="96496" x="3994150" y="5064125"/>
          <p14:tracePt t="96507" x="4011613" y="5064125"/>
          <p14:tracePt t="96527" x="4019550" y="5073650"/>
          <p14:tracePt t="96538" x="4027488" y="5073650"/>
          <p14:tracePt t="96557" x="4027488" y="5081588"/>
          <p14:tracePt t="98136" x="4011613" y="5056188"/>
          <p14:tracePt t="98146" x="3917950" y="4903788"/>
          <p14:tracePt t="98155" x="3636963" y="4521200"/>
          <p14:tracePt t="98166" x="3297238" y="4002088"/>
          <p14:tracePt t="98176" x="2932113" y="3509963"/>
          <p14:tracePt t="98187" x="2557463" y="2965450"/>
          <p14:tracePt t="98196" x="2174875" y="2473325"/>
          <p14:tracePt t="98206" x="1793875" y="2005013"/>
          <p14:tracePt t="98217" x="1495425" y="1649413"/>
          <p14:tracePt t="98226" x="1198563" y="1292225"/>
          <p14:tracePt t="98237" x="968375" y="1044575"/>
          <p14:tracePt t="98246" x="823913" y="884238"/>
          <p14:tracePt t="98257" x="714375" y="781050"/>
          <p14:tracePt t="98269" x="636588" y="714375"/>
          <p14:tracePt t="98277" x="585788" y="679450"/>
          <p14:tracePt t="98288" x="560388" y="663575"/>
          <p14:tracePt t="98297" x="552450" y="654050"/>
          <p14:tracePt t="98550" x="534988" y="654050"/>
          <p14:tracePt t="98560" x="466725" y="611188"/>
          <p14:tracePt t="98570" x="288925" y="519113"/>
          <p14:tracePt t="101361" x="5922963" y="263525"/>
          <p14:tracePt t="101361" x="6110288" y="407988"/>
          <p14:tracePt t="101361" x="6399213" y="628650"/>
          <p14:tracePt t="101361" x="6450013" y="628650"/>
          <p14:tracePt t="101361" x="6577013" y="628650"/>
          <p14:tracePt t="101361" x="6891338" y="628650"/>
          <p14:tracePt t="101361" x="7529513" y="628650"/>
          <p14:tracePt t="101361" x="8183563" y="628650"/>
          <p14:tracePt t="101361" x="8905875" y="61118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Glycogen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Abnormality in glucose or glycogen metabolism </a:t>
            </a:r>
          </a:p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DM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(in renal tubules, heart, B cells of pancreas).</a:t>
            </a:r>
          </a:p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Glycogen storage diseases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5400" y="1676400"/>
            <a:ext cx="3621024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16"/>
    </mc:Choice>
    <mc:Fallback xmlns="">
      <p:transition spd="slow" advTm="64216"/>
    </mc:Fallback>
  </mc:AlternateContent>
  <p:extLst>
    <p:ext uri="{3A86A75C-4F4B-4683-9AE1-C65F6400EC91}">
      <p14:laserTraceLst xmlns:p14="http://schemas.microsoft.com/office/powerpoint/2010/main">
        <p14:tracePtLst>
          <p14:tracePt t="38319" x="4283075" y="5345113"/>
          <p14:tracePt t="38750" x="4275138" y="5337175"/>
          <p14:tracePt t="38759" x="4240213" y="5302250"/>
          <p14:tracePt t="38770" x="4156075" y="5200650"/>
          <p14:tracePt t="38780" x="3951288" y="4962525"/>
          <p14:tracePt t="38791" x="3713163" y="4665663"/>
          <p14:tracePt t="38800" x="3459163" y="4394200"/>
          <p14:tracePt t="38810" x="3203575" y="4121150"/>
          <p14:tracePt t="38823" x="2957513" y="3892550"/>
          <p14:tracePt t="38830" x="2736850" y="3705225"/>
          <p14:tracePt t="38841" x="2592388" y="3603625"/>
          <p14:tracePt t="38850" x="2481263" y="3527425"/>
          <p14:tracePt t="38861" x="2405063" y="3484563"/>
          <p14:tracePt t="38875" x="2344738" y="3467100"/>
          <p14:tracePt t="38882" x="2303463" y="3459163"/>
          <p14:tracePt t="38892" x="2268538" y="3449638"/>
          <p14:tracePt t="38901" x="2235200" y="3449638"/>
          <p14:tracePt t="38911" x="2200275" y="3449638"/>
          <p14:tracePt t="38923" x="2192338" y="3449638"/>
          <p14:tracePt t="38931" x="2166938" y="3449638"/>
          <p14:tracePt t="38942" x="2141538" y="3459163"/>
          <p14:tracePt t="38952" x="2133600" y="3459163"/>
          <p14:tracePt t="38962" x="2124075" y="3467100"/>
          <p14:tracePt t="38974" x="2108200" y="3484563"/>
          <p14:tracePt t="38982" x="2098675" y="3492500"/>
          <p14:tracePt t="38992" x="2082800" y="3492500"/>
          <p14:tracePt t="39002" x="2065338" y="3502025"/>
          <p14:tracePt t="39012" x="2047875" y="3509963"/>
          <p14:tracePt t="39023" x="2039938" y="3517900"/>
          <p14:tracePt t="39033" x="2022475" y="3527425"/>
          <p14:tracePt t="39042" x="2014538" y="3527425"/>
          <p14:tracePt t="39054" x="2005013" y="3535363"/>
          <p14:tracePt t="39063" x="1989138" y="3535363"/>
          <p14:tracePt t="39075" x="1979613" y="3535363"/>
          <p14:tracePt t="39085" x="1971675" y="3535363"/>
          <p14:tracePt t="39094" x="1963738" y="3535363"/>
          <p14:tracePt t="39114" x="1954213" y="3535363"/>
          <p14:tracePt t="39124" x="1946275" y="3535363"/>
          <p14:tracePt t="39144" x="1938338" y="3535363"/>
          <p14:tracePt t="39174" x="1928813" y="3527425"/>
          <p14:tracePt t="39184" x="1920875" y="3527425"/>
          <p14:tracePt t="39194" x="1911350" y="3517900"/>
          <p14:tracePt t="39210" x="1903413" y="3517900"/>
          <p14:tracePt t="39215" x="1895475" y="3517900"/>
          <p14:tracePt t="39225" x="1885950" y="3517900"/>
          <p14:tracePt t="39236" x="1870075" y="3517900"/>
          <p14:tracePt t="39245" x="1860550" y="3517900"/>
          <p14:tracePt t="39257" x="1844675" y="3517900"/>
          <p14:tracePt t="39265" x="1827213" y="3517900"/>
          <p14:tracePt t="39275" x="1827213" y="3509963"/>
          <p14:tracePt t="39286" x="1809750" y="3509963"/>
          <p14:tracePt t="39295" x="1801813" y="3509963"/>
          <p14:tracePt t="39306" x="1793875" y="3509963"/>
          <p14:tracePt t="39316" x="1776413" y="3509963"/>
          <p14:tracePt t="39326" x="1766888" y="3509963"/>
          <p14:tracePt t="39337" x="1758950" y="3509963"/>
          <p14:tracePt t="39347" x="1751013" y="3509963"/>
          <p14:tracePt t="39358" x="1741488" y="3509963"/>
          <p14:tracePt t="39366" x="1733550" y="3509963"/>
          <p14:tracePt t="39376" x="1725613" y="3509963"/>
          <p14:tracePt t="39447" x="1751013" y="3509963"/>
          <p14:tracePt t="39457" x="1801813" y="3509963"/>
          <p14:tracePt t="39467" x="1885950" y="3509963"/>
          <p14:tracePt t="39477" x="2014538" y="3509963"/>
          <p14:tracePt t="39488" x="2141538" y="3509963"/>
          <p14:tracePt t="39498" x="2293938" y="3509963"/>
          <p14:tracePt t="39508" x="2438400" y="3509963"/>
          <p14:tracePt t="39518" x="2592388" y="3509963"/>
          <p14:tracePt t="39528" x="2719388" y="3509963"/>
          <p14:tracePt t="39539" x="2813050" y="3509963"/>
          <p14:tracePt t="39548" x="2871788" y="3509963"/>
          <p14:tracePt t="39558" x="2922588" y="3527425"/>
          <p14:tracePt t="39570" x="2957513" y="3543300"/>
          <p14:tracePt t="39579" x="2965450" y="3560763"/>
          <p14:tracePt t="39590" x="2982913" y="3578225"/>
          <p14:tracePt t="39599" x="2982913" y="3594100"/>
          <p14:tracePt t="39609" x="2982913" y="3603625"/>
          <p14:tracePt t="39622" x="2982913" y="3619500"/>
          <p14:tracePt t="39629" x="2982913" y="3629025"/>
          <p14:tracePt t="39640" x="2965450" y="3654425"/>
          <p14:tracePt t="39649" x="2914650" y="3687763"/>
          <p14:tracePt t="39660" x="2813050" y="3722688"/>
          <p14:tracePt t="39673" x="2701925" y="3738563"/>
          <p14:tracePt t="39680" x="2582863" y="3763963"/>
          <p14:tracePt t="39691" x="2438400" y="3781425"/>
          <p14:tracePt t="39700" x="2328863" y="3781425"/>
          <p14:tracePt t="39710" x="2217738" y="3781425"/>
          <p14:tracePt t="39722" x="2116138" y="3781425"/>
          <p14:tracePt t="39731" x="2030413" y="3773488"/>
          <p14:tracePt t="39741" x="1954213" y="3756025"/>
          <p14:tracePt t="39751" x="1895475" y="3730625"/>
          <p14:tracePt t="39761" x="1860550" y="3722688"/>
          <p14:tracePt t="39773" x="1835150" y="3713163"/>
          <p14:tracePt t="39781" x="1819275" y="3705225"/>
          <p14:tracePt t="39792" x="1809750" y="3697288"/>
          <p14:tracePt t="39802" x="1801813" y="3697288"/>
          <p14:tracePt t="39811" x="1801813" y="3687763"/>
          <p14:tracePt t="39892" x="1809750" y="3687763"/>
          <p14:tracePt t="39904" x="1835150" y="3687763"/>
          <p14:tracePt t="39913" x="1870075" y="3687763"/>
          <p14:tracePt t="39923" x="1911350" y="3687763"/>
          <p14:tracePt t="39933" x="1971675" y="3687763"/>
          <p14:tracePt t="39943" x="2030413" y="3687763"/>
          <p14:tracePt t="39956" x="2082800" y="3687763"/>
          <p14:tracePt t="39963" x="2159000" y="3687763"/>
          <p14:tracePt t="39974" x="2217738" y="3687763"/>
          <p14:tracePt t="39983" x="2268538" y="3687763"/>
          <p14:tracePt t="39994" x="2319338" y="3687763"/>
          <p14:tracePt t="40005" x="2354263" y="3697288"/>
          <p14:tracePt t="40014" x="2362200" y="3697288"/>
          <p14:tracePt t="40024" x="2379663" y="3705225"/>
          <p14:tracePt t="40044" x="2387600" y="3705225"/>
          <p14:tracePt t="40085" x="2387600" y="3713163"/>
          <p14:tracePt t="40095" x="2371725" y="3713163"/>
          <p14:tracePt t="40105" x="2286000" y="3713163"/>
          <p14:tracePt t="40115" x="2192338" y="3713163"/>
          <p14:tracePt t="40125" x="2065338" y="3713163"/>
          <p14:tracePt t="40138" x="1938338" y="3687763"/>
          <p14:tracePt t="40145" x="1809750" y="3687763"/>
          <p14:tracePt t="40157" x="1725613" y="3679825"/>
          <p14:tracePt t="40166" x="1665288" y="3662363"/>
          <p14:tracePt t="40176" x="1631950" y="3662363"/>
          <p14:tracePt t="40189" x="1606550" y="3654425"/>
          <p14:tracePt t="40205" x="1589088" y="3654425"/>
          <p14:tracePt t="40297" x="1631950" y="3646488"/>
          <p14:tracePt t="40307" x="1682750" y="3636963"/>
          <p14:tracePt t="40317" x="1766888" y="3629025"/>
          <p14:tracePt t="40327" x="1870075" y="3629025"/>
          <p14:tracePt t="40337" x="1979613" y="3629025"/>
          <p14:tracePt t="40348" x="2090738" y="3629025"/>
          <p14:tracePt t="40357" x="2192338" y="3629025"/>
          <p14:tracePt t="40368" x="2293938" y="3629025"/>
          <p14:tracePt t="40378" x="2379663" y="3619500"/>
          <p14:tracePt t="40389" x="2422525" y="3619500"/>
          <p14:tracePt t="40398" x="2455863" y="3619500"/>
          <p14:tracePt t="40408" x="2473325" y="3619500"/>
          <p14:tracePt t="40421" x="2481263" y="3619500"/>
          <p14:tracePt t="40428" x="2489200" y="3619500"/>
          <p14:tracePt t="41096" x="2489200" y="3611563"/>
          <p14:tracePt t="41106" x="2463800" y="3594100"/>
          <p14:tracePt t="41117" x="2422525" y="3568700"/>
          <p14:tracePt t="41126" x="2344738" y="3509963"/>
          <p14:tracePt t="41137" x="2260600" y="3467100"/>
          <p14:tracePt t="41147" x="2174875" y="3424238"/>
          <p14:tracePt t="41157" x="2098675" y="3390900"/>
          <p14:tracePt t="41167" x="2047875" y="3373438"/>
          <p14:tracePt t="41177" x="2005013" y="3365500"/>
          <p14:tracePt t="41188" x="1979613" y="3365500"/>
          <p14:tracePt t="41205" x="1971675" y="3365500"/>
          <p14:tracePt t="41210" x="1954213" y="3365500"/>
          <p14:tracePt t="41228" x="1946275" y="3365500"/>
          <p14:tracePt t="41359" x="1946275" y="3373438"/>
          <p14:tracePt t="41389" x="1954213" y="3373438"/>
          <p14:tracePt t="41410" x="1971675" y="3373438"/>
          <p14:tracePt t="41420" x="1997075" y="3373438"/>
          <p14:tracePt t="41430" x="2014538" y="3373438"/>
          <p14:tracePt t="41440" x="2039938" y="3373438"/>
          <p14:tracePt t="41451" x="2082800" y="3373438"/>
          <p14:tracePt t="41460" x="2124075" y="3373438"/>
          <p14:tracePt t="41471" x="2159000" y="3373438"/>
          <p14:tracePt t="41481" x="2192338" y="3373438"/>
          <p14:tracePt t="41491" x="2217738" y="3373438"/>
          <p14:tracePt t="41501" x="2235200" y="3373438"/>
          <p14:tracePt t="41511" x="2252663" y="3373438"/>
          <p14:tracePt t="41531" x="2260600" y="3373438"/>
          <p14:tracePt t="41541" x="2268538" y="3373438"/>
          <p14:tracePt t="41612" x="2252663" y="3373438"/>
          <p14:tracePt t="41622" x="2217738" y="3382963"/>
          <p14:tracePt t="41632" x="2159000" y="3390900"/>
          <p14:tracePt t="41642" x="2090738" y="3398838"/>
          <p14:tracePt t="41653" x="2005013" y="3408363"/>
          <p14:tracePt t="41662" x="1920875" y="3408363"/>
          <p14:tracePt t="41672" x="1827213" y="3424238"/>
          <p14:tracePt t="41683" x="1776413" y="3424238"/>
          <p14:tracePt t="41693" x="1725613" y="3424238"/>
          <p14:tracePt t="41704" x="1700213" y="3424238"/>
          <p14:tracePt t="41713" x="1674813" y="3424238"/>
          <p14:tracePt t="41723" x="1657350" y="3416300"/>
          <p14:tracePt t="41735" x="1649413" y="3408363"/>
          <p14:tracePt t="41743" x="1649413" y="3398838"/>
          <p14:tracePt t="41755" x="1639888" y="3398838"/>
          <p14:tracePt t="41774" x="1639888" y="3390900"/>
          <p14:tracePt t="41804" x="1639888" y="3382963"/>
          <p14:tracePt t="41814" x="1674813" y="3373438"/>
          <p14:tracePt t="41824" x="1725613" y="3365500"/>
          <p14:tracePt t="41837" x="1766888" y="3365500"/>
          <p14:tracePt t="41845" x="1827213" y="3365500"/>
          <p14:tracePt t="41856" x="1895475" y="3365500"/>
          <p14:tracePt t="41865" x="1963738" y="3365500"/>
          <p14:tracePt t="41875" x="2039938" y="3365500"/>
          <p14:tracePt t="41887" x="2098675" y="3390900"/>
          <p14:tracePt t="41895" x="2159000" y="3398838"/>
          <p14:tracePt t="41906" x="2209800" y="3408363"/>
          <p14:tracePt t="41915" x="2235200" y="3408363"/>
          <p14:tracePt t="41925" x="2260600" y="3408363"/>
          <p14:tracePt t="41937" x="2286000" y="3408363"/>
          <p14:tracePt t="41956" x="2293938" y="3408363"/>
          <p14:tracePt t="41967" x="2303463" y="3408363"/>
          <p14:tracePt t="41976" x="2311400" y="3408363"/>
          <p14:tracePt t="42047" x="2319338" y="3408363"/>
          <p14:tracePt t="42128" x="2311400" y="3408363"/>
          <p14:tracePt t="42138" x="2268538" y="3408363"/>
          <p14:tracePt t="42149" x="2200275" y="3408363"/>
          <p14:tracePt t="42158" x="2133600" y="3408363"/>
          <p14:tracePt t="42170" x="2055813" y="3408363"/>
          <p14:tracePt t="42178" x="1997075" y="3408363"/>
          <p14:tracePt t="42189" x="1971675" y="3408363"/>
          <p14:tracePt t="42204" x="1954213" y="3416300"/>
          <p14:tracePt t="42209" x="1946275" y="3416300"/>
          <p14:tracePt t="42221" x="1938338" y="3416300"/>
          <p14:tracePt t="42300" x="1946275" y="3416300"/>
          <p14:tracePt t="42310" x="1979613" y="3416300"/>
          <p14:tracePt t="42320" x="2005013" y="3416300"/>
          <p14:tracePt t="42330" x="2039938" y="3416300"/>
          <p14:tracePt t="42340" x="2082800" y="3416300"/>
          <p14:tracePt t="42353" x="2124075" y="3416300"/>
          <p14:tracePt t="42360" x="2166938" y="3416300"/>
          <p14:tracePt t="42371" x="2217738" y="3424238"/>
          <p14:tracePt t="42381" x="2260600" y="3433763"/>
          <p14:tracePt t="42391" x="2311400" y="3441700"/>
          <p14:tracePt t="42403" x="2344738" y="3449638"/>
          <p14:tracePt t="42411" x="2371725" y="3449638"/>
          <p14:tracePt t="42422" x="2405063" y="3459163"/>
          <p14:tracePt t="42431" x="2430463" y="3459163"/>
          <p14:tracePt t="42441" x="2438400" y="3459163"/>
          <p14:tracePt t="42453" x="2455863" y="3459163"/>
          <p14:tracePt t="42461" x="2463800" y="3459163"/>
          <p14:tracePt t="42472" x="2473325" y="3459163"/>
          <p14:tracePt t="42492" x="2481263" y="3459163"/>
          <p14:tracePt t="42512" x="2489200" y="3459163"/>
          <p14:tracePt t="43615" x="2481263" y="3459163"/>
          <p14:tracePt t="43625" x="2455863" y="3459163"/>
          <p14:tracePt t="43636" x="2430463" y="3459163"/>
          <p14:tracePt t="43645" x="2379663" y="3459163"/>
          <p14:tracePt t="43655" x="2354263" y="3449638"/>
          <p14:tracePt t="43668" x="2319338" y="3449638"/>
          <p14:tracePt t="43675" x="2278063" y="3449638"/>
          <p14:tracePt t="43687" x="2252663" y="3449638"/>
          <p14:tracePt t="43695" x="2235200" y="3449638"/>
          <p14:tracePt t="43706" x="2200275" y="3449638"/>
          <p14:tracePt t="43719" x="2174875" y="3449638"/>
          <p14:tracePt t="43726" x="2141538" y="3459163"/>
          <p14:tracePt t="43737" x="2108200" y="3459163"/>
          <p14:tracePt t="43746" x="2082800" y="3467100"/>
          <p14:tracePt t="43756" x="2047875" y="3475038"/>
          <p14:tracePt t="43769" x="2014538" y="3475038"/>
          <p14:tracePt t="43776" x="1989138" y="3475038"/>
          <p14:tracePt t="43788" x="1979613" y="3484563"/>
          <p14:tracePt t="43798" x="1971675" y="3484563"/>
          <p14:tracePt t="43807" x="1963738" y="3484563"/>
          <p14:tracePt t="43878" x="1963738" y="3492500"/>
          <p14:tracePt t="43898" x="1997075" y="3492500"/>
          <p14:tracePt t="43908" x="2039938" y="3492500"/>
          <p14:tracePt t="43918" x="2098675" y="3492500"/>
          <p14:tracePt t="43928" x="2192338" y="3492500"/>
          <p14:tracePt t="43938" x="2293938" y="3492500"/>
          <p14:tracePt t="43951" x="2405063" y="3492500"/>
          <p14:tracePt t="43959" x="2506663" y="3484563"/>
          <p14:tracePt t="43969" x="2608263" y="3475038"/>
          <p14:tracePt t="43979" x="2676525" y="3475038"/>
          <p14:tracePt t="43989" x="2736850" y="3475038"/>
          <p14:tracePt t="44002" x="2770188" y="3475038"/>
          <p14:tracePt t="44009" x="2795588" y="3484563"/>
          <p14:tracePt t="44020" x="2795588" y="3492500"/>
          <p14:tracePt t="44029" x="2805113" y="3492500"/>
          <p14:tracePt t="44262" x="2830513" y="3492500"/>
          <p14:tracePt t="44272" x="2897188" y="3492500"/>
          <p14:tracePt t="44283" x="3025775" y="3492500"/>
          <p14:tracePt t="44292" x="3263900" y="3492500"/>
          <p14:tracePt t="44303" x="3636963" y="3492500"/>
          <p14:tracePt t="44313" x="4044950" y="3517900"/>
          <p14:tracePt t="44323" x="4445000" y="3594100"/>
          <p14:tracePt t="44335" x="4802188" y="3629025"/>
          <p14:tracePt t="44343" x="5056188" y="3697288"/>
          <p14:tracePt t="44353" x="5260975" y="3756025"/>
          <p14:tracePt t="44363" x="5387975" y="3798888"/>
          <p14:tracePt t="44373" x="5497513" y="3849688"/>
          <p14:tracePt t="44385" x="5540375" y="3875088"/>
          <p14:tracePt t="44636" x="5540375" y="3867150"/>
          <p14:tracePt t="44646" x="5540375" y="3841750"/>
          <p14:tracePt t="44656" x="5557838" y="3824288"/>
          <p14:tracePt t="44667" x="5583238" y="3773488"/>
          <p14:tracePt t="44676" x="5634038" y="3722688"/>
          <p14:tracePt t="44686" x="5702300" y="3671888"/>
          <p14:tracePt t="44696" x="5778500" y="3603625"/>
          <p14:tracePt t="44706" x="5872163" y="3552825"/>
          <p14:tracePt t="44718" x="5948363" y="3527425"/>
          <p14:tracePt t="44726" x="6034088" y="3475038"/>
          <p14:tracePt t="44737" x="6110288" y="3459163"/>
          <p14:tracePt t="44747" x="6194425" y="3433763"/>
          <p14:tracePt t="44759" x="6272213" y="3424238"/>
          <p14:tracePt t="44768" x="6330950" y="3424238"/>
          <p14:tracePt t="44778" x="6381750" y="3424238"/>
          <p14:tracePt t="44788" x="6432550" y="3424238"/>
          <p14:tracePt t="44801" x="6457950" y="3424238"/>
          <p14:tracePt t="44808" x="6492875" y="3424238"/>
          <p14:tracePt t="44819" x="6510338" y="3424238"/>
          <p14:tracePt t="44829" x="6518275" y="3424238"/>
          <p14:tracePt t="44839" x="6535738" y="3424238"/>
          <p14:tracePt t="44850" x="6543675" y="3424238"/>
          <p14:tracePt t="44879" x="6543675" y="3441700"/>
          <p14:tracePt t="44889" x="6543675" y="3449638"/>
          <p14:tracePt t="44901" x="6543675" y="3459163"/>
          <p14:tracePt t="44909" x="6543675" y="3475038"/>
          <p14:tracePt t="44919" x="6543675" y="3502025"/>
          <p14:tracePt t="44930" x="6518275" y="3543300"/>
          <p14:tracePt t="44940" x="6483350" y="3594100"/>
          <p14:tracePt t="44951" x="6450013" y="3629025"/>
          <p14:tracePt t="44960" x="6424613" y="3671888"/>
          <p14:tracePt t="44971" x="6391275" y="3705225"/>
          <p14:tracePt t="44981" x="6365875" y="3730625"/>
          <p14:tracePt t="44990" x="6330950" y="3748088"/>
          <p14:tracePt t="45001" x="6288088" y="3763963"/>
          <p14:tracePt t="45010" x="6262688" y="3773488"/>
          <p14:tracePt t="45021" x="6237288" y="3773488"/>
          <p14:tracePt t="45033" x="6211888" y="3773488"/>
          <p14:tracePt t="45041" x="6186488" y="3763963"/>
          <p14:tracePt t="45052" x="6178550" y="3738563"/>
          <p14:tracePt t="45061" x="6153150" y="3722688"/>
          <p14:tracePt t="45071" x="6127750" y="3671888"/>
          <p14:tracePt t="45084" x="6110288" y="3619500"/>
          <p14:tracePt t="45091" x="6102350" y="3586163"/>
          <p14:tracePt t="45102" x="6092825" y="3560763"/>
          <p14:tracePt t="45112" x="6092825" y="3535363"/>
          <p14:tracePt t="45122" x="6092825" y="3509963"/>
          <p14:tracePt t="45133" x="6092825" y="3502025"/>
          <p14:tracePt t="45142" x="6092825" y="3475038"/>
          <p14:tracePt t="45152" x="6110288" y="3449638"/>
          <p14:tracePt t="45162" x="6143625" y="3433763"/>
          <p14:tracePt t="45172" x="6178550" y="3408363"/>
          <p14:tracePt t="45185" x="6229350" y="3373438"/>
          <p14:tracePt t="45204" x="6323013" y="3355975"/>
          <p14:tracePt t="45213" x="6365875" y="3348038"/>
          <p14:tracePt t="45224" x="6416675" y="3348038"/>
          <p14:tracePt t="45234" x="6442075" y="3348038"/>
          <p14:tracePt t="45243" x="6475413" y="3348038"/>
          <p14:tracePt t="45253" x="6510338" y="3348038"/>
          <p14:tracePt t="45264" x="6535738" y="3355975"/>
          <p14:tracePt t="45273" x="6551613" y="3373438"/>
          <p14:tracePt t="45284" x="6569075" y="3382963"/>
          <p14:tracePt t="45294" x="6586538" y="3390900"/>
          <p14:tracePt t="45304" x="6602413" y="3408363"/>
          <p14:tracePt t="45317" x="6619875" y="3424238"/>
          <p14:tracePt t="45324" x="6619875" y="3441700"/>
          <p14:tracePt t="45335" x="6627813" y="3449638"/>
          <p14:tracePt t="45344" x="6637338" y="3484563"/>
          <p14:tracePt t="45354" x="6637338" y="3509963"/>
          <p14:tracePt t="45367" x="6637338" y="3552825"/>
          <p14:tracePt t="45375" x="6637338" y="3594100"/>
          <p14:tracePt t="45385" x="6627813" y="3646488"/>
          <p14:tracePt t="45395" x="6586538" y="3679825"/>
          <p14:tracePt t="45405" x="6551613" y="3722688"/>
          <p14:tracePt t="45417" x="6483350" y="3773488"/>
          <p14:tracePt t="45425" x="6424613" y="3816350"/>
          <p14:tracePt t="45436" x="6330950" y="3857625"/>
          <p14:tracePt t="45446" x="6229350" y="3883025"/>
          <p14:tracePt t="45455" x="6143625" y="3908425"/>
          <p14:tracePt t="45467" x="6059488" y="3908425"/>
          <p14:tracePt t="45476" x="5973763" y="3908425"/>
          <p14:tracePt t="45485" x="5897563" y="3892550"/>
          <p14:tracePt t="45497" x="5838825" y="3857625"/>
          <p14:tracePt t="45506" x="5770563" y="3816350"/>
          <p14:tracePt t="45517" x="5719763" y="3763963"/>
          <p14:tracePt t="45526" x="5668963" y="3713163"/>
          <p14:tracePt t="45536" x="5626100" y="3654425"/>
          <p14:tracePt t="45547" x="5583238" y="3586163"/>
          <p14:tracePt t="45557" x="5549900" y="3535363"/>
          <p14:tracePt t="45568" x="5540375" y="3475038"/>
          <p14:tracePt t="45577" x="5540375" y="3416300"/>
          <p14:tracePt t="45587" x="5540375" y="3373438"/>
          <p14:tracePt t="45599" x="5540375" y="3314700"/>
          <p14:tracePt t="45607" x="5549900" y="3254375"/>
          <p14:tracePt t="45618" x="5583238" y="3203575"/>
          <p14:tracePt t="45627" x="5634038" y="3144838"/>
          <p14:tracePt t="45638" x="5694363" y="3076575"/>
          <p14:tracePt t="45650" x="5753100" y="3008313"/>
          <p14:tracePt t="45658" x="5838825" y="2940050"/>
          <p14:tracePt t="45668" x="5940425" y="2889250"/>
          <p14:tracePt t="45678" x="6042025" y="2846388"/>
          <p14:tracePt t="45688" x="6143625" y="2830513"/>
          <p14:tracePt t="45700" x="6246813" y="2820988"/>
          <p14:tracePt t="45709" x="6330950" y="2820988"/>
          <p14:tracePt t="45718" x="6416675" y="2820988"/>
          <p14:tracePt t="45729" x="6492875" y="2838450"/>
          <p14:tracePt t="45739" x="6569075" y="2889250"/>
          <p14:tracePt t="45750" x="6627813" y="2932113"/>
          <p14:tracePt t="45759" x="6680200" y="2965450"/>
          <p14:tracePt t="45769" x="6721475" y="3008313"/>
          <p14:tracePt t="45780" x="6746875" y="3033713"/>
          <p14:tracePt t="45789" x="6772275" y="3067050"/>
          <p14:tracePt t="45800" x="6789738" y="3101975"/>
          <p14:tracePt t="45809" x="6799263" y="3135313"/>
          <p14:tracePt t="45819" x="6807200" y="3186113"/>
          <p14:tracePt t="45832" x="6807200" y="3254375"/>
          <p14:tracePt t="45840" x="6807200" y="3355975"/>
          <p14:tracePt t="45851" x="6781800" y="3459163"/>
          <p14:tracePt t="45860" x="6713538" y="3578225"/>
          <p14:tracePt t="45870" x="6637338" y="3697288"/>
          <p14:tracePt t="45883" x="6551613" y="3773488"/>
          <p14:tracePt t="45891" x="6442075" y="3857625"/>
          <p14:tracePt t="45901" x="6305550" y="3935413"/>
          <p14:tracePt t="45910" x="6178550" y="3968750"/>
          <p14:tracePt t="45921" x="6135688" y="3976688"/>
          <p14:tracePt t="46205" x="6135688" y="3968750"/>
          <p14:tracePt t="46215" x="6135688" y="3943350"/>
          <p14:tracePt t="46223" x="6143625" y="3900488"/>
          <p14:tracePt t="46233" x="6153150" y="3857625"/>
          <p14:tracePt t="46243" x="6169025" y="3824288"/>
          <p14:tracePt t="46254" x="6194425" y="3756025"/>
          <p14:tracePt t="46265" x="6221413" y="3722688"/>
          <p14:tracePt t="46274" x="6237288" y="3679825"/>
          <p14:tracePt t="46284" x="6262688" y="3662363"/>
          <p14:tracePt t="46294" x="6262688" y="3636963"/>
          <p14:tracePt t="46304" x="6288088" y="3619500"/>
          <p14:tracePt t="46316" x="6305550" y="3611563"/>
          <p14:tracePt t="46326" x="6330950" y="3594100"/>
          <p14:tracePt t="46335" x="6356350" y="3586163"/>
          <p14:tracePt t="46347" x="6399213" y="3586163"/>
          <p14:tracePt t="46356" x="6424613" y="3586163"/>
          <p14:tracePt t="46367" x="6457950" y="3586163"/>
          <p14:tracePt t="46376" x="6500813" y="3586163"/>
          <p14:tracePt t="46386" x="6526213" y="3586163"/>
          <p14:tracePt t="46398" x="6561138" y="3594100"/>
          <p14:tracePt t="46406" x="6569075" y="3611563"/>
          <p14:tracePt t="46417" x="6594475" y="3629025"/>
          <p14:tracePt t="46427" x="6611938" y="3646488"/>
          <p14:tracePt t="46437" x="6627813" y="3671888"/>
          <p14:tracePt t="46450" x="6645275" y="3687763"/>
          <p14:tracePt t="46457" x="6662738" y="3713163"/>
          <p14:tracePt t="46467" x="6662738" y="3738563"/>
          <p14:tracePt t="46477" x="6662738" y="3773488"/>
          <p14:tracePt t="46487" x="6670675" y="3790950"/>
          <p14:tracePt t="46499" x="6670675" y="3816350"/>
          <p14:tracePt t="46508" x="6670675" y="3841750"/>
          <p14:tracePt t="46518" x="6670675" y="3857625"/>
          <p14:tracePt t="46528" x="6637338" y="3900488"/>
          <p14:tracePt t="46538" x="6561138" y="3943350"/>
          <p14:tracePt t="46549" x="6416675" y="3994150"/>
          <p14:tracePt t="46558" x="6272213" y="4002088"/>
          <p14:tracePt t="46569" x="6135688" y="4011613"/>
          <p14:tracePt t="46579" x="6016625" y="4011613"/>
          <p14:tracePt t="46588" x="5905500" y="4011613"/>
          <p14:tracePt t="46599" x="5821363" y="4002088"/>
          <p14:tracePt t="46609" x="5770563" y="3968750"/>
          <p14:tracePt t="46618" x="5727700" y="3943350"/>
          <p14:tracePt t="46629" x="5710238" y="3917950"/>
          <p14:tracePt t="46639" x="5684838" y="3867150"/>
          <p14:tracePt t="46650" x="5676900" y="3798888"/>
          <p14:tracePt t="46659" x="5676900" y="3722688"/>
          <p14:tracePt t="46669" x="5702300" y="3654425"/>
          <p14:tracePt t="46682" x="5735638" y="3578225"/>
          <p14:tracePt t="46690" x="5778500" y="3509963"/>
          <p14:tracePt t="46701" x="5829300" y="3459163"/>
          <p14:tracePt t="46710" x="5905500" y="3398838"/>
          <p14:tracePt t="46720" x="5983288" y="3355975"/>
          <p14:tracePt t="46732" x="6059488" y="3314700"/>
          <p14:tracePt t="46740" x="6161088" y="3289300"/>
          <p14:tracePt t="46751" x="6254750" y="3271838"/>
          <p14:tracePt t="46760" x="6348413" y="3271838"/>
          <p14:tracePt t="46770" x="6432550" y="3271838"/>
          <p14:tracePt t="46783" x="6492875" y="3271838"/>
          <p14:tracePt t="46790" x="6551613" y="3271838"/>
          <p14:tracePt t="46800" x="6594475" y="3271838"/>
          <p14:tracePt t="46811" x="6619875" y="3271838"/>
          <p14:tracePt t="46821" x="6637338" y="3289300"/>
          <p14:tracePt t="46832" x="6654800" y="3289300"/>
          <p14:tracePt t="46841" x="6662738" y="3289300"/>
          <p14:tracePt t="46851" x="6670675" y="3305175"/>
          <p14:tracePt t="46861" x="6670675" y="3314700"/>
          <p14:tracePt t="46882" x="6670675" y="3322638"/>
          <p14:tracePt t="46892" x="6680200" y="3330575"/>
          <p14:tracePt t="47043" x="6688138" y="3330575"/>
          <p14:tracePt t="47084" x="6696075" y="3330575"/>
          <p14:tracePt t="47095" x="6713538" y="3330575"/>
          <p14:tracePt t="47104" x="6731000" y="3330575"/>
          <p14:tracePt t="47115" x="6746875" y="3330575"/>
          <p14:tracePt t="47124" x="6772275" y="3330575"/>
          <p14:tracePt t="47135" x="6789738" y="3330575"/>
          <p14:tracePt t="47146" x="6807200" y="3330575"/>
          <p14:tracePt t="47155" x="6824663" y="3330575"/>
          <p14:tracePt t="47175" x="6832600" y="3330575"/>
          <p14:tracePt t="47185" x="6840538" y="3330575"/>
          <p14:tracePt t="47205" x="6840538" y="3348038"/>
          <p14:tracePt t="47217" x="6840538" y="3365500"/>
          <p14:tracePt t="47226" x="6840538" y="3390900"/>
          <p14:tracePt t="47236" x="6840538" y="3416300"/>
          <p14:tracePt t="47249" x="6840538" y="3433763"/>
          <p14:tracePt t="47256" x="6840538" y="3449638"/>
          <p14:tracePt t="47267" x="6840538" y="3459163"/>
          <p14:tracePt t="47276" x="6815138" y="3467100"/>
          <p14:tracePt t="47286" x="6799263" y="3475038"/>
          <p14:tracePt t="47299" x="6764338" y="3484563"/>
          <p14:tracePt t="47306" x="6738938" y="3484563"/>
          <p14:tracePt t="47317" x="6705600" y="3484563"/>
          <p14:tracePt t="47327" x="6688138" y="3484563"/>
          <p14:tracePt t="47337" x="6670675" y="3484563"/>
          <p14:tracePt t="47349" x="6662738" y="3484563"/>
          <p14:tracePt t="47368" x="6654800" y="3484563"/>
          <p14:tracePt t="47387" x="6654800" y="3467100"/>
          <p14:tracePt t="47399" x="6654800" y="3459163"/>
          <p14:tracePt t="47408" x="6654800" y="3441700"/>
          <p14:tracePt t="47418" x="6654800" y="3416300"/>
          <p14:tracePt t="47428" x="6680200" y="3398838"/>
          <p14:tracePt t="47438" x="6713538" y="3365500"/>
          <p14:tracePt t="47449" x="6781800" y="3340100"/>
          <p14:tracePt t="47458" x="6850063" y="3305175"/>
          <p14:tracePt t="47468" x="6926263" y="3297238"/>
          <p14:tracePt t="47481" x="7002463" y="3279775"/>
          <p14:tracePt t="47488" x="7053263" y="3279775"/>
          <p14:tracePt t="47499" x="7104063" y="3297238"/>
          <p14:tracePt t="47509" x="7138988" y="3314700"/>
          <p14:tracePt t="47519" x="7164388" y="3340100"/>
          <p14:tracePt t="47531" x="7180263" y="3355975"/>
          <p14:tracePt t="47539" x="7197725" y="3390900"/>
          <p14:tracePt t="47550" x="7205663" y="3441700"/>
          <p14:tracePt t="47559" x="7205663" y="3502025"/>
          <p14:tracePt t="47570" x="7197725" y="3560763"/>
          <p14:tracePt t="47581" x="7138988" y="3636963"/>
          <p14:tracePt t="47590" x="7070725" y="3730625"/>
          <p14:tracePt t="47599" x="6943725" y="3841750"/>
          <p14:tracePt t="47610" x="6789738" y="3968750"/>
          <p14:tracePt t="47620" x="6611938" y="4105275"/>
          <p14:tracePt t="47631" x="6475413" y="4181475"/>
          <p14:tracePt t="47640" x="6356350" y="4224338"/>
          <p14:tracePt t="47650" x="6254750" y="4240213"/>
          <p14:tracePt t="47661" x="6169025" y="4240213"/>
          <p14:tracePt t="47671" x="6110288" y="4206875"/>
          <p14:tracePt t="47682" x="6042025" y="4138613"/>
          <p14:tracePt t="47691" x="5973763" y="4044950"/>
          <p14:tracePt t="47701" x="5897563" y="3925888"/>
          <p14:tracePt t="47712" x="5838825" y="3798888"/>
          <p14:tracePt t="47721" x="5795963" y="3687763"/>
          <p14:tracePt t="47732" x="5761038" y="3611563"/>
          <p14:tracePt t="47741" x="5745163" y="3568700"/>
          <p14:tracePt t="47751" x="5735638" y="3535363"/>
          <p14:tracePt t="47764" x="5735638" y="3517900"/>
          <p14:tracePt t="47772" x="5727700" y="3509963"/>
          <p14:tracePt t="47783" x="5727700" y="3492500"/>
          <p14:tracePt t="47792" x="5727700" y="3475038"/>
          <p14:tracePt t="47802" x="5727700" y="3459163"/>
          <p14:tracePt t="47815" x="5727700" y="3433763"/>
          <p14:tracePt t="47823" x="5735638" y="3398838"/>
          <p14:tracePt t="47833" x="5745163" y="3365500"/>
          <p14:tracePt t="47842" x="5761038" y="3305175"/>
          <p14:tracePt t="47853" x="5778500" y="3254375"/>
          <p14:tracePt t="47865" x="5803900" y="3195638"/>
          <p14:tracePt t="47873" x="5821363" y="3144838"/>
          <p14:tracePt t="47884" x="5838825" y="3109913"/>
          <p14:tracePt t="47893" x="5872163" y="3059113"/>
          <p14:tracePt t="47903" x="5897563" y="3041650"/>
          <p14:tracePt t="47915" x="5922963" y="3016250"/>
          <p14:tracePt t="47923" x="5965825" y="2982913"/>
          <p14:tracePt t="47933" x="6034088" y="2965450"/>
          <p14:tracePt t="47945" x="6102350" y="2957513"/>
          <p14:tracePt t="47954" x="6186488" y="2957513"/>
          <p14:tracePt t="47965" x="6262688" y="2957513"/>
          <p14:tracePt t="47974" x="6330950" y="2965450"/>
          <p14:tracePt t="47984" x="6407150" y="3000375"/>
          <p14:tracePt t="47997" x="6483350" y="3033713"/>
          <p14:tracePt t="48004" x="6561138" y="3076575"/>
          <p14:tracePt t="48015" x="6637338" y="3109913"/>
          <p14:tracePt t="48025" x="6705600" y="3135313"/>
          <p14:tracePt t="48035" x="6764338" y="3170238"/>
          <p14:tracePt t="48048" x="6815138" y="3203575"/>
          <p14:tracePt t="48055" x="6865938" y="3228975"/>
          <p14:tracePt t="48065" x="6891338" y="3254375"/>
          <p14:tracePt t="48075" x="6908800" y="3271838"/>
          <p14:tracePt t="48085" x="6926263" y="3289300"/>
          <p14:tracePt t="48098" x="6934200" y="3297238"/>
          <p14:tracePt t="48105" x="6951663" y="3314700"/>
          <p14:tracePt t="48117" x="6951663" y="3322638"/>
          <p14:tracePt t="48126" x="6951663" y="3330575"/>
          <p14:tracePt t="48136" x="6951663" y="3348038"/>
          <p14:tracePt t="48148" x="6951663" y="3355975"/>
          <p14:tracePt t="48156" x="6951663" y="3365500"/>
          <p14:tracePt t="48166" x="6951663" y="3373438"/>
          <p14:tracePt t="48177" x="6951663" y="3382963"/>
          <p14:tracePt t="48471" x="6959600" y="3390900"/>
          <p14:tracePt t="48480" x="6985000" y="3398838"/>
          <p14:tracePt t="48490" x="7019925" y="3416300"/>
          <p14:tracePt t="48500" x="7078663" y="3449638"/>
          <p14:tracePt t="48511" x="7154863" y="3475038"/>
          <p14:tracePt t="48520" x="7248525" y="3535363"/>
          <p14:tracePt t="48531" x="7367588" y="3594100"/>
          <p14:tracePt t="48540" x="7469188" y="3654425"/>
          <p14:tracePt t="48550" x="7554913" y="3697288"/>
          <p14:tracePt t="48563" x="7623175" y="3738563"/>
          <p14:tracePt t="48571" x="7673975" y="3756025"/>
          <p14:tracePt t="48581" x="7691438" y="3773488"/>
          <p14:tracePt t="48591" x="7716838" y="3790950"/>
          <p14:tracePt t="48601" x="7724775" y="3798888"/>
          <p14:tracePt t="48615" x="7732713" y="3798888"/>
          <p14:tracePt t="48622" x="7732713" y="3806825"/>
          <p14:tracePt t="48642" x="7732713" y="3816350"/>
          <p14:tracePt t="48652" x="7732713" y="3824288"/>
          <p14:tracePt t="48664" x="7724775" y="3832225"/>
          <p14:tracePt t="48672" x="7699375" y="3841750"/>
          <p14:tracePt t="48682" x="7656513" y="3857625"/>
          <p14:tracePt t="48692" x="7605713" y="3883025"/>
          <p14:tracePt t="48702" x="7562850" y="3900488"/>
          <p14:tracePt t="48714" x="7521575" y="3900488"/>
          <p14:tracePt t="48723" x="7469188" y="3900488"/>
          <p14:tracePt t="48732" x="7453313" y="3900488"/>
          <p14:tracePt t="48743" x="7418388" y="3892550"/>
          <p14:tracePt t="48753" x="7392988" y="3875088"/>
          <p14:tracePt t="48764" x="7377113" y="3857625"/>
          <p14:tracePt t="48773" x="7359650" y="3841750"/>
          <p14:tracePt t="48783" x="7350125" y="3816350"/>
          <p14:tracePt t="48795" x="7342188" y="3798888"/>
          <p14:tracePt t="48803" x="7342188" y="3773488"/>
          <p14:tracePt t="48814" x="7342188" y="3763963"/>
          <p14:tracePt t="48824" x="7342188" y="3738563"/>
          <p14:tracePt t="48834" x="7342188" y="3722688"/>
          <p14:tracePt t="48847" x="7342188" y="3713163"/>
          <p14:tracePt t="48854" x="7342188" y="3705225"/>
          <p14:tracePt t="48864" x="7359650" y="3697288"/>
          <p14:tracePt t="48875" x="7385050" y="3687763"/>
          <p14:tracePt t="48884" x="7418388" y="3687763"/>
          <p14:tracePt t="48897" x="7435850" y="3687763"/>
          <p14:tracePt t="48905" x="7461250" y="3687763"/>
          <p14:tracePt t="48915" x="7478713" y="3687763"/>
          <p14:tracePt t="48925" x="7486650" y="3705225"/>
          <p14:tracePt t="48935" x="7504113" y="3713163"/>
          <p14:tracePt t="48947" x="7512050" y="3722688"/>
          <p14:tracePt t="48955" x="7529513" y="3748088"/>
          <p14:tracePt t="48965" x="7537450" y="3773488"/>
          <p14:tracePt t="48976" x="7537450" y="3798888"/>
          <p14:tracePt t="48986" x="7537450" y="3824288"/>
          <p14:tracePt t="48997" x="7537450" y="3857625"/>
          <p14:tracePt t="49006" x="7537450" y="3900488"/>
          <p14:tracePt t="49016" x="7537450" y="3951288"/>
          <p14:tracePt t="49026" x="7521575" y="3986213"/>
          <p14:tracePt t="49036" x="7512050" y="4002088"/>
          <p14:tracePt t="49047" x="7504113" y="4019550"/>
          <p14:tracePt t="49056" x="7494588" y="4037013"/>
          <p14:tracePt t="49066" x="7486650" y="4044950"/>
          <p14:tracePt t="49081" x="7478713" y="4044950"/>
          <p14:tracePt t="49107" x="7469188" y="4044950"/>
          <p14:tracePt t="49128" x="7461250" y="4044950"/>
          <p14:tracePt t="49148" x="7453313" y="4027488"/>
          <p14:tracePt t="49157" x="7453313" y="4002088"/>
          <p14:tracePt t="49167" x="7453313" y="3994150"/>
          <p14:tracePt t="49181" x="7453313" y="3976688"/>
          <p14:tracePt t="49199" x="7453313" y="3960813"/>
          <p14:tracePt t="49208" x="7453313" y="3951288"/>
          <p14:tracePt t="49218" x="7453313" y="3943350"/>
          <p14:tracePt t="49259" x="7461250" y="3943350"/>
          <p14:tracePt t="49268" x="7469188" y="3943350"/>
          <p14:tracePt t="49299" x="7478713" y="3943350"/>
          <p14:tracePt t="49310" x="7486650" y="3951288"/>
          <p14:tracePt t="49319" x="7486650" y="3976688"/>
          <p14:tracePt t="49330" x="7486650" y="3986213"/>
          <p14:tracePt t="49339" x="7486650" y="4011613"/>
          <p14:tracePt t="49350" x="7486650" y="4027488"/>
          <p14:tracePt t="49360" x="7478713" y="4044950"/>
          <p14:tracePt t="49370" x="7461250" y="4062413"/>
          <p14:tracePt t="49380" x="7435850" y="4087813"/>
          <p14:tracePt t="49390" x="7410450" y="4105275"/>
          <p14:tracePt t="49400" x="7377113" y="4130675"/>
          <p14:tracePt t="49413" x="7342188" y="4138613"/>
          <p14:tracePt t="49421" x="7324725" y="4146550"/>
          <p14:tracePt t="49431" x="7291388" y="4146550"/>
          <p14:tracePt t="49441" x="7273925" y="4146550"/>
          <p14:tracePt t="49451" x="7265988" y="4146550"/>
          <p14:tracePt t="49463" x="7248525" y="4146550"/>
          <p14:tracePt t="49471" x="7240588" y="4146550"/>
          <p14:tracePt t="49501" x="7232650" y="4146550"/>
          <p14:tracePt t="49512" x="7232650" y="4138613"/>
          <p14:tracePt t="50776" x="7223125" y="4138613"/>
          <p14:tracePt t="50786" x="7223125" y="4121150"/>
          <p14:tracePt t="50796" x="7215188" y="4087813"/>
          <p14:tracePt t="50806" x="7197725" y="4062413"/>
          <p14:tracePt t="50816" x="7189788" y="4037013"/>
          <p14:tracePt t="50829" x="7172325" y="4002088"/>
          <p14:tracePt t="50836" x="7146925" y="3935413"/>
          <p14:tracePt t="50847" x="7129463" y="3892550"/>
          <p14:tracePt t="50857" x="7096125" y="3798888"/>
          <p14:tracePt t="50867" x="7070725" y="3687763"/>
          <p14:tracePt t="50879" x="7035800" y="3586163"/>
          <p14:tracePt t="50887" x="7010400" y="3509963"/>
          <p14:tracePt t="50897" x="6985000" y="3433763"/>
          <p14:tracePt t="50908" x="6969125" y="3373438"/>
          <p14:tracePt t="50917" x="6959600" y="3340100"/>
          <p14:tracePt t="50930" x="6951663" y="3314700"/>
          <p14:tracePt t="50937" x="6943725" y="3297238"/>
          <p14:tracePt t="50959" x="6943725" y="3289300"/>
          <p14:tracePt t="50968" x="6934200" y="3289300"/>
          <p14:tracePt t="50988" x="6934200" y="3279775"/>
          <p14:tracePt t="50999" x="6926263" y="3279775"/>
          <p14:tracePt t="51019" x="6926263" y="3271838"/>
          <p14:tracePt t="51030" x="6916738" y="3271838"/>
          <p14:tracePt t="51039" x="6908800" y="3271838"/>
          <p14:tracePt t="51060" x="6900863" y="3271838"/>
          <p14:tracePt t="51069" x="6891338" y="3271838"/>
          <p14:tracePt t="51089" x="6883400" y="3271838"/>
          <p14:tracePt t="51100" x="6875463" y="3271838"/>
          <p14:tracePt t="51111" x="6865938" y="3271838"/>
          <p14:tracePt t="51130" x="6858000" y="3271838"/>
          <p14:tracePt t="51140" x="6850063" y="3271838"/>
          <p14:tracePt t="51161" x="6840538" y="3271838"/>
          <p14:tracePt t="51171" x="6832600" y="3271838"/>
          <p14:tracePt t="51201" x="6824663" y="3271838"/>
          <p14:tracePt t="51272" x="6840538" y="3271838"/>
          <p14:tracePt t="51282" x="6858000" y="3297238"/>
          <p14:tracePt t="51293" x="6891338" y="3348038"/>
          <p14:tracePt t="51302" x="6926263" y="3408363"/>
          <p14:tracePt t="51312" x="6951663" y="3459163"/>
          <p14:tracePt t="51322" x="6969125" y="3502025"/>
          <p14:tracePt t="51332" x="6985000" y="3543300"/>
          <p14:tracePt t="51344" x="6994525" y="3560763"/>
          <p14:tracePt t="51352" x="7002463" y="3578225"/>
          <p14:tracePt t="51363" x="7002463" y="3594100"/>
          <p14:tracePt t="51382" x="7002463" y="3611563"/>
          <p14:tracePt t="51403" x="7002463" y="3619500"/>
          <p14:tracePt t="51433" x="7002463" y="3629025"/>
          <p14:tracePt t="51444" x="7002463" y="3636963"/>
          <p14:tracePt t="51463" x="6994525" y="3636963"/>
          <p14:tracePt t="51474" x="6977063" y="3636963"/>
          <p14:tracePt t="51484" x="6969125" y="3636963"/>
          <p14:tracePt t="51495" x="6951663" y="3636963"/>
          <p14:tracePt t="51504" x="6943725" y="3636963"/>
          <p14:tracePt t="51514" x="6926263" y="3636963"/>
          <p14:tracePt t="51526" x="6908800" y="3636963"/>
          <p14:tracePt t="51534" x="6900863" y="3636963"/>
          <p14:tracePt t="51546" x="6891338" y="3629025"/>
          <p14:tracePt t="51555" x="6865938" y="3603625"/>
          <p14:tracePt t="51565" x="6858000" y="3560763"/>
          <p14:tracePt t="51578" x="6840538" y="3517900"/>
          <p14:tracePt t="51585" x="6840538" y="3475038"/>
          <p14:tracePt t="51596" x="6832600" y="3441700"/>
          <p14:tracePt t="51605" x="6832600" y="3424238"/>
          <p14:tracePt t="51615" x="6832600" y="3398838"/>
          <p14:tracePt t="51628" x="6832600" y="3382963"/>
          <p14:tracePt t="51636" x="6832600" y="3373438"/>
          <p14:tracePt t="51646" x="6858000" y="3365500"/>
          <p14:tracePt t="51656" x="6883400" y="3348038"/>
          <p14:tracePt t="51666" x="6916738" y="3340100"/>
          <p14:tracePt t="51678" x="6951663" y="3330575"/>
          <p14:tracePt t="51686" x="6977063" y="3330575"/>
          <p14:tracePt t="51696" x="7002463" y="3330575"/>
          <p14:tracePt t="51707" x="7027863" y="3330575"/>
          <p14:tracePt t="51716" x="7053263" y="3348038"/>
          <p14:tracePt t="51728" x="7061200" y="3365500"/>
          <p14:tracePt t="51737" x="7070725" y="3373438"/>
          <p14:tracePt t="51747" x="7078663" y="3390900"/>
          <p14:tracePt t="51757" x="7088188" y="3416300"/>
          <p14:tracePt t="51767" x="7096125" y="3433763"/>
          <p14:tracePt t="51779" x="7096125" y="3449638"/>
          <p14:tracePt t="51787" x="7096125" y="3475038"/>
          <p14:tracePt t="51798" x="7096125" y="3484563"/>
          <p14:tracePt t="51811" x="7096125" y="3509963"/>
          <p14:tracePt t="51818" x="7096125" y="3527425"/>
          <p14:tracePt t="51828" x="7096125" y="3543300"/>
          <p14:tracePt t="51838" x="7096125" y="3560763"/>
          <p14:tracePt t="51848" x="7088188" y="3578225"/>
          <p14:tracePt t="51860" x="7078663" y="3586163"/>
          <p14:tracePt t="51868" x="7070725" y="3586163"/>
          <p14:tracePt t="51879" x="7061200" y="3594100"/>
          <p14:tracePt t="51889" x="7053263" y="3603625"/>
          <p14:tracePt t="51909" x="7045325" y="3603625"/>
          <p14:tracePt t="51919" x="7035800" y="3603625"/>
          <p14:tracePt t="52091" x="7045325" y="3603625"/>
          <p14:tracePt t="52101" x="7061200" y="3603625"/>
          <p14:tracePt t="52112" x="7088188" y="3603625"/>
          <p14:tracePt t="52121" x="7113588" y="3603625"/>
          <p14:tracePt t="52131" x="7138988" y="3603625"/>
          <p14:tracePt t="52144" x="7164388" y="3603625"/>
          <p14:tracePt t="52152" x="7189788" y="3603625"/>
          <p14:tracePt t="52162" x="7197725" y="3603625"/>
          <p14:tracePt t="52171" x="7223125" y="3603625"/>
          <p14:tracePt t="52182" x="7232650" y="3611563"/>
          <p14:tracePt t="52212" x="7248525" y="3611563"/>
          <p14:tracePt t="52232" x="7258050" y="3611563"/>
          <p14:tracePt t="52243" x="7258050" y="3619500"/>
          <p14:tracePt t="52526" x="7258050" y="3629025"/>
          <p14:tracePt t="52536" x="7265988" y="3629025"/>
          <p14:tracePt t="52546" x="7283450" y="3629025"/>
          <p14:tracePt t="52556" x="7291388" y="3636963"/>
          <p14:tracePt t="52566" x="7308850" y="3646488"/>
          <p14:tracePt t="52577" x="7334250" y="3654425"/>
          <p14:tracePt t="52586" x="7350125" y="3654425"/>
          <p14:tracePt t="52596" x="7377113" y="3662363"/>
          <p14:tracePt t="52609" x="7402513" y="3662363"/>
          <p14:tracePt t="52617" x="7418388" y="3662363"/>
          <p14:tracePt t="52627" x="7435850" y="3662363"/>
          <p14:tracePt t="52638" x="7453313" y="3662363"/>
          <p14:tracePt t="52647" x="7461250" y="3662363"/>
          <p14:tracePt t="52660" x="7469188" y="3662363"/>
          <p14:tracePt t="52667" x="7478713" y="3662363"/>
          <p14:tracePt t="52687" x="7486650" y="3662363"/>
          <p14:tracePt t="52697" x="7494588" y="3662363"/>
          <p14:tracePt t="52728" x="7504113" y="3662363"/>
          <p14:tracePt t="52789" x="7504113" y="3671888"/>
          <p14:tracePt t="52809" x="7504113" y="3687763"/>
          <p14:tracePt t="52819" x="7504113" y="3722688"/>
          <p14:tracePt t="52829" x="7504113" y="3748088"/>
          <p14:tracePt t="52840" x="7504113" y="3781425"/>
          <p14:tracePt t="52849" x="7504113" y="3816350"/>
          <p14:tracePt t="52860" x="7504113" y="3849688"/>
          <p14:tracePt t="52870" x="7504113" y="3892550"/>
          <p14:tracePt t="52880" x="7504113" y="3908425"/>
          <p14:tracePt t="52893" x="7504113" y="3943350"/>
          <p14:tracePt t="52900" x="7504113" y="3968750"/>
          <p14:tracePt t="52911" x="7504113" y="3986213"/>
          <p14:tracePt t="52920" x="7504113" y="4011613"/>
          <p14:tracePt t="52930" x="7504113" y="4044950"/>
          <p14:tracePt t="52943" x="7504113" y="4062413"/>
          <p14:tracePt t="52950" x="7504113" y="4079875"/>
          <p14:tracePt t="52961" x="7504113" y="4095750"/>
          <p14:tracePt t="52971" x="7504113" y="4105275"/>
          <p14:tracePt t="52981" x="7504113" y="4113213"/>
          <p14:tracePt t="52993" x="7504113" y="4121150"/>
          <p14:tracePt t="53021" x="7512050" y="4121150"/>
          <p14:tracePt t="53042" x="7512050" y="4130675"/>
          <p14:tracePt t="53052" x="7521575" y="4130675"/>
          <p14:tracePt t="53061" x="7529513" y="4130675"/>
          <p14:tracePt t="53082" x="7546975" y="4130675"/>
          <p14:tracePt t="53102" x="7562850" y="4130675"/>
          <p14:tracePt t="53112" x="7572375" y="4130675"/>
          <p14:tracePt t="53133" x="7580313" y="4130675"/>
          <p14:tracePt t="53144" x="7588250" y="4130675"/>
          <p14:tracePt t="53153" x="7597775" y="4138613"/>
          <p14:tracePt t="53196" x="7597775" y="4146550"/>
          <p14:tracePt t="53224" x="7597775" y="4156075"/>
          <p14:tracePt t="53233" x="7597775" y="4164013"/>
          <p14:tracePt t="53244" x="7597775" y="4171950"/>
          <p14:tracePt t="53254" x="7597775" y="4181475"/>
          <p14:tracePt t="53264" x="7597775" y="4197350"/>
          <p14:tracePt t="53517" x="7597775" y="4206875"/>
          <p14:tracePt t="53527" x="7597775" y="4224338"/>
          <p14:tracePt t="53537" x="7597775" y="4232275"/>
          <p14:tracePt t="53547" x="7597775" y="4249738"/>
          <p14:tracePt t="53558" x="7588250" y="4249738"/>
          <p14:tracePt t="53567" x="7580313" y="4275138"/>
          <p14:tracePt t="53578" x="7572375" y="4291013"/>
          <p14:tracePt t="53588" x="7554913" y="4308475"/>
          <p14:tracePt t="53598" x="7554913" y="4325938"/>
          <p14:tracePt t="53609" x="7537450" y="4341813"/>
          <p14:tracePt t="53618" x="7521575" y="4359275"/>
          <p14:tracePt t="53629" x="7504113" y="4368800"/>
          <p14:tracePt t="53639" x="7486650" y="4376738"/>
          <p14:tracePt t="53648" x="7478713" y="4384675"/>
          <p14:tracePt t="53661" x="7461250" y="4394200"/>
          <p14:tracePt t="53668" x="7453313" y="4394200"/>
          <p14:tracePt t="53679" x="7443788" y="4394200"/>
          <p14:tracePt t="53692" x="7435850" y="4394200"/>
          <p14:tracePt t="53699" x="7427913" y="4394200"/>
          <p14:tracePt t="53710" x="7418388" y="4394200"/>
          <p14:tracePt t="53719" x="7410450" y="4394200"/>
          <p14:tracePt t="53729" x="7402513" y="4394200"/>
          <p14:tracePt t="53750" x="7392988" y="4394200"/>
          <p14:tracePt t="53760" x="7385050" y="4394200"/>
          <p14:tracePt t="53891" x="7402513" y="4384675"/>
          <p14:tracePt t="53901" x="7427913" y="4376738"/>
          <p14:tracePt t="53911" x="7453313" y="4376738"/>
          <p14:tracePt t="53923" x="7486650" y="4376738"/>
          <p14:tracePt t="53931" x="7521575" y="4376738"/>
          <p14:tracePt t="53942" x="7546975" y="4376738"/>
          <p14:tracePt t="53952" x="7562850" y="4376738"/>
          <p14:tracePt t="53962" x="7588250" y="4394200"/>
          <p14:tracePt t="53975" x="7605713" y="4410075"/>
          <p14:tracePt t="53982" x="7613650" y="4427538"/>
          <p14:tracePt t="53993" x="7631113" y="4452938"/>
          <p14:tracePt t="54002" x="7631113" y="4460875"/>
          <p14:tracePt t="54012" x="7639050" y="4486275"/>
          <p14:tracePt t="54025" x="7639050" y="4513263"/>
          <p14:tracePt t="54033" x="7639050" y="4529138"/>
          <p14:tracePt t="54043" x="7639050" y="4554538"/>
          <p14:tracePt t="54053" x="7639050" y="4589463"/>
          <p14:tracePt t="54063" x="7639050" y="4605338"/>
          <p14:tracePt t="54075" x="7639050" y="4640263"/>
          <p14:tracePt t="54084" x="7631113" y="4665663"/>
          <p14:tracePt t="54093" x="7613650" y="4683125"/>
          <p14:tracePt t="54104" x="7588250" y="4699000"/>
          <p14:tracePt t="54114" x="7562850" y="4716463"/>
          <p14:tracePt t="54126" x="7537450" y="4716463"/>
          <p14:tracePt t="54134" x="7529513" y="4716463"/>
          <p14:tracePt t="54144" x="7504113" y="4716463"/>
          <p14:tracePt t="54154" x="7486650" y="4708525"/>
          <p14:tracePt t="54164" x="7478713" y="4683125"/>
          <p14:tracePt t="54176" x="7443788" y="4648200"/>
          <p14:tracePt t="54185" x="7443788" y="4614863"/>
          <p14:tracePt t="54209" x="7427913" y="4554538"/>
          <p14:tracePt t="54215" x="7427913" y="4538663"/>
          <p14:tracePt t="54226" x="7427913" y="4521200"/>
          <p14:tracePt t="54235" x="7427913" y="4513263"/>
          <p14:tracePt t="54245" x="7427913" y="4503738"/>
          <p14:tracePt t="54257" x="7427913" y="4486275"/>
          <p14:tracePt t="54265" x="7453313" y="4478338"/>
          <p14:tracePt t="54277" x="7469188" y="4470400"/>
          <p14:tracePt t="54286" x="7486650" y="4470400"/>
          <p14:tracePt t="54295" x="7521575" y="4470400"/>
          <p14:tracePt t="54309" x="7537450" y="4470400"/>
          <p14:tracePt t="54316" x="7554913" y="4470400"/>
          <p14:tracePt t="54326" x="7572375" y="4470400"/>
          <p14:tracePt t="54336" x="7588250" y="4470400"/>
          <p14:tracePt t="54346" x="7588250" y="4478338"/>
          <p14:tracePt t="54358" x="7605713" y="4486275"/>
          <p14:tracePt t="54377" x="7623175" y="4495800"/>
          <p14:tracePt t="54387" x="7623175" y="4513263"/>
          <p14:tracePt t="54397" x="7623175" y="4521200"/>
          <p14:tracePt t="54409" x="7623175" y="4529138"/>
          <p14:tracePt t="54417" x="7623175" y="4538663"/>
          <p14:tracePt t="54427" x="7623175" y="4546600"/>
          <p14:tracePt t="54437" x="7623175" y="4564063"/>
          <p14:tracePt t="54447" x="7623175" y="4572000"/>
          <p14:tracePt t="54459" x="7613650" y="4572000"/>
          <p14:tracePt t="54468" x="7605713" y="4579938"/>
          <p14:tracePt t="54478" x="7597775" y="4579938"/>
          <p14:tracePt t="54488" x="7580313" y="4579938"/>
          <p14:tracePt t="54498" x="7572375" y="4579938"/>
          <p14:tracePt t="54508" x="7562850" y="4564063"/>
          <p14:tracePt t="54518" x="7546975" y="4538663"/>
          <p14:tracePt t="54528" x="7537450" y="4495800"/>
          <p14:tracePt t="54541" x="7537450" y="4460875"/>
          <p14:tracePt t="54548" x="7529513" y="4410075"/>
          <p14:tracePt t="54560" x="7529513" y="4376738"/>
          <p14:tracePt t="54569" x="7529513" y="4351338"/>
          <p14:tracePt t="54579" x="7529513" y="4341813"/>
          <p14:tracePt t="54590" x="7529513" y="4333875"/>
          <p14:tracePt t="54599" x="7546975" y="4325938"/>
          <p14:tracePt t="54610" x="7562850" y="4316413"/>
          <p14:tracePt t="54620" x="7580313" y="4316413"/>
          <p14:tracePt t="54630" x="7605713" y="4316413"/>
          <p14:tracePt t="54641" x="7623175" y="4316413"/>
          <p14:tracePt t="54649" x="7639050" y="4325938"/>
          <p14:tracePt t="54660" x="7656513" y="4341813"/>
          <p14:tracePt t="54670" x="7666038" y="4359275"/>
          <p14:tracePt t="54680" x="7681913" y="4368800"/>
          <p14:tracePt t="54691" x="7691438" y="4394200"/>
          <p14:tracePt t="54700" x="7699375" y="4419600"/>
          <p14:tracePt t="54710" x="7707313" y="4445000"/>
          <p14:tracePt t="54721" x="7716838" y="4470400"/>
          <p14:tracePt t="54731" x="7716838" y="4503738"/>
          <p14:tracePt t="54741" x="7716838" y="4538663"/>
          <p14:tracePt t="54751" x="7716838" y="4579938"/>
          <p14:tracePt t="54761" x="7716838" y="4614863"/>
          <p14:tracePt t="54774" x="7699375" y="4657725"/>
          <p14:tracePt t="54781" x="7691438" y="4683125"/>
          <p14:tracePt t="54793" x="7681913" y="4699000"/>
          <p14:tracePt t="54802" x="7673975" y="4716463"/>
          <p14:tracePt t="54811" x="7666038" y="4724400"/>
          <p14:tracePt t="54825" x="7656513" y="4733925"/>
          <p14:tracePt t="54843" x="7648575" y="4741863"/>
          <p14:tracePt t="54852" x="7631113" y="4741863"/>
          <p14:tracePt t="54873" x="7613650" y="4741863"/>
          <p14:tracePt t="54883" x="7597775" y="4708525"/>
          <p14:tracePt t="54893" x="7580313" y="4673600"/>
          <p14:tracePt t="54903" x="7554913" y="4622800"/>
          <p14:tracePt t="54912" x="7529513" y="4579938"/>
          <p14:tracePt t="54924" x="7504113" y="4538663"/>
          <p14:tracePt t="54933" x="7494588" y="4513263"/>
          <p14:tracePt t="54943" x="7478713" y="4470400"/>
          <p14:tracePt t="54953" x="7469188" y="4452938"/>
          <p14:tracePt t="54963" x="7461250" y="4419600"/>
          <p14:tracePt t="54973" x="7453313" y="4384675"/>
          <p14:tracePt t="54982" x="7443788" y="4341813"/>
          <p14:tracePt t="54993" x="7443788" y="4283075"/>
          <p14:tracePt t="55003" x="7443788" y="4249738"/>
          <p14:tracePt t="55013" x="7443788" y="4206875"/>
          <p14:tracePt t="55025" x="7443788" y="4181475"/>
          <p14:tracePt t="55034" x="7443788" y="4164013"/>
          <p14:tracePt t="55044" x="7443788" y="4146550"/>
          <p14:tracePt t="55057" x="7443788" y="4130675"/>
          <p14:tracePt t="55065" x="7453313" y="4130675"/>
          <p14:tracePt t="55076" x="7453313" y="4121150"/>
          <p14:tracePt t="55084" x="7478713" y="4121150"/>
          <p14:tracePt t="55095" x="7486650" y="4113213"/>
          <p14:tracePt t="55108" x="7504113" y="4113213"/>
          <p14:tracePt t="55115" x="7521575" y="4113213"/>
          <p14:tracePt t="55126" x="7537450" y="4113213"/>
          <p14:tracePt t="55135" x="7554913" y="4113213"/>
          <p14:tracePt t="55145" x="7580313" y="4113213"/>
          <p14:tracePt t="55159" x="7588250" y="4130675"/>
          <p14:tracePt t="55166" x="7605713" y="4146550"/>
          <p14:tracePt t="55176" x="7623175" y="4181475"/>
          <p14:tracePt t="55186" x="7639050" y="4214813"/>
          <p14:tracePt t="55208" x="7691438" y="4333875"/>
          <p14:tracePt t="55216" x="7716838" y="4402138"/>
          <p14:tracePt t="55227" x="7724775" y="4445000"/>
          <p14:tracePt t="55237" x="7732713" y="4486275"/>
          <p14:tracePt t="55246" x="7732713" y="4538663"/>
          <p14:tracePt t="55258" x="7732713" y="4579938"/>
          <p14:tracePt t="55267" x="7732713" y="4597400"/>
          <p14:tracePt t="55276" x="7724775" y="4622800"/>
          <p14:tracePt t="55288" x="7716838" y="4640263"/>
          <p14:tracePt t="55297" x="7707313" y="4657725"/>
          <p14:tracePt t="55317" x="7699375" y="4665663"/>
          <p14:tracePt t="55327" x="7691438" y="4665663"/>
          <p14:tracePt t="55340" x="7691438" y="4673600"/>
          <p14:tracePt t="55348" x="7681913" y="4673600"/>
          <p14:tracePt t="55359" x="7673975" y="4673600"/>
          <p14:tracePt t="55368" x="7666038" y="4673600"/>
          <p14:tracePt t="55570" x="7673975" y="4673600"/>
          <p14:tracePt t="55580" x="7681913" y="4673600"/>
          <p14:tracePt t="55591" x="7691438" y="4673600"/>
          <p14:tracePt t="55601" x="7707313" y="4673600"/>
          <p14:tracePt t="55622" x="7724775" y="4673600"/>
          <p14:tracePt t="55631" x="7732713" y="4673600"/>
          <p14:tracePt t="55642" x="7742238" y="4665663"/>
          <p14:tracePt t="55651" x="7758113" y="4665663"/>
          <p14:tracePt t="55672" x="7775575" y="4665663"/>
          <p14:tracePt t="55681" x="7783513" y="4665663"/>
          <p14:tracePt t="55702" x="7800975" y="4665663"/>
          <p14:tracePt t="55712" x="7810500" y="4665663"/>
          <p14:tracePt t="55732" x="7818438" y="4665663"/>
          <p14:tracePt t="55752" x="7826375" y="4665663"/>
          <p14:tracePt t="55773" x="7835900" y="4657725"/>
          <p14:tracePt t="55783" x="7843838" y="4657725"/>
          <p14:tracePt t="55792" x="7851775" y="4648200"/>
          <p14:tracePt t="55804" x="7851775" y="4640263"/>
          <p14:tracePt t="55824" x="7861300" y="4630738"/>
          <p14:tracePt t="55833" x="7869238" y="4622800"/>
          <p14:tracePt t="55843" x="7877175" y="4605338"/>
          <p14:tracePt t="55857" x="7877175" y="4589463"/>
          <p14:tracePt t="55863" x="7894638" y="4546600"/>
          <p14:tracePt t="55874" x="7912100" y="4495800"/>
          <p14:tracePt t="55884" x="7920038" y="4435475"/>
          <p14:tracePt t="55894" x="7927975" y="4376738"/>
          <p14:tracePt t="55907" x="7937500" y="4316413"/>
          <p14:tracePt t="55914" x="7945438" y="4275138"/>
          <p14:tracePt t="55925" x="7945438" y="4232275"/>
          <p14:tracePt t="55934" x="7945438" y="4197350"/>
          <p14:tracePt t="55944" x="7945438" y="4164013"/>
          <p14:tracePt t="55957" x="7945438" y="4146550"/>
          <p14:tracePt t="55965" x="7945438" y="4121150"/>
          <p14:tracePt t="55975" x="7945438" y="4105275"/>
          <p14:tracePt t="55995" x="7945438" y="4095750"/>
          <p14:tracePt t="56015" x="7945438" y="4087813"/>
          <p14:tracePt t="56349" x="7927975" y="4070350"/>
          <p14:tracePt t="56359" x="7912100" y="4044950"/>
          <p14:tracePt t="56370" x="7869238" y="3986213"/>
          <p14:tracePt t="56380" x="7793038" y="3892550"/>
          <p14:tracePt t="56391" x="7699375" y="3790950"/>
          <p14:tracePt t="56400" x="7588250" y="3662363"/>
          <p14:tracePt t="56409" x="7453313" y="3527425"/>
          <p14:tracePt t="56422" x="7324725" y="3408363"/>
          <p14:tracePt t="56429" x="7232650" y="3314700"/>
          <p14:tracePt t="56440" x="7121525" y="3254375"/>
          <p14:tracePt t="56449" x="7061200" y="3211513"/>
          <p14:tracePt t="56459" x="7002463" y="3195638"/>
          <p14:tracePt t="56471" x="6959600" y="3178175"/>
          <p14:tracePt t="56480" x="6943725" y="3178175"/>
          <p14:tracePt t="56490" x="6926263" y="3178175"/>
          <p14:tracePt t="56500" x="6916738" y="3178175"/>
          <p14:tracePt t="56551" x="6908800" y="3178175"/>
          <p14:tracePt t="56561" x="6908800" y="3203575"/>
          <p14:tracePt t="56572" x="6908800" y="3238500"/>
          <p14:tracePt t="56581" x="6908800" y="3279775"/>
          <p14:tracePt t="56591" x="6908800" y="3340100"/>
          <p14:tracePt t="56602" x="6908800" y="3382963"/>
          <p14:tracePt t="56612" x="6908800" y="3424238"/>
          <p14:tracePt t="56624" x="6908800" y="3467100"/>
          <p14:tracePt t="56632" x="6908800" y="3492500"/>
          <p14:tracePt t="56642" x="6908800" y="3509963"/>
          <p14:tracePt t="56653" x="6908800" y="3535363"/>
          <p14:tracePt t="56662" x="6908800" y="3543300"/>
          <p14:tracePt t="56673" x="6900863" y="3552825"/>
          <p14:tracePt t="56683" x="6900863" y="3560763"/>
          <p14:tracePt t="56693" x="6900863" y="3578225"/>
          <p14:tracePt t="56706" x="6891338" y="3578225"/>
          <p14:tracePt t="56734" x="6891338" y="3586163"/>
          <p14:tracePt t="56784" x="6900863" y="3586163"/>
          <p14:tracePt t="56794" x="6926263" y="3586163"/>
          <p14:tracePt t="56805" x="6943725" y="3586163"/>
          <p14:tracePt t="56814" x="6985000" y="3586163"/>
          <p14:tracePt t="56824" x="7019925" y="3586163"/>
          <p14:tracePt t="56835" x="7045325" y="3586163"/>
          <p14:tracePt t="56844" x="7061200" y="3586163"/>
          <p14:tracePt t="56855" x="7088188" y="3586163"/>
          <p14:tracePt t="56865" x="7104063" y="3594100"/>
          <p14:tracePt t="56886" x="7104063" y="3603625"/>
          <p14:tracePt t="56895" x="7113588" y="3603625"/>
          <p14:tracePt t="56907" x="7113588" y="3611563"/>
          <p14:tracePt t="56915" x="7113588" y="3619500"/>
          <p14:tracePt t="56937" x="7113588" y="3636963"/>
          <p14:tracePt t="56946" x="7088188" y="3654425"/>
          <p14:tracePt t="56957" x="7061200" y="3671888"/>
          <p14:tracePt t="56966" x="7027863" y="3679825"/>
          <p14:tracePt t="56976" x="7002463" y="3679825"/>
          <p14:tracePt t="56988" x="6977063" y="3679825"/>
          <p14:tracePt t="56996" x="6951663" y="3679825"/>
          <p14:tracePt t="57007" x="6926263" y="3671888"/>
          <p14:tracePt t="57016" x="6900863" y="3654425"/>
          <p14:tracePt t="57027" x="6891338" y="3629025"/>
          <p14:tracePt t="57039" x="6865938" y="3586163"/>
          <p14:tracePt t="57047" x="6865938" y="3560763"/>
          <p14:tracePt t="57058" x="6858000" y="3527425"/>
          <p14:tracePt t="57067" x="6858000" y="3502025"/>
          <p14:tracePt t="57077" x="6858000" y="3475038"/>
          <p14:tracePt t="57089" x="6858000" y="3441700"/>
          <p14:tracePt t="57097" x="6858000" y="3416300"/>
          <p14:tracePt t="57108" x="6875463" y="3408363"/>
          <p14:tracePt t="57118" x="6900863" y="3390900"/>
          <p14:tracePt t="57127" x="6926263" y="3382963"/>
          <p14:tracePt t="57139" x="6951663" y="3373438"/>
          <p14:tracePt t="57148" x="6969125" y="3365500"/>
          <p14:tracePt t="57158" x="6994525" y="3365500"/>
          <p14:tracePt t="57169" x="7010400" y="3365500"/>
          <p14:tracePt t="57178" x="7019925" y="3365500"/>
          <p14:tracePt t="57191" x="7035800" y="3373438"/>
          <p14:tracePt t="57209" x="7053263" y="3382963"/>
          <p14:tracePt t="57220" x="7061200" y="3398838"/>
          <p14:tracePt t="57228" x="7078663" y="3424238"/>
          <p14:tracePt t="57240" x="7088188" y="3441700"/>
          <p14:tracePt t="57248" x="7096125" y="3467100"/>
          <p14:tracePt t="57258" x="7096125" y="3492500"/>
          <p14:tracePt t="57270" x="7096125" y="3517900"/>
          <p14:tracePt t="57279" x="7096125" y="3535363"/>
          <p14:tracePt t="57289" x="7096125" y="3560763"/>
          <p14:tracePt t="57299" x="7096125" y="3578225"/>
          <p14:tracePt t="57309" x="7053263" y="3603625"/>
          <p14:tracePt t="57321" x="7002463" y="3629025"/>
          <p14:tracePt t="57329" x="6926263" y="3654425"/>
          <p14:tracePt t="57339" x="6865938" y="3654425"/>
          <p14:tracePt t="57350" x="6807200" y="3654425"/>
          <p14:tracePt t="57360" x="6764338" y="3629025"/>
          <p14:tracePt t="57371" x="6731000" y="3594100"/>
          <p14:tracePt t="57380" x="6688138" y="3543300"/>
          <p14:tracePt t="57390" x="6662738" y="3467100"/>
          <p14:tracePt t="57400" x="6637338" y="3416300"/>
          <p14:tracePt t="57410" x="6627813" y="3373438"/>
          <p14:tracePt t="57421" x="6627813" y="3340100"/>
          <p14:tracePt t="57431" x="6627813" y="3322638"/>
          <p14:tracePt t="57441" x="6627813" y="3297238"/>
          <p14:tracePt t="57452" x="6662738" y="3279775"/>
          <p14:tracePt t="57461" x="6713538" y="3263900"/>
          <p14:tracePt t="57472" x="6772275" y="3246438"/>
          <p14:tracePt t="57482" x="6840538" y="3246438"/>
          <p14:tracePt t="57492" x="6916738" y="3246438"/>
          <p14:tracePt t="57505" x="6977063" y="3263900"/>
          <p14:tracePt t="57512" x="7035800" y="3279775"/>
          <p14:tracePt t="57523" x="7088188" y="3297238"/>
          <p14:tracePt t="57532" x="7121525" y="3322638"/>
          <p14:tracePt t="57542" x="7146925" y="3340100"/>
          <p14:tracePt t="57555" x="7164388" y="3365500"/>
          <p14:tracePt t="57563" x="7180263" y="3390900"/>
          <p14:tracePt t="57573" x="7189788" y="3416300"/>
          <p14:tracePt t="57583" x="7189788" y="3449638"/>
          <p14:tracePt t="57593" x="7189788" y="3467100"/>
          <p14:tracePt t="57605" x="7189788" y="3502025"/>
          <p14:tracePt t="57613" x="7189788" y="3527425"/>
          <p14:tracePt t="57623" x="7154863" y="3560763"/>
          <p14:tracePt t="57633" x="7113588" y="3586163"/>
          <p14:tracePt t="57643" x="7061200" y="3619500"/>
          <p14:tracePt t="57655" x="7010400" y="3636963"/>
          <p14:tracePt t="57664" x="6969125" y="3646488"/>
          <p14:tracePt t="57675" x="6926263" y="3646488"/>
          <p14:tracePt t="57684" x="6883400" y="3629025"/>
          <p14:tracePt t="57694" x="6858000" y="3594100"/>
          <p14:tracePt t="57705" x="6824663" y="3543300"/>
          <p14:tracePt t="57714" x="6807200" y="3484563"/>
          <p14:tracePt t="57724" x="6799263" y="3408363"/>
          <p14:tracePt t="57735" x="6789738" y="3365500"/>
          <p14:tracePt t="57744" x="6789738" y="3330575"/>
          <p14:tracePt t="57755" x="6789738" y="3305175"/>
          <p14:tracePt t="57765" x="6789738" y="3279775"/>
          <p14:tracePt t="57775" x="6807200" y="3271838"/>
          <p14:tracePt t="57787" x="6840538" y="3263900"/>
          <p14:tracePt t="57795" x="6875463" y="3263900"/>
          <p14:tracePt t="57806" x="6916738" y="3263900"/>
          <p14:tracePt t="57816" x="6969125" y="3271838"/>
          <p14:tracePt t="57826" x="7002463" y="3297238"/>
          <p14:tracePt t="57838" x="7035800" y="3340100"/>
          <p14:tracePt t="57846" x="7078663" y="3365500"/>
          <p14:tracePt t="57856" x="7104063" y="3416300"/>
          <p14:tracePt t="57866" x="7138988" y="3449638"/>
          <p14:tracePt t="57876" x="7154863" y="3502025"/>
          <p14:tracePt t="57889" x="7154863" y="3527425"/>
          <p14:tracePt t="57896" x="7154863" y="3560763"/>
          <p14:tracePt t="57907" x="7154863" y="3594100"/>
          <p14:tracePt t="57916" x="7146925" y="3629025"/>
          <p14:tracePt t="57926" x="7121525" y="3662363"/>
          <p14:tracePt t="57937" x="7078663" y="3697288"/>
          <p14:tracePt t="57955" x="7027863" y="3722688"/>
          <p14:tracePt t="57956" x="6994525" y="3748088"/>
          <p14:tracePt t="57966" x="6959600" y="3756025"/>
          <p14:tracePt t="57976" x="6943725" y="3756025"/>
          <p14:tracePt t="57988" x="6916738" y="3756025"/>
          <p14:tracePt t="57997" x="6900863" y="3756025"/>
          <p14:tracePt t="58007" x="6875463" y="3730625"/>
          <p14:tracePt t="58017" x="6858000" y="3697288"/>
          <p14:tracePt t="58027" x="6840538" y="3646488"/>
          <p14:tracePt t="58038" x="6832600" y="3594100"/>
          <p14:tracePt t="58047" x="6832600" y="3552825"/>
          <p14:tracePt t="58058" x="6832600" y="3527425"/>
          <p14:tracePt t="58071" x="6832600" y="3492500"/>
          <p14:tracePt t="58079" x="6840538" y="3467100"/>
          <p14:tracePt t="58089" x="6865938" y="3441700"/>
          <p14:tracePt t="58099" x="6908800" y="3424238"/>
          <p14:tracePt t="58109" x="6943725" y="3416300"/>
          <p14:tracePt t="58121" x="6985000" y="3416300"/>
          <p14:tracePt t="58129" x="7019925" y="3416300"/>
          <p14:tracePt t="58140" x="7045325" y="3416300"/>
          <p14:tracePt t="58149" x="7070725" y="3433763"/>
          <p14:tracePt t="58170" x="7078663" y="3449638"/>
          <p14:tracePt t="58180" x="7078663" y="3467100"/>
          <p14:tracePt t="58191" x="7078663" y="3475038"/>
          <p14:tracePt t="58200" x="7078663" y="3492500"/>
          <p14:tracePt t="58210" x="7070725" y="3517900"/>
          <p14:tracePt t="58221" x="7053263" y="3527425"/>
          <p14:tracePt t="58230" x="7035800" y="3543300"/>
          <p14:tracePt t="58241" x="7010400" y="3568700"/>
          <p14:tracePt t="58251" x="6985000" y="3586163"/>
          <p14:tracePt t="58260" x="6959600" y="3594100"/>
          <p14:tracePt t="58271" x="6943725" y="3603625"/>
          <p14:tracePt t="58281" x="6934200" y="3611563"/>
          <p14:tracePt t="58291" x="6916738" y="3611563"/>
          <p14:tracePt t="58304" x="6908800" y="3611563"/>
          <p14:tracePt t="58342" x="6908800" y="3594100"/>
          <p14:tracePt t="58353" x="6908800" y="3586163"/>
          <p14:tracePt t="58362" x="6908800" y="3552825"/>
          <p14:tracePt t="58372" x="6908800" y="3527425"/>
          <p14:tracePt t="58382" x="6908800" y="3509963"/>
          <p14:tracePt t="58392" x="6908800" y="3492500"/>
          <p14:tracePt t="58404" x="6926263" y="3484563"/>
          <p14:tracePt t="58412" x="6943725" y="3467100"/>
          <p14:tracePt t="58423" x="6959600" y="3467100"/>
          <p14:tracePt t="58433" x="6969125" y="3467100"/>
          <p14:tracePt t="58442" x="6977063" y="3467100"/>
          <p14:tracePt t="58454" x="6985000" y="3467100"/>
          <p14:tracePt t="58473" x="6994525" y="3467100"/>
          <p14:tracePt t="58483" x="6994525" y="3475038"/>
          <p14:tracePt t="58493" x="6994525" y="3502025"/>
          <p14:tracePt t="58505" x="6994525" y="3517900"/>
          <p14:tracePt t="58513" x="6985000" y="3543300"/>
          <p14:tracePt t="58523" x="6959600" y="3552825"/>
          <p14:tracePt t="58535" x="6934200" y="3578225"/>
          <p14:tracePt t="58543" x="6875463" y="3603625"/>
          <p14:tracePt t="58554" x="6832600" y="3619500"/>
          <p14:tracePt t="58564" x="6799263" y="3629025"/>
          <p14:tracePt t="58574" x="6764338" y="3629025"/>
          <p14:tracePt t="58588" x="6738938" y="3629025"/>
          <p14:tracePt t="58594" x="6731000" y="3629025"/>
          <p14:tracePt t="58606" x="6721475" y="3611563"/>
          <p14:tracePt t="58615" x="6713538" y="3594100"/>
          <p14:tracePt t="58625" x="6705600" y="3568700"/>
          <p14:tracePt t="58639" x="6705600" y="3535363"/>
          <p14:tracePt t="58645" x="6713538" y="3502025"/>
          <p14:tracePt t="58655" x="6731000" y="3475038"/>
          <p14:tracePt t="58665" x="6756400" y="3449638"/>
          <p14:tracePt t="58675" x="6807200" y="3416300"/>
          <p14:tracePt t="58688" x="6858000" y="3382963"/>
          <p14:tracePt t="58696" x="6900863" y="3373438"/>
          <p14:tracePt t="58705" x="6934200" y="3373438"/>
          <p14:tracePt t="58716" x="6959600" y="3373438"/>
          <p14:tracePt t="58726" x="6985000" y="3373438"/>
          <p14:tracePt t="58738" x="7002463" y="3373438"/>
          <p14:tracePt t="58746" x="7019925" y="3390900"/>
          <p14:tracePt t="58767" x="7027863" y="3416300"/>
          <p14:tracePt t="58776" x="7027863" y="3441700"/>
          <p14:tracePt t="58787" x="7027863" y="3459163"/>
          <p14:tracePt t="58796" x="7027863" y="3492500"/>
          <p14:tracePt t="58807" x="7019925" y="3517900"/>
          <p14:tracePt t="58818" x="6994525" y="3543300"/>
          <p14:tracePt t="58827" x="6959600" y="3578225"/>
          <p14:tracePt t="58837" x="6916738" y="3603625"/>
          <p14:tracePt t="58847" x="6875463" y="3629025"/>
          <p14:tracePt t="58857" x="6824663" y="3636963"/>
          <p14:tracePt t="58870" x="6799263" y="3636963"/>
          <p14:tracePt t="58877" x="6764338" y="3636963"/>
          <p14:tracePt t="58888" x="6738938" y="3636963"/>
          <p14:tracePt t="58898" x="6721475" y="3629025"/>
          <p14:tracePt t="58908" x="6696075" y="3594100"/>
          <p14:tracePt t="58920" x="6680200" y="3535363"/>
          <p14:tracePt t="58928" x="6662738" y="3467100"/>
          <p14:tracePt t="58939" x="6645275" y="3408363"/>
          <p14:tracePt t="58948" x="6645275" y="3355975"/>
          <p14:tracePt t="58958" x="6645275" y="3305175"/>
          <p14:tracePt t="58970" x="6645275" y="3279775"/>
          <p14:tracePt t="58979" x="6645275" y="3246438"/>
          <p14:tracePt t="58989" x="6645275" y="3221038"/>
          <p14:tracePt t="59000" x="6662738" y="3195638"/>
          <p14:tracePt t="59009" x="6680200" y="3186113"/>
          <p14:tracePt t="59021" x="6713538" y="3178175"/>
          <p14:tracePt t="59029" x="6746875" y="3170238"/>
          <p14:tracePt t="59039" x="6789738" y="3170238"/>
          <p14:tracePt t="59050" x="6824663" y="3170238"/>
          <p14:tracePt t="59059" x="6858000" y="3178175"/>
          <p14:tracePt t="59070" x="6891338" y="3211513"/>
          <p14:tracePt t="59080" x="6926263" y="3263900"/>
          <p14:tracePt t="59090" x="6951663" y="3340100"/>
          <p14:tracePt t="59100" x="6977063" y="3424238"/>
          <p14:tracePt t="59110" x="6985000" y="3502025"/>
          <p14:tracePt t="59120" x="6985000" y="3560763"/>
          <p14:tracePt t="59130" x="6985000" y="3619500"/>
          <p14:tracePt t="59141" x="6969125" y="3662363"/>
          <p14:tracePt t="59153" x="6951663" y="3705225"/>
          <p14:tracePt t="59161" x="6934200" y="3722688"/>
          <p14:tracePt t="59172" x="6908800" y="3748088"/>
          <p14:tracePt t="59181" x="6875463" y="3763963"/>
          <p14:tracePt t="59191" x="6840538" y="3763963"/>
          <p14:tracePt t="59206" x="6815138" y="3763963"/>
          <p14:tracePt t="59211" x="6781800" y="3748088"/>
          <p14:tracePt t="59222" x="6756400" y="3713163"/>
          <p14:tracePt t="59231" x="6696075" y="3611563"/>
          <p14:tracePt t="59240" x="6654800" y="3475038"/>
          <p14:tracePt t="59253" x="6627813" y="3373438"/>
          <p14:tracePt t="59261" x="6602413" y="3289300"/>
          <p14:tracePt t="59271" x="6602413" y="3246438"/>
          <p14:tracePt t="59281" x="6602413" y="3211513"/>
          <p14:tracePt t="59291" x="6611938" y="3195638"/>
          <p14:tracePt t="59303" x="6645275" y="3178175"/>
          <p14:tracePt t="59312" x="6705600" y="3178175"/>
          <p14:tracePt t="59321" x="6789738" y="3178175"/>
          <p14:tracePt t="59332" x="6875463" y="3203575"/>
          <p14:tracePt t="59342" x="6951663" y="3246438"/>
          <p14:tracePt t="59353" x="7019925" y="3305175"/>
          <p14:tracePt t="59362" x="7061200" y="3340100"/>
          <p14:tracePt t="59372" x="7078663" y="3355975"/>
          <p14:tracePt t="59383" x="7104063" y="3382963"/>
          <p14:tracePt t="59393" x="7113588" y="3408363"/>
          <p14:tracePt t="59404" x="7113588" y="3424238"/>
          <p14:tracePt t="59414" x="7113588" y="3441700"/>
          <p14:tracePt t="59423" x="7113588" y="3459163"/>
          <p14:tracePt t="59437" x="7113588" y="3467100"/>
          <p14:tracePt t="59444" x="7113588" y="3475038"/>
          <p14:tracePt t="59455" x="7096125" y="3492500"/>
          <p14:tracePt t="59464" x="7061200" y="3509963"/>
          <p14:tracePt t="59474" x="7035800" y="3517900"/>
          <p14:tracePt t="59486" x="7010400" y="3517900"/>
          <p14:tracePt t="59495" x="6994525" y="3517900"/>
          <p14:tracePt t="59505" x="6959600" y="3517900"/>
          <p14:tracePt t="59515" x="6943725" y="3509963"/>
          <p14:tracePt t="59525" x="6916738" y="3492500"/>
          <p14:tracePt t="59536" x="6908800" y="3475038"/>
          <p14:tracePt t="59545" x="6900863" y="3459163"/>
          <p14:tracePt t="59556" x="6883400" y="3433763"/>
          <p14:tracePt t="59566" x="6875463" y="3408363"/>
          <p14:tracePt t="59575" x="6865938" y="3390900"/>
          <p14:tracePt t="59596" x="6865938" y="3382963"/>
          <p14:tracePt t="59606" x="6865938" y="3373438"/>
          <p14:tracePt t="59616" x="6865938" y="3365500"/>
          <p14:tracePt t="59757" x="6858000" y="3365500"/>
          <p14:tracePt t="59778" x="6850063" y="3365500"/>
          <p14:tracePt t="59787" x="6840538" y="3365500"/>
          <p14:tracePt t="59798" x="6832600" y="3365500"/>
          <p14:tracePt t="59818" x="6824663" y="3365500"/>
          <p14:tracePt t="59838" x="6815138" y="3365500"/>
          <p14:tracePt t="59849" x="6807200" y="3355975"/>
          <p14:tracePt t="59859" x="6807200" y="3348038"/>
          <p14:tracePt t="59869" x="6807200" y="3340100"/>
          <p14:tracePt t="59879" x="6807200" y="3330575"/>
          <p14:tracePt t="59889" x="6807200" y="3322638"/>
          <p14:tracePt t="59909" x="6815138" y="3305175"/>
          <p14:tracePt t="59920" x="6850063" y="3305175"/>
          <p14:tracePt t="59929" x="6883400" y="3305175"/>
          <p14:tracePt t="59939" x="6908800" y="3314700"/>
          <p14:tracePt t="59952" x="6934200" y="3330575"/>
          <p14:tracePt t="59959" x="6959600" y="3348038"/>
          <p14:tracePt t="59971" x="6977063" y="3373438"/>
          <p14:tracePt t="59980" x="6985000" y="3390900"/>
          <p14:tracePt t="59990" x="6994525" y="3416300"/>
          <p14:tracePt t="60002" x="7002463" y="3441700"/>
          <p14:tracePt t="60010" x="7002463" y="3459163"/>
          <p14:tracePt t="60021" x="7002463" y="3484563"/>
          <p14:tracePt t="60030" x="7002463" y="3502025"/>
          <p14:tracePt t="60041" x="6994525" y="3517900"/>
          <p14:tracePt t="60052" x="6977063" y="3517900"/>
          <p14:tracePt t="60061" x="6969125" y="3535363"/>
          <p14:tracePt t="60071" x="6951663" y="3543300"/>
          <p14:tracePt t="60082" x="6934200" y="3543300"/>
          <p14:tracePt t="60102" x="6926263" y="3543300"/>
          <p14:tracePt t="60112" x="6916738" y="3535363"/>
          <p14:tracePt t="60121" x="6908800" y="3517900"/>
          <p14:tracePt t="60133" x="6900863" y="3492500"/>
          <p14:tracePt t="60142" x="6900863" y="3467100"/>
          <p14:tracePt t="60152" x="6900863" y="3459163"/>
          <p14:tracePt t="60162" x="6900863" y="3441700"/>
          <p14:tracePt t="60172" x="6900863" y="3433763"/>
          <p14:tracePt t="60202" x="6900863" y="3424238"/>
          <p14:tracePt t="60221" x="6900863" y="3416300"/>
          <p14:tracePt t="61993" x="6883400" y="3408363"/>
          <p14:tracePt t="62013" x="6850063" y="3390900"/>
          <p14:tracePt t="62023" x="6696075" y="3314700"/>
          <p14:tracePt t="62033" x="6169025" y="3109913"/>
          <p14:tracePt t="62043" x="5532438" y="2906713"/>
          <p14:tracePt t="62053" x="4843463" y="2736850"/>
          <p14:tracePt t="62064" x="4224338" y="2582863"/>
          <p14:tracePt t="62073" x="3629025" y="2473325"/>
          <p14:tracePt t="62085" x="3178175" y="2413000"/>
          <p14:tracePt t="62094" x="2871788" y="2362200"/>
          <p14:tracePt t="62104" x="2660650" y="2336800"/>
          <p14:tracePt t="62117" x="2541588" y="2311400"/>
          <p14:tracePt t="62124" x="2463800" y="2293938"/>
          <p14:tracePt t="62136" x="2438400" y="2286000"/>
          <p14:tracePt t="62144" x="2430463" y="2278063"/>
          <p14:tracePt t="62155" x="2422525" y="2268538"/>
          <p14:tracePt t="62175" x="2422525" y="2260600"/>
          <p14:tracePt t="62186" x="2422525" y="2243138"/>
          <p14:tracePt t="62458" x="2405063" y="2235200"/>
          <p14:tracePt t="62478" x="2379663" y="2227263"/>
          <p14:tracePt t="62488" x="2303463" y="2174875"/>
          <p14:tracePt t="62499" x="2065338" y="2039938"/>
          <p14:tracePt t="62508" x="1589088" y="1809750"/>
          <p14:tracePt t="62519" x="1147763" y="1631950"/>
          <p14:tracePt t="62529" x="790575" y="1495425"/>
          <p14:tracePt t="62539" x="415925" y="1385888"/>
          <p14:tracePt t="62550" x="144463" y="12827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Exogenous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common exogenous, </a:t>
            </a:r>
            <a:r>
              <a:rPr lang="en-US" sz="20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carbon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(coal dust, air pollution)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Alveolar macrophages → lymphatic channels →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tracheobronchial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LN </a:t>
            </a:r>
          </a:p>
          <a:p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Anthracosis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524000"/>
            <a:ext cx="358139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47"/>
    </mc:Choice>
    <mc:Fallback xmlns="">
      <p:transition spd="slow" advTm="49647"/>
    </mc:Fallback>
  </mc:AlternateContent>
  <p:extLst>
    <p:ext uri="{3A86A75C-4F4B-4683-9AE1-C65F6400EC91}">
      <p14:laserTraceLst xmlns:p14="http://schemas.microsoft.com/office/powerpoint/2010/main">
        <p14:tracePtLst>
          <p14:tracePt t="35982" x="4445000" y="5286375"/>
          <p14:tracePt t="36269" x="4445000" y="5268913"/>
          <p14:tracePt t="36278" x="4445000" y="5235575"/>
          <p14:tracePt t="36289" x="4460875" y="5167313"/>
          <p14:tracePt t="36299" x="4486275" y="5064125"/>
          <p14:tracePt t="36309" x="4546600" y="4946650"/>
          <p14:tracePt t="36321" x="4630738" y="4827588"/>
          <p14:tracePt t="36329" x="4724400" y="4708525"/>
          <p14:tracePt t="36339" x="4835525" y="4597400"/>
          <p14:tracePt t="36349" x="4997450" y="4478338"/>
          <p14:tracePt t="36359" x="5200650" y="4351338"/>
          <p14:tracePt t="36371" x="5380038" y="4283075"/>
          <p14:tracePt t="36380" x="5532438" y="4232275"/>
          <p14:tracePt t="36391" x="5651500" y="4206875"/>
          <p14:tracePt t="36400" x="5745163" y="4189413"/>
          <p14:tracePt t="36411" x="5803900" y="4181475"/>
          <p14:tracePt t="36421" x="5864225" y="4181475"/>
          <p14:tracePt t="36430" x="5889625" y="4181475"/>
          <p14:tracePt t="36440" x="5915025" y="4181475"/>
          <p14:tracePt t="36451" x="5922963" y="4181475"/>
          <p14:tracePt t="36461" x="5932488" y="4181475"/>
          <p14:tracePt t="36703" x="5932488" y="4171950"/>
          <p14:tracePt t="36713" x="5932488" y="4156075"/>
          <p14:tracePt t="36723" x="5932488" y="4138613"/>
          <p14:tracePt t="36734" x="5940425" y="4113213"/>
          <p14:tracePt t="36744" x="5948363" y="4079875"/>
          <p14:tracePt t="36754" x="5965825" y="4037013"/>
          <p14:tracePt t="36764" x="5973763" y="3986213"/>
          <p14:tracePt t="36775" x="5991225" y="3951288"/>
          <p14:tracePt t="36787" x="5999163" y="3925888"/>
          <p14:tracePt t="36794" x="6008688" y="3900488"/>
          <p14:tracePt t="36805" x="6016625" y="3883025"/>
          <p14:tracePt t="36814" x="6024563" y="3857625"/>
          <p14:tracePt t="36825" x="6024563" y="3841750"/>
          <p14:tracePt t="36837" x="6034088" y="3824288"/>
          <p14:tracePt t="36845" x="6042025" y="3798888"/>
          <p14:tracePt t="36856" x="6049963" y="3763963"/>
          <p14:tracePt t="36865" x="6059488" y="3730625"/>
          <p14:tracePt t="36876" x="6059488" y="3697288"/>
          <p14:tracePt t="36887" x="6059488" y="3654425"/>
          <p14:tracePt t="36895" x="6067425" y="3629025"/>
          <p14:tracePt t="36906" x="6067425" y="3578225"/>
          <p14:tracePt t="36916" x="6067425" y="3560763"/>
          <p14:tracePt t="36926" x="6067425" y="3527425"/>
          <p14:tracePt t="36937" x="6067425" y="3502025"/>
          <p14:tracePt t="36946" x="6067425" y="3492500"/>
          <p14:tracePt t="36970" x="6067425" y="3467100"/>
          <p14:tracePt t="36987" x="6067425" y="3459163"/>
          <p14:tracePt t="37068" x="6059488" y="3459163"/>
          <p14:tracePt t="37077" x="6049963" y="3459163"/>
          <p14:tracePt t="37098" x="6042025" y="3459163"/>
          <p14:tracePt t="37108" x="6034088" y="3459163"/>
          <p14:tracePt t="37119" x="6034088" y="3467100"/>
          <p14:tracePt t="37128" x="6034088" y="3475038"/>
          <p14:tracePt t="37138" x="6024563" y="3484563"/>
          <p14:tracePt t="37148" x="6016625" y="3484563"/>
          <p14:tracePt t="37158" x="6016625" y="3492500"/>
          <p14:tracePt t="37171" x="6016625" y="3509963"/>
          <p14:tracePt t="37179" x="6016625" y="3517900"/>
          <p14:tracePt t="37188" x="6016625" y="3535363"/>
          <p14:tracePt t="37199" x="6016625" y="3543300"/>
          <p14:tracePt t="37209" x="6034088" y="3560763"/>
          <p14:tracePt t="37221" x="6049963" y="3578225"/>
          <p14:tracePt t="37229" x="6067425" y="3586163"/>
          <p14:tracePt t="37239" x="6092825" y="3603625"/>
          <p14:tracePt t="37250" x="6118225" y="3603625"/>
          <p14:tracePt t="37259" x="6127750" y="3603625"/>
          <p14:tracePt t="37271" x="6143625" y="3603625"/>
          <p14:tracePt t="37280" x="6161088" y="3603625"/>
          <p14:tracePt t="37290" x="6169025" y="3594100"/>
          <p14:tracePt t="37301" x="6178550" y="3578225"/>
          <p14:tracePt t="37310" x="6186488" y="3560763"/>
          <p14:tracePt t="37321" x="6186488" y="3543300"/>
          <p14:tracePt t="37330" x="6186488" y="3517900"/>
          <p14:tracePt t="37340" x="6186488" y="3492500"/>
          <p14:tracePt t="37353" x="6178550" y="3467100"/>
          <p14:tracePt t="37361" x="6153150" y="3433763"/>
          <p14:tracePt t="37372" x="6118225" y="3390900"/>
          <p14:tracePt t="37381" x="6067425" y="3365500"/>
          <p14:tracePt t="37391" x="6016625" y="3330575"/>
          <p14:tracePt t="37404" x="5965825" y="3314700"/>
          <p14:tracePt t="37412" x="5940425" y="3305175"/>
          <p14:tracePt t="37422" x="5915025" y="3297238"/>
          <p14:tracePt t="37432" x="5889625" y="3297238"/>
          <p14:tracePt t="37442" x="5880100" y="3297238"/>
          <p14:tracePt t="37462" x="5872163" y="3297238"/>
          <p14:tracePt t="37492" x="5872163" y="3305175"/>
          <p14:tracePt t="37503" x="5872163" y="3340100"/>
          <p14:tracePt t="37512" x="5872163" y="3373438"/>
          <p14:tracePt t="37522" x="5889625" y="3424238"/>
          <p14:tracePt t="37533" x="5905500" y="3459163"/>
          <p14:tracePt t="37543" x="5922963" y="3492500"/>
          <p14:tracePt t="37554" x="5957888" y="3527425"/>
          <p14:tracePt t="37563" x="5957888" y="3543300"/>
          <p14:tracePt t="37573" x="5973763" y="3560763"/>
          <p14:tracePt t="37584" x="5991225" y="3568700"/>
          <p14:tracePt t="37593" x="5999163" y="3578225"/>
          <p14:tracePt t="37613" x="6008688" y="3578225"/>
          <p14:tracePt t="37624" x="6016625" y="3578225"/>
          <p14:tracePt t="37635" x="6024563" y="3578225"/>
          <p14:tracePt t="37655" x="6034088" y="3552825"/>
          <p14:tracePt t="37664" x="6034088" y="3527425"/>
          <p14:tracePt t="37674" x="6042025" y="3509963"/>
          <p14:tracePt t="37687" x="6042025" y="3484563"/>
          <p14:tracePt t="37695" x="6042025" y="3459163"/>
          <p14:tracePt t="37706" x="6042025" y="3441700"/>
          <p14:tracePt t="37715" x="6042025" y="3424238"/>
          <p14:tracePt t="37724" x="6042025" y="3416300"/>
          <p14:tracePt t="37735" x="6034088" y="3398838"/>
          <p14:tracePt t="37744" x="6016625" y="3398838"/>
          <p14:tracePt t="37754" x="5999163" y="3382963"/>
          <p14:tracePt t="37764" x="5983288" y="3373438"/>
          <p14:tracePt t="37774" x="5983288" y="3365500"/>
          <p14:tracePt t="37785" x="5965825" y="3365500"/>
          <p14:tracePt t="37805" x="5957888" y="3365500"/>
          <p14:tracePt t="37826" x="5948363" y="3365500"/>
          <p14:tracePt t="37846" x="5948363" y="3373438"/>
          <p14:tracePt t="37856" x="5948363" y="3398838"/>
          <p14:tracePt t="37870" x="5948363" y="3433763"/>
          <p14:tracePt t="37877" x="5957888" y="3467100"/>
          <p14:tracePt t="37888" x="5973763" y="3492500"/>
          <p14:tracePt t="37897" x="5991225" y="3527425"/>
          <p14:tracePt t="37907" x="6008688" y="3543300"/>
          <p14:tracePt t="37920" x="6024563" y="3560763"/>
          <p14:tracePt t="37927" x="6042025" y="3568700"/>
          <p14:tracePt t="37938" x="6059488" y="3586163"/>
          <p14:tracePt t="37947" x="6076950" y="3586163"/>
          <p14:tracePt t="37959" x="6084888" y="3586163"/>
          <p14:tracePt t="37971" x="6092825" y="3586163"/>
          <p14:tracePt t="37978" x="6102350" y="3586163"/>
          <p14:tracePt t="37988" x="6110288" y="3578225"/>
          <p14:tracePt t="37998" x="6110288" y="3560763"/>
          <p14:tracePt t="38008" x="6110288" y="3527425"/>
          <p14:tracePt t="38020" x="6110288" y="3492500"/>
          <p14:tracePt t="38028" x="6110288" y="3459163"/>
          <p14:tracePt t="38038" x="6092825" y="3424238"/>
          <p14:tracePt t="38049" x="6084888" y="3390900"/>
          <p14:tracePt t="38058" x="6076950" y="3365500"/>
          <p14:tracePt t="38070" x="6067425" y="3348038"/>
          <p14:tracePt t="38079" x="6049963" y="3340100"/>
          <p14:tracePt t="38088" x="6042025" y="3330575"/>
          <p14:tracePt t="38100" x="6042025" y="3322638"/>
          <p14:tracePt t="38120" x="6034088" y="3322638"/>
          <p14:tracePt t="38140" x="6024563" y="3322638"/>
          <p14:tracePt t="38170" x="6016625" y="3322638"/>
          <p14:tracePt t="38221" x="6016625" y="3330575"/>
          <p14:tracePt t="38240" x="6016625" y="3340100"/>
          <p14:tracePt t="38271" x="6016625" y="3348038"/>
          <p14:tracePt t="38291" x="6016625" y="3355975"/>
          <p14:tracePt t="38453" x="6008688" y="3355975"/>
          <p14:tracePt t="38463" x="5999163" y="3355975"/>
          <p14:tracePt t="38473" x="5991225" y="3355975"/>
          <p14:tracePt t="38485" x="5983288" y="3355975"/>
          <p14:tracePt t="38493" x="5973763" y="3355975"/>
          <p14:tracePt t="38504" x="5973763" y="3365500"/>
          <p14:tracePt t="38513" x="5965825" y="3382963"/>
          <p14:tracePt t="38524" x="5957888" y="3382963"/>
          <p14:tracePt t="38535" x="5957888" y="3390900"/>
          <p14:tracePt t="38544" x="5957888" y="3408363"/>
          <p14:tracePt t="38564" x="5957888" y="3424238"/>
          <p14:tracePt t="38574" x="5957888" y="3433763"/>
          <p14:tracePt t="38586" x="5957888" y="3441700"/>
          <p14:tracePt t="38594" x="5957888" y="3449638"/>
          <p14:tracePt t="38605" x="5957888" y="3459163"/>
          <p14:tracePt t="38636" x="5965825" y="3459163"/>
          <p14:tracePt t="38695" x="5965825" y="3467100"/>
          <p14:tracePt t="38716" x="5965825" y="3475038"/>
          <p14:tracePt t="38726" x="5965825" y="3484563"/>
          <p14:tracePt t="38736" x="5965825" y="3502025"/>
          <p14:tracePt t="38746" x="5965825" y="3527425"/>
          <p14:tracePt t="38757" x="5957888" y="3552825"/>
          <p14:tracePt t="38769" x="5932488" y="3603625"/>
          <p14:tracePt t="38777" x="5915025" y="3679825"/>
          <p14:tracePt t="38787" x="5905500" y="3738563"/>
          <p14:tracePt t="38797" x="5897563" y="3781425"/>
          <p14:tracePt t="38807" x="5897563" y="3816350"/>
          <p14:tracePt t="38819" x="5897563" y="3849688"/>
          <p14:tracePt t="38827" x="5897563" y="3857625"/>
          <p14:tracePt t="38837" x="5897563" y="3875088"/>
          <p14:tracePt t="38848" x="5897563" y="3892550"/>
          <p14:tracePt t="38868" x="5897563" y="3900488"/>
          <p14:tracePt t="38878" x="5905500" y="3900488"/>
          <p14:tracePt t="38888" x="5915025" y="3908425"/>
          <p14:tracePt t="38908" x="5915025" y="3917950"/>
          <p14:tracePt t="39242" x="5922963" y="3917950"/>
          <p14:tracePt t="39253" x="5940425" y="3917950"/>
          <p14:tracePt t="39262" x="5940425" y="3925888"/>
          <p14:tracePt t="39272" x="5957888" y="3935413"/>
          <p14:tracePt t="39284" x="5973763" y="3943350"/>
          <p14:tracePt t="39302" x="5991225" y="3943350"/>
          <p14:tracePt t="39314" x="5999163" y="3943350"/>
          <p14:tracePt t="39343" x="6008688" y="3943350"/>
          <p14:tracePt t="39363" x="6016625" y="3943350"/>
          <p14:tracePt t="39393" x="6024563" y="3943350"/>
          <p14:tracePt t="39404" x="6034088" y="3943350"/>
          <p14:tracePt t="39414" x="6042025" y="3925888"/>
          <p14:tracePt t="39424" x="6059488" y="3917950"/>
          <p14:tracePt t="39434" x="6092825" y="3908425"/>
          <p14:tracePt t="39444" x="6127750" y="3892550"/>
          <p14:tracePt t="39454" x="6161088" y="3883025"/>
          <p14:tracePt t="39465" x="6203950" y="3883025"/>
          <p14:tracePt t="39474" x="6246813" y="3883025"/>
          <p14:tracePt t="39485" x="6288088" y="3883025"/>
          <p14:tracePt t="39495" x="6330950" y="3892550"/>
          <p14:tracePt t="39504" x="6365875" y="3908425"/>
          <p14:tracePt t="39516" x="6399213" y="3935413"/>
          <p14:tracePt t="39525" x="6424613" y="3951288"/>
          <p14:tracePt t="39536" x="6442075" y="3968750"/>
          <p14:tracePt t="39545" x="6450013" y="3976688"/>
          <p14:tracePt t="39555" x="6457950" y="3994150"/>
          <p14:tracePt t="39568" x="6457950" y="4019550"/>
          <p14:tracePt t="39576" x="6467475" y="4027488"/>
          <p14:tracePt t="39586" x="6467475" y="4044950"/>
          <p14:tracePt t="39598" x="6467475" y="4052888"/>
          <p14:tracePt t="39619" x="6467475" y="4062413"/>
          <p14:tracePt t="39637" x="6467475" y="4070350"/>
          <p14:tracePt t="39737" x="6467475" y="4062413"/>
          <p14:tracePt t="39748" x="6475413" y="4052888"/>
          <p14:tracePt t="39757" x="6483350" y="4037013"/>
          <p14:tracePt t="39768" x="6492875" y="4011613"/>
          <p14:tracePt t="39778" x="6510338" y="3994150"/>
          <p14:tracePt t="39788" x="6510338" y="3986213"/>
          <p14:tracePt t="39801" x="6518275" y="3976688"/>
          <p14:tracePt t="39808" x="6526213" y="3960813"/>
          <p14:tracePt t="39819" x="6535738" y="3960813"/>
          <p14:tracePt t="39828" x="6535738" y="3951288"/>
          <p14:tracePt t="39960" x="6518275" y="3951288"/>
          <p14:tracePt t="39970" x="6483350" y="3960813"/>
          <p14:tracePt t="39981" x="6450013" y="3976688"/>
          <p14:tracePt t="39990" x="6407150" y="3986213"/>
          <p14:tracePt t="40001" x="6381750" y="3994150"/>
          <p14:tracePt t="40010" x="6365875" y="4002088"/>
          <p14:tracePt t="40021" x="6356350" y="4002088"/>
          <p14:tracePt t="40032" x="6348413" y="4002088"/>
          <p14:tracePt t="40111" x="6348413" y="3994150"/>
          <p14:tracePt t="40122" x="6348413" y="3968750"/>
          <p14:tracePt t="40133" x="6348413" y="3951288"/>
          <p14:tracePt t="40142" x="6365875" y="3925888"/>
          <p14:tracePt t="40153" x="6373813" y="3917950"/>
          <p14:tracePt t="40162" x="6391275" y="3900488"/>
          <p14:tracePt t="40172" x="6416675" y="3892550"/>
          <p14:tracePt t="40184" x="6442075" y="3875088"/>
          <p14:tracePt t="40193" x="6457950" y="3867150"/>
          <p14:tracePt t="40203" x="6467475" y="3867150"/>
          <p14:tracePt t="40213" x="6475413" y="3857625"/>
          <p14:tracePt t="40223" x="6483350" y="3857625"/>
          <p14:tracePt t="40243" x="6492875" y="3857625"/>
          <p14:tracePt t="40324" x="6483350" y="3875088"/>
          <p14:tracePt t="40334" x="6475413" y="3883025"/>
          <p14:tracePt t="40344" x="6467475" y="3883025"/>
          <p14:tracePt t="40354" x="6457950" y="3892550"/>
          <p14:tracePt t="40366" x="6457950" y="3900488"/>
          <p14:tracePt t="40506" x="6467475" y="3900488"/>
          <p14:tracePt t="40526" x="6475413" y="3900488"/>
          <p14:tracePt t="40577" x="6475413" y="3917950"/>
          <p14:tracePt t="40587" x="6475413" y="3935413"/>
          <p14:tracePt t="40599" x="6475413" y="3951288"/>
          <p14:tracePt t="40607" x="6467475" y="3968750"/>
          <p14:tracePt t="40619" x="6467475" y="3986213"/>
          <p14:tracePt t="40627" x="6457950" y="3986213"/>
          <p14:tracePt t="40637" x="6442075" y="4002088"/>
          <p14:tracePt t="40651" x="6442075" y="4011613"/>
          <p14:tracePt t="40658" x="6432550" y="4011613"/>
          <p14:tracePt t="40669" x="6424613" y="4019550"/>
          <p14:tracePt t="40688" x="6416675" y="4019550"/>
          <p14:tracePt t="40759" x="6416675" y="4011613"/>
          <p14:tracePt t="40769" x="6416675" y="4002088"/>
          <p14:tracePt t="40779" x="6416675" y="3994150"/>
          <p14:tracePt t="40789" x="6416675" y="3986213"/>
          <p14:tracePt t="40809" x="6416675" y="3976688"/>
          <p14:tracePt t="40870" x="6416675" y="3986213"/>
          <p14:tracePt t="40882" x="6416675" y="4002088"/>
          <p14:tracePt t="40890" x="6416675" y="4052888"/>
          <p14:tracePt t="40901" x="6399213" y="4087813"/>
          <p14:tracePt t="40911" x="6373813" y="4121150"/>
          <p14:tracePt t="40921" x="6356350" y="4146550"/>
          <p14:tracePt t="40933" x="6330950" y="4171950"/>
          <p14:tracePt t="40941" x="6313488" y="4197350"/>
          <p14:tracePt t="40951" x="6305550" y="4197350"/>
          <p14:tracePt t="40966" x="6297613" y="4214813"/>
          <p14:tracePt t="40971" x="6288088" y="4214813"/>
          <p14:tracePt t="40983" x="6288088" y="4224338"/>
          <p14:tracePt t="40991" x="6280150" y="4224338"/>
          <p14:tracePt t="41062" x="6288088" y="4214813"/>
          <p14:tracePt t="41072" x="6305550" y="4206875"/>
          <p14:tracePt t="41083" x="6330950" y="4197350"/>
          <p14:tracePt t="41092" x="6356350" y="4189413"/>
          <p14:tracePt t="41102" x="6373813" y="4189413"/>
          <p14:tracePt t="41114" x="6391275" y="4189413"/>
          <p14:tracePt t="41123" x="6407150" y="4189413"/>
          <p14:tracePt t="41134" x="6416675" y="4189413"/>
          <p14:tracePt t="41143" x="6424613" y="4189413"/>
          <p14:tracePt t="41153" x="6432550" y="4189413"/>
          <p14:tracePt t="41166" x="6432550" y="4197350"/>
          <p14:tracePt t="41173" x="6432550" y="4224338"/>
          <p14:tracePt t="41185" x="6432550" y="4240213"/>
          <p14:tracePt t="41194" x="6432550" y="4265613"/>
          <p14:tracePt t="41204" x="6432550" y="4291013"/>
          <p14:tracePt t="41217" x="6432550" y="4308475"/>
          <p14:tracePt t="41224" x="6432550" y="4325938"/>
          <p14:tracePt t="41235" x="6424613" y="4333875"/>
          <p14:tracePt t="41244" x="6416675" y="4341813"/>
          <p14:tracePt t="41265" x="6407150" y="4351338"/>
          <p14:tracePt t="41274" x="6399213" y="4351338"/>
          <p14:tracePt t="41396" x="6407150" y="4351338"/>
          <p14:tracePt t="41406" x="6416675" y="4351338"/>
          <p14:tracePt t="41417" x="6424613" y="4351338"/>
          <p14:tracePt t="41426" x="6432550" y="4351338"/>
          <p14:tracePt t="41448" x="6432550" y="4368800"/>
          <p14:tracePt t="41456" x="6432550" y="4376738"/>
          <p14:tracePt t="41699" x="6432550" y="4384675"/>
          <p14:tracePt t="41710" x="6442075" y="4394200"/>
          <p14:tracePt t="41719" x="6457950" y="4402138"/>
          <p14:tracePt t="41731" x="6483350" y="4427538"/>
          <p14:tracePt t="41739" x="6551613" y="4470400"/>
          <p14:tracePt t="41751" x="6602413" y="4513263"/>
          <p14:tracePt t="41760" x="6662738" y="4564063"/>
          <p14:tracePt t="41770" x="6713538" y="4597400"/>
          <p14:tracePt t="41783" x="6756400" y="4630738"/>
          <p14:tracePt t="41790" x="6772275" y="4648200"/>
          <p14:tracePt t="41801" x="6781800" y="4665663"/>
          <p14:tracePt t="41811" x="6799263" y="4673600"/>
          <p14:tracePt t="41821" x="6799263" y="4683125"/>
          <p14:tracePt t="41833" x="6807200" y="4683125"/>
          <p14:tracePt t="41862" x="6807200" y="4691063"/>
          <p14:tracePt t="41871" x="6807200" y="4699000"/>
          <p14:tracePt t="42165" x="6807200" y="4716463"/>
          <p14:tracePt t="42175" x="6807200" y="4741863"/>
          <p14:tracePt t="42184" x="6807200" y="4767263"/>
          <p14:tracePt t="42195" x="6807200" y="4802188"/>
          <p14:tracePt t="42205" x="6807200" y="4835525"/>
          <p14:tracePt t="42215" x="6807200" y="4860925"/>
          <p14:tracePt t="42225" x="6807200" y="4886325"/>
          <p14:tracePt t="42235" x="6807200" y="4911725"/>
          <p14:tracePt t="42246" x="6815138" y="4929188"/>
          <p14:tracePt t="42256" x="6815138" y="4937125"/>
          <p14:tracePt t="42267" x="6815138" y="4946650"/>
          <p14:tracePt t="42276" x="6815138" y="4954588"/>
          <p14:tracePt t="42499" x="6824663" y="4954588"/>
          <p14:tracePt t="42508" x="6832600" y="4954588"/>
          <p14:tracePt t="42519" x="6832600" y="4962525"/>
          <p14:tracePt t="42530" x="6850063" y="4972050"/>
          <p14:tracePt t="42539" x="6883400" y="4987925"/>
          <p14:tracePt t="42550" x="6908800" y="5005388"/>
          <p14:tracePt t="42559" x="6943725" y="5030788"/>
          <p14:tracePt t="42569" x="6977063" y="5064125"/>
          <p14:tracePt t="42582" x="7019925" y="5106988"/>
          <p14:tracePt t="42589" x="7045325" y="5132388"/>
          <p14:tracePt t="42600" x="7061200" y="5149850"/>
          <p14:tracePt t="42609" x="7088188" y="5175250"/>
          <p14:tracePt t="42619" x="7096125" y="5200650"/>
          <p14:tracePt t="42633" x="7096125" y="5226050"/>
          <p14:tracePt t="42641" x="7104063" y="5243513"/>
          <p14:tracePt t="42661" x="7104063" y="5251450"/>
          <p14:tracePt t="42670" x="7104063" y="5260975"/>
          <p14:tracePt t="42711" x="7104063" y="5268913"/>
          <p14:tracePt t="42751" x="7104063" y="5276850"/>
          <p14:tracePt t="42791" x="7104063" y="5286375"/>
          <p14:tracePt t="42872" x="7096125" y="5286375"/>
          <p14:tracePt t="42882" x="7088188" y="5286375"/>
          <p14:tracePt t="42893" x="7078663" y="5286375"/>
          <p14:tracePt t="42903" x="7061200" y="5286375"/>
          <p14:tracePt t="42914" x="7045325" y="5268913"/>
          <p14:tracePt t="42923" x="7035800" y="5243513"/>
          <p14:tracePt t="42934" x="7019925" y="5218113"/>
          <p14:tracePt t="42944" x="7002463" y="5192713"/>
          <p14:tracePt t="42953" x="6994525" y="5167313"/>
          <p14:tracePt t="42967" x="6977063" y="5141913"/>
          <p14:tracePt t="42974" x="6977063" y="5124450"/>
          <p14:tracePt t="42984" x="6977063" y="5116513"/>
          <p14:tracePt t="42994" x="6977063" y="5106988"/>
          <p14:tracePt t="43004" x="6977063" y="5099050"/>
          <p14:tracePt t="43015" x="6977063" y="5091113"/>
          <p14:tracePt t="43105" x="6985000" y="5091113"/>
          <p14:tracePt t="43116" x="6994525" y="5099050"/>
          <p14:tracePt t="43125" x="7002463" y="5106988"/>
          <p14:tracePt t="43135" x="7010400" y="5124450"/>
          <p14:tracePt t="43147" x="7010400" y="5132388"/>
          <p14:tracePt t="43156" x="7019925" y="5141913"/>
          <p14:tracePt t="43166" x="7027863" y="5157788"/>
          <p14:tracePt t="43176" x="7027863" y="5167313"/>
          <p14:tracePt t="43186" x="7027863" y="5175250"/>
          <p14:tracePt t="43198" x="7027863" y="5183188"/>
          <p14:tracePt t="43207" x="7027863" y="5192713"/>
          <p14:tracePt t="43216" x="7027863" y="5200650"/>
          <p14:tracePt t="43257" x="7019925" y="5208588"/>
          <p14:tracePt t="43267" x="7010400" y="5208588"/>
          <p14:tracePt t="43277" x="7002463" y="5208588"/>
          <p14:tracePt t="43287" x="6985000" y="5208588"/>
          <p14:tracePt t="43298" x="6977063" y="5208588"/>
          <p14:tracePt t="43307" x="6959600" y="5208588"/>
          <p14:tracePt t="43317" x="6951663" y="5208588"/>
          <p14:tracePt t="43329" x="6943725" y="5200650"/>
          <p14:tracePt t="43337" x="6934200" y="5200650"/>
          <p14:tracePt t="43349" x="6934200" y="5192713"/>
          <p14:tracePt t="43358" x="6934200" y="5183188"/>
          <p14:tracePt t="43379" x="6926263" y="5175250"/>
          <p14:tracePt t="43388" x="6926263" y="5167313"/>
          <p14:tracePt t="43399" x="6926263" y="5157788"/>
          <p14:tracePt t="43459" x="6926263" y="5149850"/>
          <p14:tracePt t="43914" x="6926263" y="5141913"/>
          <p14:tracePt t="43934" x="6926263" y="5132388"/>
          <p14:tracePt t="43946" x="6926263" y="5106988"/>
          <p14:tracePt t="43954" x="6943725" y="5091113"/>
          <p14:tracePt t="43965" x="6959600" y="5038725"/>
          <p14:tracePt t="43975" x="7002463" y="4979988"/>
          <p14:tracePt t="43985" x="7045325" y="4903788"/>
          <p14:tracePt t="43997" x="7104063" y="4810125"/>
          <p14:tracePt t="44005" x="7146925" y="4716463"/>
          <p14:tracePt t="44016" x="7189788" y="4657725"/>
          <p14:tracePt t="44026" x="7232650" y="4589463"/>
          <p14:tracePt t="44035" x="7248525" y="4554538"/>
          <p14:tracePt t="44047" x="7265988" y="4529138"/>
          <p14:tracePt t="44056" x="7273925" y="4521200"/>
          <p14:tracePt t="44066" x="7273925" y="4513263"/>
          <p14:tracePt t="44086" x="7273925" y="4503738"/>
          <p14:tracePt t="44369" x="7273925" y="4478338"/>
          <p14:tracePt t="44380" x="7265988" y="4445000"/>
          <p14:tracePt t="44390" x="7205663" y="4325938"/>
          <p14:tracePt t="44399" x="7113588" y="4130675"/>
          <p14:tracePt t="44411" x="6943725" y="3773488"/>
          <p14:tracePt t="44420" x="6807200" y="3365500"/>
          <p14:tracePt t="44431" x="6670675" y="3008313"/>
          <p14:tracePt t="44440" x="6611938" y="2778125"/>
          <p14:tracePt t="44450" x="6561138" y="2633663"/>
          <p14:tracePt t="44463" x="6551613" y="2506663"/>
          <p14:tracePt t="44470" x="6543675" y="2430463"/>
          <p14:tracePt t="44481" x="6543675" y="2371725"/>
          <p14:tracePt t="44493" x="6543675" y="2336800"/>
          <p14:tracePt t="44501" x="6543675" y="2319338"/>
          <p14:tracePt t="44512" x="6543675" y="2311400"/>
          <p14:tracePt t="44521" x="6543675" y="2303463"/>
          <p14:tracePt t="44532" x="6551613" y="2303463"/>
          <p14:tracePt t="44541" x="6561138" y="2293938"/>
          <p14:tracePt t="44652" x="6561138" y="2303463"/>
          <p14:tracePt t="44664" x="6526213" y="2336800"/>
          <p14:tracePt t="44672" x="6442075" y="2379663"/>
          <p14:tracePt t="44683" x="6348413" y="2438400"/>
          <p14:tracePt t="44693" x="6229350" y="2506663"/>
          <p14:tracePt t="44703" x="6127750" y="2566988"/>
          <p14:tracePt t="44713" x="6016625" y="2633663"/>
          <p14:tracePt t="44723" x="5932488" y="2693988"/>
          <p14:tracePt t="44733" x="5864225" y="2762250"/>
          <p14:tracePt t="44746" x="5803900" y="2838450"/>
          <p14:tracePt t="44754" x="5745163" y="2940050"/>
          <p14:tracePt t="44764" x="5710238" y="3059113"/>
          <p14:tracePt t="44774" x="5702300" y="3211513"/>
          <p14:tracePt t="44784" x="5702300" y="3408363"/>
          <p14:tracePt t="44796" x="5753100" y="3611563"/>
          <p14:tracePt t="44804" x="5846763" y="3824288"/>
          <p14:tracePt t="44816" x="5940425" y="3994150"/>
          <p14:tracePt t="44824" x="6034088" y="4138613"/>
          <p14:tracePt t="44834" x="6135688" y="4265613"/>
          <p14:tracePt t="44846" x="6229350" y="4359275"/>
          <p14:tracePt t="44855" x="6323013" y="4427538"/>
          <p14:tracePt t="44865" x="6399213" y="4478338"/>
          <p14:tracePt t="44875" x="6475413" y="4503738"/>
          <p14:tracePt t="44885" x="6543675" y="4503738"/>
          <p14:tracePt t="44896" x="6627813" y="4503738"/>
          <p14:tracePt t="44905" x="6705600" y="4478338"/>
          <p14:tracePt t="44916" x="6781800" y="4435475"/>
          <p14:tracePt t="44926" x="6883400" y="4384675"/>
          <p14:tracePt t="44936" x="6994525" y="4333875"/>
          <p14:tracePt t="44947" x="7096125" y="4283075"/>
          <p14:tracePt t="44956" x="7197725" y="4224338"/>
          <p14:tracePt t="44979" x="7367588" y="4138613"/>
          <p14:tracePt t="44986" x="7443788" y="4095750"/>
          <p14:tracePt t="44997" x="7521575" y="4037013"/>
          <p14:tracePt t="45007" x="7572375" y="3986213"/>
          <p14:tracePt t="45017" x="7613650" y="3917950"/>
          <p14:tracePt t="45030" x="7656513" y="3832225"/>
          <p14:tracePt t="45036" x="7699375" y="3705225"/>
          <p14:tracePt t="45048" x="7699375" y="3527425"/>
          <p14:tracePt t="45057" x="7656513" y="3221038"/>
          <p14:tracePt t="45067" x="7546975" y="2897188"/>
          <p14:tracePt t="45080" x="7427913" y="2625725"/>
          <p14:tracePt t="45087" x="7316788" y="2405063"/>
          <p14:tracePt t="45098" x="7205663" y="2260600"/>
          <p14:tracePt t="45107" x="7121525" y="2149475"/>
          <p14:tracePt t="45118" x="7027863" y="2055813"/>
          <p14:tracePt t="45130" x="6926263" y="1997075"/>
          <p14:tracePt t="45137" x="6815138" y="1979613"/>
          <p14:tracePt t="45147" x="6713538" y="1979613"/>
          <p14:tracePt t="45157" x="6611938" y="2005013"/>
          <p14:tracePt t="45168" x="6518275" y="2039938"/>
          <p14:tracePt t="45180" x="6442075" y="2090738"/>
          <p14:tracePt t="45189" x="6348413" y="2159000"/>
          <p14:tracePt t="45199" x="6288088" y="2227263"/>
          <p14:tracePt t="45210" x="6246813" y="2278063"/>
          <p14:tracePt t="45218" x="6178550" y="2371725"/>
          <p14:tracePt t="45230" x="6127750" y="2473325"/>
          <p14:tracePt t="45239" x="6084888" y="2608263"/>
          <p14:tracePt t="45249" x="6042025" y="2736850"/>
          <p14:tracePt t="45262" x="6024563" y="2846388"/>
          <p14:tracePt t="45269" x="6024563" y="2974975"/>
          <p14:tracePt t="45281" x="6024563" y="3119438"/>
          <p14:tracePt t="45290" x="6024563" y="3254375"/>
          <p14:tracePt t="45300" x="6042025" y="3416300"/>
          <p14:tracePt t="45313" x="6076950" y="3586163"/>
          <p14:tracePt t="45320" x="6153150" y="3773488"/>
          <p14:tracePt t="45331" x="6229350" y="3935413"/>
          <p14:tracePt t="45340" x="6330950" y="4105275"/>
          <p14:tracePt t="45350" x="6432550" y="4224338"/>
          <p14:tracePt t="45363" x="6526213" y="4316413"/>
          <p14:tracePt t="45370" x="6645275" y="4419600"/>
          <p14:tracePt t="45381" x="6815138" y="4521200"/>
          <p14:tracePt t="45391" x="6969125" y="4564063"/>
          <p14:tracePt t="45401" x="7096125" y="4589463"/>
          <p14:tracePt t="45413" x="7205663" y="4605338"/>
          <p14:tracePt t="45421" x="7316788" y="4605338"/>
          <p14:tracePt t="45431" x="7402513" y="4605338"/>
          <p14:tracePt t="45442" x="7478713" y="4589463"/>
          <p14:tracePt t="45451" x="7546975" y="4554538"/>
          <p14:tracePt t="45463" x="7605713" y="4529138"/>
          <p14:tracePt t="45472" x="7648575" y="4478338"/>
          <p14:tracePt t="45482" x="7707313" y="4368800"/>
          <p14:tracePt t="45493" x="7750175" y="4257675"/>
          <p14:tracePt t="45502" x="7783513" y="4113213"/>
          <p14:tracePt t="45512" x="7800975" y="3935413"/>
          <p14:tracePt t="45522" x="7800975" y="3730625"/>
          <p14:tracePt t="45532" x="7800975" y="3578225"/>
          <p14:tracePt t="45545" x="7783513" y="3433763"/>
          <p14:tracePt t="45552" x="7724775" y="3314700"/>
          <p14:tracePt t="45563" x="7681913" y="3228975"/>
          <p14:tracePt t="45573" x="7613650" y="3160713"/>
          <p14:tracePt t="45583" x="7521575" y="3094038"/>
          <p14:tracePt t="45595" x="7418388" y="3016250"/>
          <p14:tracePt t="45603" x="7265988" y="2957513"/>
          <p14:tracePt t="45614" x="7138988" y="2922588"/>
          <p14:tracePt t="45623" x="6994525" y="2897188"/>
          <p14:tracePt t="45634" x="6850063" y="2897188"/>
          <p14:tracePt t="45647" x="6738938" y="2897188"/>
          <p14:tracePt t="45654" x="6627813" y="2914650"/>
          <p14:tracePt t="45664" x="6535738" y="2957513"/>
          <p14:tracePt t="45674" x="6457950" y="3016250"/>
          <p14:tracePt t="45684" x="6381750" y="3067050"/>
          <p14:tracePt t="45696" x="6313488" y="3135313"/>
          <p14:tracePt t="45704" x="6254750" y="3228975"/>
          <p14:tracePt t="45715" x="6194425" y="3330575"/>
          <p14:tracePt t="45725" x="6153150" y="3449638"/>
          <p14:tracePt t="45734" x="6118225" y="3552825"/>
          <p14:tracePt t="45746" x="6102350" y="3636963"/>
          <p14:tracePt t="45754" x="6092825" y="3713163"/>
          <p14:tracePt t="45765" x="6092825" y="3781425"/>
          <p14:tracePt t="45776" x="6092825" y="3867150"/>
          <p14:tracePt t="45785" x="6118225" y="3986213"/>
          <p14:tracePt t="45796" x="6194425" y="4121150"/>
          <p14:tracePt t="45805" x="6280150" y="4283075"/>
          <p14:tracePt t="45815" x="6373813" y="4410075"/>
          <p14:tracePt t="45828" x="6457950" y="4513263"/>
          <p14:tracePt t="45836" x="6543675" y="4605338"/>
          <p14:tracePt t="45846" x="6637338" y="4691063"/>
          <p14:tracePt t="45856" x="6731000" y="4767263"/>
          <p14:tracePt t="47908" x="6696075" y="4749800"/>
          <p14:tracePt t="47919" x="6561138" y="4648200"/>
          <p14:tracePt t="47929" x="6237288" y="4402138"/>
          <p14:tracePt t="47939" x="5770563" y="4062413"/>
          <p14:tracePt t="47961" x="4597400" y="3314700"/>
          <p14:tracePt t="47969" x="3943350" y="2906713"/>
          <p14:tracePt t="47982" x="3289300" y="2541588"/>
          <p14:tracePt t="47990" x="2701925" y="2260600"/>
          <p14:tracePt t="47999" x="2192338" y="2030413"/>
          <p14:tracePt t="48010" x="1784350" y="1878013"/>
          <p14:tracePt t="48019" x="1520825" y="1776413"/>
          <p14:tracePt t="48029" x="1385888" y="1741488"/>
          <p14:tracePt t="48042" x="1317625" y="1716088"/>
          <p14:tracePt t="48049" x="1282700" y="1708150"/>
          <p14:tracePt t="48394" x="1257300" y="1700213"/>
          <p14:tracePt t="48404" x="1181100" y="1674813"/>
          <p14:tracePt t="48414" x="985838" y="1589088"/>
          <p14:tracePt t="48425" x="714375" y="1470025"/>
          <p14:tracePt t="48435" x="374650" y="1300163"/>
          <p14:tracePt t="48445" x="58738" y="1096963"/>
          <p14:tracePt t="49647" x="900113" y="1809750"/>
          <p14:tracePt t="49647" x="1462088" y="1895475"/>
          <p14:tracePt t="49647" x="1979613" y="1911350"/>
          <p14:tracePt t="49647" x="2498725" y="1911350"/>
          <p14:tracePt t="49647" x="3008313" y="1835150"/>
          <p14:tracePt t="49647" x="3398838" y="1766888"/>
          <p14:tracePt t="49647" x="3832225" y="1649413"/>
          <p14:tracePt t="49647" x="4146550" y="1555750"/>
          <p14:tracePt t="49647" x="4359275" y="1487488"/>
          <p14:tracePt t="49647" x="4486275" y="1436688"/>
          <p14:tracePt t="49647" x="4572000" y="1401763"/>
          <p14:tracePt t="49647" x="4605338" y="1385888"/>
          <p14:tracePt t="49647" x="4614863" y="1385888"/>
          <p14:tracePt t="49647" x="4657725" y="1368425"/>
          <p14:tracePt t="49647" x="4835525" y="1274763"/>
          <p14:tracePt t="49647" x="5387975" y="1062038"/>
          <p14:tracePt t="49647" x="6127750" y="858838"/>
          <p14:tracePt t="49647" x="6985000" y="696913"/>
          <p14:tracePt t="49647" x="7851775" y="577850"/>
          <p14:tracePt t="49647" x="8183563" y="560388"/>
          <p14:tracePt t="49647" x="8812213" y="56038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Pigments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Endogenous </a:t>
            </a:r>
          </a:p>
          <a:p>
            <a:r>
              <a:rPr lang="en-US" sz="20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Lipofuscin</a:t>
            </a:r>
            <a:r>
              <a:rPr lang="en-US" sz="20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“wear-and-tear pigment”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Age/atrophy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Heart, liver, and brain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Lipid and protein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Marker of past free radical injury </a:t>
            </a:r>
          </a:p>
          <a:p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brown atrophy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818793"/>
            <a:ext cx="4041775" cy="319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914"/>
    </mc:Choice>
    <mc:Fallback xmlns="">
      <p:transition spd="slow" advTm="79914"/>
    </mc:Fallback>
  </mc:AlternateContent>
  <p:extLst>
    <p:ext uri="{3A86A75C-4F4B-4683-9AE1-C65F6400EC91}">
      <p14:laserTraceLst xmlns:p14="http://schemas.microsoft.com/office/powerpoint/2010/main">
        <p14:tracePtLst>
          <p14:tracePt t="42487" x="3976688" y="5302250"/>
          <p14:tracePt t="42875" x="3986213" y="5302250"/>
          <p14:tracePt t="42885" x="4002088" y="5294313"/>
          <p14:tracePt t="42895" x="4052888" y="5235575"/>
          <p14:tracePt t="42906" x="4171950" y="5141913"/>
          <p14:tracePt t="42915" x="4384675" y="4954588"/>
          <p14:tracePt t="42926" x="4673600" y="4775200"/>
          <p14:tracePt t="42936" x="4929188" y="4622800"/>
          <p14:tracePt t="42958" x="5337175" y="4427538"/>
          <p14:tracePt t="42965" x="5472113" y="4384675"/>
          <p14:tracePt t="42976" x="5575300" y="4333875"/>
          <p14:tracePt t="42985" x="5634038" y="4308475"/>
          <p14:tracePt t="42995" x="5684838" y="4283075"/>
          <p14:tracePt t="43007" x="5710238" y="4265613"/>
          <p14:tracePt t="43016" x="5719763" y="4265613"/>
          <p14:tracePt t="43026" x="5727700" y="4265613"/>
          <p14:tracePt t="43098" x="5727700" y="4257675"/>
          <p14:tracePt t="43108" x="5702300" y="4249738"/>
          <p14:tracePt t="43117" x="5676900" y="4249738"/>
          <p14:tracePt t="43127" x="5651500" y="4240213"/>
          <p14:tracePt t="43139" x="5634038" y="4232275"/>
          <p14:tracePt t="43148" x="5616575" y="4224338"/>
          <p14:tracePt t="43159" x="5608638" y="4224338"/>
          <p14:tracePt t="43168" x="5600700" y="4214813"/>
          <p14:tracePt t="43178" x="5600700" y="4206875"/>
          <p14:tracePt t="43191" x="5591175" y="4197350"/>
          <p14:tracePt t="43198" x="5583238" y="4181475"/>
          <p14:tracePt t="43209" x="5583238" y="4164013"/>
          <p14:tracePt t="43219" x="5583238" y="4130675"/>
          <p14:tracePt t="43229" x="5583238" y="4121150"/>
          <p14:tracePt t="43241" x="5583238" y="4095750"/>
          <p14:tracePt t="43249" x="5583238" y="4087813"/>
          <p14:tracePt t="43259" x="5591175" y="4070350"/>
          <p14:tracePt t="43269" x="5600700" y="4062413"/>
          <p14:tracePt t="43279" x="5608638" y="4044950"/>
          <p14:tracePt t="43292" x="5626100" y="4037013"/>
          <p14:tracePt t="43300" x="5641975" y="4027488"/>
          <p14:tracePt t="43310" x="5651500" y="4019550"/>
          <p14:tracePt t="43320" x="5659438" y="4011613"/>
          <p14:tracePt t="43331" x="5668963" y="4011613"/>
          <p14:tracePt t="43342" x="5676900" y="4011613"/>
          <p14:tracePt t="43411" x="5668963" y="4019550"/>
          <p14:tracePt t="43422" x="5659438" y="4037013"/>
          <p14:tracePt t="43431" x="5634038" y="4052888"/>
          <p14:tracePt t="43442" x="5608638" y="4070350"/>
          <p14:tracePt t="43451" x="5591175" y="4095750"/>
          <p14:tracePt t="43461" x="5549900" y="4113213"/>
          <p14:tracePt t="43472" x="5532438" y="4121150"/>
          <p14:tracePt t="43481" x="5507038" y="4121150"/>
          <p14:tracePt t="43493" x="5481638" y="4121150"/>
          <p14:tracePt t="43502" x="5456238" y="4113213"/>
          <p14:tracePt t="43512" x="5446713" y="4095750"/>
          <p14:tracePt t="43525" x="5413375" y="4044950"/>
          <p14:tracePt t="43532" x="5405438" y="3986213"/>
          <p14:tracePt t="43543" x="5395913" y="3943350"/>
          <p14:tracePt t="43552" x="5395913" y="3900488"/>
          <p14:tracePt t="43562" x="5395913" y="3875088"/>
          <p14:tracePt t="43575" x="5395913" y="3849688"/>
          <p14:tracePt t="43593" x="5405438" y="3832225"/>
          <p14:tracePt t="43603" x="5413375" y="3824288"/>
          <p14:tracePt t="43613" x="5430838" y="3824288"/>
          <p14:tracePt t="43625" x="5456238" y="3816350"/>
          <p14:tracePt t="43633" x="5472113" y="3816350"/>
          <p14:tracePt t="43643" x="5507038" y="3816350"/>
          <p14:tracePt t="43654" x="5532438" y="3816350"/>
          <p14:tracePt t="43663" x="5557838" y="3824288"/>
          <p14:tracePt t="43675" x="5575300" y="3832225"/>
          <p14:tracePt t="43684" x="5600700" y="3841750"/>
          <p14:tracePt t="43694" x="5608638" y="3857625"/>
          <p14:tracePt t="43705" x="5626100" y="3867150"/>
          <p14:tracePt t="43714" x="5626100" y="3883025"/>
          <p14:tracePt t="43725" x="5634038" y="3900488"/>
          <p14:tracePt t="43734" x="5634038" y="3917950"/>
          <p14:tracePt t="43745" x="5626100" y="3943350"/>
          <p14:tracePt t="43758" x="5608638" y="3968750"/>
          <p14:tracePt t="43765" x="5575300" y="3994150"/>
          <p14:tracePt t="43775" x="5532438" y="4019550"/>
          <p14:tracePt t="43785" x="5497513" y="4027488"/>
          <p14:tracePt t="43795" x="5472113" y="4037013"/>
          <p14:tracePt t="43809" x="5438775" y="4037013"/>
          <p14:tracePt t="43815" x="5413375" y="4027488"/>
          <p14:tracePt t="43826" x="5395913" y="4019550"/>
          <p14:tracePt t="43836" x="5387975" y="4002088"/>
          <p14:tracePt t="43846" x="5387975" y="3976688"/>
          <p14:tracePt t="43858" x="5380038" y="3951288"/>
          <p14:tracePt t="43866" x="5380038" y="3943350"/>
          <p14:tracePt t="43876" x="5380038" y="3917950"/>
          <p14:tracePt t="43886" x="5380038" y="3908425"/>
          <p14:tracePt t="43896" x="5380038" y="3892550"/>
          <p14:tracePt t="43908" x="5380038" y="3883025"/>
          <p14:tracePt t="43916" x="5405438" y="3875088"/>
          <p14:tracePt t="43927" x="5430838" y="3867150"/>
          <p14:tracePt t="43937" x="5446713" y="3867150"/>
          <p14:tracePt t="43959" x="5507038" y="3867150"/>
          <p14:tracePt t="43967" x="5540375" y="3867150"/>
          <p14:tracePt t="43977" x="5557838" y="3867150"/>
          <p14:tracePt t="43988" x="5575300" y="3867150"/>
          <p14:tracePt t="43997" x="5583238" y="3867150"/>
          <p14:tracePt t="44017" x="5591175" y="3875088"/>
          <p14:tracePt t="44058" x="5591175" y="3883025"/>
          <p14:tracePt t="44068" x="5583238" y="3908425"/>
          <p14:tracePt t="44078" x="5557838" y="3925888"/>
          <p14:tracePt t="44089" x="5532438" y="3951288"/>
          <p14:tracePt t="44098" x="5514975" y="3968750"/>
          <p14:tracePt t="44109" x="5489575" y="3976688"/>
          <p14:tracePt t="44119" x="5464175" y="3976688"/>
          <p14:tracePt t="44129" x="5456238" y="3976688"/>
          <p14:tracePt t="44169" x="5456238" y="3968750"/>
          <p14:tracePt t="44179" x="5456238" y="3943350"/>
          <p14:tracePt t="44190" x="5456238" y="3917950"/>
          <p14:tracePt t="44199" x="5472113" y="3900488"/>
          <p14:tracePt t="44209" x="5497513" y="3875088"/>
          <p14:tracePt t="44220" x="5557838" y="3849688"/>
          <p14:tracePt t="44230" x="5626100" y="3832225"/>
          <p14:tracePt t="44241" x="5694363" y="3832225"/>
          <p14:tracePt t="44250" x="5753100" y="3832225"/>
          <p14:tracePt t="44260" x="5795963" y="3832225"/>
          <p14:tracePt t="44271" x="5829300" y="3832225"/>
          <p14:tracePt t="44280" x="5846763" y="3832225"/>
          <p14:tracePt t="44291" x="5864225" y="3841750"/>
          <p14:tracePt t="44301" x="5872163" y="3841750"/>
          <p14:tracePt t="44311" x="5880100" y="3849688"/>
          <p14:tracePt t="44324" x="5880100" y="3867150"/>
          <p14:tracePt t="44342" x="5880100" y="3883025"/>
          <p14:tracePt t="44351" x="5880100" y="3892550"/>
          <p14:tracePt t="44361" x="5872163" y="3900488"/>
          <p14:tracePt t="44374" x="5838825" y="3917950"/>
          <p14:tracePt t="44381" x="5788025" y="3925888"/>
          <p14:tracePt t="44393" x="5745163" y="3925888"/>
          <p14:tracePt t="44402" x="5702300" y="3925888"/>
          <p14:tracePt t="44412" x="5659438" y="3925888"/>
          <p14:tracePt t="44423" x="5634038" y="3900488"/>
          <p14:tracePt t="44432" x="5608638" y="3883025"/>
          <p14:tracePt t="44443" x="5591175" y="3875088"/>
          <p14:tracePt t="44452" x="5583238" y="3857625"/>
          <p14:tracePt t="44463" x="5583238" y="3841750"/>
          <p14:tracePt t="44474" x="5575300" y="3832225"/>
          <p14:tracePt t="44483" x="5575300" y="3816350"/>
          <p14:tracePt t="44492" x="5575300" y="3806825"/>
          <p14:tracePt t="44503" x="5575300" y="3798888"/>
          <p14:tracePt t="44513" x="5575300" y="3790950"/>
          <p14:tracePt t="44524" x="5575300" y="3781425"/>
          <p14:tracePt t="44533" x="5591175" y="3773488"/>
          <p14:tracePt t="44543" x="5616575" y="3763963"/>
          <p14:tracePt t="44558" x="5659438" y="3756025"/>
          <p14:tracePt t="44563" x="5694363" y="3748088"/>
          <p14:tracePt t="44766" x="5694363" y="3730625"/>
          <p14:tracePt t="44776" x="5684838" y="3697288"/>
          <p14:tracePt t="44786" x="5659438" y="3636963"/>
          <p14:tracePt t="44796" x="5651500" y="3586163"/>
          <p14:tracePt t="44807" x="5634038" y="3552825"/>
          <p14:tracePt t="44816" x="5626100" y="3517900"/>
          <p14:tracePt t="44826" x="5626100" y="3509963"/>
          <p14:tracePt t="44840" x="5626100" y="3492500"/>
          <p14:tracePt t="44846" x="5626100" y="3484563"/>
          <p14:tracePt t="44877" x="5626100" y="3475038"/>
          <p14:tracePt t="44897" x="5616575" y="3467100"/>
          <p14:tracePt t="44918" x="5616575" y="3459163"/>
          <p14:tracePt t="44929" x="5616575" y="3441700"/>
          <p14:tracePt t="44939" x="5616575" y="3433763"/>
          <p14:tracePt t="44948" x="5616575" y="3408363"/>
          <p14:tracePt t="44959" x="5616575" y="3382963"/>
          <p14:tracePt t="44968" x="5616575" y="3365500"/>
          <p14:tracePt t="44978" x="5616575" y="3348038"/>
          <p14:tracePt t="44990" x="5616575" y="3330575"/>
          <p14:tracePt t="44998" x="5616575" y="3322638"/>
          <p14:tracePt t="45029" x="5616575" y="3314700"/>
          <p14:tracePt t="45049" x="5626100" y="3314700"/>
          <p14:tracePt t="45059" x="5634038" y="3314700"/>
          <p14:tracePt t="45079" x="5641975" y="3314700"/>
          <p14:tracePt t="45090" x="5651500" y="3314700"/>
          <p14:tracePt t="45099" x="5659438" y="3314700"/>
          <p14:tracePt t="45190" x="5659438" y="3322638"/>
          <p14:tracePt t="45201" x="5668963" y="3322638"/>
          <p14:tracePt t="45302" x="5659438" y="3330575"/>
          <p14:tracePt t="45312" x="5634038" y="3340100"/>
          <p14:tracePt t="45322" x="5608638" y="3340100"/>
          <p14:tracePt t="45332" x="5583238" y="3340100"/>
          <p14:tracePt t="45342" x="5565775" y="3340100"/>
          <p14:tracePt t="45353" x="5549900" y="3340100"/>
          <p14:tracePt t="45362" x="5540375" y="3340100"/>
          <p14:tracePt t="45443" x="5565775" y="3330575"/>
          <p14:tracePt t="45454" x="5600700" y="3322638"/>
          <p14:tracePt t="45463" x="5626100" y="3322638"/>
          <p14:tracePt t="45474" x="5651500" y="3322638"/>
          <p14:tracePt t="45484" x="5676900" y="3322638"/>
          <p14:tracePt t="45494" x="5702300" y="3322638"/>
          <p14:tracePt t="45506" x="5710238" y="3322638"/>
          <p14:tracePt t="45514" x="5727700" y="3322638"/>
          <p14:tracePt t="45524" x="5735638" y="3330575"/>
          <p14:tracePt t="45544" x="5745163" y="3330575"/>
          <p14:tracePt t="45565" x="5745163" y="3340100"/>
          <p14:tracePt t="45595" x="5735638" y="3348038"/>
          <p14:tracePt t="45605" x="5719763" y="3348038"/>
          <p14:tracePt t="45615" x="5710238" y="3348038"/>
          <p14:tracePt t="45625" x="5694363" y="3348038"/>
          <p14:tracePt t="45635" x="5684838" y="3348038"/>
          <p14:tracePt t="45655" x="5676900" y="3348038"/>
          <p14:tracePt t="45767" x="5684838" y="3348038"/>
          <p14:tracePt t="45787" x="5702300" y="3348038"/>
          <p14:tracePt t="45797" x="5710238" y="3348038"/>
          <p14:tracePt t="45807" x="5727700" y="3348038"/>
          <p14:tracePt t="45817" x="5745163" y="3348038"/>
          <p14:tracePt t="45827" x="5753100" y="3348038"/>
          <p14:tracePt t="45840" x="5778500" y="3348038"/>
          <p14:tracePt t="45847" x="5795963" y="3340100"/>
          <p14:tracePt t="45858" x="5829300" y="3314700"/>
          <p14:tracePt t="45869" x="5880100" y="3271838"/>
          <p14:tracePt t="45878" x="5932488" y="3228975"/>
          <p14:tracePt t="45889" x="5983288" y="3178175"/>
          <p14:tracePt t="45898" x="6024563" y="3127375"/>
          <p14:tracePt t="45909" x="6076950" y="3076575"/>
          <p14:tracePt t="45919" x="6102350" y="3033713"/>
          <p14:tracePt t="45943" x="6153150" y="2974975"/>
          <p14:tracePt t="45949" x="6169025" y="2957513"/>
          <p14:tracePt t="45959" x="6186488" y="2949575"/>
          <p14:tracePt t="46172" x="6186488" y="2932113"/>
          <p14:tracePt t="46181" x="6186488" y="2906713"/>
          <p14:tracePt t="46191" x="6186488" y="2863850"/>
          <p14:tracePt t="46203" x="6186488" y="2820988"/>
          <p14:tracePt t="46212" x="6186488" y="2762250"/>
          <p14:tracePt t="46223" x="6186488" y="2719388"/>
          <p14:tracePt t="46232" x="6186488" y="2693988"/>
          <p14:tracePt t="46242" x="6194425" y="2668588"/>
          <p14:tracePt t="46255" x="6194425" y="2651125"/>
          <p14:tracePt t="46263" x="6203950" y="2643188"/>
          <p14:tracePt t="46282" x="6203950" y="2633663"/>
          <p14:tracePt t="46313" x="6203950" y="2625725"/>
          <p14:tracePt t="46374" x="6211888" y="2625725"/>
          <p14:tracePt t="46393" x="6221413" y="2625725"/>
          <p14:tracePt t="46414" x="6229350" y="2625725"/>
          <p14:tracePt t="46424" x="6237288" y="2625725"/>
          <p14:tracePt t="46434" x="6246813" y="2617788"/>
          <p14:tracePt t="46444" x="6254750" y="2617788"/>
          <p14:tracePt t="46455" x="6262688" y="2617788"/>
          <p14:tracePt t="46465" x="6272213" y="2617788"/>
          <p14:tracePt t="46475" x="6280150" y="2617788"/>
          <p14:tracePt t="46485" x="6288088" y="2617788"/>
          <p14:tracePt t="46525" x="6297613" y="2617788"/>
          <p14:tracePt t="46555" x="6305550" y="2617788"/>
          <p14:tracePt t="46788" x="6313488" y="2617788"/>
          <p14:tracePt t="46808" x="6330950" y="2617788"/>
          <p14:tracePt t="46820" x="6338888" y="2617788"/>
          <p14:tracePt t="46839" x="6348413" y="2617788"/>
          <p14:tracePt t="46849" x="6356350" y="2617788"/>
          <p14:tracePt t="47061" x="6356350" y="2608263"/>
          <p14:tracePt t="47081" x="6373813" y="2600325"/>
          <p14:tracePt t="47091" x="6432550" y="2592388"/>
          <p14:tracePt t="47103" x="6561138" y="2582863"/>
          <p14:tracePt t="47111" x="6713538" y="2574925"/>
          <p14:tracePt t="47122" x="6865938" y="2574925"/>
          <p14:tracePt t="47132" x="7035800" y="2574925"/>
          <p14:tracePt t="47142" x="7180263" y="2574925"/>
          <p14:tracePt t="47155" x="7308850" y="2582863"/>
          <p14:tracePt t="47162" x="7418388" y="2600325"/>
          <p14:tracePt t="47173" x="7494588" y="2600325"/>
          <p14:tracePt t="47182" x="7537450" y="2608263"/>
          <p14:tracePt t="47192" x="7580313" y="2608263"/>
          <p14:tracePt t="47205" x="7597775" y="2608263"/>
          <p14:tracePt t="47213" x="7613650" y="2608263"/>
          <p14:tracePt t="47234" x="7623175" y="2608263"/>
          <p14:tracePt t="47243" x="7631113" y="2608263"/>
          <p14:tracePt t="47375" x="7631113" y="2643188"/>
          <p14:tracePt t="47385" x="7631113" y="2752725"/>
          <p14:tracePt t="47395" x="7631113" y="2914650"/>
          <p14:tracePt t="47405" x="7631113" y="3144838"/>
          <p14:tracePt t="47415" x="7631113" y="3552825"/>
          <p14:tracePt t="47425" x="7631113" y="3841750"/>
          <p14:tracePt t="47440" x="7631113" y="4044950"/>
          <p14:tracePt t="47446" x="7631113" y="4181475"/>
          <p14:tracePt t="47455" x="7623175" y="4283075"/>
          <p14:tracePt t="47465" x="7623175" y="4325938"/>
          <p14:tracePt t="47779" x="7639050" y="4325938"/>
          <p14:tracePt t="47789" x="7656513" y="4325938"/>
          <p14:tracePt t="47799" x="7666038" y="4325938"/>
          <p14:tracePt t="47809" x="7673975" y="4325938"/>
          <p14:tracePt t="47820" x="7691438" y="4291013"/>
          <p14:tracePt t="47829" x="7716838" y="4197350"/>
          <p14:tracePt t="47839" x="7724775" y="4070350"/>
          <p14:tracePt t="47850" x="7724775" y="3943350"/>
          <p14:tracePt t="47859" x="7724775" y="3824288"/>
          <p14:tracePt t="47871" x="7724775" y="3738563"/>
          <p14:tracePt t="47880" x="7716838" y="3671888"/>
          <p14:tracePt t="47890" x="7707313" y="3654425"/>
          <p14:tracePt t="47901" x="7707313" y="3629025"/>
          <p14:tracePt t="47910" x="7699375" y="3611563"/>
          <p14:tracePt t="47921" x="7699375" y="3603625"/>
          <p14:tracePt t="48082" x="7699375" y="3611563"/>
          <p14:tracePt t="48092" x="7699375" y="3629025"/>
          <p14:tracePt t="48103" x="7699375" y="3654425"/>
          <p14:tracePt t="48113" x="7699375" y="3713163"/>
          <p14:tracePt t="48122" x="7716838" y="3756025"/>
          <p14:tracePt t="48134" x="7742238" y="3824288"/>
          <p14:tracePt t="48143" x="7758113" y="3867150"/>
          <p14:tracePt t="48154" x="7767638" y="3900488"/>
          <p14:tracePt t="48163" x="7783513" y="3925888"/>
          <p14:tracePt t="48173" x="7793038" y="3951288"/>
          <p14:tracePt t="48186" x="7800975" y="3951288"/>
          <p14:tracePt t="48193" x="7800975" y="3960813"/>
          <p14:tracePt t="48204" x="7800975" y="3968750"/>
          <p14:tracePt t="48214" x="7800975" y="3976688"/>
          <p14:tracePt t="48416" x="7767638" y="3976688"/>
          <p14:tracePt t="48426" x="7639050" y="3960813"/>
          <p14:tracePt t="48437" x="7367588" y="3917950"/>
          <p14:tracePt t="48446" x="6900863" y="3857625"/>
          <p14:tracePt t="48456" x="6391275" y="3773488"/>
          <p14:tracePt t="48468" x="5854700" y="3687763"/>
          <p14:tracePt t="48476" x="5387975" y="3654425"/>
          <p14:tracePt t="48489" x="4972050" y="3611563"/>
          <p14:tracePt t="48497" x="4683125" y="3611563"/>
          <p14:tracePt t="48507" x="4452938" y="3611563"/>
          <p14:tracePt t="48520" x="4308475" y="3611563"/>
          <p14:tracePt t="48527" x="4224338" y="3611563"/>
          <p14:tracePt t="48537" x="4171950" y="3611563"/>
          <p14:tracePt t="48547" x="4146550" y="3611563"/>
          <p14:tracePt t="48558" x="4130675" y="3611563"/>
          <p14:tracePt t="48578" x="4121150" y="3611563"/>
          <p14:tracePt t="48659" x="4121150" y="3619500"/>
          <p14:tracePt t="48679" x="4130675" y="3629025"/>
          <p14:tracePt t="48689" x="4138613" y="3636963"/>
          <p14:tracePt t="48699" x="4156075" y="3646488"/>
          <p14:tracePt t="48709" x="4156075" y="3654425"/>
          <p14:tracePt t="48719" x="4171950" y="3662363"/>
          <p14:tracePt t="48729" x="4189413" y="3671888"/>
          <p14:tracePt t="48740" x="4214813" y="3679825"/>
          <p14:tracePt t="48752" x="4257675" y="3697288"/>
          <p14:tracePt t="48759" x="4300538" y="3722688"/>
          <p14:tracePt t="48770" x="4376738" y="3738563"/>
          <p14:tracePt t="48780" x="4470400" y="3763963"/>
          <p14:tracePt t="48791" x="4614863" y="3816350"/>
          <p14:tracePt t="48803" x="4792663" y="3883025"/>
          <p14:tracePt t="48810" x="4972050" y="3935413"/>
          <p14:tracePt t="48821" x="5124450" y="3986213"/>
          <p14:tracePt t="48830" x="5243513" y="4037013"/>
          <p14:tracePt t="48840" x="5345113" y="4052888"/>
          <p14:tracePt t="48853" x="5413375" y="4079875"/>
          <p14:tracePt t="48861" x="5464175" y="4095750"/>
          <p14:tracePt t="48872" x="5507038" y="4095750"/>
          <p14:tracePt t="48881" x="5532438" y="4095750"/>
          <p14:tracePt t="48891" x="5557838" y="4095750"/>
          <p14:tracePt t="48903" x="5565775" y="4095750"/>
          <p14:tracePt t="48911" x="5575300" y="4095750"/>
          <p14:tracePt t="48922" x="5583238" y="4095750"/>
          <p14:tracePt t="48932" x="5600700" y="4095750"/>
          <p14:tracePt t="48956" x="5634038" y="4052888"/>
          <p14:tracePt t="48962" x="5659438" y="4019550"/>
          <p14:tracePt t="48972" x="5684838" y="3976688"/>
          <p14:tracePt t="48982" x="5702300" y="3943350"/>
          <p14:tracePt t="48992" x="5727700" y="3917950"/>
          <p14:tracePt t="49004" x="5753100" y="3892550"/>
          <p14:tracePt t="49012" x="5761038" y="3883025"/>
          <p14:tracePt t="49022" x="5788025" y="3857625"/>
          <p14:tracePt t="49035" x="5803900" y="3841750"/>
          <p14:tracePt t="49043" x="5821363" y="3824288"/>
          <p14:tracePt t="49053" x="5846763" y="3806825"/>
          <p14:tracePt t="49063" x="5872163" y="3790950"/>
          <p14:tracePt t="49074" x="5905500" y="3773488"/>
          <p14:tracePt t="49087" x="5940425" y="3763963"/>
          <p14:tracePt t="49093" x="5983288" y="3756025"/>
          <p14:tracePt t="49104" x="6016625" y="3748088"/>
          <p14:tracePt t="49114" x="6042025" y="3748088"/>
          <p14:tracePt t="49124" x="6049963" y="3748088"/>
          <p14:tracePt t="49136" x="6067425" y="3748088"/>
          <p14:tracePt t="49144" x="6076950" y="3748088"/>
          <p14:tracePt t="49194" x="6059488" y="3756025"/>
          <p14:tracePt t="49205" x="6016625" y="3773488"/>
          <p14:tracePt t="49215" x="5965825" y="3781425"/>
          <p14:tracePt t="49225" x="5922963" y="3781425"/>
          <p14:tracePt t="49236" x="5880100" y="3781425"/>
          <p14:tracePt t="49245" x="5838825" y="3781425"/>
          <p14:tracePt t="49255" x="5813425" y="3781425"/>
          <p14:tracePt t="49266" x="5788025" y="3781425"/>
          <p14:tracePt t="49275" x="5761038" y="3781425"/>
          <p14:tracePt t="49286" x="5745163" y="3781425"/>
          <p14:tracePt t="49296" x="5735638" y="3781425"/>
          <p14:tracePt t="49306" x="5727700" y="3781425"/>
          <p14:tracePt t="49318" x="5719763" y="3781425"/>
          <p14:tracePt t="49346" x="5710238" y="3781425"/>
          <p14:tracePt t="49447" x="5702300" y="3781425"/>
          <p14:tracePt t="49478" x="5694363" y="3781425"/>
          <p14:tracePt t="49498" x="5694363" y="3773488"/>
          <p14:tracePt t="49508" x="5694363" y="3763963"/>
          <p14:tracePt t="49538" x="5684838" y="3756025"/>
          <p14:tracePt t="49549" x="5676900" y="3756025"/>
          <p14:tracePt t="49559" x="5668963" y="3748088"/>
          <p14:tracePt t="49569" x="5659438" y="3748088"/>
          <p14:tracePt t="49579" x="5641975" y="3748088"/>
          <p14:tracePt t="49589" x="5616575" y="3748088"/>
          <p14:tracePt t="49602" x="5583238" y="3748088"/>
          <p14:tracePt t="49609" x="5565775" y="3748088"/>
          <p14:tracePt t="49619" x="5540375" y="3748088"/>
          <p14:tracePt t="49630" x="5524500" y="3748088"/>
          <p14:tracePt t="49639" x="5514975" y="3748088"/>
          <p14:tracePt t="49652" x="5507038" y="3748088"/>
          <p14:tracePt t="49670" x="5497513" y="3748088"/>
          <p14:tracePt t="49680" x="5497513" y="3756025"/>
          <p14:tracePt t="49740" x="5497513" y="3773488"/>
          <p14:tracePt t="49751" x="5507038" y="3790950"/>
          <p14:tracePt t="49761" x="5524500" y="3798888"/>
          <p14:tracePt t="49771" x="5532438" y="3806825"/>
          <p14:tracePt t="49781" x="5557838" y="3824288"/>
          <p14:tracePt t="49791" x="5575300" y="3832225"/>
          <p14:tracePt t="49802" x="5583238" y="3841750"/>
          <p14:tracePt t="49821" x="5591175" y="3841750"/>
          <p14:tracePt t="49842" x="5600700" y="3841750"/>
          <p14:tracePt t="49912" x="5600700" y="3832225"/>
          <p14:tracePt t="49935" x="5591175" y="3824288"/>
          <p14:tracePt t="49954" x="5591175" y="3816350"/>
          <p14:tracePt t="49963" x="5583238" y="3816350"/>
          <p14:tracePt t="49973" x="5575300" y="3816350"/>
          <p14:tracePt t="50034" x="5575300" y="3824288"/>
          <p14:tracePt t="50044" x="5575300" y="3841750"/>
          <p14:tracePt t="50054" x="5575300" y="3849688"/>
          <p14:tracePt t="50065" x="5575300" y="3857625"/>
          <p14:tracePt t="50074" x="5575300" y="3867150"/>
          <p14:tracePt t="50094" x="5575300" y="3875088"/>
          <p14:tracePt t="50175" x="5575300" y="3867150"/>
          <p14:tracePt t="50186" x="5575300" y="3857625"/>
          <p14:tracePt t="50195" x="5575300" y="3849688"/>
          <p14:tracePt t="50205" x="5575300" y="3841750"/>
          <p14:tracePt t="50256" x="5565775" y="3841750"/>
          <p14:tracePt t="50267" x="5557838" y="3841750"/>
          <p14:tracePt t="50276" x="5549900" y="3841750"/>
          <p14:tracePt t="50286" x="5540375" y="3841750"/>
          <p14:tracePt t="50296" x="5532438" y="3841750"/>
          <p14:tracePt t="50307" x="5524500" y="3841750"/>
          <p14:tracePt t="50398" x="5549900" y="3841750"/>
          <p14:tracePt t="50408" x="5575300" y="3841750"/>
          <p14:tracePt t="50418" x="5583238" y="3841750"/>
          <p14:tracePt t="50428" x="5600700" y="3841750"/>
          <p14:tracePt t="50449" x="5608638" y="3841750"/>
          <p14:tracePt t="50458" x="5616575" y="3841750"/>
          <p14:tracePt t="50509" x="5608638" y="3841750"/>
          <p14:tracePt t="50519" x="5600700" y="3841750"/>
          <p14:tracePt t="50529" x="5591175" y="3841750"/>
          <p14:tracePt t="50539" x="5583238" y="3841750"/>
          <p14:tracePt t="50550" x="5575300" y="3841750"/>
          <p14:tracePt t="50559" x="5565775" y="3841750"/>
          <p14:tracePt t="50579" x="5557838" y="3841750"/>
          <p14:tracePt t="55271" x="5549900" y="3841750"/>
          <p14:tracePt t="55312" x="5549900" y="3832225"/>
          <p14:tracePt t="55322" x="5549900" y="3824288"/>
          <p14:tracePt t="55331" x="5557838" y="3816350"/>
          <p14:tracePt t="55343" x="5565775" y="3806825"/>
          <p14:tracePt t="55352" x="5600700" y="3790950"/>
          <p14:tracePt t="55364" x="5626100" y="3763963"/>
          <p14:tracePt t="55372" x="5659438" y="3748088"/>
          <p14:tracePt t="55382" x="5684838" y="3730625"/>
          <p14:tracePt t="55393" x="5719763" y="3730625"/>
          <p14:tracePt t="55403" x="5727700" y="3730625"/>
          <p14:tracePt t="55414" x="5753100" y="3730625"/>
          <p14:tracePt t="55425" x="5761038" y="3730625"/>
          <p14:tracePt t="55433" x="5770563" y="3730625"/>
          <p14:tracePt t="55446" x="5778500" y="3738563"/>
          <p14:tracePt t="55453" x="5795963" y="3763963"/>
          <p14:tracePt t="55464" x="5803900" y="3798888"/>
          <p14:tracePt t="55473" x="5803900" y="3832225"/>
          <p14:tracePt t="55483" x="5803900" y="3849688"/>
          <p14:tracePt t="55497" x="5803900" y="3875088"/>
          <p14:tracePt t="55504" x="5803900" y="3900488"/>
          <p14:tracePt t="55514" x="5803900" y="3908425"/>
          <p14:tracePt t="55524" x="5803900" y="3925888"/>
          <p14:tracePt t="55534" x="5803900" y="3935413"/>
          <p14:tracePt t="55546" x="5795963" y="3943350"/>
          <p14:tracePt t="55554" x="5778500" y="3951288"/>
          <p14:tracePt t="55565" x="5761038" y="3960813"/>
          <p14:tracePt t="55574" x="5745163" y="3960813"/>
          <p14:tracePt t="55585" x="5719763" y="3960813"/>
          <p14:tracePt t="55596" x="5702300" y="3960813"/>
          <p14:tracePt t="55605" x="5684838" y="3960813"/>
          <p14:tracePt t="55615" x="5668963" y="3960813"/>
          <p14:tracePt t="55626" x="5641975" y="3951288"/>
          <p14:tracePt t="55635" x="5634038" y="3935413"/>
          <p14:tracePt t="55646" x="5626100" y="3925888"/>
          <p14:tracePt t="55655" x="5616575" y="3900488"/>
          <p14:tracePt t="55665" x="5600700" y="3883025"/>
          <p14:tracePt t="55677" x="5600700" y="3857625"/>
          <p14:tracePt t="55686" x="5591175" y="3841750"/>
          <p14:tracePt t="55696" x="5591175" y="3816350"/>
          <p14:tracePt t="55706" x="5591175" y="3790950"/>
          <p14:tracePt t="55716" x="5591175" y="3773488"/>
          <p14:tracePt t="55729" x="5591175" y="3748088"/>
          <p14:tracePt t="55736" x="5608638" y="3730625"/>
          <p14:tracePt t="55747" x="5634038" y="3713163"/>
          <p14:tracePt t="55756" x="5651500" y="3687763"/>
          <p14:tracePt t="55766" x="5684838" y="3679825"/>
          <p14:tracePt t="55779" x="5735638" y="3662363"/>
          <p14:tracePt t="55786" x="5778500" y="3662363"/>
          <p14:tracePt t="55798" x="5838825" y="3662363"/>
          <p14:tracePt t="55807" x="5880100" y="3662363"/>
          <p14:tracePt t="55817" x="5922963" y="3662363"/>
          <p14:tracePt t="55829" x="5957888" y="3671888"/>
          <p14:tracePt t="55837" x="5991225" y="3679825"/>
          <p14:tracePt t="55848" x="6024563" y="3697288"/>
          <p14:tracePt t="55857" x="6042025" y="3713163"/>
          <p14:tracePt t="55868" x="6059488" y="3730625"/>
          <p14:tracePt t="55880" x="6076950" y="3748088"/>
          <p14:tracePt t="55888" x="6084888" y="3756025"/>
          <p14:tracePt t="55898" x="6092825" y="3781425"/>
          <p14:tracePt t="55909" x="6092825" y="3798888"/>
          <p14:tracePt t="55918" x="6092825" y="3816350"/>
          <p14:tracePt t="64436" x="6059488" y="3816350"/>
          <p14:tracePt t="64446" x="6008688" y="3816350"/>
          <p14:tracePt t="64456" x="5948363" y="3816350"/>
          <p14:tracePt t="64467" x="5889625" y="3816350"/>
          <p14:tracePt t="64476" x="5829300" y="3832225"/>
          <p14:tracePt t="64487" x="5770563" y="3832225"/>
          <p14:tracePt t="64497" x="5727700" y="3832225"/>
          <p14:tracePt t="64507" x="5694363" y="3832225"/>
          <p14:tracePt t="64518" x="5668963" y="3832225"/>
          <p14:tracePt t="64527" x="5641975" y="3816350"/>
          <p14:tracePt t="64539" x="5626100" y="3790950"/>
          <p14:tracePt t="64547" x="5608638" y="3756025"/>
          <p14:tracePt t="64558" x="5583238" y="3697288"/>
          <p14:tracePt t="64567" x="5575300" y="3619500"/>
          <p14:tracePt t="64577" x="5575300" y="3535363"/>
          <p14:tracePt t="64588" x="5575300" y="3433763"/>
          <p14:tracePt t="64597" x="5600700" y="3322638"/>
          <p14:tracePt t="64607" x="5651500" y="3186113"/>
          <p14:tracePt t="64619" x="5710238" y="3076575"/>
          <p14:tracePt t="64628" x="5753100" y="2982913"/>
          <p14:tracePt t="64639" x="5821363" y="2914650"/>
          <p14:tracePt t="64648" x="5889625" y="2846388"/>
          <p14:tracePt t="64659" x="5991225" y="2795588"/>
          <p14:tracePt t="64670" x="6084888" y="2744788"/>
          <p14:tracePt t="64679" x="6169025" y="2736850"/>
          <p14:tracePt t="64690" x="6254750" y="2727325"/>
          <p14:tracePt t="64699" x="6323013" y="2727325"/>
          <p14:tracePt t="64709" x="6373813" y="2727325"/>
          <p14:tracePt t="64720" x="6416675" y="2736850"/>
          <p14:tracePt t="64729" x="6450013" y="2752725"/>
          <p14:tracePt t="64739" x="6492875" y="2778125"/>
          <p14:tracePt t="64750" x="6518275" y="2795588"/>
          <p14:tracePt t="64759" x="6551613" y="2846388"/>
          <p14:tracePt t="64771" x="6594475" y="2922588"/>
          <p14:tracePt t="64780" x="6627813" y="3000375"/>
          <p14:tracePt t="64790" x="6645275" y="3084513"/>
          <p14:tracePt t="64801" x="6662738" y="3186113"/>
          <p14:tracePt t="64810" x="6670675" y="3289300"/>
          <p14:tracePt t="64821" x="6670675" y="3408363"/>
          <p14:tracePt t="64830" x="6670675" y="3535363"/>
          <p14:tracePt t="64840" x="6654800" y="3671888"/>
          <p14:tracePt t="64853" x="6611938" y="3781425"/>
          <p14:tracePt t="64861" x="6561138" y="3892550"/>
          <p14:tracePt t="64872" x="6518275" y="3976688"/>
          <p14:tracePt t="64881" x="6467475" y="4044950"/>
          <p14:tracePt t="64891" x="6416675" y="4095750"/>
          <p14:tracePt t="64905" x="6330950" y="4146550"/>
          <p14:tracePt t="64911" x="6254750" y="4197350"/>
          <p14:tracePt t="64922" x="6153150" y="4232275"/>
          <p14:tracePt t="64931" x="6049963" y="4249738"/>
          <p14:tracePt t="64942" x="5965825" y="4249738"/>
          <p14:tracePt t="64954" x="5880100" y="4249738"/>
          <p14:tracePt t="64962" x="5795963" y="4240213"/>
          <p14:tracePt t="64973" x="5719763" y="4206875"/>
          <p14:tracePt t="64982" x="5659438" y="4171950"/>
          <p14:tracePt t="64992" x="5591175" y="4146550"/>
          <p14:tracePt t="65004" x="5540375" y="4105275"/>
          <p14:tracePt t="65012" x="5489575" y="4070350"/>
          <p14:tracePt t="65023" x="5464175" y="4037013"/>
          <p14:tracePt t="65034" x="5438775" y="4011613"/>
          <p14:tracePt t="65043" x="5413375" y="3976688"/>
          <p14:tracePt t="65054" x="5395913" y="3908425"/>
          <p14:tracePt t="65063" x="5370513" y="3867150"/>
          <p14:tracePt t="65073" x="5353050" y="3806825"/>
          <p14:tracePt t="65083" x="5353050" y="3748088"/>
          <p14:tracePt t="65093" x="5353050" y="3671888"/>
          <p14:tracePt t="65105" x="5353050" y="3586163"/>
          <p14:tracePt t="65114" x="5370513" y="3484563"/>
          <p14:tracePt t="65124" x="5413375" y="3373438"/>
          <p14:tracePt t="65137" x="5464175" y="3254375"/>
          <p14:tracePt t="65144" x="5507038" y="3152775"/>
          <p14:tracePt t="65154" x="5540375" y="3059113"/>
          <p14:tracePt t="65164" x="5583238" y="2982913"/>
          <p14:tracePt t="65174" x="5626100" y="2932113"/>
          <p14:tracePt t="65187" x="5641975" y="2881313"/>
          <p14:tracePt t="65194" x="5668963" y="2846388"/>
          <p14:tracePt t="65205" x="5694363" y="2820988"/>
          <p14:tracePt t="65215" x="5710238" y="2795588"/>
          <p14:tracePt t="65225" x="5745163" y="2770188"/>
          <p14:tracePt t="65237" x="5770563" y="2744788"/>
          <p14:tracePt t="65245" x="5803900" y="2727325"/>
          <p14:tracePt t="65255" x="5838825" y="2711450"/>
          <p14:tracePt t="65266" x="5872163" y="2711450"/>
          <p14:tracePt t="65275" x="5905500" y="2711450"/>
          <p14:tracePt t="65287" x="5940425" y="2711450"/>
          <p14:tracePt t="65295" x="5957888" y="2711450"/>
          <p14:tracePt t="65305" x="5983288" y="2711450"/>
          <p14:tracePt t="65316" x="6008688" y="2727325"/>
          <p14:tracePt t="65326" x="6024563" y="2736850"/>
          <p14:tracePt t="65337" x="6034088" y="2752725"/>
          <p14:tracePt t="65346" x="6049963" y="2770188"/>
          <p14:tracePt t="65356" x="6067425" y="2787650"/>
          <p14:tracePt t="65367" x="6084888" y="2813050"/>
          <p14:tracePt t="65377" x="6110288" y="2846388"/>
          <p14:tracePt t="65387" x="6127750" y="2922588"/>
          <p14:tracePt t="65397" x="6153150" y="3000375"/>
          <p14:tracePt t="65407" x="6178550" y="3084513"/>
          <p14:tracePt t="65420" x="6186488" y="3160713"/>
          <p14:tracePt t="65427" x="6194425" y="3228975"/>
          <p14:tracePt t="65437" x="6203950" y="3289300"/>
          <p14:tracePt t="65447" x="6203950" y="3348038"/>
          <p14:tracePt t="65457" x="6203950" y="3390900"/>
          <p14:tracePt t="65470" x="6203950" y="3433763"/>
          <p14:tracePt t="65477" x="6203950" y="3492500"/>
          <p14:tracePt t="65488" x="6203950" y="3552825"/>
          <p14:tracePt t="65498" x="6203950" y="3594100"/>
          <p14:tracePt t="65508" x="6194425" y="3646488"/>
          <p14:tracePt t="65519" x="6186488" y="3679825"/>
          <p14:tracePt t="65528" x="6169025" y="3713163"/>
          <p14:tracePt t="65540" x="6161088" y="3738563"/>
          <p14:tracePt t="65548" x="6153150" y="3748088"/>
          <p14:tracePt t="65558" x="6143625" y="3773488"/>
          <p14:tracePt t="65571" x="6143625" y="3781425"/>
          <p14:tracePt t="65578" x="6135688" y="3790950"/>
          <p14:tracePt t="65589" x="6118225" y="3806825"/>
          <p14:tracePt t="65599" x="6110288" y="3824288"/>
          <p14:tracePt t="65609" x="6084888" y="3841750"/>
          <p14:tracePt t="65620" x="6067425" y="3875088"/>
          <p14:tracePt t="65629" x="6049963" y="3900488"/>
          <p14:tracePt t="65639" x="6034088" y="3917950"/>
          <p14:tracePt t="65650" x="6008688" y="3943350"/>
          <p14:tracePt t="65659" x="5983288" y="3968750"/>
          <p14:tracePt t="65670" x="5957888" y="4011613"/>
          <p14:tracePt t="65679" x="5932488" y="4019550"/>
          <p14:tracePt t="65690" x="5905500" y="4044950"/>
          <p14:tracePt t="65702" x="5880100" y="4062413"/>
          <p14:tracePt t="65710" x="5846763" y="4079875"/>
          <p14:tracePt t="65722" x="5813425" y="4087813"/>
          <p14:tracePt t="65730" x="5770563" y="4087813"/>
          <p14:tracePt t="65741" x="5710238" y="4087813"/>
          <p14:tracePt t="65753" x="5641975" y="4079875"/>
          <p14:tracePt t="65761" x="5557838" y="4027488"/>
          <p14:tracePt t="65771" x="5481638" y="3986213"/>
          <p14:tracePt t="65781" x="5421313" y="3935413"/>
          <p14:tracePt t="65791" x="5353050" y="3875088"/>
          <p14:tracePt t="65803" x="5311775" y="3824288"/>
          <p14:tracePt t="65811" x="5276850" y="3773488"/>
          <p14:tracePt t="65821" x="5243513" y="3730625"/>
          <p14:tracePt t="65832" x="5218113" y="3679825"/>
          <p14:tracePt t="65842" x="5192713" y="3629025"/>
          <p14:tracePt t="65853" x="5183188" y="3586163"/>
          <p14:tracePt t="65862" x="5175250" y="3535363"/>
          <p14:tracePt t="65872" x="5175250" y="3467100"/>
          <p14:tracePt t="65883" x="5200650" y="3373438"/>
          <p14:tracePt t="65892" x="5235575" y="3289300"/>
          <p14:tracePt t="65904" x="5302250" y="3211513"/>
          <p14:tracePt t="65912" x="5370513" y="3119438"/>
          <p14:tracePt t="65923" x="5481638" y="3025775"/>
          <p14:tracePt t="65933" x="5616575" y="2914650"/>
          <p14:tracePt t="65943" x="5735638" y="2846388"/>
          <p14:tracePt t="65953" x="5854700" y="2805113"/>
          <p14:tracePt t="65963" x="5957888" y="2778125"/>
          <p14:tracePt t="65973" x="6034088" y="2770188"/>
          <p14:tracePt t="65986" x="6102350" y="2770188"/>
          <p14:tracePt t="65993" x="6161088" y="2770188"/>
          <p14:tracePt t="66004" x="6203950" y="2778125"/>
          <p14:tracePt t="66013" x="6254750" y="2805113"/>
          <p14:tracePt t="66024" x="6305550" y="2863850"/>
          <p14:tracePt t="66036" x="6348413" y="2914650"/>
          <p14:tracePt t="66044" x="6407150" y="3000375"/>
          <p14:tracePt t="66055" x="6442075" y="3101975"/>
          <p14:tracePt t="66064" x="6475413" y="3203575"/>
          <p14:tracePt t="66074" x="6483350" y="3297238"/>
          <p14:tracePt t="66086" x="6500813" y="3382963"/>
          <p14:tracePt t="66094" x="6500813" y="3449638"/>
          <p14:tracePt t="66105" x="6500813" y="3509963"/>
          <p14:tracePt t="66115" x="6483350" y="3560763"/>
          <p14:tracePt t="66125" x="6467475" y="3594100"/>
          <p14:tracePt t="66136" x="6442075" y="3646488"/>
          <p14:tracePt t="66145" x="6399213" y="3671888"/>
          <p14:tracePt t="66155" x="6338888" y="3713163"/>
          <p14:tracePt t="66166" x="6272213" y="3748088"/>
          <p14:tracePt t="66175" x="6186488" y="3790950"/>
          <p14:tracePt t="66186" x="6084888" y="3816350"/>
          <p14:tracePt t="66195" x="5965825" y="3824288"/>
          <p14:tracePt t="66206" x="5854700" y="3824288"/>
          <p14:tracePt t="66219" x="5727700" y="3806825"/>
          <p14:tracePt t="66226" x="5626100" y="3773488"/>
          <p14:tracePt t="66237" x="5524500" y="3738563"/>
          <p14:tracePt t="66246" x="5446713" y="3705225"/>
          <p14:tracePt t="66256" x="5395913" y="3679825"/>
          <p14:tracePt t="66269" x="5345113" y="3646488"/>
          <p14:tracePt t="66276" x="5311775" y="3629025"/>
          <p14:tracePt t="66287" x="5286375" y="3619500"/>
          <p14:tracePt t="66296" x="5276850" y="3611563"/>
          <p14:tracePt t="66307" x="5260975" y="3603625"/>
          <p14:tracePt t="66319" x="5251450" y="3594100"/>
          <p14:tracePt t="66326" x="5243513" y="3594100"/>
          <p14:tracePt t="66347" x="5243513" y="3586163"/>
          <p14:tracePt t="66994" x="5235575" y="3586163"/>
          <p14:tracePt t="67004" x="5208588" y="3578225"/>
          <p14:tracePt t="67016" x="5157788" y="3568700"/>
          <p14:tracePt t="67024" x="5030788" y="3560763"/>
          <p14:tracePt t="67035" x="4852988" y="3543300"/>
          <p14:tracePt t="67045" x="4589463" y="3543300"/>
          <p14:tracePt t="67055" x="4224338" y="3611563"/>
          <p14:tracePt t="67068" x="3832225" y="3687763"/>
          <p14:tracePt t="67075" x="3449638" y="3798888"/>
          <p14:tracePt t="67086" x="3135313" y="3892550"/>
          <p14:tracePt t="67096" x="2846388" y="3976688"/>
          <p14:tracePt t="67105" x="2592388" y="4037013"/>
          <p14:tracePt t="67117" x="2422525" y="4079875"/>
          <p14:tracePt t="67126" x="2319338" y="4095750"/>
          <p14:tracePt t="67137" x="2217738" y="4121150"/>
          <p14:tracePt t="67148" x="2159000" y="4130675"/>
          <p14:tracePt t="67156" x="2116138" y="4130675"/>
          <p14:tracePt t="67168" x="2090738" y="4130675"/>
          <p14:tracePt t="67176" x="2073275" y="4130675"/>
          <p14:tracePt t="67520" x="2065338" y="4138613"/>
          <p14:tracePt t="67530" x="2055813" y="4146550"/>
          <p14:tracePt t="67551" x="2055813" y="4171950"/>
          <p14:tracePt t="67560" x="2047875" y="4206875"/>
          <p14:tracePt t="67570" x="2030413" y="4265613"/>
          <p14:tracePt t="67582" x="2022475" y="4333875"/>
          <p14:tracePt t="67590" x="2022475" y="4410075"/>
          <p14:tracePt t="67601" x="2022475" y="4460875"/>
          <p14:tracePt t="67611" x="2022475" y="4513263"/>
          <p14:tracePt t="67621" x="2022475" y="4554538"/>
          <p14:tracePt t="67634" x="2022475" y="4589463"/>
          <p14:tracePt t="67641" x="2030413" y="4605338"/>
          <p14:tracePt t="67653" x="2039938" y="4622800"/>
          <p14:tracePt t="67661" x="2047875" y="4630738"/>
          <p14:tracePt t="67683" x="2055813" y="4648200"/>
          <p14:tracePt t="67692" x="2073275" y="4648200"/>
          <p14:tracePt t="67703" x="2090738" y="4657725"/>
          <p14:tracePt t="67712" x="2116138" y="4665663"/>
          <p14:tracePt t="67722" x="2141538" y="4665663"/>
          <p14:tracePt t="67734" x="2184400" y="4665663"/>
          <p14:tracePt t="67742" x="2217738" y="4665663"/>
          <p14:tracePt t="67753" x="2260600" y="4665663"/>
          <p14:tracePt t="67762" x="2286000" y="4665663"/>
          <p14:tracePt t="67773" x="2319338" y="4665663"/>
          <p14:tracePt t="67784" x="2336800" y="4665663"/>
          <p14:tracePt t="67793" x="2354263" y="4665663"/>
          <p14:tracePt t="67802" x="2371725" y="4665663"/>
          <p14:tracePt t="67813" x="2379663" y="4665663"/>
          <p14:tracePt t="67823" x="2387600" y="4665663"/>
          <p14:tracePt t="67834" x="2397125" y="4665663"/>
          <p14:tracePt t="67853" x="2405063" y="4665663"/>
          <p14:tracePt t="67884" x="2413000" y="4665663"/>
          <p14:tracePt t="67894" x="2422525" y="4665663"/>
          <p14:tracePt t="67925" x="2430463" y="4665663"/>
          <p14:tracePt t="67935" x="2438400" y="4665663"/>
          <p14:tracePt t="67951" x="2447925" y="4665663"/>
          <p14:tracePt t="67966" x="2455863" y="4665663"/>
          <p14:tracePt t="67974" x="2463800" y="4665663"/>
          <p14:tracePt t="67986" x="2481263" y="4665663"/>
          <p14:tracePt t="67995" x="2498725" y="4665663"/>
          <p14:tracePt t="68006" x="2516188" y="4665663"/>
          <p14:tracePt t="68017" x="2532063" y="4665663"/>
          <p14:tracePt t="68025" x="2549525" y="4665663"/>
          <p14:tracePt t="68035" x="2557463" y="4665663"/>
          <p14:tracePt t="68046" x="2574925" y="4665663"/>
          <p14:tracePt t="68066" x="2582863" y="4665663"/>
          <p14:tracePt t="68076" x="2592388" y="4665663"/>
          <p14:tracePt t="68086" x="2600325" y="4665663"/>
          <p14:tracePt t="71969" x="2608263" y="4665663"/>
          <p14:tracePt t="71979" x="2617788" y="4665663"/>
          <p14:tracePt t="71999" x="2625725" y="4665663"/>
          <p14:tracePt t="72009" x="2633663" y="4665663"/>
          <p14:tracePt t="72019" x="2643188" y="4665663"/>
          <p14:tracePt t="72039" x="2651125" y="4665663"/>
          <p14:tracePt t="72060" x="2660650" y="4665663"/>
          <p14:tracePt t="72130" x="2660650" y="4657725"/>
          <p14:tracePt t="72151" x="2660650" y="4648200"/>
          <p14:tracePt t="72171" x="2660650" y="4640263"/>
          <p14:tracePt t="72191" x="2660650" y="4622800"/>
          <p14:tracePt t="72201" x="2651125" y="4614863"/>
          <p14:tracePt t="72212" x="2633663" y="4605338"/>
          <p14:tracePt t="72221" x="2625725" y="4589463"/>
          <p14:tracePt t="72232" x="2592388" y="4564063"/>
          <p14:tracePt t="72241" x="2549525" y="4521200"/>
          <p14:tracePt t="72251" x="2524125" y="4486275"/>
          <p14:tracePt t="72264" x="2481263" y="4460875"/>
          <p14:tracePt t="72272" x="2447925" y="4427538"/>
          <p14:tracePt t="72283" x="2422525" y="4410075"/>
          <p14:tracePt t="72292" x="2397125" y="4384675"/>
          <p14:tracePt t="72302" x="2387600" y="4376738"/>
          <p14:tracePt t="72313" x="2379663" y="4359275"/>
          <p14:tracePt t="72322" x="2371725" y="4359275"/>
          <p14:tracePt t="72332" x="2362200" y="4351338"/>
          <p14:tracePt t="76346" x="2354263" y="4351338"/>
          <p14:tracePt t="76357" x="2344738" y="4351338"/>
          <p14:tracePt t="76367" x="2336800" y="4351338"/>
          <p14:tracePt t="76377" x="2319338" y="4351338"/>
          <p14:tracePt t="76387" x="2293938" y="4351338"/>
          <p14:tracePt t="76397" x="2268538" y="4351338"/>
          <p14:tracePt t="76409" x="2209800" y="4351338"/>
          <p14:tracePt t="76417" x="2141538" y="4368800"/>
          <p14:tracePt t="76428" x="2039938" y="4368800"/>
          <p14:tracePt t="76437" x="1954213" y="4368800"/>
          <p14:tracePt t="76448" x="1844675" y="4368800"/>
          <p14:tracePt t="76460" x="1741488" y="4368800"/>
          <p14:tracePt t="76468" x="1657350" y="4359275"/>
          <p14:tracePt t="76478" x="1581150" y="4341813"/>
          <p14:tracePt t="76488" x="1520825" y="4325938"/>
          <p14:tracePt t="76498" x="1487488" y="4300538"/>
          <p14:tracePt t="76509" x="1452563" y="4291013"/>
          <p14:tracePt t="76519" x="1436688" y="4283075"/>
          <p14:tracePt t="76528" x="1419225" y="4275138"/>
          <p14:tracePt t="76539" x="1411288" y="4265613"/>
          <p14:tracePt t="76548" x="1393825" y="4249738"/>
          <p14:tracePt t="76560" x="1376363" y="4240213"/>
          <p14:tracePt t="76569" x="1360488" y="4232275"/>
          <p14:tracePt t="76579" x="1343025" y="4214813"/>
          <p14:tracePt t="76592" x="1317625" y="4206875"/>
          <p14:tracePt t="76599" x="1282700" y="4189413"/>
          <p14:tracePt t="76611" x="1249363" y="4189413"/>
          <p14:tracePt t="76619" x="1206500" y="4181475"/>
          <p14:tracePt t="76630" x="1173163" y="4181475"/>
          <p14:tracePt t="76643" x="1122363" y="4181475"/>
          <p14:tracePt t="76650" x="1062038" y="4181475"/>
          <p14:tracePt t="76661" x="1019175" y="4181475"/>
          <p14:tracePt t="76670" x="977900" y="4181475"/>
          <p14:tracePt t="76680" x="917575" y="4181475"/>
          <p14:tracePt t="76692" x="884238" y="4181475"/>
          <p14:tracePt t="76701" x="841375" y="4181475"/>
          <p14:tracePt t="76710" x="815975" y="4181475"/>
          <p14:tracePt t="76721" x="790575" y="4181475"/>
          <p14:tracePt t="76731" x="765175" y="4181475"/>
          <p14:tracePt t="76742" x="747713" y="4181475"/>
          <p14:tracePt t="76751" x="730250" y="4181475"/>
          <p14:tracePt t="76761" x="714375" y="4181475"/>
          <p14:tracePt t="76771" x="696913" y="4189413"/>
          <p14:tracePt t="76781" x="696913" y="4197350"/>
          <p14:tracePt t="76793" x="688975" y="4206875"/>
          <p14:tracePt t="76802" x="679450" y="4206875"/>
          <p14:tracePt t="76812" x="679450" y="4214813"/>
          <p14:tracePt t="76823" x="671513" y="4232275"/>
          <p14:tracePt t="76832" x="663575" y="4240213"/>
          <p14:tracePt t="76843" x="663575" y="4257675"/>
          <p14:tracePt t="76852" x="654050" y="4265613"/>
          <p14:tracePt t="76862" x="646113" y="4283075"/>
          <p14:tracePt t="76875" x="646113" y="4300538"/>
          <p14:tracePt t="76882" x="646113" y="4333875"/>
          <p14:tracePt t="76893" x="646113" y="4351338"/>
          <p14:tracePt t="76903" x="646113" y="4376738"/>
          <p14:tracePt t="76913" x="646113" y="4410075"/>
          <p14:tracePt t="76926" x="646113" y="4435475"/>
          <p14:tracePt t="76933" x="646113" y="4470400"/>
          <p14:tracePt t="76949" x="646113" y="4503738"/>
          <p14:tracePt t="76953" x="646113" y="4538663"/>
          <p14:tracePt t="76963" x="646113" y="4564063"/>
          <p14:tracePt t="76975" x="671513" y="4614863"/>
          <p14:tracePt t="76983" x="696913" y="4665663"/>
          <p14:tracePt t="76993" x="739775" y="4716463"/>
          <p14:tracePt t="77003" x="798513" y="4792663"/>
          <p14:tracePt t="77013" x="874713" y="4886325"/>
          <p14:tracePt t="77024" x="968375" y="4979988"/>
          <p14:tracePt t="77033" x="1079500" y="5091113"/>
          <p14:tracePt t="77044" x="1198563" y="5183188"/>
          <p14:tracePt t="77054" x="1317625" y="5268913"/>
          <p14:tracePt t="77064" x="1444625" y="5380038"/>
          <p14:tracePt t="77075" x="1546225" y="5456238"/>
          <p14:tracePt t="77084" x="1657350" y="5524500"/>
          <p14:tracePt t="77095" x="1741488" y="5565775"/>
          <p14:tracePt t="77107" x="1835150" y="5591175"/>
          <p14:tracePt t="77115" x="1911350" y="5608638"/>
          <p14:tracePt t="77126" x="1979613" y="5608638"/>
          <p14:tracePt t="77135" x="2055813" y="5600700"/>
          <p14:tracePt t="77145" x="2133600" y="5557838"/>
          <p14:tracePt t="77157" x="2209800" y="5507038"/>
          <p14:tracePt t="77166" x="2286000" y="5464175"/>
          <p14:tracePt t="77176" x="2344738" y="5421313"/>
          <p14:tracePt t="77185" x="2413000" y="5380038"/>
          <p14:tracePt t="77196" x="2463800" y="5353050"/>
          <p14:tracePt t="77207" x="2516188" y="5319713"/>
          <p14:tracePt t="77216" x="2557463" y="5302250"/>
          <p14:tracePt t="77226" x="2608263" y="5286375"/>
          <p14:tracePt t="77236" x="2660650" y="5260975"/>
          <p14:tracePt t="77246" x="2693988" y="5260975"/>
          <p14:tracePt t="77258" x="2736850" y="5260975"/>
          <p14:tracePt t="77266" x="2752725" y="5251450"/>
          <p14:tracePt t="77277" x="2778125" y="5251450"/>
          <p14:tracePt t="77286" x="2795588" y="5243513"/>
          <p14:tracePt t="77308" x="2813050" y="5235575"/>
          <p14:tracePt t="77317" x="2820988" y="5235575"/>
          <p14:tracePt t="77327" x="2820988" y="5226050"/>
          <p14:tracePt t="77338" x="2830513" y="5226050"/>
          <p14:tracePt t="77347" x="2846388" y="5200650"/>
          <p14:tracePt t="77358" x="2855913" y="5167313"/>
          <p14:tracePt t="77368" x="2871788" y="5124450"/>
          <p14:tracePt t="77378" x="2889250" y="5073650"/>
          <p14:tracePt t="77389" x="2897188" y="5038725"/>
          <p14:tracePt t="77398" x="2906713" y="5005388"/>
          <p14:tracePt t="77408" x="2906713" y="4987925"/>
          <p14:tracePt t="77418" x="2914650" y="4962525"/>
          <p14:tracePt t="77428" x="2914650" y="4937125"/>
          <p14:tracePt t="77441" x="2914650" y="4911725"/>
          <p14:tracePt t="77448" x="2914650" y="4886325"/>
          <p14:tracePt t="77460" x="2889250" y="4843463"/>
          <p14:tracePt t="77469" x="2863850" y="4810125"/>
          <p14:tracePt t="77479" x="2778125" y="4741863"/>
          <p14:tracePt t="77491" x="2676525" y="4648200"/>
          <p14:tracePt t="77499" x="2549525" y="4546600"/>
          <p14:tracePt t="77510" x="2413000" y="4470400"/>
          <p14:tracePt t="77519" x="2286000" y="4410075"/>
          <p14:tracePt t="77529" x="2166938" y="4351338"/>
          <p14:tracePt t="77541" x="2047875" y="4308475"/>
          <p14:tracePt t="77550" x="1938338" y="4283075"/>
          <p14:tracePt t="77560" x="1844675" y="4265613"/>
          <p14:tracePt t="77570" x="1758950" y="4249738"/>
          <p14:tracePt t="77579" x="1700213" y="4249738"/>
          <p14:tracePt t="77590" x="1639888" y="4249738"/>
          <p14:tracePt t="77599" x="1589088" y="4249738"/>
          <p14:tracePt t="77609" x="1530350" y="4249738"/>
          <p14:tracePt t="77619" x="1452563" y="4265613"/>
          <p14:tracePt t="77629" x="1376363" y="4300538"/>
          <p14:tracePt t="77640" x="1317625" y="4325938"/>
          <p14:tracePt t="77649" x="1241425" y="4351338"/>
          <p14:tracePt t="77659" x="1181100" y="4384675"/>
          <p14:tracePt t="77670" x="1130300" y="4419600"/>
          <p14:tracePt t="77680" x="1079500" y="4445000"/>
          <p14:tracePt t="77690" x="1044575" y="4460875"/>
          <p14:tracePt t="77700" x="1019175" y="4478338"/>
          <p14:tracePt t="77710" x="993775" y="4486275"/>
          <p14:tracePt t="77722" x="985838" y="4495800"/>
          <p14:tracePt t="77731" x="968375" y="4503738"/>
          <p14:tracePt t="77742" x="952500" y="4513263"/>
          <p14:tracePt t="77752" x="935038" y="4521200"/>
          <p14:tracePt t="77762" x="925513" y="4538663"/>
          <p14:tracePt t="77774" x="917575" y="4538663"/>
          <p14:tracePt t="77782" x="900113" y="4564063"/>
          <p14:tracePt t="77793" x="884238" y="4589463"/>
          <p14:tracePt t="77802" x="866775" y="4622800"/>
          <p14:tracePt t="77813" x="858838" y="4640263"/>
          <p14:tracePt t="77824" x="841375" y="4673600"/>
          <p14:tracePt t="77833" x="841375" y="4699000"/>
          <p14:tracePt t="77842" x="841375" y="4733925"/>
          <p14:tracePt t="77853" x="841375" y="4767263"/>
          <p14:tracePt t="77863" x="841375" y="4792663"/>
          <p14:tracePt t="77874" x="841375" y="4827588"/>
          <p14:tracePt t="77883" x="841375" y="4852988"/>
          <p14:tracePt t="77893" x="841375" y="4878388"/>
          <p14:tracePt t="77904" x="841375" y="4911725"/>
          <p14:tracePt t="77913" x="866775" y="4962525"/>
          <p14:tracePt t="77925" x="892175" y="4987925"/>
          <p14:tracePt t="77934" x="935038" y="5038725"/>
          <p14:tracePt t="77944" x="993775" y="5081588"/>
          <p14:tracePt t="77954" x="1087438" y="5141913"/>
          <p14:tracePt t="77964" x="1216025" y="5200650"/>
          <p14:tracePt t="77975" x="1419225" y="5226050"/>
          <p14:tracePt t="77985" x="1581150" y="5251450"/>
          <p14:tracePt t="77995" x="1733550" y="5251450"/>
          <p14:tracePt t="78008" x="1911350" y="5251450"/>
          <p14:tracePt t="78014" x="2098675" y="5235575"/>
          <p14:tracePt t="78026" x="2243138" y="5218113"/>
          <p14:tracePt t="78035" x="2354263" y="5200650"/>
          <p14:tracePt t="78045" x="2430463" y="5183188"/>
          <p14:tracePt t="78057" x="2506663" y="5167313"/>
          <p14:tracePt t="78065" x="2541588" y="5149850"/>
          <p14:tracePt t="78075" x="2557463" y="5132388"/>
          <p14:tracePt t="78086" x="2574925" y="5116513"/>
          <p14:tracePt t="78096" x="2600325" y="5081588"/>
          <p14:tracePt t="78108" x="2617788" y="4997450"/>
          <p14:tracePt t="78116" x="2625725" y="4878388"/>
          <p14:tracePt t="78127" x="2625725" y="4741863"/>
          <p14:tracePt t="78136" x="2625725" y="4529138"/>
          <p14:tracePt t="78146" x="2600325" y="4197350"/>
          <p14:tracePt t="78158" x="2549525" y="3867150"/>
          <p14:tracePt t="78167" x="2455863" y="3517900"/>
          <p14:tracePt t="78176" x="2362200" y="3178175"/>
          <p14:tracePt t="78187" x="2260600" y="2881313"/>
          <p14:tracePt t="78196" x="2141538" y="2608263"/>
          <p14:tracePt t="78208" x="2030413" y="2362200"/>
          <p14:tracePt t="78217" x="1928813" y="2192338"/>
          <p14:tracePt t="78227" x="1844675" y="2073275"/>
          <p14:tracePt t="78240" x="1776413" y="1971675"/>
          <p14:tracePt t="78247" x="1725613" y="1911350"/>
          <p14:tracePt t="78258" x="1674813" y="1860550"/>
          <p14:tracePt t="78267" x="1622425" y="1819275"/>
          <p14:tracePt t="78277" x="1571625" y="1801813"/>
          <p14:tracePt t="78292" x="1546225" y="1784350"/>
          <p14:tracePt t="78551" x="1530350" y="1784350"/>
          <p14:tracePt t="78560" x="1495425" y="1751013"/>
          <p14:tracePt t="78572" x="1376363" y="1674813"/>
          <p14:tracePt t="78581" x="1155700" y="1504950"/>
          <p14:tracePt t="78592" x="747713" y="1198563"/>
          <p14:tracePt t="78601" x="314325" y="892175"/>
          <p14:tracePt t="79914" x="1477963" y="161925"/>
          <p14:tracePt t="79914" x="1682750" y="161925"/>
          <p14:tracePt t="79914" x="2311400" y="161925"/>
          <p14:tracePt t="79914" x="3203575" y="161925"/>
          <p14:tracePt t="79914" x="4206875" y="161925"/>
          <p14:tracePt t="79914" x="5099050" y="212725"/>
          <p14:tracePt t="79914" x="5940425" y="255588"/>
          <p14:tracePt t="79914" x="6161088" y="296863"/>
          <p14:tracePt t="79914" x="6356350" y="339725"/>
          <p14:tracePt t="79914" x="6373813" y="331788"/>
          <p14:tracePt t="79914" x="6457950" y="271463"/>
          <p14:tracePt t="79914" x="6756400" y="9366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Pigments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Endogenous </a:t>
            </a:r>
          </a:p>
          <a:p>
            <a:r>
              <a:rPr lang="en-US" sz="20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Melanin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Source: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melanocytes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UV protection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Accumulates in dermal macrophages and adjacent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keratinocytes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Freckles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762000"/>
            <a:ext cx="4041775" cy="281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657599"/>
            <a:ext cx="4038600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34"/>
    </mc:Choice>
    <mc:Fallback xmlns="">
      <p:transition spd="slow" advTm="80334"/>
    </mc:Fallback>
  </mc:AlternateContent>
  <p:extLst>
    <p:ext uri="{3A86A75C-4F4B-4683-9AE1-C65F6400EC91}">
      <p14:laserTraceLst xmlns:p14="http://schemas.microsoft.com/office/powerpoint/2010/main">
        <p14:tracePtLst>
          <p14:tracePt t="50244" x="4105275" y="5327650"/>
          <p14:tracePt t="50641" x="4105275" y="5311775"/>
          <p14:tracePt t="50651" x="4105275" y="5286375"/>
          <p14:tracePt t="50661" x="4105275" y="5208588"/>
          <p14:tracePt t="50672" x="4164013" y="5022850"/>
          <p14:tracePt t="50681" x="4351338" y="4683125"/>
          <p14:tracePt t="50692" x="4529138" y="4368800"/>
          <p14:tracePt t="50701" x="4759325" y="4052888"/>
          <p14:tracePt t="50711" x="4997450" y="3756025"/>
          <p14:tracePt t="50725" x="5183188" y="3517900"/>
          <p14:tracePt t="50732" x="5380038" y="3322638"/>
          <p14:tracePt t="50743" x="5532438" y="3195638"/>
          <p14:tracePt t="50752" x="5641975" y="3109913"/>
          <p14:tracePt t="50762" x="5702300" y="3067050"/>
          <p14:tracePt t="50774" x="5753100" y="3059113"/>
          <p14:tracePt t="51005" x="5753100" y="3051175"/>
          <p14:tracePt t="51025" x="5753100" y="3041650"/>
          <p14:tracePt t="51035" x="5753100" y="3025775"/>
          <p14:tracePt t="51045" x="5770563" y="3016250"/>
          <p14:tracePt t="51056" x="5829300" y="2974975"/>
          <p14:tracePt t="51066" x="5905500" y="2940050"/>
          <p14:tracePt t="51076" x="6024563" y="2881313"/>
          <p14:tracePt t="51086" x="6110288" y="2846388"/>
          <p14:tracePt t="51096" x="6221413" y="2805113"/>
          <p14:tracePt t="51107" x="6305550" y="2770188"/>
          <p14:tracePt t="51116" x="6365875" y="2752725"/>
          <p14:tracePt t="51126" x="6424613" y="2736850"/>
          <p14:tracePt t="51359" x="6424613" y="2711450"/>
          <p14:tracePt t="51369" x="6416675" y="2660650"/>
          <p14:tracePt t="51379" x="6407150" y="2592388"/>
          <p14:tracePt t="51389" x="6407150" y="2541588"/>
          <p14:tracePt t="51399" x="6407150" y="2498725"/>
          <p14:tracePt t="51409" x="6407150" y="2463800"/>
          <p14:tracePt t="51420" x="6407150" y="2447925"/>
          <p14:tracePt t="51430" x="6416675" y="2430463"/>
          <p14:tracePt t="51440" x="6432550" y="2422525"/>
          <p14:tracePt t="51450" x="6432550" y="2413000"/>
          <p14:tracePt t="51460" x="6450013" y="2413000"/>
          <p14:tracePt t="51471" x="6467475" y="2405063"/>
          <p14:tracePt t="51480" x="6475413" y="2397125"/>
          <p14:tracePt t="51491" x="6492875" y="2397125"/>
          <p14:tracePt t="51501" x="6500813" y="2397125"/>
          <p14:tracePt t="51511" x="6518275" y="2397125"/>
          <p14:tracePt t="51524" x="6535738" y="2397125"/>
          <p14:tracePt t="51531" x="6543675" y="2397125"/>
          <p14:tracePt t="51542" x="6569075" y="2397125"/>
          <p14:tracePt t="51551" x="6586538" y="2397125"/>
          <p14:tracePt t="51561" x="6594475" y="2397125"/>
          <p14:tracePt t="51572" x="6611938" y="2397125"/>
          <p14:tracePt t="51581" x="6619875" y="2397125"/>
          <p14:tracePt t="51592" x="6627813" y="2397125"/>
          <p14:tracePt t="51602" x="6637338" y="2397125"/>
          <p14:tracePt t="51611" x="6645275" y="2397125"/>
          <p14:tracePt t="51662" x="6645275" y="2379663"/>
          <p14:tracePt t="51672" x="6645275" y="2336800"/>
          <p14:tracePt t="51682" x="6637338" y="2278063"/>
          <p14:tracePt t="51692" x="6627813" y="2217738"/>
          <p14:tracePt t="51703" x="6611938" y="2174875"/>
          <p14:tracePt t="51712" x="6602413" y="2124075"/>
          <p14:tracePt t="51724" x="6594475" y="2090738"/>
          <p14:tracePt t="51733" x="6594475" y="2082800"/>
          <p14:tracePt t="51744" x="6586538" y="2065338"/>
          <p14:tracePt t="51754" x="6586538" y="2055813"/>
          <p14:tracePt t="51763" x="6577013" y="2047875"/>
          <p14:tracePt t="51774" x="6577013" y="2039938"/>
          <p14:tracePt t="51784" x="6577013" y="2030413"/>
          <p14:tracePt t="51925" x="6569075" y="2039938"/>
          <p14:tracePt t="51935" x="6561138" y="2039938"/>
          <p14:tracePt t="51945" x="6561138" y="2047875"/>
          <p14:tracePt t="51955" x="6551613" y="2047875"/>
          <p14:tracePt t="51965" x="6543675" y="2055813"/>
          <p14:tracePt t="51986" x="6535738" y="2065338"/>
          <p14:tracePt t="52006" x="6526213" y="2073275"/>
          <p14:tracePt t="52016" x="6526213" y="2082800"/>
          <p14:tracePt t="52026" x="6518275" y="2090738"/>
          <p14:tracePt t="52067" x="6510338" y="2090738"/>
          <p14:tracePt t="52117" x="6500813" y="2090738"/>
          <p14:tracePt t="52138" x="6492875" y="2090738"/>
          <p14:tracePt t="52168" x="6483350" y="2090738"/>
          <p14:tracePt t="52177" x="6475413" y="2090738"/>
          <p14:tracePt t="52228" x="6475413" y="2082800"/>
          <p14:tracePt t="52269" x="6475413" y="2073275"/>
          <p14:tracePt t="52290" x="6467475" y="2073275"/>
          <p14:tracePt t="52329" x="6457950" y="2073275"/>
          <p14:tracePt t="52350" x="6450013" y="2073275"/>
          <p14:tracePt t="52360" x="6442075" y="2073275"/>
          <p14:tracePt t="52372" x="6432550" y="2073275"/>
          <p14:tracePt t="52391" x="6424613" y="2073275"/>
          <p14:tracePt t="52411" x="6416675" y="2073275"/>
          <p14:tracePt t="52440" x="6416675" y="2082800"/>
          <p14:tracePt t="52451" x="6416675" y="2090738"/>
          <p14:tracePt t="52461" x="6416675" y="2098675"/>
          <p14:tracePt t="52472" x="6416675" y="2116138"/>
          <p14:tracePt t="52481" x="6424613" y="2124075"/>
          <p14:tracePt t="52491" x="6432550" y="2141538"/>
          <p14:tracePt t="52502" x="6442075" y="2149475"/>
          <p14:tracePt t="52511" x="6457950" y="2159000"/>
          <p14:tracePt t="52523" x="6475413" y="2159000"/>
          <p14:tracePt t="52542" x="6483350" y="2159000"/>
          <p14:tracePt t="52552" x="6492875" y="2159000"/>
          <p14:tracePt t="52562" x="6492875" y="2149475"/>
          <p14:tracePt t="52573" x="6500813" y="2141538"/>
          <p14:tracePt t="52582" x="6500813" y="2116138"/>
          <p14:tracePt t="52592" x="6500813" y="2098675"/>
          <p14:tracePt t="52603" x="6500813" y="2090738"/>
          <p14:tracePt t="52612" x="6500813" y="2073275"/>
          <p14:tracePt t="52623" x="6500813" y="2065338"/>
          <p14:tracePt t="52654" x="6500813" y="2055813"/>
          <p14:tracePt t="52683" x="6492875" y="2047875"/>
          <p14:tracePt t="52693" x="6483350" y="2047875"/>
          <p14:tracePt t="52723" x="6475413" y="2047875"/>
          <p14:tracePt t="52734" x="6467475" y="2047875"/>
          <p14:tracePt t="52794" x="6467475" y="2055813"/>
          <p14:tracePt t="52805" x="6467475" y="2073275"/>
          <p14:tracePt t="52815" x="6467475" y="2090738"/>
          <p14:tracePt t="52824" x="6467475" y="2098675"/>
          <p14:tracePt t="52836" x="6467475" y="2116138"/>
          <p14:tracePt t="52845" x="6467475" y="2133600"/>
          <p14:tracePt t="52855" x="6475413" y="2133600"/>
          <p14:tracePt t="52865" x="6475413" y="2141538"/>
          <p14:tracePt t="52886" x="6483350" y="2141538"/>
          <p14:tracePt t="52926" x="6483350" y="2116138"/>
          <p14:tracePt t="52938" x="6483350" y="2090738"/>
          <p14:tracePt t="52946" x="6483350" y="2073275"/>
          <p14:tracePt t="52957" x="6483350" y="2055813"/>
          <p14:tracePt t="52967" x="6483350" y="2047875"/>
          <p14:tracePt t="52987" x="6483350" y="2039938"/>
          <p14:tracePt t="52997" x="6475413" y="2030413"/>
          <p14:tracePt t="53017" x="6467475" y="2030413"/>
          <p14:tracePt t="53027" x="6457950" y="2030413"/>
          <p14:tracePt t="53039" x="6450013" y="2030413"/>
          <p14:tracePt t="53077" x="6442075" y="2030413"/>
          <p14:tracePt t="53250" x="6442075" y="2039938"/>
          <p14:tracePt t="53260" x="6457950" y="2082800"/>
          <p14:tracePt t="53271" x="6492875" y="2174875"/>
          <p14:tracePt t="53280" x="6561138" y="2278063"/>
          <p14:tracePt t="53291" x="6637338" y="2397125"/>
          <p14:tracePt t="53300" x="6721475" y="2498725"/>
          <p14:tracePt t="53310" x="6789738" y="2608263"/>
          <p14:tracePt t="53322" x="6858000" y="2676525"/>
          <p14:tracePt t="53330" x="6908800" y="2711450"/>
          <p14:tracePt t="53341" x="6959600" y="2752725"/>
          <p14:tracePt t="53351" x="7002463" y="2762250"/>
          <p14:tracePt t="53361" x="7035800" y="2770188"/>
          <p14:tracePt t="53373" x="7070725" y="2770188"/>
          <p14:tracePt t="53381" x="7078663" y="2770188"/>
          <p14:tracePt t="53391" x="7104063" y="2770188"/>
          <p14:tracePt t="53402" x="7121525" y="2744788"/>
          <p14:tracePt t="53411" x="7138988" y="2711450"/>
          <p14:tracePt t="53422" x="7154863" y="2676525"/>
          <p14:tracePt t="53431" x="7172325" y="2633663"/>
          <p14:tracePt t="53442" x="7180263" y="2600325"/>
          <p14:tracePt t="53455" x="7180263" y="2566988"/>
          <p14:tracePt t="53462" x="7189788" y="2541588"/>
          <p14:tracePt t="53473" x="7189788" y="2524125"/>
          <p14:tracePt t="53482" x="7189788" y="2506663"/>
          <p14:tracePt t="53492" x="7189788" y="2489200"/>
          <p14:tracePt t="53505" x="7189788" y="2481263"/>
          <p14:tracePt t="53512" x="7189788" y="2463800"/>
          <p14:tracePt t="53523" x="7189788" y="2455863"/>
          <p14:tracePt t="53533" x="7189788" y="2438400"/>
          <p14:tracePt t="53543" x="7189788" y="2422525"/>
          <p14:tracePt t="53563" x="7172325" y="2397125"/>
          <p14:tracePt t="53574" x="7146925" y="2379663"/>
          <p14:tracePt t="53583" x="7113588" y="2362200"/>
          <p14:tracePt t="53593" x="7088188" y="2354263"/>
          <p14:tracePt t="53605" x="7061200" y="2336800"/>
          <p14:tracePt t="53613" x="7045325" y="2328863"/>
          <p14:tracePt t="53624" x="7010400" y="2311400"/>
          <p14:tracePt t="53634" x="6994525" y="2303463"/>
          <p14:tracePt t="53644" x="6969125" y="2293938"/>
          <p14:tracePt t="53655" x="6959600" y="2293938"/>
          <p14:tracePt t="53664" x="6951663" y="2286000"/>
          <p14:tracePt t="53674" x="6934200" y="2278063"/>
          <p14:tracePt t="53685" x="6926263" y="2278063"/>
          <p14:tracePt t="53694" x="6916738" y="2278063"/>
          <p14:tracePt t="53705" x="6908800" y="2278063"/>
          <p14:tracePt t="53714" x="6900863" y="2278063"/>
          <p14:tracePt t="53725" x="6891338" y="2278063"/>
          <p14:tracePt t="53738" x="6883400" y="2278063"/>
          <p14:tracePt t="53745" x="6865938" y="2278063"/>
          <p14:tracePt t="53755" x="6850063" y="2278063"/>
          <p14:tracePt t="53765" x="6824663" y="2278063"/>
          <p14:tracePt t="53776" x="6799263" y="2278063"/>
          <p14:tracePt t="53788" x="6764338" y="2278063"/>
          <p14:tracePt t="53796" x="6731000" y="2286000"/>
          <p14:tracePt t="53807" x="6721475" y="2293938"/>
          <p14:tracePt t="53815" x="6705600" y="2293938"/>
          <p14:tracePt t="53825" x="6688138" y="2303463"/>
          <p14:tracePt t="53866" x="6688138" y="2311400"/>
          <p14:tracePt t="53877" x="6688138" y="2319338"/>
          <p14:tracePt t="53887" x="6688138" y="2328863"/>
          <p14:tracePt t="53896" x="6688138" y="2344738"/>
          <p14:tracePt t="53907" x="6705600" y="2371725"/>
          <p14:tracePt t="53917" x="6731000" y="2397125"/>
          <p14:tracePt t="53938" x="6789738" y="2447925"/>
          <p14:tracePt t="53947" x="6815138" y="2455863"/>
          <p14:tracePt t="53957" x="6840538" y="2455863"/>
          <p14:tracePt t="53967" x="6850063" y="2455863"/>
          <p14:tracePt t="53977" x="6875463" y="2455863"/>
          <p14:tracePt t="53987" x="6891338" y="2455863"/>
          <p14:tracePt t="53998" x="6908800" y="2422525"/>
          <p14:tracePt t="54008" x="6934200" y="2371725"/>
          <p14:tracePt t="54021" x="6951663" y="2311400"/>
          <p14:tracePt t="54028" x="6969125" y="2260600"/>
          <p14:tracePt t="54039" x="6969125" y="2227263"/>
          <p14:tracePt t="54048" x="6969125" y="2200275"/>
          <p14:tracePt t="54059" x="6969125" y="2184400"/>
          <p14:tracePt t="54072" x="6969125" y="2174875"/>
          <p14:tracePt t="54079" x="6969125" y="2159000"/>
          <p14:tracePt t="54089" x="6959600" y="2141538"/>
          <p14:tracePt t="54099" x="6943725" y="2133600"/>
          <p14:tracePt t="54110" x="6934200" y="2124075"/>
          <p14:tracePt t="54121" x="6908800" y="2124075"/>
          <p14:tracePt t="54129" x="6891338" y="2124075"/>
          <p14:tracePt t="54140" x="6883400" y="2124075"/>
          <p14:tracePt t="54149" x="6875463" y="2124075"/>
          <p14:tracePt t="54160" x="6865938" y="2124075"/>
          <p14:tracePt t="54180" x="6858000" y="2124075"/>
          <p14:tracePt t="54190" x="6850063" y="2124075"/>
          <p14:tracePt t="54210" x="6840538" y="2124075"/>
          <p14:tracePt t="54231" x="6840538" y="2141538"/>
          <p14:tracePt t="54241" x="6840538" y="2149475"/>
          <p14:tracePt t="54252" x="6840538" y="2166938"/>
          <p14:tracePt t="54260" x="6840538" y="2174875"/>
          <p14:tracePt t="54271" x="6840538" y="2192338"/>
          <p14:tracePt t="54281" x="6840538" y="2209800"/>
          <p14:tracePt t="54291" x="6840538" y="2227263"/>
          <p14:tracePt t="54304" x="6840538" y="2243138"/>
          <p14:tracePt t="54312" x="6840538" y="2260600"/>
          <p14:tracePt t="54331" x="6850063" y="2268538"/>
          <p14:tracePt t="54341" x="6858000" y="2278063"/>
          <p14:tracePt t="54355" x="6865938" y="2278063"/>
          <p14:tracePt t="54504" x="6858000" y="2278063"/>
          <p14:tracePt t="54513" x="6840538" y="2278063"/>
          <p14:tracePt t="54524" x="6824663" y="2278063"/>
          <p14:tracePt t="54534" x="6815138" y="2278063"/>
          <p14:tracePt t="54544" x="6807200" y="2278063"/>
          <p14:tracePt t="54554" x="6799263" y="2278063"/>
          <p14:tracePt t="54564" x="6789738" y="2278063"/>
          <p14:tracePt t="54574" x="6781800" y="2278063"/>
          <p14:tracePt t="54594" x="6781800" y="2286000"/>
          <p14:tracePt t="54605" x="6781800" y="2293938"/>
          <p14:tracePt t="54614" x="6781800" y="2303463"/>
          <p14:tracePt t="54635" x="6781800" y="2311400"/>
          <p14:tracePt t="54645" x="6781800" y="2319338"/>
          <p14:tracePt t="54696" x="6789738" y="2328863"/>
          <p14:tracePt t="56051" x="6772275" y="2328863"/>
          <p14:tracePt t="56060" x="6746875" y="2328863"/>
          <p14:tracePt t="56071" x="6680200" y="2328863"/>
          <p14:tracePt t="56082" x="6551613" y="2328863"/>
          <p14:tracePt t="56091" x="6391275" y="2354263"/>
          <p14:tracePt t="56103" x="6169025" y="2397125"/>
          <p14:tracePt t="56111" x="5880100" y="2463800"/>
          <p14:tracePt t="56121" x="5616575" y="2566988"/>
          <p14:tracePt t="56132" x="5345113" y="2686050"/>
          <p14:tracePt t="56142" x="5149850" y="2787650"/>
          <p14:tracePt t="56153" x="4946650" y="2914650"/>
          <p14:tracePt t="56162" x="4827588" y="3016250"/>
          <p14:tracePt t="56172" x="4716463" y="3094038"/>
          <p14:tracePt t="56183" x="4657725" y="3152775"/>
          <p14:tracePt t="56192" x="4597400" y="3203575"/>
          <p14:tracePt t="56202" x="4579938" y="3221038"/>
          <p14:tracePt t="56214" x="4572000" y="3228975"/>
          <p14:tracePt t="56222" x="4564063" y="3238500"/>
          <p14:tracePt t="56233" x="4554538" y="3238500"/>
          <p14:tracePt t="56242" x="4554538" y="3246438"/>
          <p14:tracePt t="56324" x="4564063" y="3246438"/>
          <p14:tracePt t="56334" x="4572000" y="3238500"/>
          <p14:tracePt t="56344" x="4589463" y="3221038"/>
          <p14:tracePt t="56353" x="4605338" y="3203575"/>
          <p14:tracePt t="56364" x="4622800" y="3186113"/>
          <p14:tracePt t="56374" x="4640263" y="3170238"/>
          <p14:tracePt t="56386" x="4648200" y="3160713"/>
          <p14:tracePt t="56394" x="4657725" y="3144838"/>
          <p14:tracePt t="56405" x="4665663" y="3135313"/>
          <p14:tracePt t="56414" x="4673600" y="3127375"/>
          <p14:tracePt t="56424" x="4683125" y="3109913"/>
          <p14:tracePt t="56435" x="4683125" y="3101975"/>
          <p14:tracePt t="56444" x="4691063" y="3101975"/>
          <p14:tracePt t="56455" x="4699000" y="3084513"/>
          <p14:tracePt t="56465" x="4699000" y="3076575"/>
          <p14:tracePt t="56475" x="4716463" y="3067050"/>
          <p14:tracePt t="56486" x="4724400" y="3059113"/>
          <p14:tracePt t="56495" x="4741863" y="3041650"/>
          <p14:tracePt t="56505" x="4767263" y="3033713"/>
          <p14:tracePt t="56518" x="4802188" y="3033713"/>
          <p14:tracePt t="56525" x="4843463" y="3033713"/>
          <p14:tracePt t="56536" x="4868863" y="3033713"/>
          <p14:tracePt t="56546" x="4903788" y="3033713"/>
          <p14:tracePt t="56556" x="4937125" y="3033713"/>
          <p14:tracePt t="56569" x="4962525" y="3033713"/>
          <p14:tracePt t="56576" x="4972050" y="3041650"/>
          <p14:tracePt t="56587" x="4987925" y="3051175"/>
          <p14:tracePt t="56596" x="4997450" y="3059113"/>
          <p14:tracePt t="56617" x="4997450" y="3076575"/>
          <p14:tracePt t="56627" x="4997450" y="3094038"/>
          <p14:tracePt t="56637" x="4997450" y="3101975"/>
          <p14:tracePt t="56647" x="4997450" y="3127375"/>
          <p14:tracePt t="56657" x="4997450" y="3135313"/>
          <p14:tracePt t="56668" x="4997450" y="3152775"/>
          <p14:tracePt t="56677" x="4987925" y="3170238"/>
          <p14:tracePt t="56687" x="4962525" y="3178175"/>
          <p14:tracePt t="56698" x="4937125" y="3186113"/>
          <p14:tracePt t="56707" x="4919663" y="3186113"/>
          <p14:tracePt t="56719" x="4903788" y="3186113"/>
          <p14:tracePt t="56728" x="4878388" y="3178175"/>
          <p14:tracePt t="56738" x="4868863" y="3160713"/>
          <p14:tracePt t="56749" x="4852988" y="3127375"/>
          <p14:tracePt t="56758" x="4843463" y="3101975"/>
          <p14:tracePt t="56769" x="4843463" y="3076575"/>
          <p14:tracePt t="56778" x="4843463" y="3051175"/>
          <p14:tracePt t="56788" x="4843463" y="3025775"/>
          <p14:tracePt t="56802" x="4843463" y="3008313"/>
          <p14:tracePt t="56809" x="4843463" y="2990850"/>
          <p14:tracePt t="56820" x="4852988" y="2965450"/>
          <p14:tracePt t="56829" x="4886325" y="2949575"/>
          <p14:tracePt t="56839" x="4919663" y="2940050"/>
          <p14:tracePt t="56852" x="4954588" y="2940050"/>
          <p14:tracePt t="56859" x="4979988" y="2940050"/>
          <p14:tracePt t="56870" x="5005388" y="2940050"/>
          <p14:tracePt t="56880" x="5030788" y="2940050"/>
          <p14:tracePt t="56890" x="5048250" y="2940050"/>
          <p14:tracePt t="56903" x="5056188" y="2940050"/>
          <p14:tracePt t="56910" x="5064125" y="2940050"/>
          <p14:tracePt t="56935" x="5073650" y="2949575"/>
          <p14:tracePt t="56951" x="5073650" y="2957513"/>
          <p14:tracePt t="56970" x="5073650" y="2965450"/>
          <p14:tracePt t="56991" x="5073650" y="2974975"/>
          <p14:tracePt t="57001" x="5073650" y="2982913"/>
          <p14:tracePt t="57011" x="5073650" y="2990850"/>
          <p14:tracePt t="57032" x="5064125" y="2990850"/>
          <p14:tracePt t="57052" x="5056188" y="2990850"/>
          <p14:tracePt t="57325" x="5048250" y="2990850"/>
          <p14:tracePt t="57385" x="5048250" y="2982913"/>
          <p14:tracePt t="57395" x="5048250" y="2974975"/>
          <p14:tracePt t="57416" x="5048250" y="2965450"/>
          <p14:tracePt t="57425" x="5048250" y="2957513"/>
          <p14:tracePt t="57466" x="5048250" y="2949575"/>
          <p14:tracePt t="58073" x="5048250" y="2940050"/>
          <p14:tracePt t="58083" x="5048250" y="2932113"/>
          <p14:tracePt t="58093" x="5048250" y="2922588"/>
          <p14:tracePt t="58103" x="5048250" y="2897188"/>
          <p14:tracePt t="58113" x="5064125" y="2855913"/>
          <p14:tracePt t="58123" x="5106988" y="2787650"/>
          <p14:tracePt t="58134" x="5167313" y="2711450"/>
          <p14:tracePt t="58143" x="5235575" y="2633663"/>
          <p14:tracePt t="58153" x="5311775" y="2524125"/>
          <p14:tracePt t="58164" x="5395913" y="2430463"/>
          <p14:tracePt t="58176" x="5472113" y="2354263"/>
          <p14:tracePt t="58184" x="5532438" y="2278063"/>
          <p14:tracePt t="58194" x="5600700" y="2209800"/>
          <p14:tracePt t="58204" x="5634038" y="2159000"/>
          <p14:tracePt t="58216" x="5668963" y="2124075"/>
          <p14:tracePt t="58225" x="5694363" y="2098675"/>
          <p14:tracePt t="58235" x="5702300" y="2073275"/>
          <p14:tracePt t="58244" x="5702300" y="2055813"/>
          <p14:tracePt t="58255" x="5710238" y="2055813"/>
          <p14:tracePt t="58267" x="5719763" y="2047875"/>
          <p14:tracePt t="58275" x="5719763" y="2039938"/>
          <p14:tracePt t="58305" x="5719763" y="2030413"/>
          <p14:tracePt t="58316" x="5719763" y="2022475"/>
          <p14:tracePt t="58345" x="5719763" y="2014538"/>
          <p14:tracePt t="58366" x="5710238" y="2014538"/>
          <p14:tracePt t="58386" x="5694363" y="2014538"/>
          <p14:tracePt t="58396" x="5684838" y="2014538"/>
          <p14:tracePt t="58406" x="5676900" y="2005013"/>
          <p14:tracePt t="58417" x="5668963" y="1997075"/>
          <p14:tracePt t="58426" x="5659438" y="1997075"/>
          <p14:tracePt t="58436" x="5651500" y="1989138"/>
          <p14:tracePt t="58448" x="5641975" y="1989138"/>
          <p14:tracePt t="58457" x="5634038" y="1989138"/>
          <p14:tracePt t="58468" x="5626100" y="1989138"/>
          <p14:tracePt t="58477" x="5616575" y="1989138"/>
          <p14:tracePt t="58499" x="5608638" y="1989138"/>
          <p14:tracePt t="58507" x="5600700" y="1989138"/>
          <p14:tracePt t="58518" x="5591175" y="1989138"/>
          <p14:tracePt t="58538" x="5575300" y="2005013"/>
          <p14:tracePt t="58550" x="5557838" y="2022475"/>
          <p14:tracePt t="58558" x="5549900" y="2030413"/>
          <p14:tracePt t="58569" x="5524500" y="2055813"/>
          <p14:tracePt t="58578" x="5507038" y="2073275"/>
          <p14:tracePt t="58588" x="5489575" y="2090738"/>
          <p14:tracePt t="58601" x="5472113" y="2108200"/>
          <p14:tracePt t="58609" x="5464175" y="2116138"/>
          <p14:tracePt t="58619" x="5446713" y="2124075"/>
          <p14:tracePt t="58629" x="5430838" y="2133600"/>
          <p14:tracePt t="58639" x="5421313" y="2133600"/>
          <p14:tracePt t="58650" x="5395913" y="2133600"/>
          <p14:tracePt t="58659" x="5370513" y="2133600"/>
          <p14:tracePt t="58669" x="5353050" y="2133600"/>
          <p14:tracePt t="58679" x="5337175" y="2133600"/>
          <p14:tracePt t="58689" x="5319713" y="2133600"/>
          <p14:tracePt t="58699" x="5302250" y="2124075"/>
          <p14:tracePt t="58708" x="5294313" y="2116138"/>
          <p14:tracePt t="58718" x="5286375" y="2116138"/>
          <p14:tracePt t="58728" x="5276850" y="2108200"/>
          <p14:tracePt t="58749" x="5276850" y="2098675"/>
          <p14:tracePt t="58760" x="5268913" y="2098675"/>
          <p14:tracePt t="58952" x="5286375" y="2116138"/>
          <p14:tracePt t="58963" x="5311775" y="2141538"/>
          <p14:tracePt t="58973" x="5337175" y="2149475"/>
          <p14:tracePt t="58983" x="5362575" y="2159000"/>
          <p14:tracePt t="58994" x="5370513" y="2174875"/>
          <p14:tracePt t="59003" x="5395913" y="2184400"/>
          <p14:tracePt t="59014" x="5413375" y="2184400"/>
          <p14:tracePt t="59023" x="5421313" y="2192338"/>
          <p14:tracePt t="59034" x="5438775" y="2192338"/>
          <p14:tracePt t="59042" x="5456238" y="2192338"/>
          <p14:tracePt t="59063" x="5472113" y="2192338"/>
          <p14:tracePt t="59073" x="5481638" y="2192338"/>
          <p14:tracePt t="59083" x="5497513" y="2192338"/>
          <p14:tracePt t="59093" x="5514975" y="2184400"/>
          <p14:tracePt t="59103" x="5524500" y="2174875"/>
          <p14:tracePt t="59114" x="5540375" y="2159000"/>
          <p14:tracePt t="59124" x="5557838" y="2159000"/>
          <p14:tracePt t="59135" x="5575300" y="2141538"/>
          <p14:tracePt t="59144" x="5583238" y="2133600"/>
          <p14:tracePt t="59154" x="5600700" y="2116138"/>
          <p14:tracePt t="59166" x="5616575" y="2108200"/>
          <p14:tracePt t="59174" x="5634038" y="2108200"/>
          <p14:tracePt t="59185" x="5641975" y="2098675"/>
          <p14:tracePt t="59195" x="5659438" y="2098675"/>
          <p14:tracePt t="59205" x="5668963" y="2082800"/>
          <p14:tracePt t="59217" x="5684838" y="2073275"/>
          <p14:tracePt t="59225" x="5694363" y="2065338"/>
          <p14:tracePt t="59235" x="5702300" y="2065338"/>
          <p14:tracePt t="59246" x="5719763" y="2047875"/>
          <p14:tracePt t="59255" x="5719763" y="2039938"/>
          <p14:tracePt t="59266" x="5735638" y="2030413"/>
          <p14:tracePt t="59276" x="5745163" y="2022475"/>
          <p14:tracePt t="59286" x="5745163" y="2014538"/>
          <p14:tracePt t="59296" x="5753100" y="2005013"/>
          <p14:tracePt t="59306" x="5761038" y="1997075"/>
          <p14:tracePt t="59326" x="5761038" y="1989138"/>
          <p14:tracePt t="59336" x="5770563" y="1979613"/>
          <p14:tracePt t="59349" x="5778500" y="1979613"/>
          <p14:tracePt t="59579" x="5778500" y="1971675"/>
          <p14:tracePt t="59609" x="5788025" y="1971675"/>
          <p14:tracePt t="59619" x="5795963" y="1971675"/>
          <p14:tracePt t="59631" x="5813425" y="1971675"/>
          <p14:tracePt t="59640" x="5829300" y="1971675"/>
          <p14:tracePt t="59650" x="5854700" y="1971675"/>
          <p14:tracePt t="59660" x="5889625" y="1971675"/>
          <p14:tracePt t="59670" x="5905500" y="1971675"/>
          <p14:tracePt t="59683" x="5932488" y="1971675"/>
          <p14:tracePt t="59690" x="5957888" y="1971675"/>
          <p14:tracePt t="59701" x="5973763" y="1963738"/>
          <p14:tracePt t="59710" x="5983288" y="1954213"/>
          <p14:tracePt t="59721" x="5991225" y="1946275"/>
          <p14:tracePt t="59733" x="6008688" y="1920875"/>
          <p14:tracePt t="59741" x="6016625" y="1895475"/>
          <p14:tracePt t="59751" x="6024563" y="1852613"/>
          <p14:tracePt t="59762" x="6042025" y="1827213"/>
          <p14:tracePt t="59771" x="6042025" y="1793875"/>
          <p14:tracePt t="59783" x="6049963" y="1776413"/>
          <p14:tracePt t="59791" x="6059488" y="1758950"/>
          <p14:tracePt t="59802" x="6059488" y="1741488"/>
          <p14:tracePt t="59812" x="6059488" y="1733550"/>
          <p14:tracePt t="59822" x="6067425" y="1716088"/>
          <p14:tracePt t="59833" x="6076950" y="1700213"/>
          <p14:tracePt t="59842" x="6084888" y="1700213"/>
          <p14:tracePt t="59852" x="6092825" y="1690688"/>
          <p14:tracePt t="59865" x="6092825" y="1682750"/>
          <p14:tracePt t="59883" x="6092825" y="1674813"/>
          <p14:tracePt t="59893" x="6102350" y="1674813"/>
          <p14:tracePt t="59903" x="6110288" y="1674813"/>
          <p14:tracePt t="59916" x="6110288" y="1665288"/>
          <p14:tracePt t="59935" x="6118225" y="1665288"/>
          <p14:tracePt t="59943" x="6127750" y="1657350"/>
          <p14:tracePt t="59953" x="6135688" y="1657350"/>
          <p14:tracePt t="59965" x="6143625" y="1657350"/>
          <p14:tracePt t="59973" x="6161088" y="1657350"/>
          <p14:tracePt t="59983" x="6178550" y="1657350"/>
          <p14:tracePt t="59994" x="6203950" y="1657350"/>
          <p14:tracePt t="60004" x="6221413" y="1657350"/>
          <p14:tracePt t="60015" x="6237288" y="1657350"/>
          <p14:tracePt t="60024" x="6272213" y="1657350"/>
          <p14:tracePt t="60034" x="6288088" y="1657350"/>
          <p14:tracePt t="60044" x="6305550" y="1657350"/>
          <p14:tracePt t="60054" x="6330950" y="1657350"/>
          <p14:tracePt t="60065" x="6356350" y="1657350"/>
          <p14:tracePt t="60075" x="6373813" y="1657350"/>
          <p14:tracePt t="60084" x="6391275" y="1657350"/>
          <p14:tracePt t="60095" x="6407150" y="1657350"/>
          <p14:tracePt t="60105" x="6416675" y="1657350"/>
          <p14:tracePt t="60115" x="6424613" y="1657350"/>
          <p14:tracePt t="60125" x="6432550" y="1657350"/>
          <p14:tracePt t="60388" x="6442075" y="1657350"/>
          <p14:tracePt t="60398" x="6450013" y="1657350"/>
          <p14:tracePt t="60408" x="6457950" y="1657350"/>
          <p14:tracePt t="60418" x="6475413" y="1657350"/>
          <p14:tracePt t="60430" x="6483350" y="1657350"/>
          <p14:tracePt t="60438" x="6510338" y="1657350"/>
          <p14:tracePt t="60449" x="6535738" y="1657350"/>
          <p14:tracePt t="60459" x="6561138" y="1657350"/>
          <p14:tracePt t="60469" x="6577013" y="1657350"/>
          <p14:tracePt t="60482" x="6611938" y="1657350"/>
          <p14:tracePt t="60489" x="6637338" y="1665288"/>
          <p14:tracePt t="60500" x="6654800" y="1665288"/>
          <p14:tracePt t="60511" x="6670675" y="1682750"/>
          <p14:tracePt t="60519" x="6688138" y="1682750"/>
          <p14:tracePt t="60532" x="6705600" y="1690688"/>
          <p14:tracePt t="60550" x="6713538" y="1700213"/>
          <p14:tracePt t="60560" x="6721475" y="1700213"/>
          <p14:tracePt t="60833" x="6738938" y="1708150"/>
          <p14:tracePt t="60843" x="6756400" y="1716088"/>
          <p14:tracePt t="60853" x="6764338" y="1733550"/>
          <p14:tracePt t="60864" x="6799263" y="1751013"/>
          <p14:tracePt t="60873" x="6850063" y="1766888"/>
          <p14:tracePt t="60883" x="6900863" y="1801813"/>
          <p14:tracePt t="60894" x="6951663" y="1819275"/>
          <p14:tracePt t="60904" x="6994525" y="1835150"/>
          <p14:tracePt t="60915" x="7027863" y="1852613"/>
          <p14:tracePt t="60935" x="7088188" y="1870075"/>
          <p14:tracePt t="60945" x="7104063" y="1878013"/>
          <p14:tracePt t="60955" x="7113588" y="1878013"/>
          <p14:tracePt t="60966" x="7121525" y="1885950"/>
          <p14:tracePt t="60974" x="7129463" y="1885950"/>
          <p14:tracePt t="61005" x="7138988" y="1885950"/>
          <p14:tracePt t="61237" x="7146925" y="1885950"/>
          <p14:tracePt t="61248" x="7154863" y="1895475"/>
          <p14:tracePt t="61257" x="7172325" y="1911350"/>
          <p14:tracePt t="61267" x="7197725" y="1920875"/>
          <p14:tracePt t="61279" x="7232650" y="1946275"/>
          <p14:tracePt t="61287" x="7258050" y="1963738"/>
          <p14:tracePt t="61299" x="7291388" y="1979613"/>
          <p14:tracePt t="61308" x="7324725" y="1989138"/>
          <p14:tracePt t="61318" x="7342188" y="1989138"/>
          <p14:tracePt t="61331" x="7367588" y="1989138"/>
          <p14:tracePt t="61338" x="7392988" y="1989138"/>
          <p14:tracePt t="61349" x="7402513" y="1989138"/>
          <p14:tracePt t="61358" x="7427913" y="1989138"/>
          <p14:tracePt t="61369" x="7453313" y="1989138"/>
          <p14:tracePt t="61381" x="7461250" y="1989138"/>
          <p14:tracePt t="61389" x="7478713" y="1989138"/>
          <p14:tracePt t="61399" x="7494588" y="1989138"/>
          <p14:tracePt t="61409" x="7504113" y="1979613"/>
          <p14:tracePt t="61419" x="7521575" y="1979613"/>
          <p14:tracePt t="61431" x="7529513" y="1971675"/>
          <p14:tracePt t="61439" x="7537450" y="1963738"/>
          <p14:tracePt t="61449" x="7546975" y="1963738"/>
          <p14:tracePt t="61460" x="7554913" y="1963738"/>
          <p14:tracePt t="61702" x="7572375" y="1963738"/>
          <p14:tracePt t="61713" x="7605713" y="1963738"/>
          <p14:tracePt t="61722" x="7656513" y="1954213"/>
          <p14:tracePt t="61732" x="7699375" y="1954213"/>
          <p14:tracePt t="61743" x="7775575" y="1954213"/>
          <p14:tracePt t="61753" x="7818438" y="1954213"/>
          <p14:tracePt t="61764" x="7877175" y="1954213"/>
          <p14:tracePt t="61773" x="7920038" y="1938338"/>
          <p14:tracePt t="61783" x="7970838" y="1928813"/>
          <p14:tracePt t="61796" x="7988300" y="1920875"/>
          <p14:tracePt t="61803" x="8013700" y="1911350"/>
          <p14:tracePt t="61814" x="8039100" y="1903413"/>
          <p14:tracePt t="61823" x="8056563" y="1885950"/>
          <p14:tracePt t="61836" x="8056563" y="1878013"/>
          <p14:tracePt t="61847" x="8064500" y="1870075"/>
          <p14:tracePt t="61854" x="8074025" y="1870075"/>
          <p14:tracePt t="61865" x="8074025" y="1860550"/>
          <p14:tracePt t="62117" x="8074025" y="1852613"/>
          <p14:tracePt t="62128" x="8081963" y="1835150"/>
          <p14:tracePt t="62137" x="8099425" y="1801813"/>
          <p14:tracePt t="62147" x="8107363" y="1776413"/>
          <p14:tracePt t="62157" x="8124825" y="1751013"/>
          <p14:tracePt t="62167" x="8140700" y="1716088"/>
          <p14:tracePt t="62180" x="8158163" y="1700213"/>
          <p14:tracePt t="62187" x="8183563" y="1682750"/>
          <p14:tracePt t="62199" x="8201025" y="1657350"/>
          <p14:tracePt t="62208" x="8226425" y="1631950"/>
          <p14:tracePt t="62218" x="8243888" y="1614488"/>
          <p14:tracePt t="62229" x="8259763" y="1597025"/>
          <p14:tracePt t="62238" x="8277225" y="1589088"/>
          <p14:tracePt t="62248" x="8302625" y="1581150"/>
          <p14:tracePt t="62258" x="8310563" y="1571625"/>
          <p14:tracePt t="62268" x="8328025" y="1563688"/>
          <p14:tracePt t="62281" x="8353425" y="1555750"/>
          <p14:tracePt t="62289" x="8362950" y="1546225"/>
          <p14:tracePt t="62299" x="8370888" y="1538288"/>
          <p14:tracePt t="62310" x="8378825" y="1538288"/>
          <p14:tracePt t="62330" x="8388350" y="1538288"/>
          <p14:tracePt t="62622" x="8396288" y="1538288"/>
          <p14:tracePt t="62632" x="8404225" y="1538288"/>
          <p14:tracePt t="62644" x="8439150" y="1538288"/>
          <p14:tracePt t="62652" x="8464550" y="1538288"/>
          <p14:tracePt t="62663" x="8507413" y="1538288"/>
          <p14:tracePt t="62673" x="8540750" y="1538288"/>
          <p14:tracePt t="62683" x="8558213" y="1538288"/>
          <p14:tracePt t="62696" x="8591550" y="1538288"/>
          <p14:tracePt t="62703" x="8616950" y="1538288"/>
          <p14:tracePt t="62714" x="8624888" y="1538288"/>
          <p14:tracePt t="62723" x="8634413" y="1538288"/>
          <p14:tracePt t="62733" x="8642350" y="1538288"/>
          <p14:tracePt t="63159" x="8651875" y="1538288"/>
          <p14:tracePt t="63168" x="8659813" y="1538288"/>
          <p14:tracePt t="63179" x="8667750" y="1538288"/>
          <p14:tracePt t="63198" x="8685213" y="1538288"/>
          <p14:tracePt t="63229" x="8693150" y="1538288"/>
          <p14:tracePt t="63240" x="8702675" y="1538288"/>
          <p14:tracePt t="63361" x="8693150" y="1538288"/>
          <p14:tracePt t="63371" x="8685213" y="1538288"/>
          <p14:tracePt t="63381" x="8667750" y="1538288"/>
          <p14:tracePt t="63392" x="8659813" y="1538288"/>
          <p14:tracePt t="63401" x="8642350" y="1538288"/>
          <p14:tracePt t="63412" x="8624888" y="1530350"/>
          <p14:tracePt t="63421" x="8616950" y="1530350"/>
          <p14:tracePt t="63431" x="8609013" y="1520825"/>
          <p14:tracePt t="63452" x="8599488" y="1520825"/>
          <p14:tracePt t="64604" x="8583613" y="1520825"/>
          <p14:tracePt t="64614" x="8548688" y="1520825"/>
          <p14:tracePt t="64625" x="8515350" y="1538288"/>
          <p14:tracePt t="64634" x="8455025" y="1581150"/>
          <p14:tracePt t="64645" x="8388350" y="1674813"/>
          <p14:tracePt t="64655" x="8277225" y="1835150"/>
          <p14:tracePt t="64665" x="8140700" y="2082800"/>
          <p14:tracePt t="64677" x="8005763" y="2362200"/>
          <p14:tracePt t="64685" x="7877175" y="2686050"/>
          <p14:tracePt t="64695" x="7750175" y="3016250"/>
          <p14:tracePt t="64705" x="7623175" y="3340100"/>
          <p14:tracePt t="64715" x="7521575" y="3636963"/>
          <p14:tracePt t="64727" x="7443788" y="3841750"/>
          <p14:tracePt t="64735" x="7392988" y="4019550"/>
          <p14:tracePt t="64745" x="7359650" y="4138613"/>
          <p14:tracePt t="64756" x="7334250" y="4224338"/>
          <p14:tracePt t="64766" x="7324725" y="4300538"/>
          <p14:tracePt t="64777" x="7324725" y="4341813"/>
          <p14:tracePt t="64786" x="7324725" y="4402138"/>
          <p14:tracePt t="64796" x="7324725" y="4445000"/>
          <p14:tracePt t="64807" x="7334250" y="4521200"/>
          <p14:tracePt t="64816" x="7377113" y="4579938"/>
          <p14:tracePt t="64827" x="7410450" y="4630738"/>
          <p14:tracePt t="64837" x="7453313" y="4683125"/>
          <p14:tracePt t="64847" x="7504113" y="4733925"/>
          <p14:tracePt t="64858" x="7554913" y="4775200"/>
          <p14:tracePt t="64867" x="7613650" y="4818063"/>
          <p14:tracePt t="64878" x="7666038" y="4852988"/>
          <p14:tracePt t="64887" x="7732713" y="4878388"/>
          <p14:tracePt t="64898" x="7793038" y="4911725"/>
          <p14:tracePt t="64910" x="7851775" y="4954588"/>
          <p14:tracePt t="64917" x="7912100" y="5022850"/>
          <p14:tracePt t="64930" x="7980363" y="5099050"/>
          <p14:tracePt t="64938" x="8047038" y="5200650"/>
          <p14:tracePt t="64949" x="8107363" y="5311775"/>
          <p14:tracePt t="64961" x="8150225" y="5413375"/>
          <p14:tracePt t="64968" x="8166100" y="5481638"/>
          <p14:tracePt t="64980" x="8166100" y="5540375"/>
          <p14:tracePt t="64988" x="8150225" y="5591175"/>
          <p14:tracePt t="64998" x="8124825" y="5626100"/>
          <p14:tracePt t="65011" x="8039100" y="5659438"/>
          <p14:tracePt t="65018" x="7937500" y="5668963"/>
          <p14:tracePt t="65029" x="7810500" y="5668963"/>
          <p14:tracePt t="65039" x="7666038" y="5641975"/>
          <p14:tracePt t="65049" x="7546975" y="5600700"/>
          <p14:tracePt t="65061" x="7427913" y="5540375"/>
          <p14:tracePt t="65069" x="7342188" y="5489575"/>
          <p14:tracePt t="65080" x="7265988" y="5464175"/>
          <p14:tracePt t="65090" x="7197725" y="5421313"/>
          <p14:tracePt t="65099" x="7138988" y="5387975"/>
          <p14:tracePt t="65110" x="7088188" y="5370513"/>
          <p14:tracePt t="65120" x="7027863" y="5337175"/>
          <p14:tracePt t="65130" x="6959600" y="5302250"/>
          <p14:tracePt t="65141" x="6891338" y="5286375"/>
          <p14:tracePt t="65151" x="6815138" y="5260975"/>
          <p14:tracePt t="65161" x="6756400" y="5243513"/>
          <p14:tracePt t="65170" x="6688138" y="5218113"/>
          <p14:tracePt t="65182" x="6645275" y="5208588"/>
          <p14:tracePt t="65192" x="6602413" y="5208588"/>
          <p14:tracePt t="65201" x="6569075" y="5208588"/>
          <p14:tracePt t="65211" x="6535738" y="5208588"/>
          <p14:tracePt t="65221" x="6510338" y="5208588"/>
          <p14:tracePt t="65231" x="6483350" y="5208588"/>
          <p14:tracePt t="65244" x="6467475" y="5208588"/>
          <p14:tracePt t="65251" x="6450013" y="5200650"/>
          <p14:tracePt t="65262" x="6432550" y="5200650"/>
          <p14:tracePt t="65272" x="6416675" y="5200650"/>
          <p14:tracePt t="65281" x="6407150" y="5200650"/>
          <p14:tracePt t="65294" x="6391275" y="5200650"/>
          <p14:tracePt t="65302" x="6381750" y="5192713"/>
          <p14:tracePt t="65878" x="6373813" y="5192713"/>
          <p14:tracePt t="65888" x="6356350" y="5192713"/>
          <p14:tracePt t="65898" x="6323013" y="5192713"/>
          <p14:tracePt t="65909" x="6288088" y="5192713"/>
          <p14:tracePt t="65919" x="6237288" y="5218113"/>
          <p14:tracePt t="65930" x="6194425" y="5243513"/>
          <p14:tracePt t="65940" x="6143625" y="5268913"/>
          <p14:tracePt t="65949" x="6092825" y="5286375"/>
          <p14:tracePt t="65961" x="6042025" y="5319713"/>
          <p14:tracePt t="65970" x="5999163" y="5337175"/>
          <p14:tracePt t="65981" x="5948363" y="5353050"/>
          <p14:tracePt t="65990" x="5897563" y="5380038"/>
          <p14:tracePt t="65999" x="5864225" y="5387975"/>
          <p14:tracePt t="66009" x="5838825" y="5395913"/>
          <p14:tracePt t="66018" x="5813425" y="5395913"/>
          <p14:tracePt t="66029" x="5795963" y="5405438"/>
          <p14:tracePt t="66041" x="5778500" y="5405438"/>
          <p14:tracePt t="66049" x="5778500" y="5413375"/>
          <p14:tracePt t="66059" x="5770563" y="5413375"/>
          <p14:tracePt t="66069" x="5761038" y="5413375"/>
          <p14:tracePt t="66090" x="5753100" y="5413375"/>
          <p14:tracePt t="66100" x="5745163" y="5413375"/>
          <p14:tracePt t="66109" x="5735638" y="5413375"/>
          <p14:tracePt t="66121" x="5710238" y="5413375"/>
          <p14:tracePt t="66131" x="5684838" y="5413375"/>
          <p14:tracePt t="66143" x="5668963" y="5413375"/>
          <p14:tracePt t="66151" x="5626100" y="5413375"/>
          <p14:tracePt t="66161" x="5591175" y="5413375"/>
          <p14:tracePt t="66171" x="5557838" y="5413375"/>
          <p14:tracePt t="66181" x="5524500" y="5413375"/>
          <p14:tracePt t="66193" x="5507038" y="5413375"/>
          <p14:tracePt t="66202" x="5481638" y="5413375"/>
          <p14:tracePt t="66211" x="5456238" y="5405438"/>
          <p14:tracePt t="66222" x="5421313" y="5395913"/>
          <p14:tracePt t="66232" x="5405438" y="5387975"/>
          <p14:tracePt t="66244" x="5380038" y="5380038"/>
          <p14:tracePt t="66252" x="5362575" y="5380038"/>
          <p14:tracePt t="66262" x="5353050" y="5370513"/>
          <p14:tracePt t="66273" x="5337175" y="5362575"/>
          <p14:tracePt t="66282" x="5327650" y="5362575"/>
          <p14:tracePt t="66293" x="5319713" y="5353050"/>
          <p14:tracePt t="66434" x="5319713" y="5362575"/>
          <p14:tracePt t="66454" x="5319713" y="5370513"/>
          <p14:tracePt t="66464" x="5319713" y="5380038"/>
          <p14:tracePt t="66484" x="5337175" y="5395913"/>
          <p14:tracePt t="66494" x="5345113" y="5405438"/>
          <p14:tracePt t="66505" x="5370513" y="5413375"/>
          <p14:tracePt t="66515" x="5387975" y="5421313"/>
          <p14:tracePt t="66527" x="5405438" y="5430838"/>
          <p14:tracePt t="66546" x="5421313" y="5430838"/>
          <p14:tracePt t="66556" x="5430838" y="5430838"/>
          <p14:tracePt t="66576" x="5438775" y="5430838"/>
          <p14:tracePt t="66585" x="5456238" y="5430838"/>
          <p14:tracePt t="66606" x="5472113" y="5430838"/>
          <p14:tracePt t="66615" x="5481638" y="5430838"/>
          <p14:tracePt t="66626" x="5507038" y="5421313"/>
          <p14:tracePt t="66635" x="5532438" y="5413375"/>
          <p14:tracePt t="66646" x="5557838" y="5405438"/>
          <p14:tracePt t="66658" x="5575300" y="5395913"/>
          <p14:tracePt t="66666" x="5608638" y="5380038"/>
          <p14:tracePt t="66676" x="5634038" y="5362575"/>
          <p14:tracePt t="66686" x="5659438" y="5353050"/>
          <p14:tracePt t="66696" x="5684838" y="5345113"/>
          <p14:tracePt t="66708" x="5694363" y="5337175"/>
          <p14:tracePt t="66717" x="5702300" y="5337175"/>
          <p14:tracePt t="66727" x="5719763" y="5327650"/>
          <p14:tracePt t="66758" x="5727700" y="5327650"/>
          <p14:tracePt t="66798" x="5735638" y="5327650"/>
          <p14:tracePt t="66828" x="5735638" y="5345113"/>
          <p14:tracePt t="66839" x="5735638" y="5362575"/>
          <p14:tracePt t="66848" x="5735638" y="5387975"/>
          <p14:tracePt t="66859" x="5719763" y="5413375"/>
          <p14:tracePt t="66868" x="5694363" y="5438775"/>
          <p14:tracePt t="66879" x="5659438" y="5472113"/>
          <p14:tracePt t="66893" x="5583238" y="5507038"/>
          <p14:tracePt t="66899" x="5489575" y="5540375"/>
          <p14:tracePt t="66909" x="5387975" y="5565775"/>
          <p14:tracePt t="66926" x="5302250" y="5565775"/>
          <p14:tracePt t="66929" x="5243513" y="5565775"/>
          <p14:tracePt t="66941" x="5200650" y="5565775"/>
          <p14:tracePt t="66949" x="5167313" y="5565775"/>
          <p14:tracePt t="66959" x="5157788" y="5557838"/>
          <p14:tracePt t="66969" x="5141913" y="5549900"/>
          <p14:tracePt t="66979" x="5132388" y="5549900"/>
          <p14:tracePt t="66992" x="5132388" y="5540375"/>
          <p14:tracePt t="67010" x="5132388" y="5532438"/>
          <p14:tracePt t="67042" x="5132388" y="5524500"/>
          <p14:tracePt t="67051" x="5149850" y="5514975"/>
          <p14:tracePt t="67061" x="5192713" y="5507038"/>
          <p14:tracePt t="67072" x="5251450" y="5489575"/>
          <p14:tracePt t="67081" x="5311775" y="5481638"/>
          <p14:tracePt t="67093" x="5387975" y="5464175"/>
          <p14:tracePt t="67101" x="5456238" y="5446713"/>
          <p14:tracePt t="67111" x="5514975" y="5438775"/>
          <p14:tracePt t="67122" x="5583238" y="5413375"/>
          <p14:tracePt t="67131" x="5634038" y="5413375"/>
          <p14:tracePt t="67143" x="5684838" y="5405438"/>
          <p14:tracePt t="67152" x="5719763" y="5395913"/>
          <p14:tracePt t="67162" x="5753100" y="5395913"/>
          <p14:tracePt t="67174" x="5778500" y="5387975"/>
          <p14:tracePt t="67182" x="5803900" y="5387975"/>
          <p14:tracePt t="67193" x="5821363" y="5387975"/>
          <p14:tracePt t="67202" x="5829300" y="5387975"/>
          <p14:tracePt t="67213" x="5838825" y="5387975"/>
          <p14:tracePt t="67225" x="5846763" y="5387975"/>
          <p14:tracePt t="67244" x="5854700" y="5387975"/>
          <p14:tracePt t="67253" x="5864225" y="5387975"/>
          <p14:tracePt t="67364" x="5838825" y="5387975"/>
          <p14:tracePt t="67375" x="5795963" y="5387975"/>
          <p14:tracePt t="67384" x="5727700" y="5387975"/>
          <p14:tracePt t="67394" x="5641975" y="5387975"/>
          <p14:tracePt t="67406" x="5557838" y="5387975"/>
          <p14:tracePt t="67414" x="5472113" y="5387975"/>
          <p14:tracePt t="67425" x="5395913" y="5387975"/>
          <p14:tracePt t="67435" x="5345113" y="5387975"/>
          <p14:tracePt t="67445" x="5311775" y="5387975"/>
          <p14:tracePt t="67458" x="5286375" y="5387975"/>
          <p14:tracePt t="67465" x="5276850" y="5387975"/>
          <p14:tracePt t="67476" x="5268913" y="5387975"/>
          <p14:tracePt t="67496" x="5260975" y="5387975"/>
          <p14:tracePt t="67556" x="5268913" y="5387975"/>
          <p14:tracePt t="67566" x="5294313" y="5387975"/>
          <p14:tracePt t="67576" x="5337175" y="5387975"/>
          <p14:tracePt t="67586" x="5395913" y="5387975"/>
          <p14:tracePt t="67597" x="5481638" y="5380038"/>
          <p14:tracePt t="67609" x="5575300" y="5370513"/>
          <p14:tracePt t="67617" x="5684838" y="5353050"/>
          <p14:tracePt t="67629" x="5788025" y="5345113"/>
          <p14:tracePt t="67637" x="5889625" y="5337175"/>
          <p14:tracePt t="67647" x="5957888" y="5327650"/>
          <p14:tracePt t="67658" x="6008688" y="5319713"/>
          <p14:tracePt t="67668" x="6034088" y="5319713"/>
          <p14:tracePt t="67677" x="6059488" y="5319713"/>
          <p14:tracePt t="67688" x="6067425" y="5319713"/>
          <p14:tracePt t="67697" x="6076950" y="5319713"/>
          <p14:tracePt t="67758" x="6049963" y="5319713"/>
          <p14:tracePt t="67768" x="5999163" y="5319713"/>
          <p14:tracePt t="67779" x="5897563" y="5319713"/>
          <p14:tracePt t="67790" x="5770563" y="5345113"/>
          <p14:tracePt t="67799" x="5616575" y="5353050"/>
          <p14:tracePt t="67810" x="5430838" y="5380038"/>
          <p14:tracePt t="67819" x="5268913" y="5405438"/>
          <p14:tracePt t="67830" x="5141913" y="5413375"/>
          <p14:tracePt t="67841" x="5056188" y="5438775"/>
          <p14:tracePt t="67850" x="5013325" y="5446713"/>
          <p14:tracePt t="67859" x="4987925" y="5456238"/>
          <p14:tracePt t="67870" x="4972050" y="5456238"/>
          <p14:tracePt t="67880" x="4962525" y="5464175"/>
          <p14:tracePt t="67970" x="4972050" y="5464175"/>
          <p14:tracePt t="67981" x="4997450" y="5472113"/>
          <p14:tracePt t="67992" x="5022850" y="5481638"/>
          <p14:tracePt t="68001" x="5056188" y="5481638"/>
          <p14:tracePt t="68011" x="5116513" y="5481638"/>
          <p14:tracePt t="68023" x="5157788" y="5481638"/>
          <p14:tracePt t="68031" x="5218113" y="5481638"/>
          <p14:tracePt t="68042" x="5260975" y="5481638"/>
          <p14:tracePt t="68051" x="5319713" y="5481638"/>
          <p14:tracePt t="68062" x="5370513" y="5481638"/>
          <p14:tracePt t="68074" x="5395913" y="5472113"/>
          <p14:tracePt t="68082" x="5430838" y="5464175"/>
          <p14:tracePt t="68093" x="5446713" y="5464175"/>
          <p14:tracePt t="68102" x="5464175" y="5464175"/>
          <p14:tracePt t="68123" x="5472113" y="5464175"/>
          <p14:tracePt t="68193" x="5456238" y="5456238"/>
          <p14:tracePt t="68203" x="5421313" y="5456238"/>
          <p14:tracePt t="68213" x="5345113" y="5456238"/>
          <p14:tracePt t="68224" x="5243513" y="5456238"/>
          <p14:tracePt t="68234" x="5124450" y="5456238"/>
          <p14:tracePt t="68244" x="5005388" y="5438775"/>
          <p14:tracePt t="68255" x="4903788" y="5438775"/>
          <p14:tracePt t="68264" x="4835525" y="5438775"/>
          <p14:tracePt t="68275" x="4792663" y="5430838"/>
          <p14:tracePt t="68284" x="4767263" y="5430838"/>
          <p14:tracePt t="68294" x="4749800" y="5421313"/>
          <p14:tracePt t="68314" x="4741863" y="5421313"/>
          <p14:tracePt t="68375" x="4759325" y="5421313"/>
          <p14:tracePt t="68385" x="4792663" y="5421313"/>
          <p14:tracePt t="68395" x="4843463" y="5421313"/>
          <p14:tracePt t="68406" x="4886325" y="5421313"/>
          <p14:tracePt t="68415" x="4962525" y="5421313"/>
          <p14:tracePt t="68425" x="5030788" y="5421313"/>
          <p14:tracePt t="68436" x="5091113" y="5421313"/>
          <p14:tracePt t="68446" x="5157788" y="5421313"/>
          <p14:tracePt t="68457" x="5243513" y="5421313"/>
          <p14:tracePt t="68466" x="5319713" y="5421313"/>
          <p14:tracePt t="68476" x="5387975" y="5405438"/>
          <p14:tracePt t="68487" x="5464175" y="5395913"/>
          <p14:tracePt t="68496" x="5524500" y="5387975"/>
          <p14:tracePt t="68507" x="5583238" y="5380038"/>
          <p14:tracePt t="68517" x="5659438" y="5353050"/>
          <p14:tracePt t="68526" x="5719763" y="5337175"/>
          <p14:tracePt t="68537" x="5795963" y="5294313"/>
          <p14:tracePt t="68547" x="5864225" y="5251450"/>
          <p14:tracePt t="68558" x="5940425" y="5200650"/>
          <p14:tracePt t="68567" x="6016625" y="5149850"/>
          <p14:tracePt t="68577" x="6092825" y="5091113"/>
          <p14:tracePt t="68590" x="6153150" y="5048250"/>
          <p14:tracePt t="68597" x="6221413" y="5022850"/>
          <p14:tracePt t="68609" x="6254750" y="4987925"/>
          <p14:tracePt t="68618" x="6305550" y="4972050"/>
          <p14:tracePt t="68628" x="6338888" y="4962525"/>
          <p14:tracePt t="68640" x="6348413" y="4954588"/>
          <p14:tracePt t="68648" x="6365875" y="4946650"/>
          <p14:tracePt t="68891" x="6381750" y="4946650"/>
          <p14:tracePt t="68901" x="6391275" y="4946650"/>
          <p14:tracePt t="68911" x="6424613" y="4937125"/>
          <p14:tracePt t="68922" x="6457950" y="4929188"/>
          <p14:tracePt t="68931" x="6492875" y="4919663"/>
          <p14:tracePt t="68942" x="6535738" y="4911725"/>
          <p14:tracePt t="68952" x="6586538" y="4903788"/>
          <p14:tracePt t="68962" x="6627813" y="4903788"/>
          <p14:tracePt t="68973" x="6670675" y="4903788"/>
          <p14:tracePt t="68982" x="6705600" y="4903788"/>
          <p14:tracePt t="68991" x="6731000" y="4903788"/>
          <p14:tracePt t="69003" x="6746875" y="4903788"/>
          <p14:tracePt t="69012" x="6764338" y="4903788"/>
          <p14:tracePt t="69025" x="6772275" y="4903788"/>
          <p14:tracePt t="69033" x="6789738" y="4903788"/>
          <p14:tracePt t="69042" x="6799263" y="4903788"/>
          <p14:tracePt t="69062" x="6807200" y="4903788"/>
          <p14:tracePt t="69074" x="6824663" y="4903788"/>
          <p14:tracePt t="69083" x="6824663" y="4911725"/>
          <p14:tracePt t="69093" x="6832600" y="4911725"/>
          <p14:tracePt t="69106" x="6850063" y="4929188"/>
          <p14:tracePt t="69113" x="6865938" y="4954588"/>
          <p14:tracePt t="69124" x="6883400" y="4979988"/>
          <p14:tracePt t="69133" x="6908800" y="5005388"/>
          <p14:tracePt t="69143" x="6926263" y="5022850"/>
          <p14:tracePt t="69156" x="6943725" y="5048250"/>
          <p14:tracePt t="69163" x="6969125" y="5081588"/>
          <p14:tracePt t="69174" x="6994525" y="5106988"/>
          <p14:tracePt t="69192" x="7010400" y="5132388"/>
          <p14:tracePt t="69195" x="7027863" y="5149850"/>
          <p14:tracePt t="69206" x="7045325" y="5167313"/>
          <p14:tracePt t="69224" x="7053263" y="5175250"/>
          <p14:tracePt t="69234" x="7061200" y="5183188"/>
          <p14:tracePt t="69528" x="7070725" y="5183188"/>
          <p14:tracePt t="69538" x="7088188" y="5183188"/>
          <p14:tracePt t="69548" x="7096125" y="5183188"/>
          <p14:tracePt t="69558" x="7113588" y="5183188"/>
          <p14:tracePt t="69568" x="7146925" y="5192713"/>
          <p14:tracePt t="69578" x="7189788" y="5218113"/>
          <p14:tracePt t="69590" x="7248525" y="5235575"/>
          <p14:tracePt t="69598" x="7316788" y="5268913"/>
          <p14:tracePt t="69608" x="7402513" y="5302250"/>
          <p14:tracePt t="69619" x="7494588" y="5319713"/>
          <p14:tracePt t="69628" x="7572375" y="5353050"/>
          <p14:tracePt t="69640" x="7631113" y="5387975"/>
          <p14:tracePt t="69649" x="7691438" y="5395913"/>
          <p14:tracePt t="69659" x="7724775" y="5413375"/>
          <p14:tracePt t="69674" x="7758113" y="5421313"/>
          <p14:tracePt t="69680" x="7783513" y="5430838"/>
          <p14:tracePt t="69691" x="7800975" y="5430838"/>
          <p14:tracePt t="69700" x="7818438" y="5430838"/>
          <p14:tracePt t="69710" x="7826375" y="5430838"/>
          <p14:tracePt t="69730" x="7835900" y="5430838"/>
          <p14:tracePt t="69750" x="7843838" y="5430838"/>
          <p14:tracePt t="70013" x="7851775" y="5430838"/>
          <p14:tracePt t="70023" x="7869238" y="5430838"/>
          <p14:tracePt t="70033" x="7902575" y="5438775"/>
          <p14:tracePt t="70043" x="7945438" y="5446713"/>
          <p14:tracePt t="70054" x="8021638" y="5456238"/>
          <p14:tracePt t="70063" x="8124825" y="5481638"/>
          <p14:tracePt t="70074" x="8226425" y="5489575"/>
          <p14:tracePt t="70084" x="8310563" y="5497513"/>
          <p14:tracePt t="70094" x="8396288" y="5524500"/>
          <p14:tracePt t="70106" x="8455025" y="5532438"/>
          <p14:tracePt t="70114" x="8497888" y="5532438"/>
          <p14:tracePt t="70124" x="8523288" y="5540375"/>
          <p14:tracePt t="70134" x="8548688" y="5549900"/>
          <p14:tracePt t="70144" x="8558213" y="5549900"/>
          <p14:tracePt t="70156" x="8558213" y="5557838"/>
          <p14:tracePt t="70165" x="8566150" y="5557838"/>
          <p14:tracePt t="70235" x="8558213" y="5565775"/>
          <p14:tracePt t="70245" x="8523288" y="5583238"/>
          <p14:tracePt t="70256" x="8464550" y="5608638"/>
          <p14:tracePt t="70265" x="8362950" y="5626100"/>
          <p14:tracePt t="70276" x="8234363" y="5668963"/>
          <p14:tracePt t="70288" x="8089900" y="5676900"/>
          <p14:tracePt t="70296" x="7954963" y="5676900"/>
          <p14:tracePt t="70306" x="7810500" y="5676900"/>
          <p14:tracePt t="70316" x="7681913" y="5659438"/>
          <p14:tracePt t="70326" x="7572375" y="5634038"/>
          <p14:tracePt t="70338" x="7478713" y="5591175"/>
          <p14:tracePt t="70346" x="7402513" y="5557838"/>
          <p14:tracePt t="70357" x="7350125" y="5532438"/>
          <p14:tracePt t="70367" x="7299325" y="5497513"/>
          <p14:tracePt t="70377" x="7265988" y="5472113"/>
          <p14:tracePt t="70388" x="7240588" y="5446713"/>
          <p14:tracePt t="70397" x="7205663" y="5430838"/>
          <p14:tracePt t="70407" x="7180263" y="5413375"/>
          <p14:tracePt t="70418" x="7154863" y="5395913"/>
          <p14:tracePt t="70428" x="7146925" y="5395913"/>
          <p14:tracePt t="70439" x="7121525" y="5380038"/>
          <p14:tracePt t="70448" x="7104063" y="5370513"/>
          <p14:tracePt t="70458" x="7078663" y="5362575"/>
          <p14:tracePt t="70469" x="7070725" y="5353050"/>
          <p14:tracePt t="70478" x="7053263" y="5353050"/>
          <p14:tracePt t="70489" x="7035800" y="5345113"/>
          <p14:tracePt t="70498" x="7019925" y="5337175"/>
          <p14:tracePt t="70508" x="7002463" y="5327650"/>
          <p14:tracePt t="70521" x="6994525" y="5327650"/>
          <p14:tracePt t="70528" x="6985000" y="5327650"/>
          <p14:tracePt t="70540" x="6977063" y="5327650"/>
          <p14:tracePt t="70549" x="6969125" y="5319713"/>
          <p14:tracePt t="70559" x="6959600" y="5311775"/>
          <p14:tracePt t="70589" x="6951663" y="5302250"/>
          <p14:tracePt t="70701" x="6959600" y="5302250"/>
          <p14:tracePt t="70711" x="6977063" y="5311775"/>
          <p14:tracePt t="70721" x="7027863" y="5345113"/>
          <p14:tracePt t="70731" x="7104063" y="5387975"/>
          <p14:tracePt t="70741" x="7197725" y="5438775"/>
          <p14:tracePt t="70752" x="7316788" y="5524500"/>
          <p14:tracePt t="70761" x="7435850" y="5600700"/>
          <p14:tracePt t="70772" x="7562850" y="5659438"/>
          <p14:tracePt t="70782" x="7699375" y="5727700"/>
          <p14:tracePt t="70791" x="7826375" y="5770563"/>
          <p14:tracePt t="70804" x="7945438" y="5788025"/>
          <p14:tracePt t="70811" x="8047038" y="5813425"/>
          <p14:tracePt t="70823" x="8140700" y="5813425"/>
          <p14:tracePt t="70832" x="8226425" y="5813425"/>
          <p14:tracePt t="70842" x="8285163" y="5813425"/>
          <p14:tracePt t="70855" x="8345488" y="5813425"/>
          <p14:tracePt t="70862" x="8378825" y="5813425"/>
          <p14:tracePt t="70873" x="8396288" y="5813425"/>
          <p14:tracePt t="70883" x="8421688" y="5813425"/>
          <p14:tracePt t="70893" x="8429625" y="5813425"/>
          <p14:tracePt t="70923" x="8439150" y="5813425"/>
          <p14:tracePt t="71388" x="8439150" y="5803900"/>
          <p14:tracePt t="71398" x="8413750" y="5795963"/>
          <p14:tracePt t="71408" x="8378825" y="5761038"/>
          <p14:tracePt t="71420" x="8302625" y="5719763"/>
          <p14:tracePt t="71429" x="8191500" y="5651500"/>
          <p14:tracePt t="71439" x="8031163" y="5540375"/>
          <p14:tracePt t="71448" x="7843838" y="5456238"/>
          <p14:tracePt t="71459" x="7673975" y="5362575"/>
          <p14:tracePt t="71471" x="7546975" y="5302250"/>
          <p14:tracePt t="71479" x="7418388" y="5260975"/>
          <p14:tracePt t="71489" x="7283450" y="5243513"/>
          <p14:tracePt t="71499" x="7180263" y="5218113"/>
          <p14:tracePt t="71509" x="7096125" y="5208588"/>
          <p14:tracePt t="71521" x="7035800" y="5200650"/>
          <p14:tracePt t="71530" x="6994525" y="5183188"/>
          <p14:tracePt t="71540" x="6943725" y="5175250"/>
          <p14:tracePt t="71550" x="6916738" y="5175250"/>
          <p14:tracePt t="71561" x="6891338" y="5167313"/>
          <p14:tracePt t="71571" x="6865938" y="5167313"/>
          <p14:tracePt t="71580" x="6850063" y="5167313"/>
          <p14:tracePt t="71590" x="6832600" y="5167313"/>
          <p14:tracePt t="71601" x="6815138" y="5167313"/>
          <p14:tracePt t="71610" x="6807200" y="5167313"/>
          <p14:tracePt t="71621" x="6799263" y="5167313"/>
          <p14:tracePt t="71631" x="6789738" y="5167313"/>
          <p14:tracePt t="71652" x="6772275" y="5167313"/>
          <p14:tracePt t="71661" x="6756400" y="5167313"/>
          <p14:tracePt t="71681" x="6738938" y="5167313"/>
          <p14:tracePt t="71692" x="6731000" y="5167313"/>
          <p14:tracePt t="71704" x="6713538" y="5167313"/>
          <p14:tracePt t="71711" x="6696075" y="5167313"/>
          <p14:tracePt t="71722" x="6688138" y="5167313"/>
          <p14:tracePt t="71732" x="6670675" y="5167313"/>
          <p14:tracePt t="71742" x="6654800" y="5167313"/>
          <p14:tracePt t="71754" x="6645275" y="5175250"/>
          <p14:tracePt t="71762" x="6627813" y="5192713"/>
          <p14:tracePt t="71773" x="6602413" y="5208588"/>
          <p14:tracePt t="71782" x="6586538" y="5235575"/>
          <p14:tracePt t="71792" x="6561138" y="5251450"/>
          <p14:tracePt t="71804" x="6551613" y="5268913"/>
          <p14:tracePt t="71813" x="6526213" y="5294313"/>
          <p14:tracePt t="71823" x="6510338" y="5319713"/>
          <p14:tracePt t="71833" x="6492875" y="5345113"/>
          <p14:tracePt t="71843" x="6483350" y="5345113"/>
          <p14:tracePt t="71854" x="6475413" y="5362575"/>
          <p14:tracePt t="71863" x="6467475" y="5380038"/>
          <p14:tracePt t="71873" x="6457950" y="5380038"/>
          <p14:tracePt t="71884" x="6450013" y="5387975"/>
          <p14:tracePt t="71893" x="6450013" y="5405438"/>
          <p14:tracePt t="72186" x="6432550" y="5405438"/>
          <p14:tracePt t="72197" x="6424613" y="5405438"/>
          <p14:tracePt t="72207" x="6391275" y="5405438"/>
          <p14:tracePt t="72219" x="6356350" y="5405438"/>
          <p14:tracePt t="72227" x="6288088" y="5421313"/>
          <p14:tracePt t="72238" x="6203950" y="5430838"/>
          <p14:tracePt t="72247" x="6118225" y="5430838"/>
          <p14:tracePt t="72257" x="6034088" y="5446713"/>
          <p14:tracePt t="72270" x="5957888" y="5472113"/>
          <p14:tracePt t="72278" x="5880100" y="5489575"/>
          <p14:tracePt t="72288" x="5821363" y="5514975"/>
          <p14:tracePt t="72298" x="5770563" y="5532438"/>
          <p14:tracePt t="72308" x="5727700" y="5540375"/>
          <p14:tracePt t="72320" x="5694363" y="5557838"/>
          <p14:tracePt t="72329" x="5668963" y="5565775"/>
          <p14:tracePt t="72338" x="5651500" y="5575300"/>
          <p14:tracePt t="72349" x="5641975" y="5583238"/>
          <p14:tracePt t="72359" x="5626100" y="5591175"/>
          <p14:tracePt t="72370" x="5608638" y="5600700"/>
          <p14:tracePt t="72379" x="5600700" y="5600700"/>
          <p14:tracePt t="72389" x="5591175" y="5600700"/>
          <p14:tracePt t="72400" x="5583238" y="5608638"/>
          <p14:tracePt t="72420" x="5575300" y="5608638"/>
          <p14:tracePt t="72430" x="5557838" y="5608638"/>
          <p14:tracePt t="72450" x="5540375" y="5608638"/>
          <p14:tracePt t="72460" x="5524500" y="5608638"/>
          <p14:tracePt t="72471" x="5514975" y="5608638"/>
          <p14:tracePt t="72480" x="5489575" y="5608638"/>
          <p14:tracePt t="72490" x="5481638" y="5608638"/>
          <p14:tracePt t="72502" x="5464175" y="5608638"/>
          <p14:tracePt t="72510" x="5446713" y="5608638"/>
          <p14:tracePt t="72521" x="5430838" y="5600700"/>
          <p14:tracePt t="72530" x="5413375" y="5591175"/>
          <p14:tracePt t="72541" x="5387975" y="5575300"/>
          <p14:tracePt t="72552" x="5370513" y="5575300"/>
          <p14:tracePt t="72561" x="5362575" y="5557838"/>
          <p14:tracePt t="72572" x="5345113" y="5549900"/>
          <p14:tracePt t="72581" x="5327650" y="5540375"/>
          <p14:tracePt t="72591" x="5311775" y="5532438"/>
          <p14:tracePt t="72611" x="5302250" y="5524500"/>
          <p14:tracePt t="72622" x="5294313" y="5524500"/>
          <p14:tracePt t="72642" x="5294313" y="5514975"/>
          <p14:tracePt t="72764" x="5319713" y="5532438"/>
          <p14:tracePt t="72773" x="5362575" y="5549900"/>
          <p14:tracePt t="72785" x="5438775" y="5557838"/>
          <p14:tracePt t="72793" x="5532438" y="5557838"/>
          <p14:tracePt t="72804" x="5634038" y="5557838"/>
          <p14:tracePt t="72813" x="5778500" y="5557838"/>
          <p14:tracePt t="72823" x="5915025" y="5540375"/>
          <p14:tracePt t="72837" x="6084888" y="5507038"/>
          <p14:tracePt t="72844" x="6229350" y="5472113"/>
          <p14:tracePt t="72855" x="6338888" y="5438775"/>
          <p14:tracePt t="72864" x="6432550" y="5413375"/>
          <p14:tracePt t="72874" x="6492875" y="5395913"/>
          <p14:tracePt t="72886" x="6526213" y="5387975"/>
          <p14:tracePt t="72894" x="6543675" y="5380038"/>
          <p14:tracePt t="72905" x="6561138" y="5370513"/>
          <p14:tracePt t="72916" x="6569075" y="5370513"/>
          <p14:tracePt t="72925" x="6569075" y="5362575"/>
          <p14:tracePt t="76837" x="6551613" y="5362575"/>
          <p14:tracePt t="76848" x="6518275" y="5362575"/>
          <p14:tracePt t="76857" x="6467475" y="5362575"/>
          <p14:tracePt t="76867" x="6391275" y="5387975"/>
          <p14:tracePt t="76878" x="6313488" y="5405438"/>
          <p14:tracePt t="76887" x="6246813" y="5430838"/>
          <p14:tracePt t="76899" x="6169025" y="5446713"/>
          <p14:tracePt t="76908" x="6118225" y="5472113"/>
          <p14:tracePt t="76918" x="6076950" y="5481638"/>
          <p14:tracePt t="76929" x="6042025" y="5489575"/>
          <p14:tracePt t="76938" x="6016625" y="5489575"/>
          <p14:tracePt t="76950" x="6008688" y="5489575"/>
          <p14:tracePt t="76971" x="5983288" y="5489575"/>
          <p14:tracePt t="76989" x="5973763" y="5489575"/>
          <p14:tracePt t="77001" x="5965825" y="5489575"/>
          <p14:tracePt t="77009" x="5957888" y="5489575"/>
          <p14:tracePt t="77019" x="5932488" y="5489575"/>
          <p14:tracePt t="77032" x="5905500" y="5489575"/>
          <p14:tracePt t="77039" x="5889625" y="5489575"/>
          <p14:tracePt t="77050" x="5864225" y="5481638"/>
          <p14:tracePt t="77060" x="5838825" y="5464175"/>
          <p14:tracePt t="77070" x="5803900" y="5456238"/>
          <p14:tracePt t="77083" x="5778500" y="5446713"/>
          <p14:tracePt t="77090" x="5761038" y="5438775"/>
          <p14:tracePt t="77101" x="5735638" y="5421313"/>
          <p14:tracePt t="77110" x="5710238" y="5421313"/>
          <p14:tracePt t="77120" x="5702300" y="5413375"/>
          <p14:tracePt t="77132" x="5684838" y="5413375"/>
          <p14:tracePt t="77141" x="5668963" y="5413375"/>
          <p14:tracePt t="77150" x="5659438" y="5413375"/>
          <p14:tracePt t="77162" x="5641975" y="5413375"/>
          <p14:tracePt t="77171" x="5634038" y="5413375"/>
          <p14:tracePt t="77182" x="5616575" y="5413375"/>
          <p14:tracePt t="77191" x="5608638" y="5421313"/>
          <p14:tracePt t="77201" x="5591175" y="5430838"/>
          <p14:tracePt t="77212" x="5583238" y="5438775"/>
          <p14:tracePt t="77222" x="5575300" y="5456238"/>
          <p14:tracePt t="77232" x="5565775" y="5464175"/>
          <p14:tracePt t="77242" x="5557838" y="5472113"/>
          <p14:tracePt t="77252" x="5549900" y="5481638"/>
          <p14:tracePt t="77265" x="5540375" y="5489575"/>
          <p14:tracePt t="77272" x="5532438" y="5497513"/>
          <p14:tracePt t="77283" x="5524500" y="5507038"/>
          <p14:tracePt t="77292" x="5507038" y="5514975"/>
          <p14:tracePt t="77302" x="5507038" y="5524500"/>
          <p14:tracePt t="77322" x="5497513" y="5524500"/>
          <p14:tracePt t="77333" x="5489575" y="5524500"/>
          <p14:tracePt t="77373" x="5481638" y="5524500"/>
          <p14:tracePt t="77413" x="5481638" y="5532438"/>
          <p14:tracePt t="77433" x="5481638" y="5540375"/>
          <p14:tracePt t="77474" x="5481638" y="5549900"/>
          <p14:tracePt t="77484" x="5481638" y="5557838"/>
          <p14:tracePt t="77495" x="5481638" y="5565775"/>
          <p14:tracePt t="77515" x="5481638" y="5583238"/>
          <p14:tracePt t="77525" x="5481638" y="5591175"/>
          <p14:tracePt t="77535" x="5481638" y="5608638"/>
          <p14:tracePt t="77546" x="5481638" y="5626100"/>
          <p14:tracePt t="77555" x="5481638" y="5634038"/>
          <p14:tracePt t="77565" x="5481638" y="5668963"/>
          <p14:tracePt t="77575" x="5481638" y="5694363"/>
          <p14:tracePt t="77585" x="5481638" y="5702300"/>
          <p14:tracePt t="77598" x="5481638" y="5727700"/>
          <p14:tracePt t="77606" x="5481638" y="5735638"/>
          <p14:tracePt t="77616" x="5489575" y="5753100"/>
          <p14:tracePt t="77626" x="5489575" y="5761038"/>
          <p14:tracePt t="77636" x="5497513" y="5770563"/>
          <p14:tracePt t="77656" x="5507038" y="5778500"/>
          <p14:tracePt t="77677" x="5514975" y="5788025"/>
          <p14:tracePt t="78910" x="5497513" y="5778500"/>
          <p14:tracePt t="78920" x="5446713" y="5735638"/>
          <p14:tracePt t="78934" x="5286375" y="5634038"/>
          <p14:tracePt t="78940" x="4886325" y="5413375"/>
          <p14:tracePt t="78950" x="4419600" y="5208588"/>
          <p14:tracePt t="78964" x="3943350" y="5005388"/>
          <p14:tracePt t="78970" x="3424238" y="4818063"/>
          <p14:tracePt t="78981" x="2957513" y="4657725"/>
          <p14:tracePt t="78991" x="2516188" y="4470400"/>
          <p14:tracePt t="79001" x="2098675" y="4316413"/>
          <p14:tracePt t="79014" x="1801813" y="4171950"/>
          <p14:tracePt t="79021" x="1555750" y="4062413"/>
          <p14:tracePt t="79031" x="1385888" y="3960813"/>
          <p14:tracePt t="79324" x="1360488" y="3943350"/>
          <p14:tracePt t="79334" x="1257300" y="3883025"/>
          <p14:tracePt t="79345" x="985838" y="3697288"/>
          <p14:tracePt t="79355" x="611188" y="3416300"/>
          <p14:tracePt t="79365" x="203200" y="3109913"/>
          <p14:tracePt t="80334" x="1019175" y="220663"/>
          <p14:tracePt t="80334" x="1827213" y="433388"/>
          <p14:tracePt t="80334" x="2820988" y="671513"/>
          <p14:tracePt t="80334" x="3925888" y="858838"/>
          <p14:tracePt t="80334" x="5030788" y="1003300"/>
          <p14:tracePt t="80334" x="5616575" y="1087438"/>
          <p14:tracePt t="80334" x="6067425" y="1147763"/>
          <p14:tracePt t="80334" x="6594475" y="1206500"/>
          <p14:tracePt t="80334" x="7035800" y="1249363"/>
          <p14:tracePt t="80334" x="7443788" y="1266825"/>
          <p14:tracePt t="80334" x="7443788" y="1257300"/>
          <p14:tracePt t="80334" x="7504113" y="1198563"/>
          <p14:tracePt t="80334" x="7861300" y="952500"/>
          <p14:tracePt t="80334" x="8599488" y="48418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2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Hemosiderin</a:t>
            </a:r>
            <a:r>
              <a:rPr lang="en-US" sz="32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-derived granular pigment </a:t>
            </a:r>
          </a:p>
          <a:p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Iron +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apoferritin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==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ferritin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micelles </a:t>
            </a:r>
          </a:p>
          <a:p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Physiologic in the mononuclear phagocytes of the BM, spleen, and liver, from RBC turnover </a:t>
            </a:r>
          </a:p>
          <a:p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Bruise: local pathologic deposition from hemorrhage </a:t>
            </a:r>
          </a:p>
          <a:p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Hemosiderosis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: systemic pathologic deposition of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hemosiderin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hemochromatosis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, hemolytic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anemias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, repeated blood transfusions)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1" y="1143000"/>
            <a:ext cx="342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429000"/>
            <a:ext cx="3429001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616"/>
    </mc:Choice>
    <mc:Fallback xmlns="">
      <p:transition spd="slow" advTm="130616"/>
    </mc:Fallback>
  </mc:AlternateContent>
  <p:extLst>
    <p:ext uri="{3A86A75C-4F4B-4683-9AE1-C65F6400EC91}">
      <p14:laserTraceLst xmlns:p14="http://schemas.microsoft.com/office/powerpoint/2010/main">
        <p14:tracePtLst>
          <p14:tracePt t="13386" x="4564063" y="5380038"/>
          <p14:tracePt t="36683" x="4579938" y="5353050"/>
          <p14:tracePt t="36693" x="4605338" y="5294313"/>
          <p14:tracePt t="36703" x="4691063" y="5157788"/>
          <p14:tracePt t="36713" x="4868863" y="4903788"/>
          <p14:tracePt t="36724" x="5081588" y="4630738"/>
          <p14:tracePt t="36733" x="5302250" y="4333875"/>
          <p14:tracePt t="36743" x="5489575" y="4095750"/>
          <p14:tracePt t="36754" x="5668963" y="3883025"/>
          <p14:tracePt t="36763" x="5821363" y="3705225"/>
          <p14:tracePt t="36774" x="5940425" y="3568700"/>
          <p14:tracePt t="36784" x="6034088" y="3467100"/>
          <p14:tracePt t="36794" x="6127750" y="3355975"/>
          <p14:tracePt t="36808" x="6211888" y="3263900"/>
          <p14:tracePt t="36814" x="6280150" y="3170238"/>
          <p14:tracePt t="36825" x="6330950" y="3109913"/>
          <p14:tracePt t="36835" x="6391275" y="3025775"/>
          <p14:tracePt t="36845" x="6442075" y="2965450"/>
          <p14:tracePt t="36858" x="6483350" y="2897188"/>
          <p14:tracePt t="36865" x="6526213" y="2838450"/>
          <p14:tracePt t="36876" x="6577013" y="2762250"/>
          <p14:tracePt t="36885" x="6602413" y="2686050"/>
          <p14:tracePt t="36895" x="6637338" y="2608263"/>
          <p14:tracePt t="36907" x="6662738" y="2524125"/>
          <p14:tracePt t="36915" x="6680200" y="2447925"/>
          <p14:tracePt t="36926" x="6696075" y="2387600"/>
          <p14:tracePt t="36942" x="6705600" y="2328863"/>
          <p14:tracePt t="36945" x="6705600" y="2286000"/>
          <p14:tracePt t="36958" x="6705600" y="2235200"/>
          <p14:tracePt t="36966" x="6705600" y="2192338"/>
          <p14:tracePt t="36976" x="6705600" y="2166938"/>
          <p14:tracePt t="36987" x="6705600" y="2133600"/>
          <p14:tracePt t="36996" x="6705600" y="2108200"/>
          <p14:tracePt t="37007" x="6705600" y="2082800"/>
          <p14:tracePt t="37017" x="6696075" y="2082800"/>
          <p14:tracePt t="37027" x="6688138" y="2065338"/>
          <p14:tracePt t="37038" x="6654800" y="2055813"/>
          <p14:tracePt t="37047" x="6611938" y="2055813"/>
          <p14:tracePt t="37057" x="6561138" y="2055813"/>
          <p14:tracePt t="37068" x="6500813" y="2065338"/>
          <p14:tracePt t="37077" x="6457950" y="2090738"/>
          <p14:tracePt t="37091" x="6407150" y="2116138"/>
          <p14:tracePt t="37097" x="6365875" y="2149475"/>
          <p14:tracePt t="37109" x="6330950" y="2166938"/>
          <p14:tracePt t="37118" x="6297613" y="2174875"/>
          <p14:tracePt t="37129" x="6280150" y="2184400"/>
          <p14:tracePt t="37140" x="6254750" y="2192338"/>
          <p14:tracePt t="37147" x="6237288" y="2200275"/>
          <p14:tracePt t="37158" x="6211888" y="2209800"/>
          <p14:tracePt t="37167" x="6203950" y="2217738"/>
          <p14:tracePt t="37177" x="6194425" y="2227263"/>
          <p14:tracePt t="37189" x="6186488" y="2227263"/>
          <p14:tracePt t="37199" x="6178550" y="2243138"/>
          <p14:tracePt t="37210" x="6169025" y="2268538"/>
          <p14:tracePt t="37219" x="6161088" y="2286000"/>
          <p14:tracePt t="37229" x="6153150" y="2336800"/>
          <p14:tracePt t="37241" x="6143625" y="2379663"/>
          <p14:tracePt t="37249" x="6143625" y="2422525"/>
          <p14:tracePt t="37260" x="6135688" y="2455863"/>
          <p14:tracePt t="37270" x="6135688" y="2489200"/>
          <p14:tracePt t="37279" x="6127750" y="2524125"/>
          <p14:tracePt t="37290" x="6127750" y="2532063"/>
          <p14:tracePt t="37300" x="6127750" y="2549525"/>
          <p14:tracePt t="37310" x="6127750" y="2557463"/>
          <p14:tracePt t="37351" x="6127750" y="2566988"/>
          <p14:tracePt t="37361" x="6153150" y="2566988"/>
          <p14:tracePt t="37372" x="6178550" y="2566988"/>
          <p14:tracePt t="37380" x="6203950" y="2566988"/>
          <p14:tracePt t="37391" x="6237288" y="2566988"/>
          <p14:tracePt t="37401" x="6272213" y="2566988"/>
          <p14:tracePt t="37411" x="6288088" y="2566988"/>
          <p14:tracePt t="37423" x="6305550" y="2566988"/>
          <p14:tracePt t="37431" x="6330950" y="2566988"/>
          <p14:tracePt t="37451" x="6338888" y="2566988"/>
          <p14:tracePt t="37461" x="6348413" y="2566988"/>
          <p14:tracePt t="37542" x="6338888" y="2566988"/>
          <p14:tracePt t="37552" x="6330950" y="2557463"/>
          <p14:tracePt t="37563" x="6305550" y="2549525"/>
          <p14:tracePt t="37573" x="6288088" y="2549525"/>
          <p14:tracePt t="37583" x="6272213" y="2541588"/>
          <p14:tracePt t="37593" x="6262688" y="2532063"/>
          <p14:tracePt t="37604" x="6246813" y="2524125"/>
          <p14:tracePt t="37613" x="6229350" y="2516188"/>
          <p14:tracePt t="37634" x="6221413" y="2506663"/>
          <p14:tracePt t="37644" x="6211888" y="2498725"/>
          <p14:tracePt t="37656" x="6211888" y="2489200"/>
          <p14:tracePt t="37664" x="6203950" y="2489200"/>
          <p14:tracePt t="37675" x="6203950" y="2473325"/>
          <p14:tracePt t="37684" x="6203950" y="2455863"/>
          <p14:tracePt t="37694" x="6203950" y="2438400"/>
          <p14:tracePt t="37706" x="6203950" y="2422525"/>
          <p14:tracePt t="37714" x="6203950" y="2387600"/>
          <p14:tracePt t="37724" x="6203950" y="2362200"/>
          <p14:tracePt t="37735" x="6203950" y="2328863"/>
          <p14:tracePt t="37745" x="6229350" y="2293938"/>
          <p14:tracePt t="37756" x="6254750" y="2268538"/>
          <p14:tracePt t="37765" x="6280150" y="2227263"/>
          <p14:tracePt t="37776" x="6305550" y="2209800"/>
          <p14:tracePt t="37786" x="6330950" y="2200275"/>
          <p14:tracePt t="37795" x="6365875" y="2184400"/>
          <p14:tracePt t="37806" x="6381750" y="2184400"/>
          <p14:tracePt t="37816" x="6416675" y="2184400"/>
          <p14:tracePt t="37825" x="6450013" y="2184400"/>
          <p14:tracePt t="37836" x="6475413" y="2184400"/>
          <p14:tracePt t="37846" x="6510338" y="2184400"/>
          <p14:tracePt t="37856" x="6535738" y="2184400"/>
          <p14:tracePt t="37866" x="6551613" y="2192338"/>
          <p14:tracePt t="38159" x="6543675" y="2192338"/>
          <p14:tracePt t="38171" x="6510338" y="2174875"/>
          <p14:tracePt t="38179" x="6450013" y="2159000"/>
          <p14:tracePt t="38190" x="6348413" y="2133600"/>
          <p14:tracePt t="38199" x="6229350" y="2116138"/>
          <p14:tracePt t="38210" x="6118225" y="2090738"/>
          <p14:tracePt t="38222" x="5991225" y="2082800"/>
          <p14:tracePt t="38230" x="5905500" y="2065338"/>
          <p14:tracePt t="38241" x="5846763" y="2055813"/>
          <p14:tracePt t="38250" x="5795963" y="2055813"/>
          <p14:tracePt t="38260" x="5778500" y="2055813"/>
          <p14:tracePt t="38272" x="5761038" y="2055813"/>
          <p14:tracePt t="38280" x="5753100" y="2055813"/>
          <p14:tracePt t="38473" x="5753100" y="2047875"/>
          <p14:tracePt t="38493" x="5761038" y="2030413"/>
          <p14:tracePt t="38504" x="5778500" y="2005013"/>
          <p14:tracePt t="38513" x="5795963" y="1997075"/>
          <p14:tracePt t="38523" x="5829300" y="1954213"/>
          <p14:tracePt t="38533" x="5880100" y="1928813"/>
          <p14:tracePt t="38543" x="5940425" y="1920875"/>
          <p14:tracePt t="38555" x="5983288" y="1895475"/>
          <p14:tracePt t="38564" x="6016625" y="1895475"/>
          <p14:tracePt t="38574" x="6049963" y="1895475"/>
          <p14:tracePt t="38584" x="6084888" y="1895475"/>
          <p14:tracePt t="38594" x="6102350" y="1895475"/>
          <p14:tracePt t="38606" x="6118225" y="1920875"/>
          <p14:tracePt t="38614" x="6135688" y="1938338"/>
          <p14:tracePt t="38625" x="6153150" y="1954213"/>
          <p14:tracePt t="38634" x="6169025" y="1963738"/>
          <p14:tracePt t="38644" x="6169025" y="1979613"/>
          <p14:tracePt t="38655" x="6169025" y="2005013"/>
          <p14:tracePt t="38665" x="6169025" y="2014538"/>
          <p14:tracePt t="38674" x="6169025" y="2030413"/>
          <p14:tracePt t="38686" x="6169025" y="2039938"/>
          <p14:tracePt t="38695" x="6169025" y="2047875"/>
          <p14:tracePt t="38706" x="6153150" y="2065338"/>
          <p14:tracePt t="38715" x="6118225" y="2082800"/>
          <p14:tracePt t="38725" x="6076950" y="2082800"/>
          <p14:tracePt t="38739" x="6034088" y="2082800"/>
          <p14:tracePt t="38746" x="5973763" y="2082800"/>
          <p14:tracePt t="38757" x="5932488" y="2082800"/>
          <p14:tracePt t="38766" x="5880100" y="2082800"/>
          <p14:tracePt t="38776" x="5854700" y="2082800"/>
          <p14:tracePt t="38787" x="5829300" y="2082800"/>
          <p14:tracePt t="38796" x="5813425" y="2073275"/>
          <p14:tracePt t="38807" x="5803900" y="2073275"/>
          <p14:tracePt t="38816" x="5795963" y="2073275"/>
          <p14:tracePt t="38837" x="5788025" y="2073275"/>
          <p14:tracePt t="38897" x="5788025" y="2065338"/>
          <p14:tracePt t="38927" x="5795963" y="2055813"/>
          <p14:tracePt t="38938" x="5821363" y="2047875"/>
          <p14:tracePt t="38948" x="5838825" y="2047875"/>
          <p14:tracePt t="38958" x="5872163" y="2047875"/>
          <p14:tracePt t="38968" x="5905500" y="2047875"/>
          <p14:tracePt t="38978" x="5948363" y="2047875"/>
          <p14:tracePt t="38989" x="5991225" y="2047875"/>
          <p14:tracePt t="38998" x="6024563" y="2055813"/>
          <p14:tracePt t="39008" x="6049963" y="2065338"/>
          <p14:tracePt t="39021" x="6084888" y="2073275"/>
          <p14:tracePt t="39028" x="6092825" y="2073275"/>
          <p14:tracePt t="39040" x="6110288" y="2082800"/>
          <p14:tracePt t="39049" x="6127750" y="2090738"/>
          <p14:tracePt t="39079" x="6127750" y="2098675"/>
          <p14:tracePt t="39100" x="6127750" y="2108200"/>
          <p14:tracePt t="39109" x="6127750" y="2116138"/>
          <p14:tracePt t="39120" x="6092825" y="2133600"/>
          <p14:tracePt t="39129" x="6024563" y="2159000"/>
          <p14:tracePt t="39141" x="5957888" y="2184400"/>
          <p14:tracePt t="39150" x="5854700" y="2209800"/>
          <p14:tracePt t="39160" x="5735638" y="2209800"/>
          <p14:tracePt t="39171" x="5651500" y="2209800"/>
          <p14:tracePt t="39180" x="5583238" y="2209800"/>
          <p14:tracePt t="39190" x="5540375" y="2209800"/>
          <p14:tracePt t="39201" x="5514975" y="2209800"/>
          <p14:tracePt t="39210" x="5489575" y="2200275"/>
          <p14:tracePt t="39222" x="5489575" y="2192338"/>
          <p14:tracePt t="39231" x="5472113" y="2184400"/>
          <p14:tracePt t="39252" x="5464175" y="2174875"/>
          <p14:tracePt t="39281" x="5464175" y="2166938"/>
          <p14:tracePt t="39342" x="5472113" y="2166938"/>
          <p14:tracePt t="39353" x="5489575" y="2166938"/>
          <p14:tracePt t="39362" x="5514975" y="2166938"/>
          <p14:tracePt t="39372" x="5549900" y="2166938"/>
          <p14:tracePt t="39382" x="5583238" y="2166938"/>
          <p14:tracePt t="39392" x="5608638" y="2166938"/>
          <p14:tracePt t="39405" x="5634038" y="2166938"/>
          <p14:tracePt t="39413" x="5659438" y="2166938"/>
          <p14:tracePt t="39423" x="5668963" y="2166938"/>
          <p14:tracePt t="39433" x="5684838" y="2166938"/>
          <p14:tracePt t="39443" x="5694363" y="2166938"/>
          <p14:tracePt t="39484" x="5702300" y="2166938"/>
          <p14:tracePt t="39534" x="5702300" y="2174875"/>
          <p14:tracePt t="39554" x="5694363" y="2184400"/>
          <p14:tracePt t="39564" x="5659438" y="2200275"/>
          <p14:tracePt t="39574" x="5626100" y="2227263"/>
          <p14:tracePt t="39586" x="5591175" y="2260600"/>
          <p14:tracePt t="39594" x="5540375" y="2278063"/>
          <p14:tracePt t="39606" x="5514975" y="2293938"/>
          <p14:tracePt t="39615" x="5497513" y="2311400"/>
          <p14:tracePt t="39625" x="5489575" y="2311400"/>
          <p14:tracePt t="39638" x="5481638" y="2311400"/>
          <p14:tracePt t="39645" x="5472113" y="2311400"/>
          <p14:tracePt t="39687" x="5472113" y="2286000"/>
          <p14:tracePt t="39696" x="5472113" y="2260600"/>
          <p14:tracePt t="39706" x="5481638" y="2227263"/>
          <p14:tracePt t="39716" x="5497513" y="2192338"/>
          <p14:tracePt t="39726" x="5532438" y="2159000"/>
          <p14:tracePt t="39738" x="5557838" y="2124075"/>
          <p14:tracePt t="39746" x="5608638" y="2090738"/>
          <p14:tracePt t="39757" x="5641975" y="2065338"/>
          <p14:tracePt t="39767" x="5694363" y="2030413"/>
          <p14:tracePt t="39777" x="5727700" y="2014538"/>
          <p14:tracePt t="39788" x="5753100" y="2014538"/>
          <p14:tracePt t="39797" x="5788025" y="2014538"/>
          <p14:tracePt t="39807" x="5795963" y="2014538"/>
          <p14:tracePt t="39818" x="5813425" y="2014538"/>
          <p14:tracePt t="39838" x="5829300" y="2014538"/>
          <p14:tracePt t="39857" x="5838825" y="2014538"/>
          <p14:tracePt t="39878" x="5838825" y="2022475"/>
          <p14:tracePt t="39908" x="5838825" y="2030413"/>
          <p14:tracePt t="39919" x="5838825" y="2039938"/>
          <p14:tracePt t="39938" x="5838825" y="2047875"/>
          <p14:tracePt t="39999" x="5838825" y="2030413"/>
          <p14:tracePt t="40009" x="5829300" y="1979613"/>
          <p14:tracePt t="40020" x="5821363" y="1920875"/>
          <p14:tracePt t="40029" x="5821363" y="1844675"/>
          <p14:tracePt t="40040" x="5821363" y="1793875"/>
          <p14:tracePt t="40050" x="5821363" y="1733550"/>
          <p14:tracePt t="40060" x="5821363" y="1674813"/>
          <p14:tracePt t="40072" x="5821363" y="1631950"/>
          <p14:tracePt t="40080" x="5821363" y="1589088"/>
          <p14:tracePt t="40090" x="5821363" y="1563688"/>
          <p14:tracePt t="40100" x="5821363" y="1546225"/>
          <p14:tracePt t="40110" x="5821363" y="1538288"/>
          <p14:tracePt t="40121" x="5821363" y="1530350"/>
          <p14:tracePt t="40201" x="5821363" y="1520825"/>
          <p14:tracePt t="40211" x="5838825" y="1512888"/>
          <p14:tracePt t="40221" x="5846763" y="1512888"/>
          <p14:tracePt t="40232" x="5872163" y="1504950"/>
          <p14:tracePt t="40242" x="5897563" y="1495425"/>
          <p14:tracePt t="40254" x="5922963" y="1487488"/>
          <p14:tracePt t="40262" x="5932488" y="1487488"/>
          <p14:tracePt t="40272" x="5957888" y="1487488"/>
          <p14:tracePt t="40283" x="5973763" y="1487488"/>
          <p14:tracePt t="40295" x="5983288" y="1487488"/>
          <p14:tracePt t="40312" x="6008688" y="1487488"/>
          <p14:tracePt t="40315" x="6016625" y="1487488"/>
          <p14:tracePt t="40324" x="6034088" y="1487488"/>
          <p14:tracePt t="40334" x="6059488" y="1495425"/>
          <p14:tracePt t="40343" x="6076950" y="1512888"/>
          <p14:tracePt t="40354" x="6092825" y="1520825"/>
          <p14:tracePt t="40363" x="6110288" y="1546225"/>
          <p14:tracePt t="40374" x="6127750" y="1563688"/>
          <p14:tracePt t="40384" x="6143625" y="1589088"/>
          <p14:tracePt t="40393" x="6153150" y="1614488"/>
          <p14:tracePt t="40404" x="6161088" y="1631950"/>
          <p14:tracePt t="40413" x="6161088" y="1649413"/>
          <p14:tracePt t="40423" x="6161088" y="1674813"/>
          <p14:tracePt t="40437" x="6161088" y="1690688"/>
          <p14:tracePt t="40444" x="6161088" y="1716088"/>
          <p14:tracePt t="40455" x="6143625" y="1733550"/>
          <p14:tracePt t="40464" x="6127750" y="1751013"/>
          <p14:tracePt t="40474" x="6110288" y="1758950"/>
          <p14:tracePt t="40487" x="6092825" y="1776413"/>
          <p14:tracePt t="40495" x="6067425" y="1784350"/>
          <p14:tracePt t="40505" x="6049963" y="1793875"/>
          <p14:tracePt t="40515" x="6042025" y="1793875"/>
          <p14:tracePt t="40525" x="6024563" y="1793875"/>
          <p14:tracePt t="40537" x="6016625" y="1793875"/>
          <p14:tracePt t="40555" x="6008688" y="1793875"/>
          <p14:tracePt t="40575" x="5999163" y="1793875"/>
          <p14:tracePt t="40596" x="5999163" y="1784350"/>
          <p14:tracePt t="40616" x="5999163" y="1776413"/>
          <p14:tracePt t="40626" x="5999163" y="1766888"/>
          <p14:tracePt t="40637" x="5999163" y="1758950"/>
          <p14:tracePt t="40646" x="5999163" y="1751013"/>
          <p14:tracePt t="40656" x="5999163" y="1741488"/>
          <p14:tracePt t="40676" x="6008688" y="1733550"/>
          <p14:tracePt t="40687" x="6016625" y="1725613"/>
          <p14:tracePt t="40697" x="6024563" y="1725613"/>
          <p14:tracePt t="40707" x="6034088" y="1725613"/>
          <p14:tracePt t="40720" x="6049963" y="1725613"/>
          <p14:tracePt t="40727" x="6059488" y="1725613"/>
          <p14:tracePt t="40747" x="6076950" y="1725613"/>
          <p14:tracePt t="40757" x="6084888" y="1725613"/>
          <p14:tracePt t="41051" x="6076950" y="1741488"/>
          <p14:tracePt t="41060" x="6059488" y="1776413"/>
          <p14:tracePt t="41071" x="6024563" y="1835150"/>
          <p14:tracePt t="41081" x="5991225" y="1963738"/>
          <p14:tracePt t="41091" x="5965825" y="2108200"/>
          <p14:tracePt t="41102" x="5957888" y="2235200"/>
          <p14:tracePt t="41111" x="5957888" y="2362200"/>
          <p14:tracePt t="41122" x="5957888" y="2463800"/>
          <p14:tracePt t="41131" x="5965825" y="2532063"/>
          <p14:tracePt t="41141" x="5991225" y="2582863"/>
          <p14:tracePt t="41153" x="6016625" y="2608263"/>
          <p14:tracePt t="41161" x="6042025" y="2633663"/>
          <p14:tracePt t="41171" x="6076950" y="2651125"/>
          <p14:tracePt t="41183" x="6102350" y="2651125"/>
          <p14:tracePt t="41192" x="6135688" y="2651125"/>
          <p14:tracePt t="41203" x="6161088" y="2651125"/>
          <p14:tracePt t="41212" x="6178550" y="2651125"/>
          <p14:tracePt t="41222" x="6194425" y="2651125"/>
          <p14:tracePt t="41233" x="6211888" y="2643188"/>
          <p14:tracePt t="41242" x="6229350" y="2633663"/>
          <p14:tracePt t="41253" x="6229350" y="2625725"/>
          <p14:tracePt t="41263" x="6237288" y="2617788"/>
          <p14:tracePt t="41273" x="6246813" y="2608263"/>
          <p14:tracePt t="41286" x="6254750" y="2600325"/>
          <p14:tracePt t="41313" x="6254750" y="2592388"/>
          <p14:tracePt t="41334" x="6254750" y="2582863"/>
          <p14:tracePt t="41364" x="6254750" y="2574925"/>
          <p14:tracePt t="41385" x="6246813" y="2574925"/>
          <p14:tracePt t="41394" x="6229350" y="2574925"/>
          <p14:tracePt t="41404" x="6203950" y="2574925"/>
          <p14:tracePt t="41414" x="6178550" y="2582863"/>
          <p14:tracePt t="41424" x="6143625" y="2600325"/>
          <p14:tracePt t="41436" x="6110288" y="2625725"/>
          <p14:tracePt t="41445" x="6084888" y="2651125"/>
          <p14:tracePt t="41456" x="6067425" y="2668588"/>
          <p14:tracePt t="41466" x="6059488" y="2676525"/>
          <p14:tracePt t="41475" x="6049963" y="2676525"/>
          <p14:tracePt t="41486" x="6049963" y="2686050"/>
          <p14:tracePt t="41495" x="6042025" y="2686050"/>
          <p14:tracePt t="41505" x="6042025" y="2693988"/>
          <p14:tracePt t="41536" x="6042025" y="2701925"/>
          <p14:tracePt t="41546" x="6049963" y="2711450"/>
          <p14:tracePt t="41556" x="6067425" y="2719388"/>
          <p14:tracePt t="41569" x="6092825" y="2719388"/>
          <p14:tracePt t="41576" x="6127750" y="2719388"/>
          <p14:tracePt t="41586" x="6161088" y="2719388"/>
          <p14:tracePt t="41596" x="6186488" y="2719388"/>
          <p14:tracePt t="41606" x="6211888" y="2711450"/>
          <p14:tracePt t="41617" x="6246813" y="2693988"/>
          <p14:tracePt t="41627" x="6272213" y="2668588"/>
          <p14:tracePt t="41637" x="6297613" y="2651125"/>
          <p14:tracePt t="41647" x="6323013" y="2633663"/>
          <p14:tracePt t="41657" x="6330950" y="2625725"/>
          <p14:tracePt t="41669" x="6348413" y="2608263"/>
          <p14:tracePt t="41677" x="6356350" y="2600325"/>
          <p14:tracePt t="41688" x="6365875" y="2592388"/>
          <p14:tracePt t="42324" x="6365875" y="2582863"/>
          <p14:tracePt t="42335" x="6365875" y="2574925"/>
          <p14:tracePt t="42344" x="6373813" y="2566988"/>
          <p14:tracePt t="42355" x="6399213" y="2566988"/>
          <p14:tracePt t="42364" x="6450013" y="2541588"/>
          <p14:tracePt t="42374" x="6526213" y="2532063"/>
          <p14:tracePt t="42385" x="6611938" y="2524125"/>
          <p14:tracePt t="42394" x="6696075" y="2524125"/>
          <p14:tracePt t="42404" x="6781800" y="2524125"/>
          <p14:tracePt t="42415" x="6858000" y="2524125"/>
          <p14:tracePt t="42424" x="6916738" y="2532063"/>
          <p14:tracePt t="42435" x="6951663" y="2541588"/>
          <p14:tracePt t="42445" x="6977063" y="2557463"/>
          <p14:tracePt t="42456" x="6985000" y="2566988"/>
          <p14:tracePt t="42467" x="7002463" y="2574925"/>
          <p14:tracePt t="42485" x="7010400" y="2592388"/>
          <p14:tracePt t="42495" x="7010400" y="2608263"/>
          <p14:tracePt t="42505" x="7010400" y="2617788"/>
          <p14:tracePt t="42519" x="7010400" y="2643188"/>
          <p14:tracePt t="42527" x="7010400" y="2651125"/>
          <p14:tracePt t="42536" x="7010400" y="2668588"/>
          <p14:tracePt t="42546" x="7002463" y="2686050"/>
          <p14:tracePt t="42556" x="6985000" y="2701925"/>
          <p14:tracePt t="42568" x="6977063" y="2711450"/>
          <p14:tracePt t="42577" x="6959600" y="2719388"/>
          <p14:tracePt t="42588" x="6951663" y="2727325"/>
          <p14:tracePt t="42597" x="6943725" y="2727325"/>
          <p14:tracePt t="42607" x="6934200" y="2727325"/>
          <p14:tracePt t="42619" x="6926263" y="2727325"/>
          <p14:tracePt t="42638" x="6916738" y="2727325"/>
          <p14:tracePt t="42657" x="6916738" y="2686050"/>
          <p14:tracePt t="42668" x="6916738" y="2651125"/>
          <p14:tracePt t="42678" x="6926263" y="2617788"/>
          <p14:tracePt t="42688" x="6943725" y="2592388"/>
          <p14:tracePt t="42701" x="6959600" y="2574925"/>
          <p14:tracePt t="42708" x="6994525" y="2549525"/>
          <p14:tracePt t="42719" x="7019925" y="2541588"/>
          <p14:tracePt t="42728" x="7053263" y="2532063"/>
          <p14:tracePt t="42739" x="7070725" y="2532063"/>
          <p14:tracePt t="42751" x="7104063" y="2532063"/>
          <p14:tracePt t="42759" x="7129463" y="2532063"/>
          <p14:tracePt t="42769" x="7146925" y="2532063"/>
          <p14:tracePt t="42779" x="7154863" y="2541588"/>
          <p14:tracePt t="42789" x="7172325" y="2557463"/>
          <p14:tracePt t="42801" x="7189788" y="2574925"/>
          <p14:tracePt t="42809" x="7215188" y="2608263"/>
          <p14:tracePt t="42820" x="7232650" y="2625725"/>
          <p14:tracePt t="42829" x="7240588" y="2651125"/>
          <p14:tracePt t="42839" x="7248525" y="2676525"/>
          <p14:tracePt t="42851" x="7258050" y="2701925"/>
          <p14:tracePt t="42860" x="7258050" y="2711450"/>
          <p14:tracePt t="42871" x="7258050" y="2727325"/>
          <p14:tracePt t="42881" x="7258050" y="2736850"/>
          <p14:tracePt t="42890" x="7258050" y="2744788"/>
          <p14:tracePt t="42901" x="7258050" y="2752725"/>
          <p14:tracePt t="42910" x="7258050" y="2762250"/>
          <p14:tracePt t="42981" x="7258050" y="2770188"/>
          <p14:tracePt t="43001" x="7265988" y="2770188"/>
          <p14:tracePt t="43012" x="7273925" y="2770188"/>
          <p14:tracePt t="43022" x="7273925" y="2778125"/>
          <p14:tracePt t="43033" x="7283450" y="2778125"/>
          <p14:tracePt t="43042" x="7291388" y="2778125"/>
          <p14:tracePt t="43053" x="7299325" y="2778125"/>
          <p14:tracePt t="43062" x="7299325" y="2787650"/>
          <p14:tracePt t="43325" x="7308850" y="2778125"/>
          <p14:tracePt t="43335" x="7316788" y="2778125"/>
          <p14:tracePt t="43345" x="7324725" y="2762250"/>
          <p14:tracePt t="43355" x="7334250" y="2762250"/>
          <p14:tracePt t="43366" x="7359650" y="2752725"/>
          <p14:tracePt t="43375" x="7385050" y="2752725"/>
          <p14:tracePt t="43386" x="7402513" y="2752725"/>
          <p14:tracePt t="43396" x="7427913" y="2752725"/>
          <p14:tracePt t="43406" x="7453313" y="2752725"/>
          <p14:tracePt t="43418" x="7478713" y="2752725"/>
          <p14:tracePt t="43426" x="7504113" y="2770188"/>
          <p14:tracePt t="43436" x="7521575" y="2787650"/>
          <p14:tracePt t="43447" x="7537450" y="2795588"/>
          <p14:tracePt t="43456" x="7546975" y="2813050"/>
          <p14:tracePt t="43469" x="7554913" y="2813050"/>
          <p14:tracePt t="43476" x="7562850" y="2820988"/>
          <p14:tracePt t="43487" x="7562850" y="2830513"/>
          <p14:tracePt t="43497" x="7572375" y="2838450"/>
          <p14:tracePt t="43527" x="7572375" y="2846388"/>
          <p14:tracePt t="43537" x="7572375" y="2855913"/>
          <p14:tracePt t="43568" x="7572375" y="2863850"/>
          <p14:tracePt t="43578" x="7572375" y="2871788"/>
          <p14:tracePt t="43587" x="7572375" y="2881313"/>
          <p14:tracePt t="43600" x="7572375" y="2889250"/>
          <p14:tracePt t="43608" x="7562850" y="2897188"/>
          <p14:tracePt t="43618" x="7554913" y="2897188"/>
          <p14:tracePt t="43638" x="7554913" y="2906713"/>
          <p14:tracePt t="43668" x="7546975" y="2914650"/>
          <p14:tracePt t="43739" x="7562850" y="2914650"/>
          <p14:tracePt t="43750" x="7588250" y="2914650"/>
          <p14:tracePt t="43760" x="7623175" y="2914650"/>
          <p14:tracePt t="43769" x="7648575" y="2914650"/>
          <p14:tracePt t="43780" x="7681913" y="2914650"/>
          <p14:tracePt t="43790" x="7707313" y="2914650"/>
          <p14:tracePt t="43801" x="7716838" y="2922588"/>
          <p14:tracePt t="43810" x="7732713" y="2932113"/>
          <p14:tracePt t="43820" x="7742238" y="2932113"/>
          <p14:tracePt t="43860" x="7742238" y="2940050"/>
          <p14:tracePt t="43871" x="7742238" y="2949575"/>
          <p14:tracePt t="43891" x="7732713" y="2965450"/>
          <p14:tracePt t="43901" x="7707313" y="2990850"/>
          <p14:tracePt t="43911" x="7699375" y="3008313"/>
          <p14:tracePt t="43921" x="7673975" y="3025775"/>
          <p14:tracePt t="43932" x="7656513" y="3033713"/>
          <p14:tracePt t="43941" x="7631113" y="3051175"/>
          <p14:tracePt t="43951" x="7613650" y="3059113"/>
          <p14:tracePt t="43969" x="7605713" y="3067050"/>
          <p14:tracePt t="43972" x="7588250" y="3076575"/>
          <p14:tracePt t="43992" x="7580313" y="3076575"/>
          <p14:tracePt t="44083" x="7597775" y="3076575"/>
          <p14:tracePt t="44093" x="7613650" y="3076575"/>
          <p14:tracePt t="44103" x="7639050" y="3076575"/>
          <p14:tracePt t="44115" x="7656513" y="3076575"/>
          <p14:tracePt t="44123" x="7673975" y="3076575"/>
          <p14:tracePt t="44134" x="7691438" y="3076575"/>
          <p14:tracePt t="44144" x="7699375" y="3076575"/>
          <p14:tracePt t="44174" x="7707313" y="3076575"/>
          <p14:tracePt t="44205" x="7716838" y="3076575"/>
          <p14:tracePt t="73118" x="7707313" y="3076575"/>
          <p14:tracePt t="73139" x="7699375" y="3067050"/>
          <p14:tracePt t="73148" x="7656513" y="3041650"/>
          <p14:tracePt t="73158" x="7554913" y="2982913"/>
          <p14:tracePt t="73169" x="7334250" y="2846388"/>
          <p14:tracePt t="73178" x="6943725" y="2676525"/>
          <p14:tracePt t="73189" x="6535738" y="2516188"/>
          <p14:tracePt t="73198" x="6135688" y="2405063"/>
          <p14:tracePt t="73209" x="5770563" y="2344738"/>
          <p14:tracePt t="73221" x="5380038" y="2293938"/>
          <p14:tracePt t="73229" x="5081588" y="2278063"/>
          <p14:tracePt t="73240" x="4792663" y="2278063"/>
          <p14:tracePt t="73249" x="4572000" y="2311400"/>
          <p14:tracePt t="73259" x="4359275" y="2387600"/>
          <p14:tracePt t="73271" x="4197350" y="2473325"/>
          <p14:tracePt t="73280" x="4095750" y="2524125"/>
          <p14:tracePt t="73290" x="4002088" y="2600325"/>
          <p14:tracePt t="73300" x="3935413" y="2643188"/>
          <p14:tracePt t="73310" x="3892550" y="2668588"/>
          <p14:tracePt t="73322" x="3849688" y="2686050"/>
          <p14:tracePt t="73593" x="3832225" y="2676525"/>
          <p14:tracePt t="73613" x="3824288" y="2676525"/>
          <p14:tracePt t="73623" x="3806825" y="2676525"/>
          <p14:tracePt t="73634" x="3738563" y="2676525"/>
          <p14:tracePt t="73643" x="3629025" y="2676525"/>
          <p14:tracePt t="73654" x="3441700" y="2701925"/>
          <p14:tracePt t="73664" x="3170238" y="2820988"/>
          <p14:tracePt t="73674" x="2846388" y="2949575"/>
          <p14:tracePt t="73685" x="2625725" y="3059113"/>
          <p14:tracePt t="73694" x="2430463" y="3144838"/>
          <p14:tracePt t="73705" x="2303463" y="3203575"/>
          <p14:tracePt t="73715" x="2209800" y="3263900"/>
          <p14:tracePt t="73725" x="2124075" y="3305175"/>
          <p14:tracePt t="73737" x="2047875" y="3355975"/>
          <p14:tracePt t="73745" x="1979613" y="3373438"/>
          <p14:tracePt t="73755" x="1938338" y="3382963"/>
          <p14:tracePt t="73765" x="1878013" y="3390900"/>
          <p14:tracePt t="73775" x="1835150" y="3390900"/>
          <p14:tracePt t="73789" x="1793875" y="3390900"/>
          <p14:tracePt t="73797" x="1758950" y="3390900"/>
          <p14:tracePt t="73806" x="1716088" y="3390900"/>
          <p14:tracePt t="73816" x="1665288" y="3382963"/>
          <p14:tracePt t="73826" x="1622425" y="3382963"/>
          <p14:tracePt t="73838" x="1563688" y="3382963"/>
          <p14:tracePt t="73846" x="1520825" y="3382963"/>
          <p14:tracePt t="73856" x="1462088" y="3382963"/>
          <p14:tracePt t="73866" x="1411288" y="3382963"/>
          <p14:tracePt t="73876" x="1360488" y="3382963"/>
          <p14:tracePt t="73888" x="1317625" y="3382963"/>
          <p14:tracePt t="73896" x="1274763" y="3390900"/>
          <p14:tracePt t="73906" x="1223963" y="3398838"/>
          <p14:tracePt t="73918" x="1181100" y="3416300"/>
          <p14:tracePt t="73927" x="1130300" y="3424238"/>
          <p14:tracePt t="73938" x="1087438" y="3424238"/>
          <p14:tracePt t="73947" x="1044575" y="3433763"/>
          <p14:tracePt t="73971" x="968375" y="3441700"/>
          <p14:tracePt t="73977" x="942975" y="3441700"/>
          <p14:tracePt t="73988" x="917575" y="3441700"/>
          <p14:tracePt t="74000" x="900113" y="3449638"/>
          <p14:tracePt t="74007" x="884238" y="3449638"/>
          <p14:tracePt t="74021" x="874713" y="3449638"/>
          <p14:tracePt t="74028" x="866775" y="3449638"/>
          <p14:tracePt t="74038" x="858838" y="3449638"/>
          <p14:tracePt t="74048" x="849313" y="3459163"/>
          <p14:tracePt t="74058" x="849313" y="3467100"/>
          <p14:tracePt t="74071" x="841375" y="3484563"/>
          <p14:tracePt t="74078" x="841375" y="3509963"/>
          <p14:tracePt t="74089" x="841375" y="3535363"/>
          <p14:tracePt t="74098" x="841375" y="3560763"/>
          <p14:tracePt t="74109" x="841375" y="3594100"/>
          <p14:tracePt t="74120" x="841375" y="3629025"/>
          <p14:tracePt t="74129" x="849313" y="3671888"/>
          <p14:tracePt t="74140" x="858838" y="3697288"/>
          <p14:tracePt t="74149" x="866775" y="3730625"/>
          <p14:tracePt t="74159" x="884238" y="3748088"/>
          <p14:tracePt t="74171" x="892175" y="3773488"/>
          <p14:tracePt t="74180" x="900113" y="3790950"/>
          <p14:tracePt t="74190" x="942975" y="3816350"/>
          <p14:tracePt t="74200" x="977900" y="3841750"/>
          <p14:tracePt t="74210" x="1054100" y="3867150"/>
          <p14:tracePt t="74221" x="1122363" y="3883025"/>
          <p14:tracePt t="74230" x="1181100" y="3892550"/>
          <p14:tracePt t="74240" x="1257300" y="3892550"/>
          <p14:tracePt t="74251" x="1325563" y="3892550"/>
          <p14:tracePt t="74260" x="1385888" y="3892550"/>
          <p14:tracePt t="74271" x="1444625" y="3875088"/>
          <p14:tracePt t="74280" x="1477963" y="3867150"/>
          <p14:tracePt t="74291" x="1504950" y="3849688"/>
          <p14:tracePt t="74303" x="1520825" y="3841750"/>
          <p14:tracePt t="74311" x="1530350" y="3841750"/>
          <p14:tracePt t="74322" x="1530350" y="3832225"/>
          <p14:tracePt t="74331" x="1538288" y="3832225"/>
          <p14:tracePt t="74341" x="1538288" y="3824288"/>
          <p14:tracePt t="74354" x="1546225" y="3816350"/>
          <p14:tracePt t="74361" x="1546225" y="3798888"/>
          <p14:tracePt t="74372" x="1546225" y="3790950"/>
          <p14:tracePt t="74381" x="1546225" y="3773488"/>
          <p14:tracePt t="74392" x="1546225" y="3756025"/>
          <p14:tracePt t="74403" x="1530350" y="3738563"/>
          <p14:tracePt t="74412" x="1520825" y="3730625"/>
          <p14:tracePt t="74423" x="1487488" y="3705225"/>
          <p14:tracePt t="74432" x="1462088" y="3687763"/>
          <p14:tracePt t="74442" x="1444625" y="3671888"/>
          <p14:tracePt t="74454" x="1411288" y="3662363"/>
          <p14:tracePt t="74463" x="1385888" y="3654425"/>
          <p14:tracePt t="74473" x="1350963" y="3654425"/>
          <p14:tracePt t="74483" x="1333500" y="3654425"/>
          <p14:tracePt t="74493" x="1300163" y="3654425"/>
          <p14:tracePt t="74504" x="1274763" y="3654425"/>
          <p14:tracePt t="74513" x="1249363" y="3662363"/>
          <p14:tracePt t="74523" x="1241425" y="3671888"/>
          <p14:tracePt t="74534" x="1223963" y="3679825"/>
          <p14:tracePt t="74543" x="1206500" y="3697288"/>
          <p14:tracePt t="74554" x="1198563" y="3713163"/>
          <p14:tracePt t="74564" x="1181100" y="3730625"/>
          <p14:tracePt t="74574" x="1173163" y="3748088"/>
          <p14:tracePt t="74586" x="1163638" y="3763963"/>
          <p14:tracePt t="74594" x="1155700" y="3781425"/>
          <p14:tracePt t="74604" x="1147763" y="3798888"/>
          <p14:tracePt t="74614" x="1138238" y="3816350"/>
          <p14:tracePt t="74624" x="1138238" y="3824288"/>
          <p14:tracePt t="74637" x="1138238" y="3841750"/>
          <p14:tracePt t="74644" x="1130300" y="3849688"/>
          <p14:tracePt t="74655" x="1130300" y="3867150"/>
          <p14:tracePt t="74665" x="1130300" y="3875088"/>
          <p14:tracePt t="74675" x="1130300" y="3883025"/>
          <p14:tracePt t="74687" x="1130300" y="3900488"/>
          <p14:tracePt t="74695" x="1130300" y="3908425"/>
          <p14:tracePt t="74705" x="1155700" y="3935413"/>
          <p14:tracePt t="74716" x="1189038" y="3968750"/>
          <p14:tracePt t="74725" x="1231900" y="4002088"/>
          <p14:tracePt t="74736" x="1292225" y="4037013"/>
          <p14:tracePt t="74746" x="1360488" y="4062413"/>
          <p14:tracePt t="74755" x="1393825" y="4079875"/>
          <p14:tracePt t="74767" x="1436688" y="4095750"/>
          <p14:tracePt t="74776" x="1487488" y="4105275"/>
          <p14:tracePt t="74787" x="1512888" y="4105275"/>
          <p14:tracePt t="74796" x="1563688" y="4095750"/>
          <p14:tracePt t="74806" x="1606550" y="4062413"/>
          <p14:tracePt t="74818" x="1649413" y="4037013"/>
          <p14:tracePt t="74826" x="1674813" y="3994150"/>
          <p14:tracePt t="74837" x="1700213" y="3976688"/>
          <p14:tracePt t="74847" x="1725613" y="3960813"/>
          <p14:tracePt t="74857" x="1733550" y="3943350"/>
          <p14:tracePt t="74870" x="1733550" y="3925888"/>
          <p14:tracePt t="74878" x="1741488" y="3925888"/>
          <p14:tracePt t="74888" x="1741488" y="3917950"/>
          <p14:tracePt t="74897" x="1751013" y="3908425"/>
          <p14:tracePt t="74908" x="1751013" y="3900488"/>
          <p14:tracePt t="74928" x="1751013" y="3892550"/>
          <p14:tracePt t="74938" x="1733550" y="3867150"/>
          <p14:tracePt t="74948" x="1674813" y="3824288"/>
          <p14:tracePt t="74958" x="1597025" y="3798888"/>
          <p14:tracePt t="74972" x="1504950" y="3763963"/>
          <p14:tracePt t="74978" x="1427163" y="3730625"/>
          <p14:tracePt t="74989" x="1360488" y="3722688"/>
          <p14:tracePt t="74998" x="1300163" y="3697288"/>
          <p14:tracePt t="75008" x="1266825" y="3687763"/>
          <p14:tracePt t="75020" x="1231900" y="3687763"/>
          <p14:tracePt t="75029" x="1206500" y="3679825"/>
          <p14:tracePt t="75039" x="1189038" y="3679825"/>
          <p14:tracePt t="75049" x="1163638" y="3679825"/>
          <p14:tracePt t="75059" x="1138238" y="3679825"/>
          <p14:tracePt t="75070" x="1122363" y="3679825"/>
          <p14:tracePt t="75079" x="1104900" y="3687763"/>
          <p14:tracePt t="75089" x="1087438" y="3697288"/>
          <p14:tracePt t="75101" x="1079500" y="3713163"/>
          <p14:tracePt t="75109" x="1069975" y="3722688"/>
          <p14:tracePt t="75120" x="1062038" y="3730625"/>
          <p14:tracePt t="75130" x="1044575" y="3738563"/>
          <p14:tracePt t="75140" x="1036638" y="3756025"/>
          <p14:tracePt t="75153" x="1028700" y="3763963"/>
          <p14:tracePt t="75160" x="1019175" y="3773488"/>
          <p14:tracePt t="75171" x="1011238" y="3781425"/>
          <p14:tracePt t="75180" x="1003300" y="3790950"/>
          <p14:tracePt t="75201" x="993775" y="3798888"/>
          <p14:tracePt t="75211" x="985838" y="3798888"/>
          <p14:tracePt t="75221" x="985838" y="3806825"/>
          <p14:tracePt t="75605" x="960438" y="3806825"/>
          <p14:tracePt t="75615" x="935038" y="3806825"/>
          <p14:tracePt t="75625" x="892175" y="3806825"/>
          <p14:tracePt t="75636" x="841375" y="3806825"/>
          <p14:tracePt t="75646" x="781050" y="3806825"/>
          <p14:tracePt t="75656" x="704850" y="3824288"/>
          <p14:tracePt t="75669" x="636588" y="3832225"/>
          <p14:tracePt t="75676" x="577850" y="3841750"/>
          <p14:tracePt t="75687" x="519113" y="3849688"/>
          <p14:tracePt t="75696" x="476250" y="3849688"/>
          <p14:tracePt t="75706" x="425450" y="3857625"/>
          <p14:tracePt t="75719" x="400050" y="3857625"/>
          <p14:tracePt t="75726" x="390525" y="3857625"/>
          <p14:tracePt t="75738" x="382588" y="3857625"/>
          <p14:tracePt t="75747" x="374650" y="3857625"/>
          <p14:tracePt t="75837" x="374650" y="3867150"/>
          <p14:tracePt t="75878" x="374650" y="3875088"/>
          <p14:tracePt t="76000" x="365125" y="3875088"/>
          <p14:tracePt t="76009" x="357188" y="3875088"/>
          <p14:tracePt t="76030" x="347663" y="3875088"/>
          <p14:tracePt t="76051" x="339725" y="3875088"/>
          <p14:tracePt t="78597" x="331788" y="3875088"/>
          <p14:tracePt t="78607" x="331788" y="3883025"/>
          <p14:tracePt t="78617" x="331788" y="3908425"/>
          <p14:tracePt t="78628" x="331788" y="3943350"/>
          <p14:tracePt t="78637" x="357188" y="4037013"/>
          <p14:tracePt t="78650" x="407988" y="4206875"/>
          <p14:tracePt t="78658" x="519113" y="4495800"/>
          <p14:tracePt t="78668" x="620713" y="4792663"/>
          <p14:tracePt t="78679" x="704850" y="5056188"/>
          <p14:tracePt t="78688" x="773113" y="5235575"/>
          <p14:tracePt t="78700" x="815975" y="5353050"/>
          <p14:tracePt t="78708" x="849313" y="5446713"/>
          <p14:tracePt t="78719" x="884238" y="5507038"/>
          <p14:tracePt t="78731" x="900113" y="5540375"/>
          <p14:tracePt t="78738" x="917575" y="5565775"/>
          <p14:tracePt t="78750" x="917575" y="5575300"/>
          <p14:tracePt t="78758" x="925513" y="5575300"/>
          <p14:tracePt t="78769" x="925513" y="5583238"/>
          <p14:tracePt t="78820" x="925513" y="5575300"/>
          <p14:tracePt t="78831" x="925513" y="5532438"/>
          <p14:tracePt t="78840" x="925513" y="5456238"/>
          <p14:tracePt t="78850" x="925513" y="5370513"/>
          <p14:tracePt t="78860" x="925513" y="5243513"/>
          <p14:tracePt t="78870" x="925513" y="5106988"/>
          <p14:tracePt t="78882" x="925513" y="4979988"/>
          <p14:tracePt t="78890" x="909638" y="4852988"/>
          <p14:tracePt t="78901" x="884238" y="4733925"/>
          <p14:tracePt t="78910" x="849313" y="4630738"/>
          <p14:tracePt t="78920" x="815975" y="4529138"/>
          <p14:tracePt t="78932" x="798513" y="4470400"/>
          <p14:tracePt t="78952" x="747713" y="4384675"/>
          <p14:tracePt t="78961" x="722313" y="4368800"/>
          <p14:tracePt t="78971" x="696913" y="4341813"/>
          <p14:tracePt t="78982" x="688975" y="4325938"/>
          <p14:tracePt t="78991" x="663575" y="4316413"/>
          <p14:tracePt t="79002" x="636588" y="4308475"/>
          <p14:tracePt t="79012" x="611188" y="4300538"/>
          <p14:tracePt t="79021" x="603250" y="4291013"/>
          <p14:tracePt t="79033" x="595313" y="4291013"/>
          <p14:tracePt t="79042" x="585788" y="4283075"/>
          <p14:tracePt t="79072" x="577850" y="4283075"/>
          <p14:tracePt t="79123" x="569913" y="4283075"/>
          <p14:tracePt t="79153" x="560388" y="4283075"/>
          <p14:tracePt t="79193" x="552450" y="4283075"/>
          <p14:tracePt t="79215" x="544513" y="4283075"/>
          <p14:tracePt t="79234" x="534988" y="4291013"/>
          <p14:tracePt t="79244" x="527050" y="4291013"/>
          <p14:tracePt t="79254" x="519113" y="4300538"/>
          <p14:tracePt t="79265" x="519113" y="4308475"/>
          <p14:tracePt t="79274" x="509588" y="4308475"/>
          <p14:tracePt t="79284" x="501650" y="4316413"/>
          <p14:tracePt t="79295" x="501650" y="4333875"/>
          <p14:tracePt t="79305" x="492125" y="4341813"/>
          <p14:tracePt t="79316" x="492125" y="4359275"/>
          <p14:tracePt t="79325" x="492125" y="4376738"/>
          <p14:tracePt t="79335" x="492125" y="4384675"/>
          <p14:tracePt t="79346" x="492125" y="4394200"/>
          <p14:tracePt t="79355" x="492125" y="4402138"/>
          <p14:tracePt t="79366" x="492125" y="4419600"/>
          <p14:tracePt t="79375" x="492125" y="4427538"/>
          <p14:tracePt t="79386" x="492125" y="4435475"/>
          <p14:tracePt t="79399" x="492125" y="4445000"/>
          <p14:tracePt t="79405" x="501650" y="4452938"/>
          <p14:tracePt t="79417" x="519113" y="4460875"/>
          <p14:tracePt t="79426" x="527050" y="4470400"/>
          <p14:tracePt t="79436" x="544513" y="4486275"/>
          <p14:tracePt t="79450" x="569913" y="4495800"/>
          <p14:tracePt t="79456" x="595313" y="4495800"/>
          <p14:tracePt t="79467" x="611188" y="4495800"/>
          <p14:tracePt t="79477" x="636588" y="4495800"/>
          <p14:tracePt t="79487" x="654050" y="4495800"/>
          <p14:tracePt t="79499" x="663575" y="4495800"/>
          <p14:tracePt t="79507" x="679450" y="4495800"/>
          <p14:tracePt t="79517" x="688975" y="4495800"/>
          <p14:tracePt t="79527" x="688975" y="4486275"/>
          <p14:tracePt t="79537" x="696913" y="4486275"/>
          <p14:tracePt t="79549" x="704850" y="4478338"/>
          <p14:tracePt t="79558" x="704850" y="4470400"/>
          <p14:tracePt t="79578" x="704850" y="4460875"/>
          <p14:tracePt t="79587" x="714375" y="4452938"/>
          <p14:tracePt t="79599" x="714375" y="4445000"/>
          <p14:tracePt t="79608" x="722313" y="4445000"/>
          <p14:tracePt t="79618" x="722313" y="4435475"/>
          <p14:tracePt t="79629" x="722313" y="4427538"/>
          <p14:tracePt t="79649" x="730250" y="4410075"/>
          <p14:tracePt t="79659" x="730250" y="4402138"/>
          <p14:tracePt t="79699" x="730250" y="4394200"/>
          <p14:tracePt t="79709" x="730250" y="4384675"/>
          <p14:tracePt t="79730" x="730250" y="4376738"/>
          <p14:tracePt t="79739" x="730250" y="4368800"/>
          <p14:tracePt t="79750" x="730250" y="4351338"/>
          <p14:tracePt t="79759" x="730250" y="4341813"/>
          <p14:tracePt t="79770" x="730250" y="4316413"/>
          <p14:tracePt t="79782" x="730250" y="4308475"/>
          <p14:tracePt t="79790" x="730250" y="4300538"/>
          <p14:tracePt t="79800" x="730250" y="4291013"/>
          <p14:tracePt t="79811" x="730250" y="4283075"/>
          <p14:tracePt t="79830" x="730250" y="4275138"/>
          <p14:tracePt t="79850" x="730250" y="4265613"/>
          <p14:tracePt t="79992" x="722313" y="4265613"/>
          <p14:tracePt t="80002" x="714375" y="4265613"/>
          <p14:tracePt t="80014" x="696913" y="4265613"/>
          <p14:tracePt t="80022" x="679450" y="4257675"/>
          <p14:tracePt t="80032" x="671513" y="4257675"/>
          <p14:tracePt t="80043" x="654050" y="4257675"/>
          <p14:tracePt t="80053" x="646113" y="4257675"/>
          <p14:tracePt t="80065" x="636588" y="4257675"/>
          <p14:tracePt t="80073" x="628650" y="4257675"/>
          <p14:tracePt t="80083" x="620713" y="4257675"/>
          <p14:tracePt t="89124" x="646113" y="4341813"/>
          <p14:tracePt t="89134" x="696913" y="4513263"/>
          <p14:tracePt t="89144" x="781050" y="4673600"/>
          <p14:tracePt t="89155" x="858838" y="4835525"/>
          <p14:tracePt t="89165" x="952500" y="4979988"/>
          <p14:tracePt t="89174" x="1019175" y="5073650"/>
          <p14:tracePt t="89186" x="1087438" y="5149850"/>
          <p14:tracePt t="89195" x="1163638" y="5208588"/>
          <p14:tracePt t="89207" x="1231900" y="5260975"/>
          <p14:tracePt t="89215" x="1317625" y="5294313"/>
          <p14:tracePt t="89225" x="1419225" y="5319713"/>
          <p14:tracePt t="89236" x="1520825" y="5327650"/>
          <p14:tracePt t="89245" x="1606550" y="5327650"/>
          <p14:tracePt t="89256" x="1690688" y="5327650"/>
          <p14:tracePt t="89266" x="1766888" y="5327650"/>
          <p14:tracePt t="89276" x="1835150" y="5327650"/>
          <p14:tracePt t="89289" x="1885950" y="5319713"/>
          <p14:tracePt t="89296" x="1911350" y="5311775"/>
          <p14:tracePt t="89307" x="1946275" y="5302250"/>
          <p14:tracePt t="89316" x="1971675" y="5294313"/>
          <p14:tracePt t="89326" x="1997075" y="5286375"/>
          <p14:tracePt t="89340" x="2014538" y="5276850"/>
          <p14:tracePt t="89346" x="2022475" y="5268913"/>
          <p14:tracePt t="89357" x="2030413" y="5268913"/>
          <p14:tracePt t="89367" x="2047875" y="5268913"/>
          <p14:tracePt t="89377" x="2047875" y="5260975"/>
          <p14:tracePt t="89389" x="2047875" y="5251450"/>
          <p14:tracePt t="89397" x="2055813" y="5251450"/>
          <p14:tracePt t="89407" x="2065338" y="5251450"/>
          <p14:tracePt t="89417" x="2065338" y="5243513"/>
          <p14:tracePt t="89427" x="2065338" y="5235575"/>
          <p14:tracePt t="89439" x="2073275" y="5235575"/>
          <p14:tracePt t="89447" x="2082800" y="5226050"/>
          <p14:tracePt t="89458" x="2090738" y="5226050"/>
          <p14:tracePt t="89468" x="2098675" y="5218113"/>
          <p14:tracePt t="89478" x="2116138" y="5208588"/>
          <p14:tracePt t="89489" x="2133600" y="5200650"/>
          <p14:tracePt t="89498" x="2141538" y="5192713"/>
          <p14:tracePt t="89508" x="2159000" y="5192713"/>
          <p14:tracePt t="89519" x="2174875" y="5183188"/>
          <p14:tracePt t="89529" x="2174875" y="5175250"/>
          <p14:tracePt t="89539" x="2192338" y="5167313"/>
          <p14:tracePt t="89549" x="2209800" y="5167313"/>
          <p14:tracePt t="89559" x="2217738" y="5157788"/>
          <p14:tracePt t="89573" x="2235200" y="5149850"/>
          <p14:tracePt t="89579" x="2260600" y="5149850"/>
          <p14:tracePt t="89590" x="2268538" y="5149850"/>
          <p14:tracePt t="89599" x="2293938" y="5141913"/>
          <p14:tracePt t="89609" x="2311400" y="5124450"/>
          <p14:tracePt t="89622" x="2319338" y="5116513"/>
          <p14:tracePt t="89629" x="2336800" y="5106988"/>
          <p14:tracePt t="89640" x="2344738" y="5099050"/>
          <p14:tracePt t="89650" x="2354263" y="5099050"/>
          <p14:tracePt t="89671" x="2362200" y="5091113"/>
          <p14:tracePt t="89680" x="2371725" y="5091113"/>
          <p14:tracePt t="89700" x="2371725" y="5081588"/>
          <p14:tracePt t="89791" x="2371725" y="5073650"/>
          <p14:tracePt t="89802" x="2371725" y="5056188"/>
          <p14:tracePt t="89811" x="2362200" y="5056188"/>
          <p14:tracePt t="89822" x="2328863" y="5022850"/>
          <p14:tracePt t="89832" x="2278063" y="5005388"/>
          <p14:tracePt t="89842" x="2217738" y="4987925"/>
          <p14:tracePt t="89855" x="2166938" y="4954588"/>
          <p14:tracePt t="89862" x="2108200" y="4946650"/>
          <p14:tracePt t="89873" x="2065338" y="4929188"/>
          <p14:tracePt t="89883" x="2030413" y="4919663"/>
          <p14:tracePt t="89892" x="1997075" y="4911725"/>
          <p14:tracePt t="89905" x="1971675" y="4911725"/>
          <p14:tracePt t="89912" x="1938338" y="4911725"/>
          <p14:tracePt t="89923" x="1911350" y="4911725"/>
          <p14:tracePt t="89933" x="1885950" y="4911725"/>
          <p14:tracePt t="89955" x="1827213" y="4911725"/>
          <p14:tracePt t="89963" x="1801813" y="4911725"/>
          <p14:tracePt t="89974" x="1766888" y="4911725"/>
          <p14:tracePt t="89984" x="1741488" y="4911725"/>
          <p14:tracePt t="89993" x="1716088" y="4911725"/>
          <p14:tracePt t="90005" x="1690688" y="4911725"/>
          <p14:tracePt t="90014" x="1674813" y="4911725"/>
          <p14:tracePt t="90024" x="1665288" y="4911725"/>
          <p14:tracePt t="90034" x="1657350" y="4911725"/>
          <p14:tracePt t="90044" x="1649413" y="4911725"/>
          <p14:tracePt t="90064" x="1639888" y="4911725"/>
          <p14:tracePt t="90377" x="1665288" y="4911725"/>
          <p14:tracePt t="90388" x="1690688" y="4911725"/>
          <p14:tracePt t="90397" x="1708150" y="4911725"/>
          <p14:tracePt t="90408" x="1733550" y="4919663"/>
          <p14:tracePt t="90419" x="1758950" y="4919663"/>
          <p14:tracePt t="90428" x="1784350" y="4919663"/>
          <p14:tracePt t="90439" x="1809750" y="4929188"/>
          <p14:tracePt t="90448" x="1835150" y="4929188"/>
          <p14:tracePt t="90458" x="1860550" y="4937125"/>
          <p14:tracePt t="90471" x="1878013" y="4946650"/>
          <p14:tracePt t="90479" x="1895475" y="4946650"/>
          <p14:tracePt t="90489" x="1911350" y="4946650"/>
          <p14:tracePt t="90499" x="1920875" y="4946650"/>
          <p14:tracePt t="90509" x="1938338" y="4946650"/>
          <p14:tracePt t="90521" x="1946275" y="4946650"/>
          <p14:tracePt t="90529" x="1954213" y="4946650"/>
          <p14:tracePt t="90540" x="1963738" y="4946650"/>
          <p14:tracePt t="90560" x="1971675" y="4946650"/>
          <p14:tracePt t="92227" x="1979613" y="4946650"/>
          <p14:tracePt t="92237" x="1989138" y="4946650"/>
          <p14:tracePt t="92247" x="1997075" y="4946650"/>
          <p14:tracePt t="92257" x="2005013" y="4946650"/>
          <p14:tracePt t="92268" x="2030413" y="4946650"/>
          <p14:tracePt t="92278" x="2055813" y="4946650"/>
          <p14:tracePt t="92288" x="2116138" y="4946650"/>
          <p14:tracePt t="92297" x="2184400" y="4946650"/>
          <p14:tracePt t="92308" x="2278063" y="4937125"/>
          <p14:tracePt t="92319" x="2387600" y="4911725"/>
          <p14:tracePt t="92328" x="2516188" y="4886325"/>
          <p14:tracePt t="92338" x="2676525" y="4878388"/>
          <p14:tracePt t="92349" x="2813050" y="4868863"/>
          <p14:tracePt t="92359" x="2940050" y="4868863"/>
          <p14:tracePt t="92370" x="3041650" y="4868863"/>
          <p14:tracePt t="92379" x="3135313" y="4868863"/>
          <p14:tracePt t="92389" x="3221038" y="4868863"/>
          <p14:tracePt t="92399" x="3289300" y="4868863"/>
          <p14:tracePt t="92409" x="3314700" y="4878388"/>
          <p14:tracePt t="92420" x="3348038" y="4886325"/>
          <p14:tracePt t="92429" x="3373438" y="4894263"/>
          <p14:tracePt t="92439" x="3390900" y="4894263"/>
          <p14:tracePt t="92453" x="3398838" y="4894263"/>
          <p14:tracePt t="92459" x="3416300" y="4894263"/>
          <p14:tracePt t="92470" x="3424238" y="4903788"/>
          <p14:tracePt t="92490" x="3433763" y="4911725"/>
          <p14:tracePt t="92503" x="3441700" y="4911725"/>
          <p14:tracePt t="92521" x="3449638" y="4911725"/>
          <p14:tracePt t="92540" x="3459163" y="4911725"/>
          <p14:tracePt t="92570" x="3467100" y="4911725"/>
          <p14:tracePt t="92611" x="3475038" y="4911725"/>
          <p14:tracePt t="92662" x="3484563" y="4911725"/>
          <p14:tracePt t="93086" x="3492500" y="4911725"/>
          <p14:tracePt t="93107" x="3509963" y="4911725"/>
          <p14:tracePt t="93127" x="3527425" y="4911725"/>
          <p14:tracePt t="93137" x="3535363" y="4911725"/>
          <p14:tracePt t="93147" x="3552825" y="4911725"/>
          <p14:tracePt t="93157" x="3568700" y="4911725"/>
          <p14:tracePt t="93168" x="3578225" y="4911725"/>
          <p14:tracePt t="93177" x="3594100" y="4911725"/>
          <p14:tracePt t="93187" x="3603625" y="4911725"/>
          <p14:tracePt t="93198" x="3619500" y="4911725"/>
          <p14:tracePt t="93207" x="3636963" y="4911725"/>
          <p14:tracePt t="93219" x="3646488" y="4911725"/>
          <p14:tracePt t="93228" x="3654425" y="4911725"/>
          <p14:tracePt t="93237" x="3662363" y="4911725"/>
          <p14:tracePt t="93249" x="3671888" y="4911725"/>
          <p14:tracePt t="93258" x="3679825" y="4911725"/>
          <p14:tracePt t="93269" x="3687763" y="4911725"/>
          <p14:tracePt t="93309" x="3697288" y="4911725"/>
          <p14:tracePt t="93349" x="3705225" y="4911725"/>
          <p14:tracePt t="98989" x="3713163" y="4919663"/>
          <p14:tracePt t="98999" x="3730625" y="4919663"/>
          <p14:tracePt t="99010" x="3748088" y="4929188"/>
          <p14:tracePt t="99019" x="3781425" y="4946650"/>
          <p14:tracePt t="99030" x="3806825" y="4962525"/>
          <p14:tracePt t="99039" x="3857625" y="4987925"/>
          <p14:tracePt t="99049" x="3875088" y="5005388"/>
          <p14:tracePt t="99060" x="3908425" y="5022850"/>
          <p14:tracePt t="99069" x="3951288" y="5038725"/>
          <p14:tracePt t="99081" x="3968750" y="5056188"/>
          <p14:tracePt t="99090" x="3994150" y="5064125"/>
          <p14:tracePt t="99102" x="4019550" y="5073650"/>
          <p14:tracePt t="99113" x="4037013" y="5081588"/>
          <p14:tracePt t="99120" x="4052888" y="5099050"/>
          <p14:tracePt t="99132" x="4070350" y="5106988"/>
          <p14:tracePt t="99140" x="4079875" y="5106988"/>
          <p14:tracePt t="99150" x="4087813" y="5116513"/>
          <p14:tracePt t="99163" x="4095750" y="5124450"/>
          <p14:tracePt t="99170" x="4105275" y="5132388"/>
          <p14:tracePt t="99181" x="4113213" y="5132388"/>
          <p14:tracePt t="99191" x="4113213" y="5141913"/>
          <p14:tracePt t="99201" x="4121150" y="5149850"/>
          <p14:tracePt t="99212" x="4121150" y="5157788"/>
          <p14:tracePt t="99221" x="4130675" y="5167313"/>
          <p14:tracePt t="99232" x="4130675" y="5175250"/>
          <p14:tracePt t="99241" x="4130675" y="5183188"/>
          <p14:tracePt t="99251" x="4138613" y="5200650"/>
          <p14:tracePt t="99272" x="4138613" y="5208588"/>
          <p14:tracePt t="99282" x="4138613" y="5218113"/>
          <p14:tracePt t="99292" x="4138613" y="5226050"/>
          <p14:tracePt t="99322" x="4138613" y="5235575"/>
          <p14:tracePt t="99332" x="4130675" y="5235575"/>
          <p14:tracePt t="99345" x="4113213" y="5243513"/>
          <p14:tracePt t="99353" x="4095750" y="5251450"/>
          <p14:tracePt t="99363" x="4079875" y="5251450"/>
          <p14:tracePt t="99373" x="4052888" y="5251450"/>
          <p14:tracePt t="99384" x="4044950" y="5251450"/>
          <p14:tracePt t="99397" x="4019550" y="5251450"/>
          <p14:tracePt t="99403" x="4002088" y="5251450"/>
          <p14:tracePt t="99414" x="3994150" y="5251450"/>
          <p14:tracePt t="99422" x="3976688" y="5260975"/>
          <p14:tracePt t="99432" x="3968750" y="5260975"/>
          <p14:tracePt t="99463" x="3968750" y="5268913"/>
          <p14:tracePt t="99473" x="3960813" y="5276850"/>
          <p14:tracePt t="99494" x="3960813" y="5286375"/>
          <p14:tracePt t="99504" x="3960813" y="5302250"/>
          <p14:tracePt t="99514" x="3960813" y="5319713"/>
          <p14:tracePt t="99525" x="3960813" y="5337175"/>
          <p14:tracePt t="99534" x="3960813" y="5353050"/>
          <p14:tracePt t="99546" x="3960813" y="5370513"/>
          <p14:tracePt t="99555" x="3960813" y="5387975"/>
          <p14:tracePt t="99565" x="3960813" y="5405438"/>
          <p14:tracePt t="99576" x="3960813" y="5413375"/>
          <p14:tracePt t="99585" x="3960813" y="5421313"/>
          <p14:tracePt t="99596" x="3960813" y="5430838"/>
          <p14:tracePt t="99606" x="3968750" y="5430838"/>
          <p14:tracePt t="99615" x="3968750" y="5438775"/>
          <p14:tracePt t="101263" x="3960813" y="5430838"/>
          <p14:tracePt t="101273" x="3960813" y="5421313"/>
          <p14:tracePt t="101294" x="3951288" y="5413375"/>
          <p14:tracePt t="101374" x="3951288" y="5405438"/>
          <p14:tracePt t="101384" x="3951288" y="5395913"/>
          <p14:tracePt t="101404" x="3951288" y="5387975"/>
          <p14:tracePt t="101414" x="3951288" y="5370513"/>
          <p14:tracePt t="101434" x="3951288" y="5362575"/>
          <p14:tracePt t="101445" x="3951288" y="5353050"/>
          <p14:tracePt t="101465" x="3951288" y="5345113"/>
          <p14:tracePt t="101476" x="3960813" y="5345113"/>
          <p14:tracePt t="101485" x="3976688" y="5337175"/>
          <p14:tracePt t="101496" x="3994150" y="5337175"/>
          <p14:tracePt t="101505" x="4027488" y="5327650"/>
          <p14:tracePt t="101515" x="4052888" y="5319713"/>
          <p14:tracePt t="101528" x="4087813" y="5319713"/>
          <p14:tracePt t="101536" x="4105275" y="5319713"/>
          <p14:tracePt t="101545" x="4121150" y="5319713"/>
          <p14:tracePt t="101556" x="4130675" y="5319713"/>
          <p14:tracePt t="101566" x="4138613" y="5319713"/>
          <p14:tracePt t="101586" x="4146550" y="5319713"/>
          <p14:tracePt t="101607" x="4156075" y="5319713"/>
          <p14:tracePt t="102102" x="4156075" y="5311775"/>
          <p14:tracePt t="102112" x="4181475" y="5302250"/>
          <p14:tracePt t="102122" x="4257675" y="5268913"/>
          <p14:tracePt t="102132" x="4470400" y="5183188"/>
          <p14:tracePt t="102143" x="4886325" y="5030788"/>
          <p14:tracePt t="102152" x="5353050" y="4827588"/>
          <p14:tracePt t="102162" x="5829300" y="4614863"/>
          <p14:tracePt t="102173" x="6297613" y="4435475"/>
          <p14:tracePt t="102182" x="6738938" y="4232275"/>
          <p14:tracePt t="102193" x="7154863" y="4079875"/>
          <p14:tracePt t="102203" x="7461250" y="3908425"/>
          <p14:tracePt t="102213" x="7707313" y="3781425"/>
          <p14:tracePt t="102227" x="7912100" y="3654425"/>
          <p14:tracePt t="102233" x="8031163" y="3568700"/>
          <p14:tracePt t="102243" x="8107363" y="3502025"/>
          <p14:tracePt t="102256" x="8150225" y="3467100"/>
          <p14:tracePt t="102265" x="8175625" y="3441700"/>
          <p14:tracePt t="102277" x="8183563" y="3424238"/>
          <p14:tracePt t="102283" x="8191500" y="3408363"/>
          <p14:tracePt t="102294" x="8191500" y="3390900"/>
          <p14:tracePt t="102304" x="8191500" y="3355975"/>
          <p14:tracePt t="102314" x="8166100" y="3297238"/>
          <p14:tracePt t="102327" x="8099425" y="3195638"/>
          <p14:tracePt t="102334" x="7980363" y="3051175"/>
          <p14:tracePt t="102345" x="7783513" y="2855913"/>
          <p14:tracePt t="102354" x="7562850" y="2660650"/>
          <p14:tracePt t="102364" x="7324725" y="2447925"/>
          <p14:tracePt t="102376" x="7061200" y="2278063"/>
          <p14:tracePt t="102385" x="6832600" y="2124075"/>
          <p14:tracePt t="102396" x="6637338" y="2022475"/>
          <p14:tracePt t="102405" x="6467475" y="1920875"/>
          <p14:tracePt t="102415" x="6356350" y="1860550"/>
          <p14:tracePt t="102426" x="6272213" y="1819275"/>
          <p14:tracePt t="102435" x="6229350" y="1801813"/>
          <p14:tracePt t="102445" x="6203950" y="1784350"/>
          <p14:tracePt t="102456" x="6186488" y="1776413"/>
          <p14:tracePt t="102507" x="6186488" y="1793875"/>
          <p14:tracePt t="102516" x="6186488" y="1835150"/>
          <p14:tracePt t="102527" x="6186488" y="1903413"/>
          <p14:tracePt t="102536" x="6186488" y="1963738"/>
          <p14:tracePt t="102546" x="6194425" y="2039938"/>
          <p14:tracePt t="102559" x="6203950" y="2082800"/>
          <p14:tracePt t="102567" x="6211888" y="2133600"/>
          <p14:tracePt t="102577" x="6211888" y="2149475"/>
          <p14:tracePt t="102587" x="6221413" y="2166938"/>
          <p14:tracePt t="102597" x="6221413" y="2184400"/>
          <p14:tracePt t="102617" x="6221413" y="2192338"/>
          <p14:tracePt t="102627" x="6229350" y="2200275"/>
          <p14:tracePt t="102637" x="6237288" y="2200275"/>
          <p14:tracePt t="102648" x="6254750" y="2209800"/>
          <p14:tracePt t="102660" x="6288088" y="2217738"/>
          <p14:tracePt t="102668" x="6338888" y="2252663"/>
          <p14:tracePt t="102678" x="6407150" y="2268538"/>
          <p14:tracePt t="102688" x="6475413" y="2303463"/>
          <p14:tracePt t="102698" x="6551613" y="2319338"/>
          <p14:tracePt t="102710" x="6619875" y="2344738"/>
          <p14:tracePt t="102718" x="6688138" y="2362200"/>
          <p14:tracePt t="102729" x="6721475" y="2379663"/>
          <p14:tracePt t="102739" x="6738938" y="2387600"/>
          <p14:tracePt t="102748" x="6764338" y="2387600"/>
          <p14:tracePt t="102760" x="6772275" y="2387600"/>
          <p14:tracePt t="102769" x="6781800" y="2387600"/>
          <p14:tracePt t="102819" x="6772275" y="2387600"/>
          <p14:tracePt t="102829" x="6738938" y="2354263"/>
          <p14:tracePt t="102841" x="6662738" y="2293938"/>
          <p14:tracePt t="102849" x="6535738" y="2209800"/>
          <p14:tracePt t="102861" x="6407150" y="2133600"/>
          <p14:tracePt t="102870" x="6272213" y="2090738"/>
          <p14:tracePt t="102880" x="6161088" y="2055813"/>
          <p14:tracePt t="102892" x="6042025" y="2030413"/>
          <p14:tracePt t="102900" x="5957888" y="2030413"/>
          <p14:tracePt t="102912" x="5889625" y="2030413"/>
          <p14:tracePt t="102920" x="5854700" y="2030413"/>
          <p14:tracePt t="102930" x="5821363" y="2039938"/>
          <p14:tracePt t="102944" x="5803900" y="2090738"/>
          <p14:tracePt t="102951" x="5788025" y="2192338"/>
          <p14:tracePt t="102961" x="5788025" y="2344738"/>
          <p14:tracePt t="102971" x="5864225" y="2516188"/>
          <p14:tracePt t="102981" x="5991225" y="2744788"/>
          <p14:tracePt t="102992" x="6143625" y="3000375"/>
          <p14:tracePt t="103001" x="6313488" y="3228975"/>
          <p14:tracePt t="103011" x="6467475" y="3416300"/>
          <p14:tracePt t="103022" x="6551613" y="3535363"/>
          <p14:tracePt t="103031" x="6627813" y="3603625"/>
          <p14:tracePt t="103043" x="6688138" y="3654425"/>
          <p14:tracePt t="103052" x="6756400" y="3687763"/>
          <p14:tracePt t="103063" x="6799263" y="3697288"/>
          <p14:tracePt t="103073" x="6832600" y="3697288"/>
          <p14:tracePt t="103082" x="6865938" y="3687763"/>
          <p14:tracePt t="103092" x="6908800" y="3636963"/>
          <p14:tracePt t="103102" x="6951663" y="3560763"/>
          <p14:tracePt t="103112" x="6994525" y="3441700"/>
          <p14:tracePt t="103126" x="7035800" y="3330575"/>
          <p14:tracePt t="103132" x="7070725" y="3238500"/>
          <p14:tracePt t="103143" x="7078663" y="3152775"/>
          <p14:tracePt t="103153" x="7078663" y="3067050"/>
          <p14:tracePt t="103163" x="7078663" y="2965450"/>
          <p14:tracePt t="103176" x="7078663" y="2881313"/>
          <p14:tracePt t="103183" x="7078663" y="2813050"/>
          <p14:tracePt t="103193" x="7078663" y="2762250"/>
          <p14:tracePt t="103203" x="7045325" y="2701925"/>
          <p14:tracePt t="103213" x="7019925" y="2668588"/>
          <p14:tracePt t="103225" x="6977063" y="2617788"/>
          <p14:tracePt t="103234" x="6908800" y="2549525"/>
          <p14:tracePt t="103245" x="6807200" y="2498725"/>
          <p14:tracePt t="103254" x="6705600" y="2447925"/>
          <p14:tracePt t="103264" x="6602413" y="2413000"/>
          <p14:tracePt t="103276" x="6510338" y="2387600"/>
          <p14:tracePt t="103284" x="6442075" y="2379663"/>
          <p14:tracePt t="103295" x="6365875" y="2371725"/>
          <p14:tracePt t="103305" x="6323013" y="2354263"/>
          <p14:tracePt t="103314" x="6297613" y="2354263"/>
          <p14:tracePt t="103326" x="6272213" y="2354263"/>
          <p14:tracePt t="103335" x="6262688" y="2354263"/>
          <p14:tracePt t="103385" x="6262688" y="2362200"/>
          <p14:tracePt t="103395" x="6272213" y="2387600"/>
          <p14:tracePt t="103408" x="6297613" y="2422525"/>
          <p14:tracePt t="103415" x="6338888" y="2473325"/>
          <p14:tracePt t="103427" x="6424613" y="2541588"/>
          <p14:tracePt t="103436" x="6500813" y="2608263"/>
          <p14:tracePt t="103446" x="6602413" y="2668588"/>
          <p14:tracePt t="103459" x="6696075" y="2711450"/>
          <p14:tracePt t="103466" x="6781800" y="2719388"/>
          <p14:tracePt t="103477" x="6850063" y="2719388"/>
          <p14:tracePt t="103486" x="6908800" y="2719388"/>
          <p14:tracePt t="103497" x="6959600" y="2701925"/>
          <p14:tracePt t="103509" x="6994525" y="2668588"/>
          <p14:tracePt t="103517" x="7010400" y="2633663"/>
          <p14:tracePt t="103527" x="7045325" y="2600325"/>
          <p14:tracePt t="103537" x="7053263" y="2557463"/>
          <p14:tracePt t="103547" x="7053263" y="2498725"/>
          <p14:tracePt t="103559" x="7053263" y="2438400"/>
          <p14:tracePt t="103567" x="7053263" y="2354263"/>
          <p14:tracePt t="103577" x="7027863" y="2260600"/>
          <p14:tracePt t="103588" x="6969125" y="2174875"/>
          <p14:tracePt t="103597" x="6900863" y="2082800"/>
          <p14:tracePt t="103609" x="6789738" y="1989138"/>
          <p14:tracePt t="103618" x="6670675" y="1885950"/>
          <p14:tracePt t="103628" x="6543675" y="1827213"/>
          <p14:tracePt t="103639" x="6407150" y="1784350"/>
          <p14:tracePt t="103648" x="6305550" y="1758950"/>
          <p14:tracePt t="103659" x="6221413" y="1758950"/>
          <p14:tracePt t="103668" x="6161088" y="1758950"/>
          <p14:tracePt t="103678" x="6118225" y="1758950"/>
          <p14:tracePt t="103691" x="6102350" y="1758950"/>
          <p14:tracePt t="103699" x="6084888" y="1758950"/>
          <p14:tracePt t="103709" x="6076950" y="1758950"/>
          <p14:tracePt t="103740" x="6076950" y="1819275"/>
          <p14:tracePt t="103749" x="6102350" y="1903413"/>
          <p14:tracePt t="103760" x="6178550" y="2055813"/>
          <p14:tracePt t="103769" x="6297613" y="2235200"/>
          <p14:tracePt t="103780" x="6399213" y="2430463"/>
          <p14:tracePt t="103792" x="6500813" y="2600325"/>
          <p14:tracePt t="103800" x="6611938" y="2744788"/>
          <p14:tracePt t="103810" x="6662738" y="2838450"/>
          <p14:tracePt t="103820" x="6731000" y="2906713"/>
          <p14:tracePt t="103830" x="6772275" y="2940050"/>
          <p14:tracePt t="103841" x="6789738" y="2957513"/>
          <p14:tracePt t="103850" x="6815138" y="2965450"/>
          <p14:tracePt t="103861" x="6850063" y="2965450"/>
          <p14:tracePt t="103870" x="6875463" y="2957513"/>
          <p14:tracePt t="103880" x="6908800" y="2922588"/>
          <p14:tracePt t="103891" x="6943725" y="2830513"/>
          <p14:tracePt t="103901" x="6985000" y="2744788"/>
          <p14:tracePt t="103910" x="7010400" y="2651125"/>
          <p14:tracePt t="103921" x="7027863" y="2582863"/>
          <p14:tracePt t="103931" x="7027863" y="2524125"/>
          <p14:tracePt t="103942" x="7027863" y="2463800"/>
          <p14:tracePt t="103951" x="7027863" y="2405063"/>
          <p14:tracePt t="103961" x="7019925" y="2344738"/>
          <p14:tracePt t="103974" x="6985000" y="2286000"/>
          <p14:tracePt t="103982" x="6934200" y="2217738"/>
          <p14:tracePt t="103992" x="6865938" y="2149475"/>
          <p14:tracePt t="104002" x="6772275" y="2073275"/>
          <p14:tracePt t="104012" x="6670675" y="2005013"/>
          <p14:tracePt t="104025" x="6569075" y="1954213"/>
          <p14:tracePt t="104032" x="6457950" y="1920875"/>
          <p14:tracePt t="104043" x="6373813" y="1895475"/>
          <p14:tracePt t="104052" x="6297613" y="1885950"/>
          <p14:tracePt t="104063" x="6229350" y="1885950"/>
          <p14:tracePt t="104074" x="6169025" y="1885950"/>
          <p14:tracePt t="104083" x="6143625" y="1885950"/>
          <p14:tracePt t="104093" x="6110288" y="1885950"/>
          <p14:tracePt t="104103" x="6092825" y="1885950"/>
          <p14:tracePt t="104113" x="6084888" y="1885950"/>
          <p14:tracePt t="104125" x="6084888" y="1895475"/>
          <p14:tracePt t="104133" x="6076950" y="1911350"/>
          <p14:tracePt t="104143" x="6076950" y="1946275"/>
          <p14:tracePt t="104154" x="6076950" y="2014538"/>
          <p14:tracePt t="104163" x="6102350" y="2098675"/>
          <p14:tracePt t="104175" x="6161088" y="2217738"/>
          <p14:tracePt t="104184" x="6229350" y="2336800"/>
          <p14:tracePt t="104194" x="6313488" y="2455863"/>
          <p14:tracePt t="104204" x="6399213" y="2566988"/>
          <p14:tracePt t="104214" x="6467475" y="2651125"/>
          <p14:tracePt t="104225" x="6535738" y="2719388"/>
          <p14:tracePt t="104234" x="6594475" y="2778125"/>
          <p14:tracePt t="104245" x="6637338" y="2813050"/>
          <p14:tracePt t="104255" x="6680200" y="2830513"/>
          <p14:tracePt t="104264" x="6721475" y="2846388"/>
          <p14:tracePt t="104276" x="6746875" y="2846388"/>
          <p14:tracePt t="104285" x="6772275" y="2846388"/>
          <p14:tracePt t="104295" x="6807200" y="2830513"/>
          <p14:tracePt t="104308" x="6840538" y="2778125"/>
          <p14:tracePt t="104315" x="6865938" y="2736850"/>
          <p14:tracePt t="104326" x="6900863" y="2668588"/>
          <p14:tracePt t="104335" x="6926263" y="2608263"/>
          <p14:tracePt t="104345" x="6943725" y="2557463"/>
          <p14:tracePt t="104358" x="6951663" y="2516188"/>
          <p14:tracePt t="104366" x="6951663" y="2481263"/>
          <p14:tracePt t="104376" x="6951663" y="2455863"/>
          <p14:tracePt t="104387" x="6943725" y="2422525"/>
          <p14:tracePt t="104396" x="6926263" y="2379663"/>
          <p14:tracePt t="104408" x="6891338" y="2344738"/>
          <p14:tracePt t="104416" x="6832600" y="2293938"/>
          <p14:tracePt t="104427" x="6738938" y="2235200"/>
          <p14:tracePt t="104437" x="6637338" y="2192338"/>
          <p14:tracePt t="104446" x="6535738" y="2141538"/>
          <p14:tracePt t="104457" x="6432550" y="2124075"/>
          <p14:tracePt t="104467" x="6338888" y="2108200"/>
          <p14:tracePt t="104477" x="6272213" y="2108200"/>
          <p14:tracePt t="104489" x="6229350" y="2108200"/>
          <p14:tracePt t="104497" x="6194425" y="2116138"/>
          <p14:tracePt t="104508" x="6169025" y="2124075"/>
          <p14:tracePt t="104517" x="6161088" y="2141538"/>
          <p14:tracePt t="104527" x="6153150" y="2159000"/>
          <p14:tracePt t="104538" x="6153150" y="2184400"/>
          <p14:tracePt t="104547" x="6153150" y="2243138"/>
          <p14:tracePt t="104558" x="6178550" y="2319338"/>
          <p14:tracePt t="104568" x="6237288" y="2422525"/>
          <p14:tracePt t="104578" x="6297613" y="2541588"/>
          <p14:tracePt t="104591" x="6381750" y="2676525"/>
          <p14:tracePt t="104598" x="6457950" y="2813050"/>
          <p14:tracePt t="104608" x="6518275" y="2906713"/>
          <p14:tracePt t="104618" x="6569075" y="2974975"/>
          <p14:tracePt t="104628" x="6611938" y="3025775"/>
          <p14:tracePt t="104639" x="6645275" y="3051175"/>
          <p14:tracePt t="104647" x="6680200" y="3067050"/>
          <p14:tracePt t="104657" x="6731000" y="3067050"/>
          <p14:tracePt t="104668" x="6756400" y="3067050"/>
          <p14:tracePt t="104678" x="6807200" y="3051175"/>
          <p14:tracePt t="104689" x="6840538" y="3008313"/>
          <p14:tracePt t="104698" x="6883400" y="2932113"/>
          <p14:tracePt t="104708" x="6934200" y="2846388"/>
          <p14:tracePt t="104718" x="6969125" y="2736850"/>
          <p14:tracePt t="104728" x="6985000" y="2651125"/>
          <p14:tracePt t="104740" x="7002463" y="2582863"/>
          <p14:tracePt t="104748" x="7002463" y="2506663"/>
          <p14:tracePt t="104759" x="7002463" y="2422525"/>
          <p14:tracePt t="104769" x="6985000" y="2344738"/>
          <p14:tracePt t="104779" x="6951663" y="2268538"/>
          <p14:tracePt t="104790" x="6908800" y="2209800"/>
          <p14:tracePt t="104799" x="6858000" y="2159000"/>
          <p14:tracePt t="104809" x="6789738" y="2090738"/>
          <p14:tracePt t="104819" x="6713538" y="2030413"/>
          <p14:tracePt t="104829" x="6619875" y="1989138"/>
          <p14:tracePt t="104840" x="6535738" y="1963738"/>
          <p14:tracePt t="104849" x="6450013" y="1954213"/>
          <p14:tracePt t="104859" x="6365875" y="1954213"/>
          <p14:tracePt t="104873" x="6288088" y="1954213"/>
          <p14:tracePt t="104881" x="6221413" y="1954213"/>
          <p14:tracePt t="104892" x="6161088" y="1971675"/>
          <p14:tracePt t="104901" x="6110288" y="1989138"/>
          <p14:tracePt t="104911" x="6076950" y="2014538"/>
          <p14:tracePt t="104923" x="6059488" y="2030413"/>
          <p14:tracePt t="104931" x="6034088" y="2065338"/>
          <p14:tracePt t="104943" x="6016625" y="2116138"/>
          <p14:tracePt t="104952" x="6016625" y="2159000"/>
          <p14:tracePt t="104962" x="6016625" y="2217738"/>
          <p14:tracePt t="104974" x="6016625" y="2286000"/>
          <p14:tracePt t="104982" x="6042025" y="2362200"/>
          <p14:tracePt t="104992" x="6110288" y="2455863"/>
          <p14:tracePt t="105003" x="6186488" y="2574925"/>
          <p14:tracePt t="105012" x="6272213" y="2676525"/>
          <p14:tracePt t="105024" x="6356350" y="2787650"/>
          <p14:tracePt t="105033" x="6432550" y="2863850"/>
          <p14:tracePt t="105044" x="6518275" y="2932113"/>
          <p14:tracePt t="105053" x="6577013" y="2974975"/>
          <p14:tracePt t="105063" x="6654800" y="3000375"/>
          <p14:tracePt t="105074" x="6713538" y="3008313"/>
          <p14:tracePt t="105083" x="6772275" y="3008313"/>
          <p14:tracePt t="105094" x="6807200" y="2990850"/>
          <p14:tracePt t="105107" x="6832600" y="2949575"/>
          <p14:tracePt t="105113" x="6875463" y="2889250"/>
          <p14:tracePt t="105125" x="6908800" y="2795588"/>
          <p14:tracePt t="105133" x="6934200" y="2711450"/>
          <p14:tracePt t="105144" x="6934200" y="2625725"/>
          <p14:tracePt t="105157" x="6934200" y="2541588"/>
          <p14:tracePt t="105164" x="6916738" y="2438400"/>
          <p14:tracePt t="105175" x="6883400" y="2336800"/>
          <p14:tracePt t="105185" x="6840538" y="2260600"/>
          <p14:tracePt t="105194" x="6781800" y="2184400"/>
          <p14:tracePt t="105207" x="6746875" y="2133600"/>
          <p14:tracePt t="105215" x="6662738" y="2073275"/>
          <p14:tracePt t="105225" x="6602413" y="2022475"/>
          <p14:tracePt t="105235" x="6535738" y="1989138"/>
          <p14:tracePt t="105245" x="6467475" y="1979613"/>
          <p14:tracePt t="105257" x="6391275" y="1979613"/>
          <p14:tracePt t="105265" x="6323013" y="1979613"/>
          <p14:tracePt t="105276" x="6262688" y="1997075"/>
          <p14:tracePt t="105286" x="6194425" y="2039938"/>
          <p14:tracePt t="105295" x="6143625" y="2090738"/>
          <p14:tracePt t="105307" x="6102350" y="2149475"/>
          <p14:tracePt t="105316" x="6059488" y="2209800"/>
          <p14:tracePt t="105326" x="6042025" y="2268538"/>
          <p14:tracePt t="105337" x="6016625" y="2328863"/>
          <p14:tracePt t="105346" x="6016625" y="2387600"/>
          <p14:tracePt t="105357" x="6016625" y="2447925"/>
          <p14:tracePt t="105366" x="6034088" y="2524125"/>
          <p14:tracePt t="105376" x="6084888" y="2600325"/>
          <p14:tracePt t="105388" x="6143625" y="2668588"/>
          <p14:tracePt t="105396" x="6211888" y="2727325"/>
          <p14:tracePt t="105408" x="6288088" y="2795588"/>
          <p14:tracePt t="105417" x="6365875" y="2855913"/>
          <p14:tracePt t="105427" x="6457950" y="2889250"/>
          <p14:tracePt t="105438" x="6526213" y="2906713"/>
          <p14:tracePt t="105447" x="6602413" y="2906713"/>
          <p14:tracePt t="105458" x="6654800" y="2906713"/>
          <p14:tracePt t="105467" x="6705600" y="2897188"/>
          <p14:tracePt t="105477" x="6731000" y="2871788"/>
          <p14:tracePt t="105490" x="6756400" y="2846388"/>
          <p14:tracePt t="105498" x="6781800" y="2820988"/>
          <p14:tracePt t="105508" x="6799263" y="2778125"/>
          <p14:tracePt t="105518" x="6832600" y="2711450"/>
          <p14:tracePt t="105528" x="6840538" y="2651125"/>
          <p14:tracePt t="105539" x="6850063" y="2582863"/>
          <p14:tracePt t="105548" x="6850063" y="2481263"/>
          <p14:tracePt t="105559" x="6850063" y="2397125"/>
          <p14:tracePt t="105568" x="6840538" y="2319338"/>
          <p14:tracePt t="105578" x="6815138" y="2260600"/>
          <p14:tracePt t="105590" x="6789738" y="2227263"/>
          <p14:tracePt t="105599" x="6772275" y="2192338"/>
          <p14:tracePt t="105609" x="6721475" y="2159000"/>
          <p14:tracePt t="105619" x="6670675" y="2133600"/>
          <p14:tracePt t="105629" x="6611938" y="2116138"/>
          <p14:tracePt t="105640" x="6543675" y="2116138"/>
          <p14:tracePt t="105649" x="6457950" y="2116138"/>
          <p14:tracePt t="105659" x="6381750" y="2133600"/>
          <p14:tracePt t="105670" x="6323013" y="2166938"/>
          <p14:tracePt t="105679" x="6272213" y="2184400"/>
          <p14:tracePt t="105691" x="6246813" y="2200275"/>
          <p14:tracePt t="105700" x="6221413" y="2217738"/>
          <p14:tracePt t="105710" x="6211888" y="2227263"/>
          <p14:tracePt t="105723" x="6203950" y="2227263"/>
          <p14:tracePt t="106417" x="6211888" y="2217738"/>
          <p14:tracePt t="106427" x="6237288" y="2217738"/>
          <p14:tracePt t="106438" x="6280150" y="2217738"/>
          <p14:tracePt t="106448" x="6365875" y="2217738"/>
          <p14:tracePt t="106458" x="6467475" y="2243138"/>
          <p14:tracePt t="106468" x="6569075" y="2268538"/>
          <p14:tracePt t="106478" x="6680200" y="2311400"/>
          <p14:tracePt t="106490" x="6764338" y="2336800"/>
          <p14:tracePt t="106498" x="6815138" y="2354263"/>
          <p14:tracePt t="106508" x="6840538" y="2362200"/>
          <p14:tracePt t="106519" x="6865938" y="2371725"/>
          <p14:tracePt t="106529" x="6875463" y="2371725"/>
          <p14:tracePt t="106540" x="6883400" y="2379663"/>
          <p14:tracePt t="106589" x="6875463" y="2379663"/>
          <p14:tracePt t="106599" x="6840538" y="2379663"/>
          <p14:tracePt t="106609" x="6799263" y="2379663"/>
          <p14:tracePt t="106621" x="6731000" y="2379663"/>
          <p14:tracePt t="106629" x="6670675" y="2379663"/>
          <p14:tracePt t="106640" x="6602413" y="2379663"/>
          <p14:tracePt t="106650" x="6526213" y="2371725"/>
          <p14:tracePt t="106660" x="6467475" y="2344738"/>
          <p14:tracePt t="106672" x="6416675" y="2328863"/>
          <p14:tracePt t="106680" x="6381750" y="2303463"/>
          <p14:tracePt t="106692" x="6356350" y="2286000"/>
          <p14:tracePt t="106700" x="6338888" y="2268538"/>
          <p14:tracePt t="106711" x="6323013" y="2252663"/>
          <p14:tracePt t="106722" x="6323013" y="2243138"/>
          <p14:tracePt t="106730" x="6323013" y="2217738"/>
          <p14:tracePt t="106741" x="6323013" y="2200275"/>
          <p14:tracePt t="106751" x="6323013" y="2192338"/>
          <p14:tracePt t="106761" x="6330950" y="2166938"/>
          <p14:tracePt t="106772" x="6407150" y="2149475"/>
          <p14:tracePt t="106781" x="6510338" y="2124075"/>
          <p14:tracePt t="106791" x="6627813" y="2116138"/>
          <p14:tracePt t="106802" x="6746875" y="2116138"/>
          <p14:tracePt t="106812" x="6850063" y="2116138"/>
          <p14:tracePt t="106823" x="6951663" y="2124075"/>
          <p14:tracePt t="106832" x="7027863" y="2159000"/>
          <p14:tracePt t="106842" x="7078663" y="2192338"/>
          <p14:tracePt t="106855" x="7113588" y="2217738"/>
          <p14:tracePt t="106862" x="7129463" y="2235200"/>
          <p14:tracePt t="106873" x="7146925" y="2252663"/>
          <p14:tracePt t="106882" x="7154863" y="2268538"/>
          <p14:tracePt t="106892" x="7154863" y="2286000"/>
          <p14:tracePt t="106905" x="7154863" y="2293938"/>
          <p14:tracePt t="106913" x="7146925" y="2311400"/>
          <p14:tracePt t="106923" x="7113588" y="2328863"/>
          <p14:tracePt t="106933" x="7053263" y="2344738"/>
          <p14:tracePt t="106955" x="6875463" y="2362200"/>
          <p14:tracePt t="106963" x="6789738" y="2362200"/>
          <p14:tracePt t="106974" x="6705600" y="2344738"/>
          <p14:tracePt t="106983" x="6654800" y="2303463"/>
          <p14:tracePt t="106994" x="6602413" y="2268538"/>
          <p14:tracePt t="107005" x="6577013" y="2217738"/>
          <p14:tracePt t="107014" x="6551613" y="2166938"/>
          <p14:tracePt t="107025" x="6543675" y="2124075"/>
          <p14:tracePt t="107034" x="6543675" y="2065338"/>
          <p14:tracePt t="107044" x="6569075" y="2014538"/>
          <p14:tracePt t="107055" x="6619875" y="1963738"/>
          <p14:tracePt t="107064" x="6705600" y="1920875"/>
          <p14:tracePt t="107075" x="6824663" y="1878013"/>
          <p14:tracePt t="107085" x="6951663" y="1878013"/>
          <p14:tracePt t="107094" x="7053263" y="1878013"/>
          <p14:tracePt t="107106" x="7164388" y="1911350"/>
          <p14:tracePt t="107115" x="7258050" y="1938338"/>
          <p14:tracePt t="107125" x="7316788" y="1979613"/>
          <p14:tracePt t="107138" x="7342188" y="2005013"/>
          <p14:tracePt t="107145" x="7367588" y="2030413"/>
          <p14:tracePt t="107156" x="7385050" y="2047875"/>
          <p14:tracePt t="107165" x="7392988" y="2073275"/>
          <p14:tracePt t="107175" x="7392988" y="2108200"/>
          <p14:tracePt t="107189" x="7385050" y="2124075"/>
          <p14:tracePt t="107196" x="7367588" y="2149475"/>
          <p14:tracePt t="107207" x="7324725" y="2200275"/>
          <p14:tracePt t="107216" x="7248525" y="2243138"/>
          <p14:tracePt t="107226" x="7154863" y="2278063"/>
          <p14:tracePt t="107238" x="7053263" y="2286000"/>
          <p14:tracePt t="107246" x="6959600" y="2286000"/>
          <p14:tracePt t="107256" x="6883400" y="2286000"/>
          <p14:tracePt t="107267" x="6840538" y="2278063"/>
          <p14:tracePt t="107277" x="6799263" y="2260600"/>
          <p14:tracePt t="107288" x="6781800" y="2243138"/>
          <p14:tracePt t="107297" x="6772275" y="2227263"/>
          <p14:tracePt t="107308" x="6764338" y="2217738"/>
          <p14:tracePt t="107318" x="6764338" y="2192338"/>
          <p14:tracePt t="107327" x="6764338" y="2166938"/>
          <p14:tracePt t="107338" x="6764338" y="2149475"/>
          <p14:tracePt t="107347" x="6772275" y="2133600"/>
          <p14:tracePt t="107357" x="6799263" y="2108200"/>
          <p14:tracePt t="107368" x="6840538" y="2098675"/>
          <p14:tracePt t="107377" x="6875463" y="2090738"/>
          <p14:tracePt t="107388" x="6916738" y="2090738"/>
          <p14:tracePt t="107398" x="6951663" y="2090738"/>
          <p14:tracePt t="107408" x="6959600" y="2090738"/>
          <p14:tracePt t="107421" x="6977063" y="2090738"/>
          <p14:tracePt t="107428" x="6994525" y="2098675"/>
          <p14:tracePt t="107448" x="6994525" y="2108200"/>
          <p14:tracePt t="107459" x="6994525" y="2116138"/>
          <p14:tracePt t="107471" x="6994525" y="2124075"/>
          <p14:tracePt t="107479" x="6994525" y="2141538"/>
          <p14:tracePt t="107489" x="6985000" y="2149475"/>
          <p14:tracePt t="107499" x="6959600" y="2166938"/>
          <p14:tracePt t="107509" x="6934200" y="2174875"/>
          <p14:tracePt t="107522" x="6916738" y="2174875"/>
          <p14:tracePt t="107529" x="6900863" y="2174875"/>
          <p14:tracePt t="107540" x="6891338" y="2184400"/>
          <p14:tracePt t="115377" x="6891338" y="2268538"/>
          <p14:tracePt t="115387" x="6891338" y="2506663"/>
          <p14:tracePt t="115398" x="6934200" y="2813050"/>
          <p14:tracePt t="115407" x="6969125" y="3119438"/>
          <p14:tracePt t="115417" x="7019925" y="3424238"/>
          <p14:tracePt t="115430" x="7070725" y="3697288"/>
          <p14:tracePt t="115438" x="7138988" y="3960813"/>
          <p14:tracePt t="115448" x="7189788" y="4138613"/>
          <p14:tracePt t="115458" x="7232650" y="4249738"/>
          <p14:tracePt t="115468" x="7283450" y="4341813"/>
          <p14:tracePt t="115481" x="7324725" y="4419600"/>
          <p14:tracePt t="115488" x="7367588" y="4495800"/>
          <p14:tracePt t="115499" x="7410450" y="4546600"/>
          <p14:tracePt t="115508" x="7443788" y="4572000"/>
          <p14:tracePt t="115518" x="7469188" y="4597400"/>
          <p14:tracePt t="115530" x="7504113" y="4614863"/>
          <p14:tracePt t="115539" x="7529513" y="4630738"/>
          <p14:tracePt t="115549" x="7554913" y="4630738"/>
          <p14:tracePt t="115559" x="7572375" y="4630738"/>
          <p14:tracePt t="115569" x="7588250" y="4630738"/>
          <p14:tracePt t="115580" x="7605713" y="4622800"/>
          <p14:tracePt t="115589" x="7631113" y="4614863"/>
          <p14:tracePt t="115599" x="7648575" y="4579938"/>
          <p14:tracePt t="115610" x="7666038" y="4538663"/>
          <p14:tracePt t="115619" x="7681913" y="4503738"/>
          <p14:tracePt t="115630" x="7691438" y="4460875"/>
          <p14:tracePt t="115640" x="7691438" y="4427538"/>
          <p14:tracePt t="115650" x="7691438" y="4394200"/>
          <p14:tracePt t="115663" x="7691438" y="4368800"/>
          <p14:tracePt t="115670" x="7691438" y="4325938"/>
          <p14:tracePt t="115681" x="7691438" y="4291013"/>
          <p14:tracePt t="115690" x="7691438" y="4232275"/>
          <p14:tracePt t="115701" x="7656513" y="4164013"/>
          <p14:tracePt t="115713" x="7613650" y="4095750"/>
          <p14:tracePt t="115721" x="7546975" y="4002088"/>
          <p14:tracePt t="115731" x="7478713" y="3908425"/>
          <p14:tracePt t="115741" x="7367588" y="3816350"/>
          <p14:tracePt t="115751" x="7265988" y="3722688"/>
          <p14:tracePt t="115763" x="7172325" y="3654425"/>
          <p14:tracePt t="115771" x="7096125" y="3594100"/>
          <p14:tracePt t="115781" x="7019925" y="3578225"/>
          <p14:tracePt t="115791" x="6969125" y="3560763"/>
          <p14:tracePt t="115801" x="6934200" y="3560763"/>
          <p14:tracePt t="115814" x="6908800" y="3560763"/>
          <p14:tracePt t="115821" x="6883400" y="3560763"/>
          <p14:tracePt t="115831" x="6865938" y="3578225"/>
          <p14:tracePt t="115842" x="6850063" y="3611563"/>
          <p14:tracePt t="115852" x="6832600" y="3662363"/>
          <p14:tracePt t="115863" x="6824663" y="3730625"/>
          <p14:tracePt t="115872" x="6824663" y="3816350"/>
          <p14:tracePt t="115882" x="6824663" y="3900488"/>
          <p14:tracePt t="115893" x="6832600" y="3994150"/>
          <p14:tracePt t="115902" x="6875463" y="4079875"/>
          <p14:tracePt t="115913" x="6908800" y="4171950"/>
          <p14:tracePt t="115923" x="6969125" y="4240213"/>
          <p14:tracePt t="115946" x="7061200" y="4351338"/>
          <p14:tracePt t="115953" x="7113588" y="4402138"/>
          <p14:tracePt t="115964" x="7164388" y="4445000"/>
          <p14:tracePt t="115973" x="7215188" y="4478338"/>
          <p14:tracePt t="115983" x="7265988" y="4503738"/>
          <p14:tracePt t="115996" x="7316788" y="4538663"/>
          <p14:tracePt t="116004" x="7359650" y="4546600"/>
          <p14:tracePt t="116014" x="7392988" y="4554538"/>
          <p14:tracePt t="116024" x="7427913" y="4554538"/>
          <p14:tracePt t="116034" x="7453313" y="4554538"/>
          <p14:tracePt t="116047" x="7478713" y="4554538"/>
          <p14:tracePt t="116054" x="7494588" y="4554538"/>
          <p14:tracePt t="116074" x="7512050" y="4546600"/>
          <p14:tracePt t="116084" x="7521575" y="4546600"/>
          <p14:tracePt t="116096" x="7521575" y="4529138"/>
          <p14:tracePt t="116105" x="7529513" y="4513263"/>
          <p14:tracePt t="116115" x="7537450" y="4503738"/>
          <p14:tracePt t="116125" x="7546975" y="4486275"/>
          <p14:tracePt t="116135" x="7554913" y="4470400"/>
          <p14:tracePt t="116146" x="7562850" y="4435475"/>
          <p14:tracePt t="116155" x="7572375" y="4402138"/>
          <p14:tracePt t="116165" x="7580313" y="4376738"/>
          <p14:tracePt t="116176" x="7580313" y="4341813"/>
          <p14:tracePt t="116185" x="7580313" y="4316413"/>
          <p14:tracePt t="116196" x="7580313" y="4300538"/>
          <p14:tracePt t="116206" x="7580313" y="4275138"/>
          <p14:tracePt t="116216" x="7580313" y="4257675"/>
          <p14:tracePt t="116230" x="7580313" y="4249738"/>
          <p14:tracePt t="116236" x="7572375" y="4232275"/>
          <p14:tracePt t="116247" x="7554913" y="4214813"/>
          <p14:tracePt t="116256" x="7529513" y="4206875"/>
          <p14:tracePt t="116266" x="7512050" y="4189413"/>
          <p14:tracePt t="116278" x="7478713" y="4181475"/>
          <p14:tracePt t="116286" x="7427913" y="4171950"/>
          <p14:tracePt t="116298" x="7392988" y="4164013"/>
          <p14:tracePt t="116307" x="7367588" y="4156075"/>
          <p14:tracePt t="116317" x="7342188" y="4156075"/>
          <p14:tracePt t="116330" x="7308850" y="4156075"/>
          <p14:tracePt t="116337" x="7299325" y="4156075"/>
          <p14:tracePt t="116348" x="7283450" y="4156075"/>
          <p14:tracePt t="116357" x="7265988" y="4156075"/>
          <p14:tracePt t="116379" x="7258050" y="4156075"/>
          <p14:tracePt t="116388" x="7248525" y="4156075"/>
          <p14:tracePt t="116448" x="7240588" y="4156075"/>
          <p14:tracePt t="116590" x="7248525" y="4156075"/>
          <p14:tracePt t="116600" x="7265988" y="4156075"/>
          <p14:tracePt t="116611" x="7283450" y="4156075"/>
          <p14:tracePt t="116620" x="7308850" y="4156075"/>
          <p14:tracePt t="116631" x="7324725" y="4146550"/>
          <p14:tracePt t="116640" x="7334250" y="4146550"/>
          <p14:tracePt t="116650" x="7350125" y="4146550"/>
          <p14:tracePt t="116662" x="7367588" y="4146550"/>
          <p14:tracePt t="116681" x="7377113" y="4146550"/>
          <p14:tracePt t="116701" x="7385050" y="4146550"/>
          <p14:tracePt t="116863" x="7377113" y="4146550"/>
          <p14:tracePt t="117874" x="7377113" y="4138613"/>
          <p14:tracePt t="117924" x="7377113" y="4130675"/>
          <p14:tracePt t="117975" x="7385050" y="4130675"/>
          <p14:tracePt t="118460" x="7377113" y="4130675"/>
          <p14:tracePt t="118480" x="7367588" y="4130675"/>
          <p14:tracePt t="118490" x="7359650" y="4138613"/>
          <p14:tracePt t="118510" x="7350125" y="4138613"/>
          <p14:tracePt t="118520" x="7350125" y="4146550"/>
          <p14:tracePt t="118561" x="7342188" y="4146550"/>
          <p14:tracePt t="118570" x="7342188" y="4156075"/>
          <p14:tracePt t="118702" x="7350125" y="4156075"/>
          <p14:tracePt t="118712" x="7359650" y="4156075"/>
          <p14:tracePt t="118722" x="7367588" y="4156075"/>
          <p14:tracePt t="118753" x="7377113" y="4156075"/>
          <p14:tracePt t="118803" x="7385050" y="4156075"/>
          <p14:tracePt t="118904" x="7392988" y="4156075"/>
          <p14:tracePt t="118914" x="7402513" y="4156075"/>
          <p14:tracePt t="118935" x="7410450" y="4156075"/>
          <p14:tracePt t="118957" x="7418388" y="4156075"/>
          <p14:tracePt t="118976" x="7427913" y="4156075"/>
          <p14:tracePt t="118995" x="7427913" y="4146550"/>
          <p14:tracePt t="119046" x="7435850" y="4146550"/>
          <p14:tracePt t="119319" x="7435850" y="4138613"/>
          <p14:tracePt t="119329" x="7443788" y="4138613"/>
          <p14:tracePt t="119349" x="7453313" y="4138613"/>
          <p14:tracePt t="119360" x="7461250" y="4130675"/>
          <p14:tracePt t="119369" x="7469188" y="4130675"/>
          <p14:tracePt t="119379" x="7486650" y="4130675"/>
          <p14:tracePt t="119390" x="7504113" y="4130675"/>
          <p14:tracePt t="119410" x="7521575" y="4130675"/>
          <p14:tracePt t="119420" x="7529513" y="4130675"/>
          <p14:tracePt t="119450" x="7537450" y="4130675"/>
          <p14:tracePt t="119480" x="7546975" y="4130675"/>
          <p14:tracePt t="119703" x="7546975" y="4121150"/>
          <p14:tracePt t="119713" x="7529513" y="4121150"/>
          <p14:tracePt t="119724" x="7512050" y="4121150"/>
          <p14:tracePt t="119733" x="7494588" y="4121150"/>
          <p14:tracePt t="119744" x="7478713" y="4121150"/>
          <p14:tracePt t="119753" x="7469188" y="4121150"/>
          <p14:tracePt t="119763" x="7453313" y="4121150"/>
          <p14:tracePt t="119794" x="7443788" y="4121150"/>
          <p14:tracePt t="119814" x="7435850" y="4121150"/>
          <p14:tracePt t="119834" x="7427913" y="4121150"/>
          <p14:tracePt t="119854" x="7410450" y="4121150"/>
          <p14:tracePt t="119875" x="7402513" y="4121150"/>
          <p14:tracePt t="119894" x="7392988" y="4121150"/>
          <p14:tracePt t="119915" x="7392988" y="4130675"/>
          <p14:tracePt t="119935" x="7385050" y="4130675"/>
          <p14:tracePt t="120319" x="7392988" y="4130675"/>
          <p14:tracePt t="120329" x="7402513" y="4130675"/>
          <p14:tracePt t="120350" x="7410450" y="4130675"/>
          <p14:tracePt t="120360" x="7418388" y="4130675"/>
          <p14:tracePt t="120380" x="7427913" y="4130675"/>
          <p14:tracePt t="120391" x="7435850" y="4130675"/>
          <p14:tracePt t="120410" x="7443788" y="4130675"/>
          <p14:tracePt t="120511" x="7453313" y="4130675"/>
          <p14:tracePt t="120531" x="7461250" y="4130675"/>
          <p14:tracePt t="120551" x="7469188" y="4130675"/>
          <p14:tracePt t="120562" x="7478713" y="4130675"/>
          <p14:tracePt t="120573" x="7486650" y="4121150"/>
          <p14:tracePt t="120592" x="7494588" y="4113213"/>
          <p14:tracePt t="120602" x="7504113" y="4113213"/>
          <p14:tracePt t="120612" x="7504113" y="4105275"/>
          <p14:tracePt t="120633" x="7512050" y="4105275"/>
          <p14:tracePt t="120643" x="7512050" y="4095750"/>
          <p14:tracePt t="120673" x="7521575" y="4095750"/>
          <p14:tracePt t="120845" x="7512050" y="4095750"/>
          <p14:tracePt t="120856" x="7494588" y="4095750"/>
          <p14:tracePt t="120865" x="7478713" y="4095750"/>
          <p14:tracePt t="120876" x="7469188" y="4095750"/>
          <p14:tracePt t="120885" x="7461250" y="4095750"/>
          <p14:tracePt t="120895" x="7453313" y="4105275"/>
          <p14:tracePt t="121118" x="7453313" y="4113213"/>
          <p14:tracePt t="121128" x="7461250" y="4113213"/>
          <p14:tracePt t="121138" x="7469188" y="4113213"/>
          <p14:tracePt t="121148" x="7486650" y="4113213"/>
          <p14:tracePt t="121159" x="7504113" y="4113213"/>
          <p14:tracePt t="121178" x="7512050" y="4113213"/>
          <p14:tracePt t="121192" x="7521575" y="4113213"/>
          <p14:tracePt t="121330" x="7521575" y="4105275"/>
          <p14:tracePt t="121341" x="7494588" y="4105275"/>
          <p14:tracePt t="121350" x="7461250" y="4087813"/>
          <p14:tracePt t="121360" x="7427913" y="4079875"/>
          <p14:tracePt t="121371" x="7392988" y="4070350"/>
          <p14:tracePt t="121380" x="7377113" y="4062413"/>
          <p14:tracePt t="121391" x="7359650" y="4062413"/>
          <p14:tracePt t="121401" x="7350125" y="4062413"/>
          <p14:tracePt t="121431" x="7342188" y="4062413"/>
          <p14:tracePt t="121461" x="7334250" y="4062413"/>
          <p14:tracePt t="121481" x="7324725" y="4062413"/>
          <p14:tracePt t="121501" x="7324725" y="4079875"/>
          <p14:tracePt t="121542" x="7324725" y="4087813"/>
          <p14:tracePt t="121552" x="7324725" y="4095750"/>
          <p14:tracePt t="121573" x="7324725" y="4105275"/>
          <p14:tracePt t="121592" x="7324725" y="4113213"/>
          <p14:tracePt t="121603" x="7342188" y="4121150"/>
          <p14:tracePt t="121613" x="7377113" y="4130675"/>
          <p14:tracePt t="121624" x="7418388" y="4146550"/>
          <p14:tracePt t="121633" x="7453313" y="4156075"/>
          <p14:tracePt t="121643" x="7486650" y="4156075"/>
          <p14:tracePt t="121654" x="7521575" y="4164013"/>
          <p14:tracePt t="121663" x="7537450" y="4164013"/>
          <p14:tracePt t="121674" x="7546975" y="4164013"/>
          <p14:tracePt t="121683" x="7562850" y="4164013"/>
          <p14:tracePt t="121714" x="7572375" y="4164013"/>
          <p14:tracePt t="121744" x="7580313" y="4164013"/>
          <p14:tracePt t="121764" x="7588250" y="4156075"/>
          <p14:tracePt t="121775" x="7588250" y="4138613"/>
          <p14:tracePt t="121784" x="7588250" y="4121150"/>
          <p14:tracePt t="121795" x="7597775" y="4121150"/>
          <p14:tracePt t="121806" x="7597775" y="4113213"/>
          <p14:tracePt t="121815" x="7597775" y="4105275"/>
          <p14:tracePt t="121825" x="7597775" y="4095750"/>
          <p14:tracePt t="121886" x="7597775" y="4087813"/>
          <p14:tracePt t="121906" x="7597775" y="4079875"/>
          <p14:tracePt t="121916" x="7572375" y="4079875"/>
          <p14:tracePt t="121926" x="7537450" y="4079875"/>
          <p14:tracePt t="121941" x="7504113" y="4079875"/>
          <p14:tracePt t="121946" x="7486650" y="4079875"/>
          <p14:tracePt t="121957" x="7453313" y="4079875"/>
          <p14:tracePt t="121967" x="7435850" y="4079875"/>
          <p14:tracePt t="121977" x="7427913" y="4079875"/>
          <p14:tracePt t="121988" x="7418388" y="4079875"/>
          <p14:tracePt t="121997" x="7410450" y="4079875"/>
          <p14:tracePt t="122138" x="7418388" y="4079875"/>
          <p14:tracePt t="122148" x="7443788" y="4087813"/>
          <p14:tracePt t="122158" x="7478713" y="4095750"/>
          <p14:tracePt t="122169" x="7504113" y="4095750"/>
          <p14:tracePt t="122179" x="7529513" y="4105275"/>
          <p14:tracePt t="122190" x="7554913" y="4105275"/>
          <p14:tracePt t="122199" x="7572375" y="4105275"/>
          <p14:tracePt t="122210" x="7580313" y="4105275"/>
          <p14:tracePt t="122219" x="7597775" y="4105275"/>
          <p14:tracePt t="122249" x="7605713" y="4105275"/>
          <p14:tracePt t="122280" x="7613650" y="4105275"/>
          <p14:tracePt t="122310" x="7613650" y="4095750"/>
          <p14:tracePt t="122340" x="7613650" y="4087813"/>
          <p14:tracePt t="122350" x="7613650" y="4070350"/>
          <p14:tracePt t="122361" x="7597775" y="4070350"/>
          <p14:tracePt t="122372" x="7580313" y="4070350"/>
          <p14:tracePt t="122381" x="7554913" y="4062413"/>
          <p14:tracePt t="122392" x="7537450" y="4062413"/>
          <p14:tracePt t="122401" x="7521575" y="4062413"/>
          <p14:tracePt t="122411" x="7512050" y="4062413"/>
          <p14:tracePt t="122423" x="7504113" y="4062413"/>
          <p14:tracePt t="122431" x="7494588" y="4062413"/>
          <p14:tracePt t="122593" x="7512050" y="4062413"/>
          <p14:tracePt t="122613" x="7521575" y="4062413"/>
          <p14:tracePt t="122624" x="7529513" y="4062413"/>
          <p14:tracePt t="122735" x="7494588" y="4062413"/>
          <p14:tracePt t="122745" x="7443788" y="4070350"/>
          <p14:tracePt t="122756" x="7377113" y="4087813"/>
          <p14:tracePt t="122765" x="7308850" y="4113213"/>
          <p14:tracePt t="122775" x="7258050" y="4130675"/>
          <p14:tracePt t="122786" x="7223125" y="4146550"/>
          <p14:tracePt t="122795" x="7197725" y="4156075"/>
          <p14:tracePt t="122806" x="7180263" y="4164013"/>
          <p14:tracePt t="122837" x="7172325" y="4164013"/>
          <p14:tracePt t="122846" x="7172325" y="4171950"/>
          <p14:tracePt t="122857" x="7164388" y="4181475"/>
          <p14:tracePt t="122866" x="7164388" y="4189413"/>
          <p14:tracePt t="122876" x="7154863" y="4224338"/>
          <p14:tracePt t="122889" x="7129463" y="4275138"/>
          <p14:tracePt t="122896" x="7121525" y="4333875"/>
          <p14:tracePt t="122907" x="7104063" y="4394200"/>
          <p14:tracePt t="122916" x="7096125" y="4452938"/>
          <p14:tracePt t="122926" x="7070725" y="4503738"/>
          <p14:tracePt t="122940" x="7061200" y="4546600"/>
          <p14:tracePt t="122947" x="7061200" y="4579938"/>
          <p14:tracePt t="122960" x="7053263" y="4605338"/>
          <p14:tracePt t="122967" x="7053263" y="4622800"/>
          <p14:tracePt t="122977" x="7053263" y="4630738"/>
          <p14:tracePt t="122989" x="7053263" y="4648200"/>
          <p14:tracePt t="123058" x="7061200" y="4648200"/>
          <p14:tracePt t="123068" x="7078663" y="4648200"/>
          <p14:tracePt t="123078" x="7113588" y="4648200"/>
          <p14:tracePt t="123088" x="7146925" y="4648200"/>
          <p14:tracePt t="123098" x="7189788" y="4648200"/>
          <p14:tracePt t="123108" x="7223125" y="4640263"/>
          <p14:tracePt t="123119" x="7248525" y="4640263"/>
          <p14:tracePt t="123129" x="7258050" y="4640263"/>
          <p14:tracePt t="123140" x="7273925" y="4640263"/>
          <p14:tracePt t="123149" x="7283450" y="4640263"/>
          <p14:tracePt t="123190" x="7283450" y="4630738"/>
          <p14:tracePt t="123199" x="7273925" y="4622800"/>
          <p14:tracePt t="123210" x="7215188" y="4605338"/>
          <p14:tracePt t="123221" x="7113588" y="4579938"/>
          <p14:tracePt t="123230" x="7010400" y="4554538"/>
          <p14:tracePt t="123241" x="6908800" y="4538663"/>
          <p14:tracePt t="123250" x="6824663" y="4513263"/>
          <p14:tracePt t="123260" x="6764338" y="4513263"/>
          <p14:tracePt t="123273" x="6731000" y="4503738"/>
          <p14:tracePt t="123280" x="6705600" y="4495800"/>
          <p14:tracePt t="123291" x="6688138" y="4495800"/>
          <p14:tracePt t="123301" x="6670675" y="4495800"/>
          <p14:tracePt t="123321" x="6662738" y="4495800"/>
          <p14:tracePt t="123341" x="6654800" y="4495800"/>
          <p14:tracePt t="123442" x="6645275" y="4495800"/>
          <p14:tracePt t="123454" x="6627813" y="4486275"/>
          <p14:tracePt t="123462" x="6594475" y="4478338"/>
          <p14:tracePt t="123473" x="6561138" y="4460875"/>
          <p14:tracePt t="123483" x="6526213" y="4445000"/>
          <p14:tracePt t="123492" x="6475413" y="4410075"/>
          <p14:tracePt t="123506" x="6416675" y="4394200"/>
          <p14:tracePt t="123513" x="6381750" y="4384675"/>
          <p14:tracePt t="123523" x="6338888" y="4376738"/>
          <p14:tracePt t="123533" x="6288088" y="4368800"/>
          <p14:tracePt t="123543" x="6272213" y="4359275"/>
          <p14:tracePt t="123556" x="6237288" y="4359275"/>
          <p14:tracePt t="123563" x="6221413" y="4359275"/>
          <p14:tracePt t="123574" x="6211888" y="4359275"/>
          <p14:tracePt t="123584" x="6194425" y="4359275"/>
          <p14:tracePt t="123594" x="6186488" y="4359275"/>
          <p14:tracePt t="123605" x="6178550" y="4359275"/>
          <p14:tracePt t="123624" x="6169025" y="4359275"/>
          <p14:tracePt t="123939" x="6143625" y="4368800"/>
          <p14:tracePt t="123947" x="6127750" y="4376738"/>
          <p14:tracePt t="123957" x="6084888" y="4384675"/>
          <p14:tracePt t="123968" x="6008688" y="4410075"/>
          <p14:tracePt t="123977" x="5905500" y="4427538"/>
          <p14:tracePt t="123989" x="5788025" y="4452938"/>
          <p14:tracePt t="123998" x="5659438" y="4478338"/>
          <p14:tracePt t="124008" x="5575300" y="4495800"/>
          <p14:tracePt t="124019" x="5481638" y="4521200"/>
          <p14:tracePt t="124028" x="5438775" y="4538663"/>
          <p14:tracePt t="124039" x="5405438" y="4538663"/>
          <p14:tracePt t="124048" x="5380038" y="4546600"/>
          <p14:tracePt t="124059" x="5362575" y="4546600"/>
          <p14:tracePt t="124071" x="5345113" y="4546600"/>
          <p14:tracePt t="124079" x="5319713" y="4546600"/>
          <p14:tracePt t="124091" x="5302250" y="4546600"/>
          <p14:tracePt t="124099" x="5268913" y="4546600"/>
          <p14:tracePt t="124109" x="5243513" y="4538663"/>
          <p14:tracePt t="124122" x="5218113" y="4529138"/>
          <p14:tracePt t="124129" x="5200650" y="4521200"/>
          <p14:tracePt t="124140" x="5192713" y="4521200"/>
          <p14:tracePt t="124150" x="5183188" y="4521200"/>
          <p14:tracePt t="124160" x="5175250" y="4521200"/>
          <p14:tracePt t="124171" x="5175250" y="4513263"/>
          <p14:tracePt t="124271" x="5192713" y="4503738"/>
          <p14:tracePt t="124281" x="5208588" y="4495800"/>
          <p14:tracePt t="124291" x="5218113" y="4495800"/>
          <p14:tracePt t="124302" x="5226050" y="4495800"/>
          <p14:tracePt t="124311" x="5235575" y="4486275"/>
          <p14:tracePt t="124331" x="5235575" y="4470400"/>
          <p14:tracePt t="124352" x="5235575" y="4445000"/>
          <p14:tracePt t="124362" x="5226050" y="4410075"/>
          <p14:tracePt t="124373" x="5218113" y="4376738"/>
          <p14:tracePt t="124382" x="5200650" y="4341813"/>
          <p14:tracePt t="124392" x="5183188" y="4316413"/>
          <p14:tracePt t="124405" x="5183188" y="4308475"/>
          <p14:tracePt t="124412" x="5175250" y="4291013"/>
          <p14:tracePt t="124424" x="5175250" y="4283075"/>
          <p14:tracePt t="124453" x="5175250" y="4275138"/>
          <p14:tracePt t="124493" x="5183188" y="4275138"/>
          <p14:tracePt t="124504" x="5226050" y="4275138"/>
          <p14:tracePt t="124513" x="5286375" y="4283075"/>
          <p14:tracePt t="124523" x="5362575" y="4308475"/>
          <p14:tracePt t="124534" x="5421313" y="4325938"/>
          <p14:tracePt t="124543" x="5489575" y="4351338"/>
          <p14:tracePt t="124555" x="5524500" y="4368800"/>
          <p14:tracePt t="124564" x="5540375" y="4376738"/>
          <p14:tracePt t="124574" x="5557838" y="4376738"/>
          <p14:tracePt t="124585" x="5565775" y="4384675"/>
          <p14:tracePt t="124594" x="5575300" y="4384675"/>
          <p14:tracePt t="124624" x="5575300" y="4394200"/>
          <p14:tracePt t="124636" x="5565775" y="4394200"/>
          <p14:tracePt t="124645" x="5532438" y="4402138"/>
          <p14:tracePt t="124656" x="5489575" y="4410075"/>
          <p14:tracePt t="124665" x="5438775" y="4419600"/>
          <p14:tracePt t="124675" x="5413375" y="4419600"/>
          <p14:tracePt t="124688" x="5380038" y="4419600"/>
          <p14:tracePt t="124695" x="5362575" y="4419600"/>
          <p14:tracePt t="124716" x="5353050" y="4419600"/>
          <p14:tracePt t="124776" x="5353050" y="4410075"/>
          <p14:tracePt t="124787" x="5362575" y="4394200"/>
          <p14:tracePt t="124796" x="5387975" y="4394200"/>
          <p14:tracePt t="124806" x="5405438" y="4394200"/>
          <p14:tracePt t="124817" x="5430838" y="4394200"/>
          <p14:tracePt t="124826" x="5446713" y="4394200"/>
          <p14:tracePt t="124838" x="5456238" y="4394200"/>
          <p14:tracePt t="124847" x="5464175" y="4394200"/>
          <p14:tracePt t="124857" x="5472113" y="4394200"/>
          <p14:tracePt t="124897" x="5472113" y="4402138"/>
          <p14:tracePt t="124919" x="5472113" y="4410075"/>
          <p14:tracePt t="124927" x="5472113" y="4427538"/>
          <p14:tracePt t="124948" x="5472113" y="4435475"/>
          <p14:tracePt t="124958" x="5472113" y="4452938"/>
          <p14:tracePt t="124969" x="5464175" y="4452938"/>
          <p14:tracePt t="124978" x="5464175" y="4460875"/>
          <p14:tracePt t="124989" x="5446713" y="4460875"/>
          <p14:tracePt t="124998" x="5438775" y="4460875"/>
          <p14:tracePt t="125020" x="5430838" y="4460875"/>
          <p14:tracePt t="125039" x="5421313" y="4460875"/>
          <p14:tracePt t="125120" x="5438775" y="4460875"/>
          <p14:tracePt t="125130" x="5464175" y="4460875"/>
          <p14:tracePt t="125140" x="5497513" y="4470400"/>
          <p14:tracePt t="125151" x="5549900" y="4503738"/>
          <p14:tracePt t="125160" x="5575300" y="4521200"/>
          <p14:tracePt t="125171" x="5600700" y="4529138"/>
          <p14:tracePt t="125191" x="5608638" y="4538663"/>
          <p14:tracePt t="125204" x="5616575" y="4546600"/>
          <p14:tracePt t="125231" x="5616575" y="4554538"/>
          <p14:tracePt t="125252" x="5608638" y="4572000"/>
          <p14:tracePt t="125261" x="5591175" y="4579938"/>
          <p14:tracePt t="125272" x="5540375" y="4597400"/>
          <p14:tracePt t="125281" x="5507038" y="4605338"/>
          <p14:tracePt t="125292" x="5481638" y="4605338"/>
          <p14:tracePt t="125304" x="5456238" y="4614863"/>
          <p14:tracePt t="125312" x="5438775" y="4614863"/>
          <p14:tracePt t="125332" x="5430838" y="4614863"/>
          <p14:tracePt t="125383" x="5430838" y="4622800"/>
          <p14:tracePt t="125393" x="5464175" y="4640263"/>
          <p14:tracePt t="125404" x="5549900" y="4683125"/>
          <p14:tracePt t="125413" x="5626100" y="4741863"/>
          <p14:tracePt t="125423" x="5710238" y="4802188"/>
          <p14:tracePt t="125434" x="5795963" y="4852988"/>
          <p14:tracePt t="125443" x="5854700" y="4894263"/>
          <p14:tracePt t="125454" x="5897563" y="4929188"/>
          <p14:tracePt t="125464" x="5915025" y="4937125"/>
          <p14:tracePt t="125473" x="5922963" y="4946650"/>
          <p14:tracePt t="125486" x="5932488" y="4954588"/>
          <p14:tracePt t="125504" x="5932488" y="4962525"/>
          <p14:tracePt t="128798" x="5575300" y="4724400"/>
          <p14:tracePt t="128808" x="4894263" y="4291013"/>
          <p14:tracePt t="128819" x="4113213" y="3730625"/>
          <p14:tracePt t="128829" x="3314700" y="3238500"/>
          <p14:tracePt t="128839" x="2489200" y="2736850"/>
          <p14:tracePt t="128851" x="2252663" y="2549525"/>
          <p14:tracePt t="128859" x="1870075" y="2252663"/>
          <p14:tracePt t="128869" x="1436688" y="1963738"/>
          <p14:tracePt t="128880" x="1011238" y="1725613"/>
          <p14:tracePt t="128889" x="679450" y="1530350"/>
          <p14:tracePt t="128901" x="425450" y="1401763"/>
          <p14:tracePt t="128910" x="255588" y="1300163"/>
          <p14:tracePt t="128920" x="161925" y="1241425"/>
          <p14:tracePt t="128931" x="101600" y="1189038"/>
          <p14:tracePt t="128940" x="58738" y="1163638"/>
          <p14:tracePt t="129233" x="25400" y="1147763"/>
          <p14:tracePt t="130616" x="7402513" y="177800"/>
          <p14:tracePt t="130616" x="7605713" y="238125"/>
          <p14:tracePt t="130616" x="7724775" y="263525"/>
          <p14:tracePt t="130616" x="7783513" y="271463"/>
          <p14:tracePt t="130616" x="7793038" y="271463"/>
          <p14:tracePt t="130616" x="7800975" y="255588"/>
          <p14:tracePt t="130616" x="7843838" y="212725"/>
          <p14:tracePt t="130616" x="7962900" y="93663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Abnormal deposition of calcium salts, together with smaller amounts of iron, magnesium, and other mineral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Dystrophic Calcification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Deposition in dead/injured tissues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 Ca2+ metabolism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Exacerbated by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Metastatic Calcification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Deposition in normal tissues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Almost always abnormal Ca2+ metabolism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PATHOLOGIC CALCIFICATION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47"/>
    </mc:Choice>
    <mc:Fallback xmlns="">
      <p:transition spd="slow" advTm="7824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Dystrophic calcification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457200" y="1600200"/>
            <a:ext cx="4040188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Necrosis of any type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Atherosclerosis, aging or damaged heart valves, aortic stenosis, tuberculosis)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Incidental finding indicating insignificant past cell injury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Or May be a cause of organ dysfunction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55"/>
    </mc:Choice>
    <mc:Fallback xmlns="">
      <p:transition spd="slow" advTm="65855"/>
    </mc:Fallback>
  </mc:AlternateContent>
  <p:extLst>
    <p:ext uri="{3A86A75C-4F4B-4683-9AE1-C65F6400EC91}">
      <p14:laserTraceLst xmlns:p14="http://schemas.microsoft.com/office/powerpoint/2010/main">
        <p14:tracePtLst>
          <p14:tracePt t="25608" x="4052888" y="5243513"/>
          <p14:tracePt t="26016" x="4052888" y="5235575"/>
          <p14:tracePt t="26026" x="4027488" y="5235575"/>
          <p14:tracePt t="26036" x="3986213" y="5208588"/>
          <p14:tracePt t="26047" x="3867150" y="5167313"/>
          <p14:tracePt t="26056" x="3636963" y="5091113"/>
          <p14:tracePt t="26067" x="3330575" y="5022850"/>
          <p14:tracePt t="26076" x="2965450" y="4987925"/>
          <p14:tracePt t="26086" x="2643188" y="4972050"/>
          <p14:tracePt t="26098" x="2354263" y="4972050"/>
          <p14:tracePt t="26107" x="2108200" y="4997450"/>
          <p14:tracePt t="26117" x="1938338" y="5048250"/>
          <p14:tracePt t="26127" x="1793875" y="5081588"/>
          <p14:tracePt t="26137" x="1690688" y="5106988"/>
          <p14:tracePt t="26148" x="1589088" y="5132388"/>
          <p14:tracePt t="26158" x="1512888" y="5132388"/>
          <p14:tracePt t="26168" x="1462088" y="5132388"/>
          <p14:tracePt t="26178" x="1401763" y="5132388"/>
          <p14:tracePt t="26188" x="1350963" y="5116513"/>
          <p14:tracePt t="26198" x="1308100" y="5099050"/>
          <p14:tracePt t="26208" x="1266825" y="5073650"/>
          <p14:tracePt t="26219" x="1241425" y="5056188"/>
          <p14:tracePt t="26231" x="1231900" y="5038725"/>
          <p14:tracePt t="26238" x="1216025" y="5013325"/>
          <p14:tracePt t="26249" x="1198563" y="5005388"/>
          <p14:tracePt t="26258" x="1181100" y="4987925"/>
          <p14:tracePt t="26268" x="1173163" y="4962525"/>
          <p14:tracePt t="26281" x="1155700" y="4937125"/>
          <p14:tracePt t="26288" x="1155700" y="4911725"/>
          <p14:tracePt t="26300" x="1155700" y="4894263"/>
          <p14:tracePt t="26309" x="1138238" y="4868863"/>
          <p14:tracePt t="26319" x="1138238" y="4843463"/>
          <p14:tracePt t="26331" x="1130300" y="4827588"/>
          <p14:tracePt t="26339" x="1122363" y="4810125"/>
          <p14:tracePt t="26350" x="1122363" y="4802188"/>
          <p14:tracePt t="26359" x="1122363" y="4792663"/>
          <p14:tracePt t="26380" x="1122363" y="4784725"/>
          <p14:tracePt t="26420" x="1173163" y="4792663"/>
          <p14:tracePt t="26431" x="1249363" y="4835525"/>
          <p14:tracePt t="26440" x="1368425" y="4894263"/>
          <p14:tracePt t="26450" x="1563688" y="4997450"/>
          <p14:tracePt t="26461" x="1809750" y="5106988"/>
          <p14:tracePt t="26471" x="2014538" y="5183188"/>
          <p14:tracePt t="26481" x="2174875" y="5251450"/>
          <p14:tracePt t="26491" x="2328863" y="5311775"/>
          <p14:tracePt t="26501" x="2463800" y="5353050"/>
          <p14:tracePt t="26514" x="2566988" y="5395913"/>
          <p14:tracePt t="26521" x="2643188" y="5421313"/>
          <p14:tracePt t="26532" x="2668588" y="5430838"/>
          <p14:tracePt t="26541" x="2693988" y="5430838"/>
          <p14:tracePt t="26551" x="2711450" y="5430838"/>
          <p14:tracePt t="26642" x="2668588" y="5405438"/>
          <p14:tracePt t="26653" x="2600325" y="5362575"/>
          <p14:tracePt t="26663" x="2524125" y="5311775"/>
          <p14:tracePt t="26672" x="2447925" y="5260975"/>
          <p14:tracePt t="26683" x="2354263" y="5208588"/>
          <p14:tracePt t="26693" x="2260600" y="5141913"/>
          <p14:tracePt t="26703" x="2166938" y="5073650"/>
          <p14:tracePt t="26714" x="2082800" y="5005388"/>
          <p14:tracePt t="26723" x="2014538" y="4954588"/>
          <p14:tracePt t="26733" x="1946275" y="4894263"/>
          <p14:tracePt t="26745" x="1895475" y="4843463"/>
          <p14:tracePt t="26753" x="1844675" y="4792663"/>
          <p14:tracePt t="26765" x="1819275" y="4767263"/>
          <p14:tracePt t="26774" x="1801813" y="4741863"/>
          <p14:tracePt t="26784" x="1784350" y="4724400"/>
          <p14:tracePt t="26797" x="1776413" y="4716463"/>
          <p14:tracePt t="26804" x="1776413" y="4708525"/>
          <p14:tracePt t="26815" x="1766888" y="4699000"/>
          <p14:tracePt t="26846" x="1766888" y="4691063"/>
          <p14:tracePt t="27067" x="1758950" y="4683125"/>
          <p14:tracePt t="27079" x="1758950" y="4673600"/>
          <p14:tracePt t="27087" x="1741488" y="4673600"/>
          <p14:tracePt t="27098" x="1725613" y="4657725"/>
          <p14:tracePt t="27107" x="1700213" y="4630738"/>
          <p14:tracePt t="27117" x="1665288" y="4614863"/>
          <p14:tracePt t="27130" x="1631950" y="4597400"/>
          <p14:tracePt t="27138" x="1581150" y="4579938"/>
          <p14:tracePt t="27148" x="1546225" y="4564063"/>
          <p14:tracePt t="27158" x="1512888" y="4538663"/>
          <p14:tracePt t="27168" x="1487488" y="4538663"/>
          <p14:tracePt t="27180" x="1470025" y="4529138"/>
          <p14:tracePt t="27188" x="1462088" y="4521200"/>
          <p14:tracePt t="27199" x="1444625" y="4521200"/>
          <p14:tracePt t="27248" x="1444625" y="4529138"/>
          <p14:tracePt t="27259" x="1452563" y="4538663"/>
          <p14:tracePt t="27269" x="1470025" y="4564063"/>
          <p14:tracePt t="27279" x="1504950" y="4597400"/>
          <p14:tracePt t="27289" x="1555750" y="4640263"/>
          <p14:tracePt t="27299" x="1614488" y="4708525"/>
          <p14:tracePt t="27310" x="1665288" y="4749800"/>
          <p14:tracePt t="27319" x="1716088" y="4784725"/>
          <p14:tracePt t="27330" x="1751013" y="4818063"/>
          <p14:tracePt t="27339" x="1776413" y="4843463"/>
          <p14:tracePt t="27349" x="1793875" y="4843463"/>
          <p14:tracePt t="27361" x="1801813" y="4852988"/>
          <p14:tracePt t="27370" x="1809750" y="4852988"/>
          <p14:tracePt t="27381" x="1819275" y="4860925"/>
          <p14:tracePt t="27431" x="1809750" y="4852988"/>
          <p14:tracePt t="27441" x="1784350" y="4827588"/>
          <p14:tracePt t="27451" x="1725613" y="4802188"/>
          <p14:tracePt t="27462" x="1657350" y="4741863"/>
          <p14:tracePt t="27471" x="1581150" y="4699000"/>
          <p14:tracePt t="27482" x="1504950" y="4657725"/>
          <p14:tracePt t="27491" x="1436688" y="4605338"/>
          <p14:tracePt t="27502" x="1385888" y="4564063"/>
          <p14:tracePt t="27515" x="1350963" y="4538663"/>
          <p14:tracePt t="27521" x="1317625" y="4503738"/>
          <p14:tracePt t="27533" x="1300163" y="4495800"/>
          <p14:tracePt t="27542" x="1292225" y="4486275"/>
          <p14:tracePt t="27552" x="1292225" y="4478338"/>
          <p14:tracePt t="27563" x="1292225" y="4470400"/>
          <p14:tracePt t="27613" x="1300163" y="4470400"/>
          <p14:tracePt t="27623" x="1360488" y="4478338"/>
          <p14:tracePt t="27633" x="1444625" y="4521200"/>
          <p14:tracePt t="27643" x="1581150" y="4579938"/>
          <p14:tracePt t="27653" x="1708150" y="4640263"/>
          <p14:tracePt t="27664" x="1844675" y="4716463"/>
          <p14:tracePt t="27673" x="1963738" y="4775200"/>
          <p14:tracePt t="27683" x="2065338" y="4818063"/>
          <p14:tracePt t="27695" x="2166938" y="4878388"/>
          <p14:tracePt t="27704" x="2235200" y="4911725"/>
          <p14:tracePt t="27715" x="2293938" y="4929188"/>
          <p14:tracePt t="27724" x="2328863" y="4946650"/>
          <p14:tracePt t="27734" x="2354263" y="4954588"/>
          <p14:tracePt t="27747" x="2362200" y="4954588"/>
          <p14:tracePt t="27754" x="2371725" y="4962525"/>
          <p14:tracePt t="27765" x="2379663" y="4962525"/>
          <p14:tracePt t="27784" x="2387600" y="4962525"/>
          <p14:tracePt t="27845" x="2371725" y="4962525"/>
          <p14:tracePt t="27855" x="2328863" y="4962525"/>
          <p14:tracePt t="27865" x="2268538" y="4929188"/>
          <p14:tracePt t="27876" x="2174875" y="4894263"/>
          <p14:tracePt t="27885" x="2073275" y="4860925"/>
          <p14:tracePt t="27897" x="1954213" y="4818063"/>
          <p14:tracePt t="27906" x="1878013" y="4784725"/>
          <p14:tracePt t="27915" x="1801813" y="4741863"/>
          <p14:tracePt t="27926" x="1758950" y="4716463"/>
          <p14:tracePt t="27936" x="1733550" y="4708525"/>
          <p14:tracePt t="27946" x="1716088" y="4691063"/>
          <p14:tracePt t="27956" x="1700213" y="4683125"/>
          <p14:tracePt t="27978" x="1700213" y="4673600"/>
          <p14:tracePt t="28007" x="1725613" y="4673600"/>
          <p14:tracePt t="28017" x="1793875" y="4691063"/>
          <p14:tracePt t="28028" x="1878013" y="4716463"/>
          <p14:tracePt t="28037" x="1971675" y="4749800"/>
          <p14:tracePt t="28048" x="2073275" y="4802188"/>
          <p14:tracePt t="28057" x="2174875" y="4843463"/>
          <p14:tracePt t="28067" x="2268538" y="4903788"/>
          <p14:tracePt t="28079" x="2344738" y="4946650"/>
          <p14:tracePt t="28087" x="2405063" y="4987925"/>
          <p14:tracePt t="28098" x="2447925" y="5013325"/>
          <p14:tracePt t="28108" x="2463800" y="5038725"/>
          <p14:tracePt t="28118" x="2489200" y="5048250"/>
          <p14:tracePt t="28129" x="2506663" y="5056188"/>
          <p14:tracePt t="28138" x="2516188" y="5064125"/>
          <p14:tracePt t="28168" x="2524125" y="5064125"/>
          <p14:tracePt t="28249" x="2498725" y="5064125"/>
          <p14:tracePt t="28261" x="2455863" y="5064125"/>
          <p14:tracePt t="28269" x="2397125" y="5064125"/>
          <p14:tracePt t="28280" x="2311400" y="5048250"/>
          <p14:tracePt t="28290" x="2200275" y="5013325"/>
          <p14:tracePt t="28300" x="2098675" y="4979988"/>
          <p14:tracePt t="28313" x="1989138" y="4929188"/>
          <p14:tracePt t="28320" x="1895475" y="4868863"/>
          <p14:tracePt t="28330" x="1819275" y="4827588"/>
          <p14:tracePt t="28340" x="1751013" y="4784725"/>
          <p14:tracePt t="28351" x="1716088" y="4749800"/>
          <p14:tracePt t="28363" x="1690688" y="4724400"/>
          <p14:tracePt t="28370" x="1657350" y="4673600"/>
          <p14:tracePt t="28381" x="1639888" y="4648200"/>
          <p14:tracePt t="28391" x="1639888" y="4614863"/>
          <p14:tracePt t="28401" x="1631950" y="4597400"/>
          <p14:tracePt t="28413" x="1631950" y="4579938"/>
          <p14:tracePt t="28421" x="1631950" y="4564063"/>
          <p14:tracePt t="28442" x="1631950" y="4554538"/>
          <p14:tracePt t="28462" x="1657350" y="4554538"/>
          <p14:tracePt t="28472" x="1700213" y="4564063"/>
          <p14:tracePt t="28482" x="1758950" y="4605338"/>
          <p14:tracePt t="28493" x="1827213" y="4648200"/>
          <p14:tracePt t="28502" x="1895475" y="4699000"/>
          <p14:tracePt t="28513" x="1954213" y="4759325"/>
          <p14:tracePt t="28522" x="2005013" y="4802188"/>
          <p14:tracePt t="28532" x="2030413" y="4835525"/>
          <p14:tracePt t="28545" x="2073275" y="4878388"/>
          <p14:tracePt t="28552" x="2098675" y="4911725"/>
          <p14:tracePt t="28565" x="2141538" y="4946650"/>
          <p14:tracePt t="28572" x="2166938" y="4972050"/>
          <p14:tracePt t="28583" x="2200275" y="5013325"/>
          <p14:tracePt t="28596" x="2243138" y="5048250"/>
          <p14:tracePt t="28603" x="2286000" y="5073650"/>
          <p14:tracePt t="28614" x="2336800" y="5091113"/>
          <p14:tracePt t="28623" x="2371725" y="5099050"/>
          <p14:tracePt t="28633" x="2397125" y="5106988"/>
          <p14:tracePt t="28645" x="2413000" y="5106988"/>
          <p14:tracePt t="28653" x="2422525" y="5106988"/>
          <p14:tracePt t="28664" x="2438400" y="5106988"/>
          <p14:tracePt t="28745" x="2430463" y="5091113"/>
          <p14:tracePt t="28755" x="2379663" y="5056188"/>
          <p14:tracePt t="28765" x="2286000" y="4987925"/>
          <p14:tracePt t="28775" x="2184400" y="4919663"/>
          <p14:tracePt t="28785" x="1997075" y="4810125"/>
          <p14:tracePt t="28796" x="1827213" y="4691063"/>
          <p14:tracePt t="28806" x="1639888" y="4538663"/>
          <p14:tracePt t="28815" x="1462088" y="4384675"/>
          <p14:tracePt t="28829" x="1317625" y="4224338"/>
          <p14:tracePt t="28835" x="1147763" y="3986213"/>
          <p14:tracePt t="28846" x="1011238" y="3738563"/>
          <p14:tracePt t="28856" x="909638" y="3543300"/>
          <p14:tracePt t="28866" x="858838" y="3390900"/>
          <p14:tracePt t="28877" x="833438" y="3279775"/>
          <p14:tracePt t="28885" x="823913" y="3203575"/>
          <p14:tracePt t="28895" x="823913" y="3170238"/>
          <p14:tracePt t="28905" x="823913" y="3152775"/>
          <p14:tracePt t="28915" x="823913" y="3144838"/>
          <p14:tracePt t="29109" x="815975" y="3144838"/>
          <p14:tracePt t="29118" x="815975" y="3135313"/>
          <p14:tracePt t="29129" x="808038" y="3127375"/>
          <p14:tracePt t="29139" x="798513" y="3094038"/>
          <p14:tracePt t="29149" x="798513" y="3067050"/>
          <p14:tracePt t="29161" x="798513" y="3033713"/>
          <p14:tracePt t="29169" x="798513" y="3016250"/>
          <p14:tracePt t="29179" x="798513" y="2982913"/>
          <p14:tracePt t="29189" x="798513" y="2957513"/>
          <p14:tracePt t="29199" x="798513" y="2932113"/>
          <p14:tracePt t="29211" x="798513" y="2897188"/>
          <p14:tracePt t="29219" x="823913" y="2846388"/>
          <p14:tracePt t="29230" x="841375" y="2795588"/>
          <p14:tracePt t="29239" x="866775" y="2762250"/>
          <p14:tracePt t="29250" x="884238" y="2727325"/>
          <p14:tracePt t="29262" x="917575" y="2693988"/>
          <p14:tracePt t="29270" x="925513" y="2668588"/>
          <p14:tracePt t="29281" x="952500" y="2651125"/>
          <p14:tracePt t="29291" x="968375" y="2625725"/>
          <p14:tracePt t="29301" x="993775" y="2608263"/>
          <p14:tracePt t="29311" x="1019175" y="2592388"/>
          <p14:tracePt t="29321" x="1028700" y="2582863"/>
          <p14:tracePt t="29330" x="1044575" y="2574925"/>
          <p14:tracePt t="29341" x="1062038" y="2566988"/>
          <p14:tracePt t="29350" x="1069975" y="2557463"/>
          <p14:tracePt t="29543" x="1069975" y="2541588"/>
          <p14:tracePt t="29553" x="1069975" y="2506663"/>
          <p14:tracePt t="29563" x="1069975" y="2463800"/>
          <p14:tracePt t="29574" x="1079500" y="2422525"/>
          <p14:tracePt t="29583" x="1096963" y="2371725"/>
          <p14:tracePt t="29595" x="1122363" y="2336800"/>
          <p14:tracePt t="29604" x="1147763" y="2311400"/>
          <p14:tracePt t="29614" x="1189038" y="2268538"/>
          <p14:tracePt t="29624" x="1231900" y="2243138"/>
          <p14:tracePt t="29634" x="1300163" y="2209800"/>
          <p14:tracePt t="29645" x="1376363" y="2174875"/>
          <p14:tracePt t="29654" x="1452563" y="2159000"/>
          <p14:tracePt t="29664" x="1520825" y="2133600"/>
          <p14:tracePt t="29675" x="1597025" y="2133600"/>
          <p14:tracePt t="29684" x="1657350" y="2124075"/>
          <p14:tracePt t="29695" x="1700213" y="2124075"/>
          <p14:tracePt t="29705" x="1741488" y="2124075"/>
          <p14:tracePt t="29715" x="1784350" y="2124075"/>
          <p14:tracePt t="29728" x="1819275" y="2124075"/>
          <p14:tracePt t="29735" x="1844675" y="2124075"/>
          <p14:tracePt t="29746" x="1852613" y="2124075"/>
          <p14:tracePt t="29755" x="1860550" y="2124075"/>
          <p14:tracePt t="29765" x="1870075" y="2124075"/>
          <p14:tracePt t="29958" x="1860550" y="2108200"/>
          <p14:tracePt t="29967" x="1852613" y="2090738"/>
          <p14:tracePt t="29978" x="1835150" y="2039938"/>
          <p14:tracePt t="29988" x="1827213" y="1997075"/>
          <p14:tracePt t="29998" x="1827213" y="1938338"/>
          <p14:tracePt t="30011" x="1827213" y="1895475"/>
          <p14:tracePt t="30018" x="1827213" y="1852613"/>
          <p14:tracePt t="30029" x="1835150" y="1801813"/>
          <p14:tracePt t="30038" x="1870075" y="1766888"/>
          <p14:tracePt t="30048" x="1895475" y="1725613"/>
          <p14:tracePt t="30061" x="1928813" y="1690688"/>
          <p14:tracePt t="30068" x="1997075" y="1657350"/>
          <p14:tracePt t="30079" x="2055813" y="1622425"/>
          <p14:tracePt t="30089" x="2133600" y="1597025"/>
          <p14:tracePt t="30099" x="2209800" y="1571625"/>
          <p14:tracePt t="30112" x="2278063" y="1571625"/>
          <p14:tracePt t="30120" x="2336800" y="1563688"/>
          <p14:tracePt t="30130" x="2413000" y="1563688"/>
          <p14:tracePt t="30139" x="2463800" y="1563688"/>
          <p14:tracePt t="30149" x="2524125" y="1563688"/>
          <p14:tracePt t="30161" x="2582863" y="1563688"/>
          <p14:tracePt t="30169" x="2643188" y="1563688"/>
          <p14:tracePt t="30179" x="2676525" y="1563688"/>
          <p14:tracePt t="30190" x="2701925" y="1571625"/>
          <p14:tracePt t="30200" x="2736850" y="1581150"/>
          <p14:tracePt t="30211" x="2752725" y="1589088"/>
          <p14:tracePt t="30220" x="2770188" y="1597025"/>
          <p14:tracePt t="30432" x="2787650" y="1597025"/>
          <p14:tracePt t="30443" x="2820988" y="1597025"/>
          <p14:tracePt t="30452" x="2871788" y="1597025"/>
          <p14:tracePt t="30462" x="2957513" y="1614488"/>
          <p14:tracePt t="30473" x="3094038" y="1674813"/>
          <p14:tracePt t="30482" x="3271838" y="1766888"/>
          <p14:tracePt t="30494" x="3475038" y="1911350"/>
          <p14:tracePt t="30503" x="3636963" y="2055813"/>
          <p14:tracePt t="30514" x="3816350" y="2209800"/>
          <p14:tracePt t="30524" x="3951288" y="2344738"/>
          <p14:tracePt t="30533" x="4070350" y="2473325"/>
          <p14:tracePt t="30544" x="4206875" y="2651125"/>
          <p14:tracePt t="30555" x="4300538" y="2820988"/>
          <p14:tracePt t="30564" x="4359275" y="2940050"/>
          <p14:tracePt t="30577" x="4419600" y="3059113"/>
          <p14:tracePt t="30584" x="4452938" y="3160713"/>
          <p14:tracePt t="30594" x="4478338" y="3246438"/>
          <p14:tracePt t="30603" x="4486275" y="3322638"/>
          <p14:tracePt t="30613" x="4486275" y="3365500"/>
          <p14:tracePt t="30625" x="4486275" y="3424238"/>
          <p14:tracePt t="30633" x="4486275" y="3467100"/>
          <p14:tracePt t="30796" x="4486275" y="3484563"/>
          <p14:tracePt t="30837" x="4486275" y="3492500"/>
          <p14:tracePt t="30847" x="4486275" y="3509963"/>
          <p14:tracePt t="30858" x="4478338" y="3527425"/>
          <p14:tracePt t="30866" x="4478338" y="3552825"/>
          <p14:tracePt t="30877" x="4478338" y="3586163"/>
          <p14:tracePt t="30887" x="4460875" y="3636963"/>
          <p14:tracePt t="30897" x="4452938" y="3705225"/>
          <p14:tracePt t="30910" x="4445000" y="3790950"/>
          <p14:tracePt t="30917" x="4435475" y="3849688"/>
          <p14:tracePt t="30928" x="4410075" y="3925888"/>
          <p14:tracePt t="30938" x="4402138" y="3976688"/>
          <p14:tracePt t="30948" x="4394200" y="4002088"/>
          <p14:tracePt t="30960" x="4376738" y="4027488"/>
          <p14:tracePt t="30968" x="4368800" y="4052888"/>
          <p14:tracePt t="30979" x="4368800" y="4079875"/>
          <p14:tracePt t="30988" x="4359275" y="4087813"/>
          <p14:tracePt t="30999" x="4351338" y="4105275"/>
          <p14:tracePt t="31010" x="4341813" y="4121150"/>
          <p14:tracePt t="31018" x="4316413" y="4138613"/>
          <p14:tracePt t="31030" x="4291013" y="4164013"/>
          <p14:tracePt t="31039" x="4257675" y="4189413"/>
          <p14:tracePt t="31049" x="4206875" y="4232275"/>
          <p14:tracePt t="31060" x="4156075" y="4265613"/>
          <p14:tracePt t="31069" x="4087813" y="4308475"/>
          <p14:tracePt t="31079" x="4037013" y="4351338"/>
          <p14:tracePt t="31089" x="3960813" y="4394200"/>
          <p14:tracePt t="31099" x="3883025" y="4452938"/>
          <p14:tracePt t="31110" x="3798888" y="4495800"/>
          <p14:tracePt t="31119" x="3705225" y="4546600"/>
          <p14:tracePt t="31129" x="3611563" y="4589463"/>
          <p14:tracePt t="31140" x="3535363" y="4622800"/>
          <p14:tracePt t="31149" x="3459163" y="4657725"/>
          <p14:tracePt t="31160" x="3398838" y="4673600"/>
          <p14:tracePt t="31170" x="3330575" y="4683125"/>
          <p14:tracePt t="31180" x="3238500" y="4699000"/>
          <p14:tracePt t="31194" x="3152775" y="4699000"/>
          <p14:tracePt t="31200" x="3067050" y="4699000"/>
          <p14:tracePt t="31211" x="2974975" y="4699000"/>
          <p14:tracePt t="31220" x="2871788" y="4683125"/>
          <p14:tracePt t="31230" x="2795588" y="4657725"/>
          <p14:tracePt t="31243" x="2711450" y="4640263"/>
          <p14:tracePt t="31251" x="2633663" y="4614863"/>
          <p14:tracePt t="31261" x="2557463" y="4597400"/>
          <p14:tracePt t="31271" x="2498725" y="4572000"/>
          <p14:tracePt t="31281" x="2438400" y="4564063"/>
          <p14:tracePt t="31294" x="2379663" y="4554538"/>
          <p14:tracePt t="31301" x="2328863" y="4546600"/>
          <p14:tracePt t="31311" x="2286000" y="4546600"/>
          <p14:tracePt t="31322" x="2252663" y="4546600"/>
          <p14:tracePt t="31332" x="2209800" y="4538663"/>
          <p14:tracePt t="31343" x="2184400" y="4538663"/>
          <p14:tracePt t="31352" x="2133600" y="4529138"/>
          <p14:tracePt t="31362" x="2108200" y="4521200"/>
          <p14:tracePt t="31373" x="2073275" y="4513263"/>
          <p14:tracePt t="31382" x="2039938" y="4495800"/>
          <p14:tracePt t="31393" x="2014538" y="4486275"/>
          <p14:tracePt t="31402" x="1979613" y="4460875"/>
          <p14:tracePt t="31414" x="1954213" y="4445000"/>
          <p14:tracePt t="31424" x="1928813" y="4419600"/>
          <p14:tracePt t="31433" x="1903413" y="4402138"/>
          <p14:tracePt t="31443" x="1878013" y="4384675"/>
          <p14:tracePt t="31453" x="1870075" y="4376738"/>
          <p14:tracePt t="31463" x="1860550" y="4351338"/>
          <p14:tracePt t="31476" x="1844675" y="4333875"/>
          <p14:tracePt t="31483" x="1827213" y="4316413"/>
          <p14:tracePt t="31494" x="1819275" y="4308475"/>
          <p14:tracePt t="31504" x="1809750" y="4291013"/>
          <p14:tracePt t="31513" x="1801813" y="4283075"/>
          <p14:tracePt t="31526" x="1793875" y="4275138"/>
          <p14:tracePt t="31534" x="1793875" y="4265613"/>
          <p14:tracePt t="31545" x="1784350" y="4265613"/>
          <p14:tracePt t="31554" x="1784350" y="4257675"/>
          <p14:tracePt t="31625" x="1784350" y="4265613"/>
          <p14:tracePt t="31635" x="1809750" y="4283075"/>
          <p14:tracePt t="31645" x="1860550" y="4325938"/>
          <p14:tracePt t="31656" x="1938338" y="4394200"/>
          <p14:tracePt t="31665" x="2065338" y="4503738"/>
          <p14:tracePt t="31676" x="2184400" y="4605338"/>
          <p14:tracePt t="31685" x="2319338" y="4724400"/>
          <p14:tracePt t="31695" x="2447925" y="4843463"/>
          <p14:tracePt t="31707" x="2574925" y="4946650"/>
          <p14:tracePt t="31716" x="2668588" y="5022850"/>
          <p14:tracePt t="31726" x="2744788" y="5091113"/>
          <p14:tracePt t="31736" x="2813050" y="5132388"/>
          <p14:tracePt t="31746" x="2846388" y="5175250"/>
          <p14:tracePt t="31759" x="2881313" y="5192713"/>
          <p14:tracePt t="31766" x="2906713" y="5200650"/>
          <p14:tracePt t="31776" x="2922588" y="5208588"/>
          <p14:tracePt t="31787" x="2932113" y="5208588"/>
          <p14:tracePt t="31797" x="2940050" y="5208588"/>
          <p14:tracePt t="31817" x="2949575" y="5208588"/>
          <p14:tracePt t="31877" x="2932113" y="5208588"/>
          <p14:tracePt t="31888" x="2889250" y="5208588"/>
          <p14:tracePt t="31897" x="2846388" y="5183188"/>
          <p14:tracePt t="31908" x="2770188" y="5167313"/>
          <p14:tracePt t="31917" x="2693988" y="5141913"/>
          <p14:tracePt t="31929" x="2608263" y="5106988"/>
          <p14:tracePt t="31938" x="2532063" y="5064125"/>
          <p14:tracePt t="31948" x="2447925" y="5022850"/>
          <p14:tracePt t="31960" x="2387600" y="4972050"/>
          <p14:tracePt t="31976" x="2319338" y="4929188"/>
          <p14:tracePt t="31980" x="2286000" y="4886325"/>
          <p14:tracePt t="31989" x="2243138" y="4852988"/>
          <p14:tracePt t="31999" x="2217738" y="4810125"/>
          <p14:tracePt t="32009" x="2192338" y="4775200"/>
          <p14:tracePt t="32019" x="2174875" y="4741863"/>
          <p14:tracePt t="32029" x="2159000" y="4724400"/>
          <p14:tracePt t="32041" x="2149475" y="4708525"/>
          <p14:tracePt t="32060" x="2141538" y="4699000"/>
          <p14:tracePt t="32069" x="2141538" y="4691063"/>
          <p14:tracePt t="32090" x="2141538" y="4683125"/>
          <p14:tracePt t="39330" x="2141538" y="4673600"/>
          <p14:tracePt t="39340" x="2141538" y="4665663"/>
          <p14:tracePt t="39350" x="2141538" y="4657725"/>
          <p14:tracePt t="39361" x="2174875" y="4640263"/>
          <p14:tracePt t="39370" x="2252663" y="4572000"/>
          <p14:tracePt t="39381" x="2371725" y="4495800"/>
          <p14:tracePt t="39391" x="2574925" y="4351338"/>
          <p14:tracePt t="39402" x="2863850" y="4171950"/>
          <p14:tracePt t="39411" x="3152775" y="3976688"/>
          <p14:tracePt t="39422" x="3416300" y="3798888"/>
          <p14:tracePt t="39432" x="3697288" y="3646488"/>
          <p14:tracePt t="39441" x="3943350" y="3509963"/>
          <p14:tracePt t="39454" x="4156075" y="3433763"/>
          <p14:tracePt t="39461" x="4283075" y="3398838"/>
          <p14:tracePt t="39471" x="4376738" y="3373438"/>
          <p14:tracePt t="39484" x="4445000" y="3365500"/>
          <p14:tracePt t="39491" x="4503738" y="3365500"/>
          <p14:tracePt t="39502" x="4546600" y="3365500"/>
          <p14:tracePt t="39512" x="4579938" y="3373438"/>
          <p14:tracePt t="39522" x="4605338" y="3390900"/>
          <p14:tracePt t="39535" x="4622800" y="3416300"/>
          <p14:tracePt t="39543" x="4648200" y="3449638"/>
          <p14:tracePt t="39553" x="4673600" y="3484563"/>
          <p14:tracePt t="39563" x="4691063" y="3527425"/>
          <p14:tracePt t="39573" x="4708525" y="3560763"/>
          <p14:tracePt t="39585" x="4716463" y="3594100"/>
          <p14:tracePt t="39593" x="4724400" y="3611563"/>
          <p14:tracePt t="39604" x="4724400" y="3629025"/>
          <p14:tracePt t="39614" x="4724400" y="3636963"/>
          <p14:tracePt t="39623" x="4724400" y="3646488"/>
          <p14:tracePt t="39636" x="4724400" y="3654425"/>
          <p14:tracePt t="39644" x="4724400" y="3662363"/>
          <p14:tracePt t="39674" x="4733925" y="3662363"/>
          <p14:tracePt t="39694" x="4749800" y="3671888"/>
          <p14:tracePt t="39703" x="4759325" y="3679825"/>
          <p14:tracePt t="39715" x="4802188" y="3679825"/>
          <p14:tracePt t="39724" x="4894263" y="3687763"/>
          <p14:tracePt t="39735" x="5005388" y="3687763"/>
          <p14:tracePt t="39744" x="5157788" y="3687763"/>
          <p14:tracePt t="39755" x="5302250" y="3687763"/>
          <p14:tracePt t="39768" x="5456238" y="3687763"/>
          <p14:tracePt t="39775" x="5608638" y="3713163"/>
          <p14:tracePt t="39785" x="5710238" y="3722688"/>
          <p14:tracePt t="39795" x="5813425" y="3756025"/>
          <p14:tracePt t="40159" x="5821363" y="3756025"/>
          <p14:tracePt t="40169" x="5846763" y="3756025"/>
          <p14:tracePt t="40179" x="5905500" y="3756025"/>
          <p14:tracePt t="40189" x="6034088" y="3756025"/>
          <p14:tracePt t="40200" x="6169025" y="3756025"/>
          <p14:tracePt t="40209" x="6391275" y="3773488"/>
          <p14:tracePt t="40220" x="6594475" y="3773488"/>
          <p14:tracePt t="40229" x="6756400" y="3798888"/>
          <p14:tracePt t="40240" x="6865938" y="3806825"/>
          <p14:tracePt t="40251" x="6951663" y="3824288"/>
          <p14:tracePt t="48107" x="6959600" y="3824288"/>
          <p14:tracePt t="48116" x="6985000" y="3824288"/>
          <p14:tracePt t="48127" x="7002463" y="3824288"/>
          <p14:tracePt t="48136" x="7045325" y="3832225"/>
          <p14:tracePt t="48147" x="7121525" y="3832225"/>
          <p14:tracePt t="48160" x="7205663" y="3832225"/>
          <p14:tracePt t="48167" x="7291388" y="3832225"/>
          <p14:tracePt t="48179" x="7377113" y="3832225"/>
          <p14:tracePt t="48187" x="7486650" y="3832225"/>
          <p14:tracePt t="48197" x="7605713" y="3832225"/>
          <p14:tracePt t="48209" x="7691438" y="3832225"/>
          <p14:tracePt t="48217" x="7758113" y="3849688"/>
          <p14:tracePt t="48228" x="7818438" y="3857625"/>
          <p14:tracePt t="48238" x="7869238" y="3867150"/>
          <p14:tracePt t="48248" x="7886700" y="3875088"/>
          <p14:tracePt t="48259" x="7902575" y="3875088"/>
          <p14:tracePt t="48268" x="7920038" y="3883025"/>
          <p14:tracePt t="48289" x="7927975" y="3892550"/>
          <p14:tracePt t="48309" x="7927975" y="3900488"/>
          <p14:tracePt t="48319" x="7937500" y="3900488"/>
          <p14:tracePt t="48328" x="7937500" y="3908425"/>
          <p14:tracePt t="48339" x="7937500" y="3917950"/>
          <p14:tracePt t="48349" x="7937500" y="3935413"/>
          <p14:tracePt t="48360" x="7937500" y="3951288"/>
          <p14:tracePt t="48369" x="7937500" y="3986213"/>
          <p14:tracePt t="48379" x="7937500" y="4019550"/>
          <p14:tracePt t="48390" x="7937500" y="4052888"/>
          <p14:tracePt t="48399" x="7937500" y="4070350"/>
          <p14:tracePt t="48410" x="7937500" y="4095750"/>
          <p14:tracePt t="48419" x="7937500" y="4121150"/>
          <p14:tracePt t="48441" x="7937500" y="4138613"/>
          <p14:tracePt t="48450" x="7927975" y="4138613"/>
          <p14:tracePt t="48460" x="7927975" y="4146550"/>
          <p14:tracePt t="48470" x="7920038" y="4156075"/>
          <p14:tracePt t="48480" x="7912100" y="4164013"/>
          <p14:tracePt t="48492" x="7902575" y="4164013"/>
          <p14:tracePt t="48500" x="7886700" y="4164013"/>
          <p14:tracePt t="48511" x="7861300" y="4164013"/>
          <p14:tracePt t="48521" x="7843838" y="4164013"/>
          <p14:tracePt t="48531" x="7810500" y="4164013"/>
          <p14:tracePt t="48542" x="7783513" y="4164013"/>
          <p14:tracePt t="48551" x="7750175" y="4146550"/>
          <p14:tracePt t="48561" x="7724775" y="4130675"/>
          <p14:tracePt t="48571" x="7707313" y="4113213"/>
          <p14:tracePt t="48581" x="7691438" y="4095750"/>
          <p14:tracePt t="48593" x="7681913" y="4079875"/>
          <p14:tracePt t="48601" x="7666038" y="4079875"/>
          <p14:tracePt t="48612" x="7666038" y="4070350"/>
          <p14:tracePt t="48622" x="7666038" y="4062413"/>
          <p14:tracePt t="48632" x="7656513" y="4062413"/>
          <p14:tracePt t="48653" x="7656513" y="4052888"/>
          <p14:tracePt t="48662" x="7648575" y="4052888"/>
          <p14:tracePt t="48693" x="7639050" y="4052888"/>
          <p14:tracePt t="48702" x="7639050" y="4062413"/>
          <p14:tracePt t="48712" x="7631113" y="4079875"/>
          <p14:tracePt t="48726" x="7613650" y="4095750"/>
          <p14:tracePt t="48733" x="7597775" y="4113213"/>
          <p14:tracePt t="48744" x="7580313" y="4146550"/>
          <p14:tracePt t="48753" x="7554913" y="4189413"/>
          <p14:tracePt t="48763" x="7529513" y="4224338"/>
          <p14:tracePt t="48777" x="7494588" y="4257675"/>
          <p14:tracePt t="48783" x="7461250" y="4300538"/>
          <p14:tracePt t="48794" x="7427913" y="4325938"/>
          <p14:tracePt t="48804" x="7385050" y="4351338"/>
          <p14:tracePt t="48813" x="7350125" y="4368800"/>
          <p14:tracePt t="48824" x="7324725" y="4384675"/>
          <p14:tracePt t="48833" x="7308850" y="4394200"/>
          <p14:tracePt t="48843" x="7273925" y="4394200"/>
          <p14:tracePt t="54069" x="7265988" y="4394200"/>
          <p14:tracePt t="54088" x="7258050" y="4368800"/>
          <p14:tracePt t="54099" x="7248525" y="4333875"/>
          <p14:tracePt t="54109" x="7240588" y="4300538"/>
          <p14:tracePt t="54119" x="7240588" y="4249738"/>
          <p14:tracePt t="54129" x="7232650" y="4189413"/>
          <p14:tracePt t="54139" x="7232650" y="4087813"/>
          <p14:tracePt t="54149" x="7232650" y="3960813"/>
          <p14:tracePt t="54159" x="7232650" y="3816350"/>
          <p14:tracePt t="54171" x="7232650" y="3705225"/>
          <p14:tracePt t="54179" x="7223125" y="3578225"/>
          <p14:tracePt t="54189" x="7205663" y="3449638"/>
          <p14:tracePt t="54200" x="7189788" y="3305175"/>
          <p14:tracePt t="54209" x="7164388" y="3178175"/>
          <p14:tracePt t="54222" x="7129463" y="3076575"/>
          <p14:tracePt t="54230" x="7078663" y="2982913"/>
          <p14:tracePt t="54240" x="7035800" y="2922588"/>
          <p14:tracePt t="54253" x="6977063" y="2871788"/>
          <p14:tracePt t="54260" x="6883400" y="2813050"/>
          <p14:tracePt t="54271" x="6781800" y="2778125"/>
          <p14:tracePt t="54280" x="6680200" y="2762250"/>
          <p14:tracePt t="54290" x="6569075" y="2762250"/>
          <p14:tracePt t="54303" x="6457950" y="2762250"/>
          <p14:tracePt t="54311" x="6323013" y="2778125"/>
          <p14:tracePt t="54322" x="6211888" y="2805113"/>
          <p14:tracePt t="54331" x="6084888" y="2838450"/>
          <p14:tracePt t="54341" x="5965825" y="2863850"/>
          <p14:tracePt t="54354" x="5864225" y="2897188"/>
          <p14:tracePt t="54361" x="5778500" y="2914650"/>
          <p14:tracePt t="54371" x="5684838" y="2940050"/>
          <p14:tracePt t="54381" x="5626100" y="2974975"/>
          <p14:tracePt t="54392" x="5591175" y="2982913"/>
          <p14:tracePt t="63774" x="5575300" y="2982913"/>
          <p14:tracePt t="63784" x="5540375" y="2957513"/>
          <p14:tracePt t="63795" x="5421313" y="2906713"/>
          <p14:tracePt t="63804" x="5260975" y="2855913"/>
          <p14:tracePt t="63814" x="4860925" y="2778125"/>
          <p14:tracePt t="63828" x="4384675" y="2701925"/>
          <p14:tracePt t="63835" x="3867150" y="2686050"/>
          <p14:tracePt t="63846" x="3289300" y="2660650"/>
          <p14:tracePt t="63855" x="2770188" y="2660650"/>
          <p14:tracePt t="63865" x="2252663" y="2660650"/>
          <p14:tracePt t="63878" x="1819275" y="2660650"/>
          <p14:tracePt t="63885" x="1495425" y="2660650"/>
          <p14:tracePt t="63896" x="1241425" y="2660650"/>
          <p14:tracePt t="63905" x="1096963" y="2660650"/>
          <p14:tracePt t="63915" x="993775" y="2660650"/>
          <p14:tracePt t="63928" x="952500" y="2676525"/>
          <p14:tracePt t="64239" x="925513" y="2668588"/>
          <p14:tracePt t="64249" x="790575" y="2574925"/>
          <p14:tracePt t="64260" x="331788" y="2260600"/>
          <p14:tracePt t="65855" x="6865938" y="365125"/>
          <p14:tracePt t="65855" x="6891338" y="331788"/>
          <p14:tracePt t="65855" x="7061200" y="17780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Metastatic Calcification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/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Hyperparathyroidism (primary and parathyroid hormone related protein)</a:t>
            </a:r>
          </a:p>
          <a:p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Bone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destruction (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metastasis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MM,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leukemia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Pagets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immobilization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-D intoxication, 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Sarcoidosis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Renal failure with 2ry hyperparathyroidism.</a:t>
            </a:r>
          </a:p>
          <a:p>
            <a:r>
              <a:rPr lang="en-US" sz="1800" b="1" dirty="0"/>
              <a:t>VESSELS, LUNG, KIDNEY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371600"/>
            <a:ext cx="37369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37"/>
    </mc:Choice>
    <mc:Fallback xmlns="">
      <p:transition spd="slow" advTm="104037"/>
    </mc:Fallback>
  </mc:AlternateContent>
  <p:extLst>
    <p:ext uri="{3A86A75C-4F4B-4683-9AE1-C65F6400EC91}">
      <p14:laserTraceLst xmlns:p14="http://schemas.microsoft.com/office/powerpoint/2010/main">
        <p14:tracePtLst>
          <p14:tracePt t="8100" x="4224338" y="5286375"/>
          <p14:tracePt t="8428" x="4232275" y="5260975"/>
          <p14:tracePt t="8439" x="4249738" y="5226050"/>
          <p14:tracePt t="8448" x="4291013" y="5167313"/>
          <p14:tracePt t="8458" x="4359275" y="5073650"/>
          <p14:tracePt t="8469" x="4486275" y="4946650"/>
          <p14:tracePt t="8479" x="4673600" y="4792663"/>
          <p14:tracePt t="8489" x="4878388" y="4648200"/>
          <p14:tracePt t="8499" x="5073650" y="4529138"/>
          <p14:tracePt t="8509" x="5243513" y="4445000"/>
          <p14:tracePt t="8522" x="5370513" y="4394200"/>
          <p14:tracePt t="8529" x="5456238" y="4359275"/>
          <p14:tracePt t="8539" x="5524500" y="4341813"/>
          <p14:tracePt t="8549" x="5557838" y="4333875"/>
          <p14:tracePt t="8559" x="5575300" y="4316413"/>
          <p14:tracePt t="8571" x="5591175" y="4316413"/>
          <p14:tracePt t="8579" x="5600700" y="4316413"/>
          <p14:tracePt t="8640" x="5600700" y="4308475"/>
          <p14:tracePt t="8671" x="5600700" y="4300538"/>
          <p14:tracePt t="8681" x="5608638" y="4283075"/>
          <p14:tracePt t="8690" x="5626100" y="4275138"/>
          <p14:tracePt t="8701" x="5641975" y="4240213"/>
          <p14:tracePt t="8711" x="5694363" y="4171950"/>
          <p14:tracePt t="8722" x="5778500" y="4095750"/>
          <p14:tracePt t="8731" x="5905500" y="3968750"/>
          <p14:tracePt t="8741" x="6118225" y="3763963"/>
          <p14:tracePt t="8752" x="6338888" y="3586163"/>
          <p14:tracePt t="8761" x="6518275" y="3433763"/>
          <p14:tracePt t="8772" x="6696075" y="3297238"/>
          <p14:tracePt t="8781" x="6815138" y="3221038"/>
          <p14:tracePt t="8792" x="6891338" y="3170238"/>
          <p14:tracePt t="8805" x="6943725" y="3135313"/>
          <p14:tracePt t="8812" x="6977063" y="3119438"/>
          <p14:tracePt t="8823" x="7002463" y="3109913"/>
          <p14:tracePt t="8832" x="7010400" y="3109913"/>
          <p14:tracePt t="8842" x="7019925" y="3109913"/>
          <p14:tracePt t="8934" x="7002463" y="3109913"/>
          <p14:tracePt t="8943" x="6994525" y="3109913"/>
          <p14:tracePt t="8955" x="6977063" y="3109913"/>
          <p14:tracePt t="8963" x="6959600" y="3127375"/>
          <p14:tracePt t="8974" x="6951663" y="3135313"/>
          <p14:tracePt t="8985" x="6934200" y="3144838"/>
          <p14:tracePt t="8994" x="6908800" y="3160713"/>
          <p14:tracePt t="9005" x="6875463" y="3170238"/>
          <p14:tracePt t="9014" x="6815138" y="3178175"/>
          <p14:tracePt t="9024" x="6746875" y="3178175"/>
          <p14:tracePt t="9035" x="6619875" y="3186113"/>
          <p14:tracePt t="9044" x="6500813" y="3186113"/>
          <p14:tracePt t="9055" x="6365875" y="3186113"/>
          <p14:tracePt t="9065" x="6237288" y="3186113"/>
          <p14:tracePt t="9075" x="6135688" y="3178175"/>
          <p14:tracePt t="9088" x="6059488" y="3160713"/>
          <p14:tracePt t="9095" x="6016625" y="3144838"/>
          <p14:tracePt t="9105" x="5991225" y="3127375"/>
          <p14:tracePt t="9115" x="5973763" y="3119438"/>
          <p14:tracePt t="9136" x="5965825" y="3109913"/>
          <p14:tracePt t="9166" x="5965825" y="3101975"/>
          <p14:tracePt t="9196" x="5965825" y="3094038"/>
          <p14:tracePt t="9226" x="5983288" y="3084513"/>
          <p14:tracePt t="9237" x="6016625" y="3084513"/>
          <p14:tracePt t="9246" x="6059488" y="3084513"/>
          <p14:tracePt t="9257" x="6092825" y="3094038"/>
          <p14:tracePt t="9268" x="6153150" y="3109913"/>
          <p14:tracePt t="9277" x="6203950" y="3152775"/>
          <p14:tracePt t="9289" x="6254750" y="3186113"/>
          <p14:tracePt t="9297" x="6305550" y="3228975"/>
          <p14:tracePt t="9307" x="6323013" y="3246438"/>
          <p14:tracePt t="9318" x="6348413" y="3279775"/>
          <p14:tracePt t="9327" x="6365875" y="3322638"/>
          <p14:tracePt t="9338" x="6381750" y="3340100"/>
          <p14:tracePt t="9348" x="6391275" y="3365500"/>
          <p14:tracePt t="9358" x="6391275" y="3398838"/>
          <p14:tracePt t="9371" x="6391275" y="3424238"/>
          <p14:tracePt t="9378" x="6391275" y="3449638"/>
          <p14:tracePt t="9389" x="6391275" y="3475038"/>
          <p14:tracePt t="9398" x="6391275" y="3517900"/>
          <p14:tracePt t="9409" x="6381750" y="3552825"/>
          <p14:tracePt t="9421" x="6373813" y="3578225"/>
          <p14:tracePt t="9428" x="6365875" y="3594100"/>
          <p14:tracePt t="9439" x="6356350" y="3603625"/>
          <p14:tracePt t="9449" x="6348413" y="3619500"/>
          <p14:tracePt t="9489" x="6338888" y="3619500"/>
          <p14:tracePt t="9509" x="6330950" y="3619500"/>
          <p14:tracePt t="9520" x="6323013" y="3619500"/>
          <p14:tracePt t="9529" x="6323013" y="3611563"/>
          <p14:tracePt t="9539" x="6313488" y="3603625"/>
          <p14:tracePt t="9550" x="6305550" y="3586163"/>
          <p14:tracePt t="9560" x="6305550" y="3568700"/>
          <p14:tracePt t="9571" x="6305550" y="3560763"/>
          <p14:tracePt t="9580" x="6305550" y="3535363"/>
          <p14:tracePt t="9590" x="6305550" y="3509963"/>
          <p14:tracePt t="9601" x="6305550" y="3502025"/>
          <p14:tracePt t="9610" x="6313488" y="3475038"/>
          <p14:tracePt t="9621" x="6323013" y="3459163"/>
          <p14:tracePt t="9630" x="6348413" y="3433763"/>
          <p14:tracePt t="9641" x="6373813" y="3408363"/>
          <p14:tracePt t="9652" x="6416675" y="3390900"/>
          <p14:tracePt t="9661" x="6475413" y="3373438"/>
          <p14:tracePt t="9671" x="6569075" y="3365500"/>
          <p14:tracePt t="9681" x="6619875" y="3365500"/>
          <p14:tracePt t="9691" x="6696075" y="3373438"/>
          <p14:tracePt t="9704" x="6746875" y="3390900"/>
          <p14:tracePt t="9711" x="6799263" y="3424238"/>
          <p14:tracePt t="9722" x="6824663" y="3441700"/>
          <p14:tracePt t="9732" x="6832600" y="3449638"/>
          <p14:tracePt t="9741" x="6840538" y="3459163"/>
          <p14:tracePt t="9754" x="6850063" y="3467100"/>
          <p14:tracePt t="9762" x="6850063" y="3475038"/>
          <p14:tracePt t="9792" x="6850063" y="3484563"/>
          <p14:tracePt t="9803" x="6850063" y="3492500"/>
          <p14:tracePt t="9833" x="6832600" y="3502025"/>
          <p14:tracePt t="9843" x="6799263" y="3502025"/>
          <p14:tracePt t="9853" x="6764338" y="3502025"/>
          <p14:tracePt t="9863" x="6713538" y="3502025"/>
          <p14:tracePt t="9873" x="6654800" y="3502025"/>
          <p14:tracePt t="9883" x="6611938" y="3502025"/>
          <p14:tracePt t="9893" x="6561138" y="3502025"/>
          <p14:tracePt t="9904" x="6543675" y="3492500"/>
          <p14:tracePt t="9914" x="6518275" y="3475038"/>
          <p14:tracePt t="9923" x="6492875" y="3467100"/>
          <p14:tracePt t="9935" x="6475413" y="3467100"/>
          <p14:tracePt t="9956" x="6475413" y="3449638"/>
          <p14:tracePt t="9964" x="6467475" y="3449638"/>
          <p14:tracePt t="9974" x="6467475" y="3441700"/>
          <p14:tracePt t="10005" x="6467475" y="3433763"/>
          <p14:tracePt t="10015" x="6467475" y="3424238"/>
          <p14:tracePt t="10024" x="6467475" y="3416300"/>
          <p14:tracePt t="10038" x="6467475" y="3408363"/>
          <p14:tracePt t="10045" x="6475413" y="3398838"/>
          <p14:tracePt t="10056" x="6483350" y="3390900"/>
          <p14:tracePt t="10065" x="6500813" y="3382963"/>
          <p14:tracePt t="10075" x="6518275" y="3373438"/>
          <p14:tracePt t="10087" x="6526213" y="3365500"/>
          <p14:tracePt t="10095" x="6535738" y="3365500"/>
          <p14:tracePt t="10106" x="6543675" y="3365500"/>
          <p14:tracePt t="10116" x="6551613" y="3355975"/>
          <p14:tracePt t="10227" x="6535738" y="3355975"/>
          <p14:tracePt t="10238" x="6510338" y="3355975"/>
          <p14:tracePt t="10247" x="6500813" y="3355975"/>
          <p14:tracePt t="10257" x="6475413" y="3365500"/>
          <p14:tracePt t="10269" x="6457950" y="3373438"/>
          <p14:tracePt t="10277" x="6450013" y="3373438"/>
          <p14:tracePt t="10288" x="6432550" y="3382963"/>
          <p14:tracePt t="10297" x="6424613" y="3382963"/>
          <p14:tracePt t="10308" x="6424613" y="3390900"/>
          <p14:tracePt t="10320" x="6416675" y="3390900"/>
          <p14:tracePt t="10328" x="6399213" y="3390900"/>
          <p14:tracePt t="10348" x="6381750" y="3390900"/>
          <p14:tracePt t="10369" x="6373813" y="3398838"/>
          <p14:tracePt t="10378" x="6356350" y="3398838"/>
          <p14:tracePt t="10408" x="6348413" y="3398838"/>
          <p14:tracePt t="10429" x="6338888" y="3398838"/>
          <p14:tracePt t="10843" x="6348413" y="3398838"/>
          <p14:tracePt t="10854" x="6365875" y="3398838"/>
          <p14:tracePt t="10863" x="6391275" y="3398838"/>
          <p14:tracePt t="10874" x="6399213" y="3398838"/>
          <p14:tracePt t="10885" x="6424613" y="3390900"/>
          <p14:tracePt t="10893" x="6450013" y="3390900"/>
          <p14:tracePt t="10905" x="6467475" y="3390900"/>
          <p14:tracePt t="10914" x="6483350" y="3390900"/>
          <p14:tracePt t="10924" x="6500813" y="3390900"/>
          <p14:tracePt t="10953" x="6518275" y="3390900"/>
          <p14:tracePt t="10964" x="6526213" y="3390900"/>
          <p14:tracePt t="10995" x="6526213" y="3398838"/>
          <p14:tracePt t="11015" x="6526213" y="3416300"/>
          <p14:tracePt t="11036" x="6518275" y="3433763"/>
          <p14:tracePt t="11045" x="6492875" y="3459163"/>
          <p14:tracePt t="11055" x="6432550" y="3492500"/>
          <p14:tracePt t="11066" x="6365875" y="3509963"/>
          <p14:tracePt t="11075" x="6305550" y="3517900"/>
          <p14:tracePt t="11087" x="6254750" y="3517900"/>
          <p14:tracePt t="11096" x="6211888" y="3517900"/>
          <p14:tracePt t="11105" x="6186488" y="3517900"/>
          <p14:tracePt t="11117" x="6161088" y="3509963"/>
          <p14:tracePt t="11126" x="6135688" y="3492500"/>
          <p14:tracePt t="11137" x="6127750" y="3484563"/>
          <p14:tracePt t="11146" x="6118225" y="3459163"/>
          <p14:tracePt t="11156" x="6110288" y="3433763"/>
          <p14:tracePt t="11170" x="6110288" y="3398838"/>
          <p14:tracePt t="11176" x="6110288" y="3373438"/>
          <p14:tracePt t="11187" x="6110288" y="3348038"/>
          <p14:tracePt t="11197" x="6110288" y="3322638"/>
          <p14:tracePt t="11207" x="6110288" y="3305175"/>
          <p14:tracePt t="11219" x="6110288" y="3289300"/>
          <p14:tracePt t="11227" x="6110288" y="3279775"/>
          <p14:tracePt t="11237" x="6135688" y="3271838"/>
          <p14:tracePt t="11247" x="6153150" y="3263900"/>
          <p14:tracePt t="11257" x="6203950" y="3246438"/>
          <p14:tracePt t="11270" x="6246813" y="3246438"/>
          <p14:tracePt t="11278" x="6288088" y="3246438"/>
          <p14:tracePt t="11288" x="6330950" y="3246438"/>
          <p14:tracePt t="11298" x="6391275" y="3246438"/>
          <p14:tracePt t="11308" x="6432550" y="3246438"/>
          <p14:tracePt t="11320" x="6467475" y="3263900"/>
          <p14:tracePt t="11328" x="6510338" y="3279775"/>
          <p14:tracePt t="11339" x="6526213" y="3297238"/>
          <p14:tracePt t="11349" x="6551613" y="3314700"/>
          <p14:tracePt t="11358" x="6569075" y="3322638"/>
          <p14:tracePt t="11370" x="6577013" y="3340100"/>
          <p14:tracePt t="11379" x="6586538" y="3365500"/>
          <p14:tracePt t="11388" x="6594475" y="3382963"/>
          <p14:tracePt t="11400" x="6594475" y="3398838"/>
          <p14:tracePt t="11409" x="6594475" y="3424238"/>
          <p14:tracePt t="11419" x="6586538" y="3449638"/>
          <p14:tracePt t="11429" x="6561138" y="3484563"/>
          <p14:tracePt t="11439" x="6518275" y="3517900"/>
          <p14:tracePt t="11451" x="6442075" y="3578225"/>
          <p14:tracePt t="11459" x="6373813" y="3619500"/>
          <p14:tracePt t="11470" x="6305550" y="3636963"/>
          <p14:tracePt t="11479" x="6246813" y="3636963"/>
          <p14:tracePt t="11490" x="6186488" y="3636963"/>
          <p14:tracePt t="11502" x="6135688" y="3619500"/>
          <p14:tracePt t="11510" x="6102350" y="3594100"/>
          <p14:tracePt t="11521" x="6076950" y="3568700"/>
          <p14:tracePt t="11530" x="6049963" y="3527425"/>
          <p14:tracePt t="11540" x="6024563" y="3484563"/>
          <p14:tracePt t="11552" x="6024563" y="3449638"/>
          <p14:tracePt t="11561" x="6024563" y="3408363"/>
          <p14:tracePt t="11571" x="6024563" y="3382963"/>
          <p14:tracePt t="11581" x="6024563" y="3355975"/>
          <p14:tracePt t="11591" x="6024563" y="3348038"/>
          <p14:tracePt t="11602" x="6049963" y="3322638"/>
          <p14:tracePt t="11611" x="6118225" y="3289300"/>
          <p14:tracePt t="11621" x="6186488" y="3271838"/>
          <p14:tracePt t="11631" x="6262688" y="3246438"/>
          <p14:tracePt t="11641" x="6338888" y="3246438"/>
          <p14:tracePt t="11653" x="6391275" y="3246438"/>
          <p14:tracePt t="11661" x="6432550" y="3246438"/>
          <p14:tracePt t="11671" x="6457950" y="3246438"/>
          <p14:tracePt t="11682" x="6483350" y="3263900"/>
          <p14:tracePt t="11692" x="6500813" y="3271838"/>
          <p14:tracePt t="11703" x="6510338" y="3279775"/>
          <p14:tracePt t="11712" x="6510338" y="3305175"/>
          <p14:tracePt t="11722" x="6510338" y="3330575"/>
          <p14:tracePt t="11735" x="6510338" y="3348038"/>
          <p14:tracePt t="11742" x="6510338" y="3373438"/>
          <p14:tracePt t="11753" x="6510338" y="3390900"/>
          <p14:tracePt t="11762" x="6500813" y="3416300"/>
          <p14:tracePt t="11773" x="6475413" y="3433763"/>
          <p14:tracePt t="11785" x="6450013" y="3449638"/>
          <p14:tracePt t="11793" x="6416675" y="3459163"/>
          <p14:tracePt t="11804" x="6381750" y="3467100"/>
          <p14:tracePt t="11813" x="6356350" y="3467100"/>
          <p14:tracePt t="11823" x="6323013" y="3467100"/>
          <p14:tracePt t="11835" x="6288088" y="3459163"/>
          <p14:tracePt t="11843" x="6262688" y="3433763"/>
          <p14:tracePt t="11854" x="6237288" y="3424238"/>
          <p14:tracePt t="11864" x="6221413" y="3390900"/>
          <p14:tracePt t="11874" x="6203950" y="3348038"/>
          <p14:tracePt t="11885" x="6194425" y="3305175"/>
          <p14:tracePt t="11894" x="6186488" y="3271838"/>
          <p14:tracePt t="11906" x="6186488" y="3238500"/>
          <p14:tracePt t="11915" x="6186488" y="3211513"/>
          <p14:tracePt t="11924" x="6194425" y="3186113"/>
          <p14:tracePt t="11936" x="6211888" y="3170238"/>
          <p14:tracePt t="11954" x="6280150" y="3135313"/>
          <p14:tracePt t="11965" x="6323013" y="3127375"/>
          <p14:tracePt t="11975" x="6365875" y="3127375"/>
          <p14:tracePt t="11986" x="6416675" y="3127375"/>
          <p14:tracePt t="11995" x="6457950" y="3135313"/>
          <p14:tracePt t="12005" x="6510338" y="3160713"/>
          <p14:tracePt t="12016" x="6543675" y="3186113"/>
          <p14:tracePt t="12025" x="6569075" y="3203575"/>
          <p14:tracePt t="12035" x="6586538" y="3211513"/>
          <p14:tracePt t="12046" x="6602413" y="3228975"/>
          <p14:tracePt t="12056" x="6602413" y="3246438"/>
          <p14:tracePt t="12069" x="6611938" y="3271838"/>
          <p14:tracePt t="12076" x="6611938" y="3279775"/>
          <p14:tracePt t="12086" x="6611938" y="3305175"/>
          <p14:tracePt t="12096" x="6611938" y="3322638"/>
          <p14:tracePt t="12106" x="6594475" y="3348038"/>
          <p14:tracePt t="12118" x="6543675" y="3365500"/>
          <p14:tracePt t="12127" x="6492875" y="3390900"/>
          <p14:tracePt t="12136" x="6450013" y="3390900"/>
          <p14:tracePt t="12147" x="6391275" y="3390900"/>
          <p14:tracePt t="12157" x="6330950" y="3390900"/>
          <p14:tracePt t="12169" x="6297613" y="3382963"/>
          <p14:tracePt t="12177" x="6262688" y="3348038"/>
          <p14:tracePt t="12187" x="6229350" y="3297238"/>
          <p14:tracePt t="12198" x="6194425" y="3221038"/>
          <p14:tracePt t="12208" x="6186488" y="3144838"/>
          <p14:tracePt t="12219" x="6178550" y="3076575"/>
          <p14:tracePt t="12228" x="6178550" y="3016250"/>
          <p14:tracePt t="12237" x="6178550" y="2974975"/>
          <p14:tracePt t="12248" x="6178550" y="2949575"/>
          <p14:tracePt t="12258" x="6178550" y="2922588"/>
          <p14:tracePt t="12269" x="6186488" y="2914650"/>
          <p14:tracePt t="12278" x="6194425" y="2906713"/>
          <p14:tracePt t="12288" x="6203950" y="2889250"/>
          <p14:tracePt t="12299" x="6221413" y="2881313"/>
          <p14:tracePt t="12308" x="6237288" y="2881313"/>
          <p14:tracePt t="12318" x="6254750" y="2881313"/>
          <p14:tracePt t="12328" x="6272213" y="2881313"/>
          <p14:tracePt t="12339" x="6297613" y="2881313"/>
          <p14:tracePt t="12351" x="6305550" y="2881313"/>
          <p14:tracePt t="12359" x="6330950" y="2881313"/>
          <p14:tracePt t="12370" x="6348413" y="2881313"/>
          <p14:tracePt t="12379" x="6365875" y="2889250"/>
          <p14:tracePt t="12389" x="6373813" y="2906713"/>
          <p14:tracePt t="12401" x="6391275" y="2914650"/>
          <p14:tracePt t="12410" x="6399213" y="2914650"/>
          <p14:tracePt t="12421" x="6399213" y="2932113"/>
          <p14:tracePt t="12429" x="6399213" y="2957513"/>
          <p14:tracePt t="12440" x="6399213" y="2965450"/>
          <p14:tracePt t="12452" x="6399213" y="2990850"/>
          <p14:tracePt t="12460" x="6399213" y="3016250"/>
          <p14:tracePt t="12470" x="6391275" y="3033713"/>
          <p14:tracePt t="12480" x="6373813" y="3051175"/>
          <p14:tracePt t="12490" x="6356350" y="3067050"/>
          <p14:tracePt t="12502" x="6330950" y="3076575"/>
          <p14:tracePt t="12510" x="6323013" y="3084513"/>
          <p14:tracePt t="12521" x="6305550" y="3094038"/>
          <p14:tracePt t="12531" x="6288088" y="3094038"/>
          <p14:tracePt t="12552" x="6280150" y="3094038"/>
          <p14:tracePt t="12561" x="6272213" y="3094038"/>
          <p14:tracePt t="12571" x="6262688" y="3076575"/>
          <p14:tracePt t="12581" x="6262688" y="3059113"/>
          <p14:tracePt t="12591" x="6262688" y="3033713"/>
          <p14:tracePt t="12602" x="6262688" y="3008313"/>
          <p14:tracePt t="12611" x="6262688" y="2990850"/>
          <p14:tracePt t="12621" x="6288088" y="2974975"/>
          <p14:tracePt t="12634" x="6313488" y="2949575"/>
          <p14:tracePt t="12642" x="6365875" y="2932113"/>
          <p14:tracePt t="12652" x="6450013" y="2914650"/>
          <p14:tracePt t="12662" x="6551613" y="2914650"/>
          <p14:tracePt t="12672" x="6637338" y="2914650"/>
          <p14:tracePt t="12687" x="6721475" y="2940050"/>
          <p14:tracePt t="12692" x="6781800" y="2965450"/>
          <p14:tracePt t="12703" x="6850063" y="2990850"/>
          <p14:tracePt t="12713" x="6883400" y="3033713"/>
          <p14:tracePt t="12723" x="6926263" y="3067050"/>
          <p14:tracePt t="12734" x="6943725" y="3119438"/>
          <p14:tracePt t="12743" x="6959600" y="3178175"/>
          <p14:tracePt t="12754" x="6969125" y="3228975"/>
          <p14:tracePt t="12763" x="6969125" y="3271838"/>
          <p14:tracePt t="12773" x="6969125" y="3305175"/>
          <p14:tracePt t="12785" x="6969125" y="3330575"/>
          <p14:tracePt t="12793" x="6969125" y="3355975"/>
          <p14:tracePt t="12803" x="6959600" y="3373438"/>
          <p14:tracePt t="12814" x="6951663" y="3390900"/>
          <p14:tracePt t="12824" x="6934200" y="3390900"/>
          <p14:tracePt t="12835" x="6926263" y="3398838"/>
          <p14:tracePt t="12844" x="6916738" y="3416300"/>
          <p14:tracePt t="12854" x="6891338" y="3424238"/>
          <p14:tracePt t="12865" x="6858000" y="3441700"/>
          <p14:tracePt t="12874" x="6781800" y="3467100"/>
          <p14:tracePt t="12885" x="6705600" y="3492500"/>
          <p14:tracePt t="12894" x="6619875" y="3527425"/>
          <p14:tracePt t="12904" x="6518275" y="3535363"/>
          <p14:tracePt t="12917" x="6432550" y="3560763"/>
          <p14:tracePt t="12924" x="6356350" y="3568700"/>
          <p14:tracePt t="12935" x="6297613" y="3568700"/>
          <p14:tracePt t="12952" x="6254750" y="3568700"/>
          <p14:tracePt t="12957" x="6211888" y="3560763"/>
          <p14:tracePt t="12969" x="6169025" y="3543300"/>
          <p14:tracePt t="12975" x="6135688" y="3509963"/>
          <p14:tracePt t="12987" x="6110288" y="3492500"/>
          <p14:tracePt t="12995" x="6084888" y="3449638"/>
          <p14:tracePt t="13005" x="6049963" y="3398838"/>
          <p14:tracePt t="13018" x="6016625" y="3348038"/>
          <p14:tracePt t="13026" x="5983288" y="3289300"/>
          <p14:tracePt t="13036" x="5965825" y="3238500"/>
          <p14:tracePt t="13046" x="5957888" y="3203575"/>
          <p14:tracePt t="13056" x="5948363" y="3178175"/>
          <p14:tracePt t="13068" x="5940425" y="3160713"/>
          <p14:tracePt t="13076" x="5940425" y="3135313"/>
          <p14:tracePt t="13087" x="5940425" y="3127375"/>
          <p14:tracePt t="13097" x="5940425" y="3101975"/>
          <p14:tracePt t="13107" x="5940425" y="3076575"/>
          <p14:tracePt t="13118" x="5940425" y="3059113"/>
          <p14:tracePt t="13127" x="5940425" y="3033713"/>
          <p14:tracePt t="13136" x="5957888" y="3016250"/>
          <p14:tracePt t="13148" x="5965825" y="2990850"/>
          <p14:tracePt t="13157" x="5983288" y="2965450"/>
          <p14:tracePt t="13168" x="6016625" y="2949575"/>
          <p14:tracePt t="13177" x="6059488" y="2922588"/>
          <p14:tracePt t="13188" x="6102350" y="2914650"/>
          <p14:tracePt t="13201" x="6135688" y="2906713"/>
          <p14:tracePt t="13208" x="6178550" y="2897188"/>
          <p14:tracePt t="13218" x="6211888" y="2897188"/>
          <p14:tracePt t="13228" x="6246813" y="2897188"/>
          <p14:tracePt t="13238" x="6280150" y="2897188"/>
          <p14:tracePt t="13251" x="6330950" y="2932113"/>
          <p14:tracePt t="13258" x="6365875" y="2957513"/>
          <p14:tracePt t="13268" x="6424613" y="3000375"/>
          <p14:tracePt t="13278" x="6483350" y="3051175"/>
          <p14:tracePt t="13288" x="6535738" y="3119438"/>
          <p14:tracePt t="13300" x="6586538" y="3152775"/>
          <p14:tracePt t="13308" x="6627813" y="3221038"/>
          <p14:tracePt t="13319" x="6670675" y="3271838"/>
          <p14:tracePt t="13329" x="6696075" y="3305175"/>
          <p14:tracePt t="13339" x="6721475" y="3355975"/>
          <p14:tracePt t="13350" x="6746875" y="3390900"/>
          <p14:tracePt t="13359" x="6756400" y="3424238"/>
          <p14:tracePt t="13369" x="6756400" y="3449638"/>
          <p14:tracePt t="13380" x="6756400" y="3475038"/>
          <p14:tracePt t="13391" x="6756400" y="3492500"/>
          <p14:tracePt t="13400" x="6756400" y="3509963"/>
          <p14:tracePt t="13410" x="6756400" y="3527425"/>
          <p14:tracePt t="13420" x="6756400" y="3560763"/>
          <p14:tracePt t="13431" x="6746875" y="3586163"/>
          <p14:tracePt t="13440" x="6721475" y="3603625"/>
          <p14:tracePt t="13451" x="6688138" y="3629025"/>
          <p14:tracePt t="13460" x="6645275" y="3654425"/>
          <p14:tracePt t="13470" x="6602413" y="3687763"/>
          <p14:tracePt t="13481" x="6551613" y="3713163"/>
          <p14:tracePt t="13490" x="6500813" y="3722688"/>
          <p14:tracePt t="13501" x="6475413" y="3722688"/>
          <p14:tracePt t="13511" x="6432550" y="3722688"/>
          <p14:tracePt t="13521" x="6391275" y="3713163"/>
          <p14:tracePt t="13534" x="6356350" y="3687763"/>
          <p14:tracePt t="13541" x="6323013" y="3662363"/>
          <p14:tracePt t="13552" x="6280150" y="3611563"/>
          <p14:tracePt t="13561" x="6237288" y="3543300"/>
          <p14:tracePt t="13571" x="6194425" y="3459163"/>
          <p14:tracePt t="13586" x="6161088" y="3382963"/>
          <p14:tracePt t="13592" x="6135688" y="3289300"/>
          <p14:tracePt t="13602" x="6135688" y="3238500"/>
          <p14:tracePt t="13612" x="6135688" y="3178175"/>
          <p14:tracePt t="13622" x="6135688" y="3135313"/>
          <p14:tracePt t="13633" x="6135688" y="3101975"/>
          <p14:tracePt t="13642" x="6143625" y="3067050"/>
          <p14:tracePt t="13652" x="6161088" y="3033713"/>
          <p14:tracePt t="13663" x="6186488" y="3008313"/>
          <p14:tracePt t="13672" x="6237288" y="2965450"/>
          <p14:tracePt t="13683" x="6288088" y="2940050"/>
          <p14:tracePt t="13694" x="6348413" y="2914650"/>
          <p14:tracePt t="13702" x="6391275" y="2914650"/>
          <p14:tracePt t="13713" x="6450013" y="2914650"/>
          <p14:tracePt t="13723" x="6510338" y="2914650"/>
          <p14:tracePt t="13734" x="6561138" y="2940050"/>
          <p14:tracePt t="13743" x="6611938" y="2965450"/>
          <p14:tracePt t="13753" x="6645275" y="3008313"/>
          <p14:tracePt t="13764" x="6670675" y="3033713"/>
          <p14:tracePt t="13773" x="6696075" y="3067050"/>
          <p14:tracePt t="13784" x="6713538" y="3101975"/>
          <p14:tracePt t="13794" x="6731000" y="3135313"/>
          <p14:tracePt t="13804" x="6738938" y="3170238"/>
          <p14:tracePt t="13817" x="6746875" y="3203575"/>
          <p14:tracePt t="13824" x="6756400" y="3228975"/>
          <p14:tracePt t="13834" x="6764338" y="3263900"/>
          <p14:tracePt t="13844" x="6764338" y="3279775"/>
          <p14:tracePt t="13854" x="6764338" y="3297238"/>
          <p14:tracePt t="13867" x="6764338" y="3314700"/>
          <p14:tracePt t="13875" x="6764338" y="3330575"/>
          <p14:tracePt t="13885" x="6764338" y="3355975"/>
          <p14:tracePt t="13895" x="6738938" y="3390900"/>
          <p14:tracePt t="13905" x="6713538" y="3416300"/>
          <p14:tracePt t="13917" x="6662738" y="3467100"/>
          <p14:tracePt t="13925" x="6602413" y="3509963"/>
          <p14:tracePt t="13936" x="6526213" y="3543300"/>
          <p14:tracePt t="13945" x="6450013" y="3560763"/>
          <p14:tracePt t="13967" x="6305550" y="3586163"/>
          <p14:tracePt t="13975" x="6246813" y="3586163"/>
          <p14:tracePt t="13986" x="6194425" y="3560763"/>
          <p14:tracePt t="13996" x="6143625" y="3535363"/>
          <p14:tracePt t="14005" x="6110288" y="3492500"/>
          <p14:tracePt t="14017" x="6067425" y="3459163"/>
          <p14:tracePt t="14026" x="6042025" y="3416300"/>
          <p14:tracePt t="14036" x="6024563" y="3382963"/>
          <p14:tracePt t="14048" x="6008688" y="3355975"/>
          <p14:tracePt t="14056" x="5999163" y="3330575"/>
          <p14:tracePt t="14067" x="5991225" y="3314700"/>
          <p14:tracePt t="14077" x="5991225" y="3289300"/>
          <p14:tracePt t="14087" x="5991225" y="3271838"/>
          <p14:tracePt t="14101" x="5991225" y="3246438"/>
          <p14:tracePt t="14107" x="5991225" y="3221038"/>
          <p14:tracePt t="14118" x="6016625" y="3186113"/>
          <p14:tracePt t="14127" x="6059488" y="3160713"/>
          <p14:tracePt t="14137" x="6135688" y="3101975"/>
          <p14:tracePt t="14150" x="6211888" y="3059113"/>
          <p14:tracePt t="14158" x="6323013" y="3025775"/>
          <p14:tracePt t="14168" x="6442075" y="3025775"/>
          <p14:tracePt t="14178" x="6569075" y="3025775"/>
          <p14:tracePt t="14188" x="6680200" y="3051175"/>
          <p14:tracePt t="14200" x="6799263" y="3109913"/>
          <p14:tracePt t="14208" x="6891338" y="3178175"/>
          <p14:tracePt t="14219" x="6969125" y="3238500"/>
          <p14:tracePt t="14229" x="7010400" y="3271838"/>
          <p14:tracePt t="14238" x="7045325" y="3314700"/>
          <p14:tracePt t="14250" x="7061200" y="3348038"/>
          <p14:tracePt t="14259" x="7070725" y="3373438"/>
          <p14:tracePt t="14269" x="7078663" y="3390900"/>
          <p14:tracePt t="14279" x="7078663" y="3416300"/>
          <p14:tracePt t="14289" x="7078663" y="3449638"/>
          <p14:tracePt t="14301" x="7070725" y="3475038"/>
          <p14:tracePt t="14309" x="7053263" y="3509963"/>
          <p14:tracePt t="14319" x="7019925" y="3543300"/>
          <p14:tracePt t="14330" x="6951663" y="3586163"/>
          <p14:tracePt t="14339" x="6875463" y="3619500"/>
          <p14:tracePt t="14350" x="6807200" y="3636963"/>
          <p14:tracePt t="14360" x="6731000" y="3654425"/>
          <p14:tracePt t="14369" x="6670675" y="3654425"/>
          <p14:tracePt t="14382" x="6627813" y="3654425"/>
          <p14:tracePt t="14390" x="6577013" y="3619500"/>
          <p14:tracePt t="14401" x="6535738" y="3586163"/>
          <p14:tracePt t="14410" x="6510338" y="3543300"/>
          <p14:tracePt t="14420" x="6467475" y="3484563"/>
          <p14:tracePt t="14433" x="6432550" y="3408363"/>
          <p14:tracePt t="14440" x="6399213" y="3305175"/>
          <p14:tracePt t="14451" x="6381750" y="3203575"/>
          <p14:tracePt t="14460" x="6365875" y="3101975"/>
          <p14:tracePt t="14471" x="6365875" y="3033713"/>
          <p14:tracePt t="14483" x="6365875" y="2974975"/>
          <p14:tracePt t="14491" x="6365875" y="2932113"/>
          <p14:tracePt t="14501" x="6365875" y="2906713"/>
          <p14:tracePt t="14511" x="6373813" y="2889250"/>
          <p14:tracePt t="14521" x="6381750" y="2881313"/>
          <p14:tracePt t="14533" x="6391275" y="2881313"/>
          <p14:tracePt t="14541" x="6416675" y="2871788"/>
          <p14:tracePt t="14552" x="6442075" y="2871788"/>
          <p14:tracePt t="14562" x="6467475" y="2871788"/>
          <p14:tracePt t="14571" x="6500813" y="2881313"/>
          <p14:tracePt t="14583" x="6543675" y="2906713"/>
          <p14:tracePt t="14592" x="6577013" y="2932113"/>
          <p14:tracePt t="14602" x="6602413" y="2974975"/>
          <p14:tracePt t="14612" x="6627813" y="2990850"/>
          <p14:tracePt t="14622" x="6654800" y="3016250"/>
          <p14:tracePt t="14634" x="6670675" y="3041650"/>
          <p14:tracePt t="14642" x="6680200" y="3076575"/>
          <p14:tracePt t="14653" x="6680200" y="3094038"/>
          <p14:tracePt t="14666" x="6680200" y="3119438"/>
          <p14:tracePt t="14673" x="6680200" y="3144838"/>
          <p14:tracePt t="14683" x="6680200" y="3170238"/>
          <p14:tracePt t="14693" x="6670675" y="3203575"/>
          <p14:tracePt t="14703" x="6654800" y="3221038"/>
          <p14:tracePt t="14716" x="6627813" y="3246438"/>
          <p14:tracePt t="14723" x="6594475" y="3289300"/>
          <p14:tracePt t="14733" x="6569075" y="3314700"/>
          <p14:tracePt t="14744" x="6543675" y="3330575"/>
          <p14:tracePt t="14754" x="6510338" y="3348038"/>
          <p14:tracePt t="14766" x="6483350" y="3355975"/>
          <p14:tracePt t="14774" x="6457950" y="3355975"/>
          <p14:tracePt t="14784" x="6432550" y="3355975"/>
          <p14:tracePt t="14794" x="6407150" y="3355975"/>
          <p14:tracePt t="14804" x="6381750" y="3355975"/>
          <p14:tracePt t="14816" x="6365875" y="3330575"/>
          <p14:tracePt t="14824" x="6338888" y="3305175"/>
          <p14:tracePt t="14835" x="6323013" y="3279775"/>
          <p14:tracePt t="14845" x="6305550" y="3246438"/>
          <p14:tracePt t="14854" x="6297613" y="3221038"/>
          <p14:tracePt t="14866" x="6288088" y="3203575"/>
          <p14:tracePt t="14875" x="6288088" y="3178175"/>
          <p14:tracePt t="14885" x="6288088" y="3152775"/>
          <p14:tracePt t="14896" x="6288088" y="3135313"/>
          <p14:tracePt t="14905" x="6288088" y="3119438"/>
          <p14:tracePt t="14917" x="6313488" y="3101975"/>
          <p14:tracePt t="14926" x="6338888" y="3094038"/>
          <p14:tracePt t="14936" x="6399213" y="3094038"/>
          <p14:tracePt t="14949" x="6442075" y="3094038"/>
          <p14:tracePt t="14966" x="6492875" y="3101975"/>
          <p14:tracePt t="14968" x="6543675" y="3135313"/>
          <p14:tracePt t="14976" x="6577013" y="3160713"/>
          <p14:tracePt t="14986" x="6602413" y="3186113"/>
          <p14:tracePt t="14999" x="6619875" y="3211513"/>
          <p14:tracePt t="15006" x="6637338" y="3238500"/>
          <p14:tracePt t="15017" x="6654800" y="3271838"/>
          <p14:tracePt t="15027" x="6662738" y="3289300"/>
          <p14:tracePt t="15037" x="6670675" y="3314700"/>
          <p14:tracePt t="15049" x="6670675" y="3348038"/>
          <p14:tracePt t="15057" x="6670675" y="3382963"/>
          <p14:tracePt t="15067" x="6670675" y="3408363"/>
          <p14:tracePt t="15077" x="6654800" y="3433763"/>
          <p14:tracePt t="15087" x="6627813" y="3459163"/>
          <p14:tracePt t="15099" x="6602413" y="3484563"/>
          <p14:tracePt t="15107" x="6577013" y="3509963"/>
          <p14:tracePt t="15118" x="6543675" y="3527425"/>
          <p14:tracePt t="15128" x="6510338" y="3535363"/>
          <p14:tracePt t="15138" x="6475413" y="3543300"/>
          <p14:tracePt t="15149" x="6457950" y="3543300"/>
          <p14:tracePt t="15158" x="6432550" y="3543300"/>
          <p14:tracePt t="15168" x="6407150" y="3543300"/>
          <p14:tracePt t="15179" x="6381750" y="3535363"/>
          <p14:tracePt t="15188" x="6373813" y="3517900"/>
          <p14:tracePt t="15199" x="6356350" y="3502025"/>
          <p14:tracePt t="15208" x="6330950" y="3467100"/>
          <p14:tracePt t="15218" x="6313488" y="3424238"/>
          <p14:tracePt t="15229" x="6297613" y="3382963"/>
          <p14:tracePt t="15238" x="6272213" y="3348038"/>
          <p14:tracePt t="15249" x="6272213" y="3322638"/>
          <p14:tracePt t="15259" x="6272213" y="3297238"/>
          <p14:tracePt t="15269" x="6272213" y="3271838"/>
          <p14:tracePt t="15282" x="6272213" y="3254375"/>
          <p14:tracePt t="15289" x="6272213" y="3238500"/>
          <p14:tracePt t="15300" x="6272213" y="3221038"/>
          <p14:tracePt t="15309" x="6280150" y="3203575"/>
          <p14:tracePt t="15319" x="6313488" y="3186113"/>
          <p14:tracePt t="15332" x="6356350" y="3186113"/>
          <p14:tracePt t="15339" x="6399213" y="3186113"/>
          <p14:tracePt t="15351" x="6450013" y="3186113"/>
          <p14:tracePt t="15360" x="6483350" y="3203575"/>
          <p14:tracePt t="15370" x="6518275" y="3221038"/>
          <p14:tracePt t="15382" x="6535738" y="3238500"/>
          <p14:tracePt t="15390" x="6561138" y="3271838"/>
          <p14:tracePt t="15402" x="6577013" y="3314700"/>
          <p14:tracePt t="15410" x="6594475" y="3355975"/>
          <p14:tracePt t="15420" x="6594475" y="3398838"/>
          <p14:tracePt t="15432" x="6594475" y="3449638"/>
          <p14:tracePt t="15440" x="6594475" y="3492500"/>
          <p14:tracePt t="15450" x="6594475" y="3509963"/>
          <p14:tracePt t="15461" x="6594475" y="3535363"/>
          <p14:tracePt t="15471" x="6586538" y="3552825"/>
          <p14:tracePt t="16098" x="6586538" y="3560763"/>
          <p14:tracePt t="16118" x="6586538" y="3578225"/>
          <p14:tracePt t="16129" x="6586538" y="3586163"/>
          <p14:tracePt t="16138" x="6586538" y="3603625"/>
          <p14:tracePt t="16149" x="6586538" y="3619500"/>
          <p14:tracePt t="16158" x="6586538" y="3629025"/>
          <p14:tracePt t="16168" x="6586538" y="3646488"/>
          <p14:tracePt t="16181" x="6586538" y="3654425"/>
          <p14:tracePt t="16199" x="6586538" y="3662363"/>
          <p14:tracePt t="16209" x="6586538" y="3671888"/>
          <p14:tracePt t="16239" x="6577013" y="3679825"/>
          <p14:tracePt t="16250" x="6577013" y="3687763"/>
          <p14:tracePt t="16259" x="6569075" y="3687763"/>
          <p14:tracePt t="16269" x="6569075" y="3697288"/>
          <p14:tracePt t="16281" x="6569075" y="3705225"/>
          <p14:tracePt t="16290" x="6561138" y="3713163"/>
          <p14:tracePt t="16300" x="6551613" y="3713163"/>
          <p14:tracePt t="16310" x="6543675" y="3722688"/>
          <p14:tracePt t="16320" x="6535738" y="3730625"/>
          <p14:tracePt t="16331" x="6518275" y="3738563"/>
          <p14:tracePt t="16350" x="6510338" y="3738563"/>
          <p14:tracePt t="16360" x="6500813" y="3738563"/>
          <p14:tracePt t="16370" x="6492875" y="3738563"/>
          <p14:tracePt t="16390" x="6483350" y="3738563"/>
          <p14:tracePt t="16411" x="6475413" y="3738563"/>
          <p14:tracePt t="16482" x="6483350" y="3738563"/>
          <p14:tracePt t="16491" x="6510338" y="3730625"/>
          <p14:tracePt t="16502" x="6543675" y="3713163"/>
          <p14:tracePt t="16513" x="6569075" y="3705225"/>
          <p14:tracePt t="16522" x="6602413" y="3697288"/>
          <p14:tracePt t="16532" x="6637338" y="3697288"/>
          <p14:tracePt t="16542" x="6654800" y="3687763"/>
          <p14:tracePt t="16552" x="6670675" y="3687763"/>
          <p14:tracePt t="16564" x="6680200" y="3679825"/>
          <p14:tracePt t="16572" x="6688138" y="3679825"/>
          <p14:tracePt t="16583" x="6696075" y="3679825"/>
          <p14:tracePt t="16613" x="6705600" y="3662363"/>
          <p14:tracePt t="16623" x="6713538" y="3646488"/>
          <p14:tracePt t="16633" x="6721475" y="3629025"/>
          <p14:tracePt t="16644" x="6731000" y="3603625"/>
          <p14:tracePt t="16653" x="6738938" y="3578225"/>
          <p14:tracePt t="16664" x="6746875" y="3560763"/>
          <p14:tracePt t="16673" x="6746875" y="3543300"/>
          <p14:tracePt t="16683" x="6746875" y="3517900"/>
          <p14:tracePt t="16696" x="6746875" y="3509963"/>
          <p14:tracePt t="16704" x="6746875" y="3492500"/>
          <p14:tracePt t="16714" x="6746875" y="3467100"/>
          <p14:tracePt t="16724" x="6746875" y="3459163"/>
          <p14:tracePt t="16734" x="6746875" y="3441700"/>
          <p14:tracePt t="16747" x="6746875" y="3424238"/>
          <p14:tracePt t="16754" x="6738938" y="3416300"/>
          <p14:tracePt t="16766" x="6713538" y="3398838"/>
          <p14:tracePt t="16774" x="6688138" y="3390900"/>
          <p14:tracePt t="16784" x="6654800" y="3382963"/>
          <p14:tracePt t="16796" x="6637338" y="3373438"/>
          <p14:tracePt t="16803" x="6602413" y="3365500"/>
          <p14:tracePt t="16813" x="6577013" y="3365500"/>
          <p14:tracePt t="16824" x="6561138" y="3365500"/>
          <p14:tracePt t="16834" x="6535738" y="3355975"/>
          <p14:tracePt t="16845" x="6510338" y="3355975"/>
          <p14:tracePt t="16854" x="6500813" y="3348038"/>
          <p14:tracePt t="16865" x="6492875" y="3348038"/>
          <p14:tracePt t="16875" x="6483350" y="3348038"/>
          <p14:tracePt t="16886" x="6475413" y="3340100"/>
          <p14:tracePt t="16916" x="6475413" y="3330575"/>
          <p14:tracePt t="16926" x="6467475" y="3330575"/>
          <p14:tracePt t="16950" x="6457950" y="3330575"/>
          <p14:tracePt t="16966" x="6450013" y="3330575"/>
          <p14:tracePt t="16978" x="6432550" y="3330575"/>
          <p14:tracePt t="16986" x="6424613" y="3330575"/>
          <p14:tracePt t="16998" x="6407150" y="3330575"/>
          <p14:tracePt t="17007" x="6399213" y="3330575"/>
          <p14:tracePt t="17017" x="6381750" y="3330575"/>
          <p14:tracePt t="17030" x="6365875" y="3330575"/>
          <p14:tracePt t="17037" x="6356350" y="3322638"/>
          <p14:tracePt t="17049" x="6348413" y="3322638"/>
          <p14:tracePt t="17057" x="6338888" y="3305175"/>
          <p14:tracePt t="17068" x="6323013" y="3271838"/>
          <p14:tracePt t="17081" x="6313488" y="3246438"/>
          <p14:tracePt t="17088" x="6305550" y="3221038"/>
          <p14:tracePt t="17098" x="6305550" y="3195638"/>
          <p14:tracePt t="17108" x="6305550" y="3178175"/>
          <p14:tracePt t="17118" x="6305550" y="3170238"/>
          <p14:tracePt t="17130" x="6305550" y="3160713"/>
          <p14:tracePt t="17138" x="6305550" y="3144838"/>
          <p14:tracePt t="17159" x="6305550" y="3135313"/>
          <p14:tracePt t="17168" x="6323013" y="3135313"/>
          <p14:tracePt t="17180" x="6338888" y="3135313"/>
          <p14:tracePt t="17189" x="6365875" y="3135313"/>
          <p14:tracePt t="17199" x="6381750" y="3144838"/>
          <p14:tracePt t="17209" x="6399213" y="3160713"/>
          <p14:tracePt t="17219" x="6424613" y="3178175"/>
          <p14:tracePt t="17230" x="6442075" y="3195638"/>
          <p14:tracePt t="17239" x="6467475" y="3228975"/>
          <p14:tracePt t="17250" x="6483350" y="3271838"/>
          <p14:tracePt t="17261" x="6500813" y="3305175"/>
          <p14:tracePt t="17270" x="6518275" y="3322638"/>
          <p14:tracePt t="17280" x="6526213" y="3348038"/>
          <p14:tracePt t="17290" x="6535738" y="3365500"/>
          <p14:tracePt t="17300" x="6535738" y="3382963"/>
          <p14:tracePt t="17320" x="6535738" y="3390900"/>
          <p14:tracePt t="17330" x="6535738" y="3398838"/>
          <p14:tracePt t="17362" x="6535738" y="3408363"/>
          <p14:tracePt t="17401" x="6535738" y="3416300"/>
          <p14:tracePt t="17411" x="6535738" y="3424238"/>
          <p14:tracePt t="17431" x="6535738" y="3441700"/>
          <p14:tracePt t="17441" x="6535738" y="3449638"/>
          <p14:tracePt t="17451" x="6535738" y="3467100"/>
          <p14:tracePt t="17462" x="6535738" y="3492500"/>
          <p14:tracePt t="17471" x="6535738" y="3509963"/>
          <p14:tracePt t="17482" x="6535738" y="3535363"/>
          <p14:tracePt t="17492" x="6535738" y="3560763"/>
          <p14:tracePt t="17502" x="6535738" y="3568700"/>
          <p14:tracePt t="17513" x="6543675" y="3586163"/>
          <p14:tracePt t="17522" x="6551613" y="3603625"/>
          <p14:tracePt t="17532" x="6561138" y="3611563"/>
          <p14:tracePt t="17543" x="6561138" y="3619500"/>
          <p14:tracePt t="17552" x="6561138" y="3629025"/>
          <p14:tracePt t="17563" x="6569075" y="3629025"/>
          <p14:tracePt t="17594" x="6577013" y="3629025"/>
          <p14:tracePt t="17704" x="6569075" y="3629025"/>
          <p14:tracePt t="17714" x="6561138" y="3629025"/>
          <p14:tracePt t="17725" x="6551613" y="3629025"/>
          <p14:tracePt t="17734" x="6543675" y="3629025"/>
          <p14:tracePt t="17745" x="6535738" y="3629025"/>
          <p14:tracePt t="17755" x="6526213" y="3619500"/>
          <p14:tracePt t="17764" x="6526213" y="3611563"/>
          <p14:tracePt t="17775" x="6518275" y="3611563"/>
          <p14:tracePt t="17796" x="6510338" y="3611563"/>
          <p14:tracePt t="17987" x="6510338" y="3603625"/>
          <p14:tracePt t="18017" x="6518275" y="3603625"/>
          <p14:tracePt t="18028" x="6526213" y="3603625"/>
          <p14:tracePt t="18088" x="6535738" y="3603625"/>
          <p14:tracePt t="18229" x="6526213" y="3594100"/>
          <p14:tracePt t="18240" x="6518275" y="3594100"/>
          <p14:tracePt t="18271" x="6510338" y="3594100"/>
          <p14:tracePt t="18280" x="6510338" y="3586163"/>
          <p14:tracePt t="31113" x="6510338" y="3578225"/>
          <p14:tracePt t="31123" x="6518275" y="3560763"/>
          <p14:tracePt t="31133" x="6535738" y="3543300"/>
          <p14:tracePt t="31143" x="6561138" y="3517900"/>
          <p14:tracePt t="31153" x="6586538" y="3492500"/>
          <p14:tracePt t="31164" x="6619875" y="3467100"/>
          <p14:tracePt t="31173" x="6654800" y="3433763"/>
          <p14:tracePt t="31184" x="6680200" y="3408363"/>
          <p14:tracePt t="31193" x="6713538" y="3373438"/>
          <p14:tracePt t="31204" x="6721475" y="3348038"/>
          <p14:tracePt t="31216" x="6738938" y="3340100"/>
          <p14:tracePt t="31224" x="6756400" y="3322638"/>
          <p14:tracePt t="31235" x="6764338" y="3314700"/>
          <p14:tracePt t="31244" x="6764338" y="3297238"/>
          <p14:tracePt t="31274" x="6764338" y="3289300"/>
          <p14:tracePt t="31284" x="6764338" y="3279775"/>
          <p14:tracePt t="31315" x="6764338" y="3271838"/>
          <p14:tracePt t="31325" x="6746875" y="3263900"/>
          <p14:tracePt t="31335" x="6721475" y="3254375"/>
          <p14:tracePt t="31346" x="6705600" y="3246438"/>
          <p14:tracePt t="31355" x="6680200" y="3246438"/>
          <p14:tracePt t="31366" x="6654800" y="3246438"/>
          <p14:tracePt t="31375" x="6637338" y="3246438"/>
          <p14:tracePt t="31385" x="6602413" y="3246438"/>
          <p14:tracePt t="31396" x="6577013" y="3246438"/>
          <p14:tracePt t="31405" x="6561138" y="3246438"/>
          <p14:tracePt t="31417" x="6543675" y="3246438"/>
          <p14:tracePt t="31426" x="6526213" y="3246438"/>
          <p14:tracePt t="31436" x="6518275" y="3246438"/>
          <p14:tracePt t="31447" x="6510338" y="3246438"/>
          <p14:tracePt t="31487" x="6510338" y="3254375"/>
          <p14:tracePt t="31558" x="6510338" y="3263900"/>
          <p14:tracePt t="31567" x="6526213" y="3271838"/>
          <p14:tracePt t="31577" x="6551613" y="3279775"/>
          <p14:tracePt t="31588" x="6586538" y="3289300"/>
          <p14:tracePt t="31598" x="6619875" y="3297238"/>
          <p14:tracePt t="31608" x="6670675" y="3322638"/>
          <p14:tracePt t="31619" x="6713538" y="3340100"/>
          <p14:tracePt t="31628" x="6746875" y="3355975"/>
          <p14:tracePt t="31638" x="6781800" y="3382963"/>
          <p14:tracePt t="31650" x="6799263" y="3390900"/>
          <p14:tracePt t="31658" x="6815138" y="3408363"/>
          <p14:tracePt t="31669" x="6832600" y="3433763"/>
          <p14:tracePt t="31679" x="6832600" y="3459163"/>
          <p14:tracePt t="31689" x="6832600" y="3475038"/>
          <p14:tracePt t="31700" x="6824663" y="3509963"/>
          <p14:tracePt t="31708" x="6789738" y="3560763"/>
          <p14:tracePt t="31718" x="6731000" y="3611563"/>
          <p14:tracePt t="31728" x="6637338" y="3687763"/>
          <p14:tracePt t="31738" x="6500813" y="3773488"/>
          <p14:tracePt t="31749" x="6365875" y="3832225"/>
          <p14:tracePt t="31758" x="6237288" y="3883025"/>
          <p14:tracePt t="31769" x="6118225" y="3900488"/>
          <p14:tracePt t="31783" x="6034088" y="3917950"/>
          <p14:tracePt t="31790" x="5973763" y="3917950"/>
          <p14:tracePt t="31801" x="5940425" y="3917950"/>
          <p14:tracePt t="31810" x="5922963" y="3917950"/>
          <p14:tracePt t="31820" x="5915025" y="3917950"/>
          <p14:tracePt t="31832" x="5905500" y="3917950"/>
          <p14:tracePt t="31891" x="5922963" y="3900488"/>
          <p14:tracePt t="31901" x="5965825" y="3875088"/>
          <p14:tracePt t="31911" x="6059488" y="3849688"/>
          <p14:tracePt t="31921" x="6143625" y="3832225"/>
          <p14:tracePt t="31931" x="6229350" y="3816350"/>
          <p14:tracePt t="31950" x="6305550" y="3806825"/>
          <p14:tracePt t="31952" x="6348413" y="3806825"/>
          <p14:tracePt t="31962" x="6407150" y="3806825"/>
          <p14:tracePt t="31971" x="6432550" y="3806825"/>
          <p14:tracePt t="31983" x="6457950" y="3806825"/>
          <p14:tracePt t="31992" x="6483350" y="3806825"/>
          <p14:tracePt t="32002" x="6492875" y="3806825"/>
          <p14:tracePt t="32022" x="6500813" y="3798888"/>
          <p14:tracePt t="32033" x="6510338" y="3790950"/>
          <p14:tracePt t="32042" x="6518275" y="3781425"/>
          <p14:tracePt t="32053" x="6526213" y="3730625"/>
          <p14:tracePt t="32066" x="6535738" y="3687763"/>
          <p14:tracePt t="32073" x="6561138" y="3629025"/>
          <p14:tracePt t="32084" x="6569075" y="3568700"/>
          <p14:tracePt t="32093" x="6577013" y="3492500"/>
          <p14:tracePt t="32103" x="6586538" y="3433763"/>
          <p14:tracePt t="32116" x="6594475" y="3398838"/>
          <p14:tracePt t="32123" x="6594475" y="3373438"/>
          <p14:tracePt t="32134" x="6594475" y="3348038"/>
          <p14:tracePt t="32143" x="6594475" y="3322638"/>
          <p14:tracePt t="32153" x="6594475" y="3314700"/>
          <p14:tracePt t="32166" x="6594475" y="3289300"/>
          <p14:tracePt t="32174" x="6594475" y="3271838"/>
          <p14:tracePt t="32184" x="6594475" y="3263900"/>
          <p14:tracePt t="32194" x="6594475" y="3246438"/>
          <p14:tracePt t="32204" x="6586538" y="3228975"/>
          <p14:tracePt t="32215" x="6569075" y="3221038"/>
          <p14:tracePt t="32225" x="6561138" y="3211513"/>
          <p14:tracePt t="32234" x="6551613" y="3203575"/>
          <p14:tracePt t="32245" x="6543675" y="3195638"/>
          <p14:tracePt t="32255" x="6535738" y="3186113"/>
          <p14:tracePt t="32266" x="6526213" y="3178175"/>
          <p14:tracePt t="32275" x="6510338" y="3170238"/>
          <p14:tracePt t="32285" x="6492875" y="3160713"/>
          <p14:tracePt t="32296" x="6475413" y="3152775"/>
          <p14:tracePt t="32305" x="6467475" y="3144838"/>
          <p14:tracePt t="32316" x="6450013" y="3144838"/>
          <p14:tracePt t="32326" x="6432550" y="3144838"/>
          <p14:tracePt t="32335" x="6432550" y="3135313"/>
          <p14:tracePt t="32348" x="6424613" y="3135313"/>
          <p14:tracePt t="32356" x="6407150" y="3135313"/>
          <p14:tracePt t="32386" x="6399213" y="3135313"/>
          <p14:tracePt t="32397" x="6391275" y="3135313"/>
          <p14:tracePt t="32406" x="6381750" y="3152775"/>
          <p14:tracePt t="32417" x="6373813" y="3178175"/>
          <p14:tracePt t="32427" x="6356350" y="3211513"/>
          <p14:tracePt t="32437" x="6338888" y="3254375"/>
          <p14:tracePt t="32449" x="6323013" y="3305175"/>
          <p14:tracePt t="32457" x="6313488" y="3340100"/>
          <p14:tracePt t="32467" x="6313488" y="3365500"/>
          <p14:tracePt t="32477" x="6313488" y="3390900"/>
          <p14:tracePt t="32487" x="6313488" y="3416300"/>
          <p14:tracePt t="32499" x="6313488" y="3433763"/>
          <p14:tracePt t="32507" x="6323013" y="3449638"/>
          <p14:tracePt t="32517" x="6338888" y="3467100"/>
          <p14:tracePt t="32528" x="6365875" y="3484563"/>
          <p14:tracePt t="32537" x="6407150" y="3502025"/>
          <p14:tracePt t="32549" x="6457950" y="3517900"/>
          <p14:tracePt t="32558" x="6518275" y="3527425"/>
          <p14:tracePt t="32569" x="6577013" y="3543300"/>
          <p14:tracePt t="32579" x="6611938" y="3543300"/>
          <p14:tracePt t="32588" x="6637338" y="3543300"/>
          <p14:tracePt t="32599" x="6662738" y="3543300"/>
          <p14:tracePt t="32609" x="6680200" y="3543300"/>
          <p14:tracePt t="32618" x="6688138" y="3543300"/>
          <p14:tracePt t="32631" x="6696075" y="3543300"/>
          <p14:tracePt t="32638" x="6696075" y="3527425"/>
          <p14:tracePt t="32650" x="6705600" y="3517900"/>
          <p14:tracePt t="32659" x="6705600" y="3484563"/>
          <p14:tracePt t="32669" x="6705600" y="3449638"/>
          <p14:tracePt t="32682" x="6705600" y="3416300"/>
          <p14:tracePt t="32689" x="6705600" y="3373438"/>
          <p14:tracePt t="32700" x="6670675" y="3340100"/>
          <p14:tracePt t="32710" x="6654800" y="3305175"/>
          <p14:tracePt t="32719" x="6627813" y="3279775"/>
          <p14:tracePt t="32731" x="6577013" y="3238500"/>
          <p14:tracePt t="32740" x="6526213" y="3195638"/>
          <p14:tracePt t="32750" x="6467475" y="3152775"/>
          <p14:tracePt t="32760" x="6391275" y="3135313"/>
          <p14:tracePt t="32770" x="6330950" y="3127375"/>
          <p14:tracePt t="32782" x="6272213" y="3109913"/>
          <p14:tracePt t="32790" x="6237288" y="3109913"/>
          <p14:tracePt t="32801" x="6221413" y="3109913"/>
          <p14:tracePt t="32811" x="6194425" y="3109913"/>
          <p14:tracePt t="32821" x="6186488" y="3109913"/>
          <p14:tracePt t="32841" x="6178550" y="3119438"/>
          <p14:tracePt t="32851" x="6178550" y="3135313"/>
          <p14:tracePt t="32862" x="6178550" y="3144838"/>
          <p14:tracePt t="32871" x="6178550" y="3178175"/>
          <p14:tracePt t="32882" x="6178550" y="3221038"/>
          <p14:tracePt t="32891" x="6186488" y="3271838"/>
          <p14:tracePt t="32901" x="6203950" y="3314700"/>
          <p14:tracePt t="32912" x="6246813" y="3365500"/>
          <p14:tracePt t="32921" x="6280150" y="3416300"/>
          <p14:tracePt t="32932" x="6305550" y="3467100"/>
          <p14:tracePt t="32941" x="6348413" y="3502025"/>
          <p14:tracePt t="32952" x="6373813" y="3543300"/>
          <p14:tracePt t="32965" x="6399213" y="3568700"/>
          <p14:tracePt t="32972" x="6424613" y="3594100"/>
          <p14:tracePt t="32983" x="6450013" y="3594100"/>
          <p14:tracePt t="32992" x="6475413" y="3594100"/>
          <p14:tracePt t="33002" x="6510338" y="3594100"/>
          <p14:tracePt t="33015" x="6543675" y="3594100"/>
          <p14:tracePt t="33023" x="6569075" y="3594100"/>
          <p14:tracePt t="33032" x="6586538" y="3568700"/>
          <p14:tracePt t="33043" x="6611938" y="3543300"/>
          <p14:tracePt t="33053" x="6627813" y="3527425"/>
          <p14:tracePt t="33065" x="6645275" y="3502025"/>
          <p14:tracePt t="33073" x="6654800" y="3492500"/>
          <p14:tracePt t="33084" x="6662738" y="3475038"/>
          <p14:tracePt t="33093" x="6662738" y="3459163"/>
          <p14:tracePt t="33103" x="6662738" y="3449638"/>
          <p14:tracePt t="33115" x="6662738" y="3424238"/>
          <p14:tracePt t="33124" x="6654800" y="3398838"/>
          <p14:tracePt t="33134" x="6619875" y="3365500"/>
          <p14:tracePt t="33145" x="6569075" y="3322638"/>
          <p14:tracePt t="33154" x="6518275" y="3279775"/>
          <p14:tracePt t="33165" x="6467475" y="3254375"/>
          <p14:tracePt t="33175" x="6432550" y="3238500"/>
          <p14:tracePt t="33184" x="6381750" y="3221038"/>
          <p14:tracePt t="33197" x="6356350" y="3221038"/>
          <p14:tracePt t="33205" x="6338888" y="3221038"/>
          <p14:tracePt t="33216" x="6323013" y="3221038"/>
          <p14:tracePt t="33225" x="6305550" y="3221038"/>
          <p14:tracePt t="33235" x="6297613" y="3228975"/>
          <p14:tracePt t="33248" x="6288088" y="3254375"/>
          <p14:tracePt t="33255" x="6262688" y="3297238"/>
          <p14:tracePt t="33267" x="6262688" y="3330575"/>
          <p14:tracePt t="33276" x="6262688" y="3390900"/>
          <p14:tracePt t="33285" x="6262688" y="3433763"/>
          <p14:tracePt t="33298" x="6262688" y="3475038"/>
          <p14:tracePt t="33306" x="6272213" y="3535363"/>
          <p14:tracePt t="33316" x="6280150" y="3586163"/>
          <p14:tracePt t="33326" x="6297613" y="3629025"/>
          <p14:tracePt t="33336" x="6323013" y="3679825"/>
          <p14:tracePt t="33348" x="6338888" y="3713163"/>
          <p14:tracePt t="33356" x="6356350" y="3730625"/>
          <p14:tracePt t="33367" x="6373813" y="3748088"/>
          <p14:tracePt t="33377" x="6399213" y="3763963"/>
          <p14:tracePt t="33386" x="6424613" y="3763963"/>
          <p14:tracePt t="33398" x="6442075" y="3763963"/>
          <p14:tracePt t="33407" x="6467475" y="3763963"/>
          <p14:tracePt t="33416" x="6500813" y="3756025"/>
          <p14:tracePt t="33428" x="6526213" y="3730625"/>
          <p14:tracePt t="33437" x="6551613" y="3705225"/>
          <p14:tracePt t="33448" x="6569075" y="3679825"/>
          <p14:tracePt t="33457" x="6594475" y="3654425"/>
          <p14:tracePt t="33468" x="6594475" y="3636963"/>
          <p14:tracePt t="33478" x="6602413" y="3611563"/>
          <p14:tracePt t="33487" x="6611938" y="3586163"/>
          <p14:tracePt t="33498" x="6611938" y="3560763"/>
          <p14:tracePt t="33507" x="6611938" y="3535363"/>
          <p14:tracePt t="33517" x="6611938" y="3509963"/>
          <p14:tracePt t="33529" x="6611938" y="3484563"/>
          <p14:tracePt t="33537" x="6611938" y="3467100"/>
          <p14:tracePt t="33547" x="6602413" y="3441700"/>
          <p14:tracePt t="33557" x="6594475" y="3424238"/>
          <p14:tracePt t="33568" x="6577013" y="3408363"/>
          <p14:tracePt t="33579" x="6561138" y="3390900"/>
          <p14:tracePt t="33588" x="6543675" y="3390900"/>
          <p14:tracePt t="33599" x="6543675" y="3373438"/>
          <p14:tracePt t="33609" x="6535738" y="3373438"/>
          <p14:tracePt t="33619" x="6526213" y="3365500"/>
          <p14:tracePt t="33631" x="6518275" y="3365500"/>
          <p14:tracePt t="33639" x="6518275" y="3355975"/>
          <p14:tracePt t="35023" x="6535738" y="3348038"/>
          <p14:tracePt t="35034" x="6551613" y="3340100"/>
          <p14:tracePt t="35044" x="6586538" y="3322638"/>
          <p14:tracePt t="35053" x="6611938" y="3314700"/>
          <p14:tracePt t="35065" x="6654800" y="3297238"/>
          <p14:tracePt t="35074" x="6705600" y="3271838"/>
          <p14:tracePt t="35084" x="6756400" y="3228975"/>
          <p14:tracePt t="35097" x="6807200" y="3178175"/>
          <p14:tracePt t="35104" x="6858000" y="3135313"/>
          <p14:tracePt t="35115" x="6926263" y="3067050"/>
          <p14:tracePt t="35125" x="6985000" y="3000375"/>
          <p14:tracePt t="35135" x="7035800" y="2940050"/>
          <p14:tracePt t="35147" x="7088188" y="2871788"/>
          <p14:tracePt t="35157" x="7154863" y="2778125"/>
          <p14:tracePt t="35165" x="7215188" y="2686050"/>
          <p14:tracePt t="35175" x="7273925" y="2608263"/>
          <p14:tracePt t="35185" x="7308850" y="2532063"/>
          <p14:tracePt t="35196" x="7350125" y="2455863"/>
          <p14:tracePt t="35205" x="7377113" y="2405063"/>
          <p14:tracePt t="35215" x="7402513" y="2362200"/>
          <p14:tracePt t="35226" x="7427913" y="2311400"/>
          <p14:tracePt t="35235" x="7469188" y="2268538"/>
          <p14:tracePt t="35246" x="7494588" y="2235200"/>
          <p14:tracePt t="35256" x="7521575" y="2184400"/>
          <p14:tracePt t="35267" x="7562850" y="2133600"/>
          <p14:tracePt t="35279" x="7605713" y="2082800"/>
          <p14:tracePt t="35286" x="7648575" y="2022475"/>
          <p14:tracePt t="35297" x="7673975" y="1979613"/>
          <p14:tracePt t="35306" x="7699375" y="1946275"/>
          <p14:tracePt t="35317" x="7716838" y="1911350"/>
          <p14:tracePt t="35330" x="7724775" y="1895475"/>
          <p14:tracePt t="35337" x="7732713" y="1878013"/>
          <p14:tracePt t="35347" x="7742238" y="1878013"/>
          <p14:tracePt t="35357" x="7742238" y="1870075"/>
          <p14:tracePt t="35367" x="7742238" y="1860550"/>
          <p14:tracePt t="35379" x="7742238" y="1844675"/>
          <p14:tracePt t="35387" x="7742238" y="1835150"/>
          <p14:tracePt t="35397" x="7742238" y="1827213"/>
          <p14:tracePt t="35407" x="7742238" y="1819275"/>
          <p14:tracePt t="35418" x="7742238" y="1809750"/>
          <p14:tracePt t="35429" x="7724775" y="1801813"/>
          <p14:tracePt t="35438" x="7691438" y="1784350"/>
          <p14:tracePt t="35448" x="7631113" y="1766888"/>
          <p14:tracePt t="35458" x="7554913" y="1758950"/>
          <p14:tracePt t="35468" x="7486650" y="1751013"/>
          <p14:tracePt t="35479" x="7367588" y="1751013"/>
          <p14:tracePt t="35488" x="7232650" y="1751013"/>
          <p14:tracePt t="35498" x="7088188" y="1751013"/>
          <p14:tracePt t="35508" x="6959600" y="1751013"/>
          <p14:tracePt t="35519" x="6850063" y="1751013"/>
          <p14:tracePt t="35529" x="6738938" y="1751013"/>
          <p14:tracePt t="35540" x="6662738" y="1751013"/>
          <p14:tracePt t="35549" x="6602413" y="1758950"/>
          <p14:tracePt t="35561" x="6569075" y="1758950"/>
          <p14:tracePt t="35569" x="6543675" y="1766888"/>
          <p14:tracePt t="35579" x="6526213" y="1766888"/>
          <p14:tracePt t="35589" x="6510338" y="1776413"/>
          <p14:tracePt t="35610" x="6492875" y="1784350"/>
          <p14:tracePt t="35620" x="6475413" y="1784350"/>
          <p14:tracePt t="35630" x="6467475" y="1784350"/>
          <p14:tracePt t="35640" x="6442075" y="1793875"/>
          <p14:tracePt t="35650" x="6407150" y="1793875"/>
          <p14:tracePt t="35661" x="6391275" y="1801813"/>
          <p14:tracePt t="35670" x="6348413" y="1801813"/>
          <p14:tracePt t="35681" x="6313488" y="1801813"/>
          <p14:tracePt t="35691" x="6280150" y="1809750"/>
          <p14:tracePt t="35700" x="6237288" y="1809750"/>
          <p14:tracePt t="35712" x="6178550" y="1809750"/>
          <p14:tracePt t="35721" x="6135688" y="1809750"/>
          <p14:tracePt t="35730" x="6076950" y="1809750"/>
          <p14:tracePt t="35741" x="6034088" y="1809750"/>
          <p14:tracePt t="35751" x="5973763" y="1809750"/>
          <p14:tracePt t="35762" x="5905500" y="1809750"/>
          <p14:tracePt t="35771" x="5846763" y="1793875"/>
          <p14:tracePt t="35781" x="5788025" y="1793875"/>
          <p14:tracePt t="35792" x="5753100" y="1784350"/>
          <p14:tracePt t="35801" x="5719763" y="1784350"/>
          <p14:tracePt t="35812" x="5702300" y="1784350"/>
          <p14:tracePt t="35822" x="5694363" y="1784350"/>
          <p14:tracePt t="35832" x="5684838" y="1784350"/>
          <p14:tracePt t="35845" x="5676900" y="1784350"/>
          <p14:tracePt t="35963" x="5694363" y="1776413"/>
          <p14:tracePt t="35973" x="5745163" y="1758950"/>
          <p14:tracePt t="35983" x="5838825" y="1741488"/>
          <p14:tracePt t="35994" x="5932488" y="1733550"/>
          <p14:tracePt t="36003" x="6059488" y="1733550"/>
          <p14:tracePt t="36014" x="6203950" y="1725613"/>
          <p14:tracePt t="36024" x="6348413" y="1725613"/>
          <p14:tracePt t="36034" x="6467475" y="1725613"/>
          <p14:tracePt t="36045" x="6611938" y="1725613"/>
          <p14:tracePt t="36054" x="6756400" y="1725613"/>
          <p14:tracePt t="36064" x="6891338" y="1733550"/>
          <p14:tracePt t="36075" x="7019925" y="1733550"/>
          <p14:tracePt t="36084" x="7146925" y="1751013"/>
          <p14:tracePt t="36096" x="7265988" y="1758950"/>
          <p14:tracePt t="36105" x="7392988" y="1766888"/>
          <p14:tracePt t="36116" x="7504113" y="1784350"/>
          <p14:tracePt t="36125" x="7623175" y="1793875"/>
          <p14:tracePt t="36135" x="7707313" y="1801813"/>
          <p14:tracePt t="36145" x="7810500" y="1819275"/>
          <p14:tracePt t="36154" x="7877175" y="1835150"/>
          <p14:tracePt t="36164" x="7954963" y="1860550"/>
          <p14:tracePt t="36177" x="8031163" y="1878013"/>
          <p14:tracePt t="36184" x="8089900" y="1903413"/>
          <p14:tracePt t="36196" x="8140700" y="1920875"/>
          <p14:tracePt t="36205" x="8158163" y="1928813"/>
          <p14:tracePt t="36215" x="8183563" y="1946275"/>
          <p14:tracePt t="36229" x="8191500" y="1946275"/>
          <p14:tracePt t="36478" x="8191500" y="1979613"/>
          <p14:tracePt t="36488" x="8183563" y="2039938"/>
          <p14:tracePt t="36499" x="8150225" y="2200275"/>
          <p14:tracePt t="36509" x="8074025" y="2566988"/>
          <p14:tracePt t="36519" x="8021638" y="2932113"/>
          <p14:tracePt t="36529" x="7970838" y="3238500"/>
          <p14:tracePt t="36539" x="7912100" y="3543300"/>
          <p14:tracePt t="36549" x="7886700" y="3816350"/>
          <p14:tracePt t="36561" x="7861300" y="4011613"/>
          <p14:tracePt t="36569" x="7843838" y="4121150"/>
          <p14:tracePt t="36581" x="7835900" y="4206875"/>
          <p14:tracePt t="36590" x="7826375" y="4265613"/>
          <p14:tracePt t="36600" x="7818438" y="4316413"/>
          <p14:tracePt t="36611" x="7810500" y="4341813"/>
          <p14:tracePt t="36620" x="7800975" y="4368800"/>
          <p14:tracePt t="36631" x="7793038" y="4394200"/>
          <p14:tracePt t="36642" x="7783513" y="4419600"/>
          <p14:tracePt t="36650" x="7767638" y="4445000"/>
          <p14:tracePt t="36661" x="7750175" y="4460875"/>
          <p14:tracePt t="36670" x="7716838" y="4478338"/>
          <p14:tracePt t="36680" x="7681913" y="4513263"/>
          <p14:tracePt t="36692" x="7648575" y="4538663"/>
          <p14:tracePt t="36701" x="7597775" y="4554538"/>
          <p14:tracePt t="36712" x="7537450" y="4564063"/>
          <p14:tracePt t="36721" x="7486650" y="4572000"/>
          <p14:tracePt t="36731" x="7435850" y="4572000"/>
          <p14:tracePt t="36744" x="7359650" y="4564063"/>
          <p14:tracePt t="36751" x="7265988" y="4521200"/>
          <p14:tracePt t="36762" x="7164388" y="4470400"/>
          <p14:tracePt t="36771" x="7035800" y="4427538"/>
          <p14:tracePt t="36781" x="6883400" y="4376738"/>
          <p14:tracePt t="36794" x="6713538" y="4316413"/>
          <p14:tracePt t="36802" x="6510338" y="4275138"/>
          <p14:tracePt t="36812" x="6280150" y="4214813"/>
          <p14:tracePt t="36822" x="6076950" y="4156075"/>
          <p14:tracePt t="36832" x="5854700" y="4113213"/>
          <p14:tracePt t="36845" x="5694363" y="4087813"/>
          <p14:tracePt t="36852" x="5524500" y="4044950"/>
          <p14:tracePt t="36862" x="5395913" y="4037013"/>
          <p14:tracePt t="36872" x="5294313" y="4027488"/>
          <p14:tracePt t="36882" x="5208588" y="4019550"/>
          <p14:tracePt t="36895" x="5149850" y="4019550"/>
          <p14:tracePt t="36903" x="5124450" y="4019550"/>
          <p14:tracePt t="36913" x="5106988" y="4019550"/>
          <p14:tracePt t="36923" x="5091113" y="4019550"/>
          <p14:tracePt t="36933" x="5081588" y="4019550"/>
          <p14:tracePt t="37054" x="5091113" y="4019550"/>
          <p14:tracePt t="37065" x="5124450" y="4019550"/>
          <p14:tracePt t="37076" x="5183188" y="4019550"/>
          <p14:tracePt t="37084" x="5286375" y="4019550"/>
          <p14:tracePt t="37095" x="5446713" y="4044950"/>
          <p14:tracePt t="37105" x="5684838" y="4052888"/>
          <p14:tracePt t="37115" x="5991225" y="4113213"/>
          <p14:tracePt t="37127" x="6262688" y="4121150"/>
          <p14:tracePt t="37136" x="6586538" y="4156075"/>
          <p14:tracePt t="37147" x="6840538" y="4206875"/>
          <p14:tracePt t="37155" x="7088188" y="4240213"/>
          <p14:tracePt t="37165" x="7248525" y="4265613"/>
          <p14:tracePt t="37178" x="7377113" y="4275138"/>
          <p14:tracePt t="37186" x="7478713" y="4300538"/>
          <p14:tracePt t="37196" x="7554913" y="4316413"/>
          <p14:tracePt t="37206" x="7597775" y="4325938"/>
          <p14:tracePt t="37216" x="7623175" y="4333875"/>
          <p14:tracePt t="37227" x="7648575" y="4341813"/>
          <p14:tracePt t="37246" x="7666038" y="4341813"/>
          <p14:tracePt t="37257" x="7673975" y="4341813"/>
          <p14:tracePt t="37307" x="7681913" y="4341813"/>
          <p14:tracePt t="37368" x="7673975" y="4341813"/>
          <p14:tracePt t="37378" x="7613650" y="4341813"/>
          <p14:tracePt t="37388" x="7529513" y="4351338"/>
          <p14:tracePt t="37398" x="7385050" y="4384675"/>
          <p14:tracePt t="37409" x="7197725" y="4427538"/>
          <p14:tracePt t="37418" x="6943725" y="4495800"/>
          <p14:tracePt t="37429" x="6696075" y="4521200"/>
          <p14:tracePt t="37438" x="6483350" y="4538663"/>
          <p14:tracePt t="37448" x="6280150" y="4538663"/>
          <p14:tracePt t="37460" x="6127750" y="4538663"/>
          <p14:tracePt t="37469" x="5983288" y="4521200"/>
          <p14:tracePt t="37479" x="5872163" y="4486275"/>
          <p14:tracePt t="37489" x="5795963" y="4445000"/>
          <p14:tracePt t="37499" x="5727700" y="4410075"/>
          <p14:tracePt t="37510" x="5694363" y="4384675"/>
          <p14:tracePt t="37519" x="5676900" y="4368800"/>
          <p14:tracePt t="37529" x="5668963" y="4359275"/>
          <p14:tracePt t="37540" x="5659438" y="4351338"/>
          <p14:tracePt t="37570" x="5659438" y="4341813"/>
          <p14:tracePt t="37590" x="5659438" y="4333875"/>
          <p14:tracePt t="37600" x="5668963" y="4333875"/>
          <p14:tracePt t="37611" x="5710238" y="4333875"/>
          <p14:tracePt t="37620" x="5813425" y="4333875"/>
          <p14:tracePt t="37630" x="5922963" y="4333875"/>
          <p14:tracePt t="37643" x="6067425" y="4333875"/>
          <p14:tracePt t="37650" x="6237288" y="4333875"/>
          <p14:tracePt t="37661" x="6442075" y="4333875"/>
          <p14:tracePt t="37671" x="6680200" y="4341813"/>
          <p14:tracePt t="37681" x="6865938" y="4359275"/>
          <p14:tracePt t="37693" x="7070725" y="4368800"/>
          <p14:tracePt t="37701" x="7215188" y="4384675"/>
          <p14:tracePt t="37712" x="7359650" y="4394200"/>
          <p14:tracePt t="37721" x="7486650" y="4402138"/>
          <p14:tracePt t="37731" x="7580313" y="4402138"/>
          <p14:tracePt t="37744" x="7656513" y="4402138"/>
          <p14:tracePt t="37752" x="7699375" y="4402138"/>
          <p14:tracePt t="37760" x="7732713" y="4402138"/>
          <p14:tracePt t="37771" x="7742238" y="4402138"/>
          <p14:tracePt t="37781" x="7758113" y="4402138"/>
          <p14:tracePt t="37792" x="7767638" y="4384675"/>
          <p14:tracePt t="37801" x="7775575" y="4359275"/>
          <p14:tracePt t="37811" x="7783513" y="4291013"/>
          <p14:tracePt t="37821" x="7783513" y="4171950"/>
          <p14:tracePt t="37832" x="7783513" y="3994150"/>
          <p14:tracePt t="37843" x="7742238" y="3687763"/>
          <p14:tracePt t="37852" x="7707313" y="3305175"/>
          <p14:tracePt t="37863" x="7666038" y="2922588"/>
          <p14:tracePt t="37874" x="7631113" y="2617788"/>
          <p14:tracePt t="37883" x="7605713" y="2371725"/>
          <p14:tracePt t="37893" x="7588250" y="2235200"/>
          <p14:tracePt t="37903" x="7580313" y="2133600"/>
          <p14:tracePt t="37913" x="7572375" y="2073275"/>
          <p14:tracePt t="37927" x="7562850" y="2047875"/>
          <p14:tracePt t="37933" x="7562850" y="2030413"/>
          <p14:tracePt t="38085" x="7546975" y="2030413"/>
          <p14:tracePt t="38095" x="7529513" y="2030413"/>
          <p14:tracePt t="38106" x="7486650" y="2039938"/>
          <p14:tracePt t="38115" x="7410450" y="2039938"/>
          <p14:tracePt t="38127" x="7299325" y="2039938"/>
          <p14:tracePt t="38135" x="7129463" y="2039938"/>
          <p14:tracePt t="38146" x="6865938" y="2039938"/>
          <p14:tracePt t="38157" x="6518275" y="2039938"/>
          <p14:tracePt t="38166" x="6169025" y="2039938"/>
          <p14:tracePt t="38177" x="5905500" y="2039938"/>
          <p14:tracePt t="38186" x="5694363" y="2022475"/>
          <p14:tracePt t="38196" x="5532438" y="1997075"/>
          <p14:tracePt t="38209" x="5405438" y="1971675"/>
          <p14:tracePt t="38216" x="5311775" y="1954213"/>
          <p14:tracePt t="38227" x="5251450" y="1920875"/>
          <p14:tracePt t="38237" x="5218113" y="1903413"/>
          <p14:tracePt t="38246" x="5200650" y="1885950"/>
          <p14:tracePt t="38260" x="5192713" y="1878013"/>
          <p14:tracePt t="38277" x="5192713" y="1870075"/>
          <p14:tracePt t="38388" x="5192713" y="1878013"/>
          <p14:tracePt t="38398" x="5192713" y="1903413"/>
          <p14:tracePt t="38409" x="5192713" y="1938338"/>
          <p14:tracePt t="38419" x="5192713" y="1971675"/>
          <p14:tracePt t="38429" x="5167313" y="2030413"/>
          <p14:tracePt t="38439" x="5149850" y="2133600"/>
          <p14:tracePt t="38449" x="5124450" y="2268538"/>
          <p14:tracePt t="38460" x="5091113" y="2430463"/>
          <p14:tracePt t="38469" x="5073650" y="2566988"/>
          <p14:tracePt t="38479" x="5048250" y="2752725"/>
          <p14:tracePt t="38489" x="5048250" y="2957513"/>
          <p14:tracePt t="38499" x="5048250" y="3109913"/>
          <p14:tracePt t="38510" x="5048250" y="3263900"/>
          <p14:tracePt t="38519" x="5064125" y="3408363"/>
          <p14:tracePt t="48770" x="5048250" y="3408363"/>
          <p14:tracePt t="48781" x="5005388" y="3408363"/>
          <p14:tracePt t="48790" x="4919663" y="3373438"/>
          <p14:tracePt t="48801" x="4843463" y="3348038"/>
          <p14:tracePt t="48811" x="4784725" y="3322638"/>
          <p14:tracePt t="48821" x="4716463" y="3271838"/>
          <p14:tracePt t="48833" x="4657725" y="3246438"/>
          <p14:tracePt t="48841" x="4605338" y="3195638"/>
          <p14:tracePt t="48851" x="4546600" y="3144838"/>
          <p14:tracePt t="48862" x="4478338" y="3059113"/>
          <p14:tracePt t="48871" x="4402138" y="2957513"/>
          <p14:tracePt t="48882" x="4308475" y="2813050"/>
          <p14:tracePt t="48891" x="4224338" y="2693988"/>
          <p14:tracePt t="48901" x="4146550" y="2574925"/>
          <p14:tracePt t="48911" x="4052888" y="2438400"/>
          <p14:tracePt t="48921" x="3960813" y="2268538"/>
          <p14:tracePt t="48932" x="3867150" y="2124075"/>
          <p14:tracePt t="48941" x="3763963" y="1954213"/>
          <p14:tracePt t="48951" x="3697288" y="1819275"/>
          <p14:tracePt t="48962" x="3619500" y="1700213"/>
          <p14:tracePt t="48971" x="3560763" y="1581150"/>
          <p14:tracePt t="48982" x="3527425" y="1470025"/>
          <p14:tracePt t="48992" x="3492500" y="1350963"/>
          <p14:tracePt t="49002" x="3484563" y="1266825"/>
          <p14:tracePt t="49014" x="3467100" y="1189038"/>
          <p14:tracePt t="49022" x="3467100" y="1130300"/>
          <p14:tracePt t="49032" x="3467100" y="1104900"/>
          <p14:tracePt t="49042" x="3467100" y="1069975"/>
          <p14:tracePt t="49052" x="3467100" y="1054100"/>
          <p14:tracePt t="49064" x="3467100" y="1044575"/>
          <p14:tracePt t="49073" x="3467100" y="1028700"/>
          <p14:tracePt t="49082" x="3467100" y="1019175"/>
          <p14:tracePt t="49103" x="3449638" y="1011238"/>
          <p14:tracePt t="49115" x="3416300" y="993775"/>
          <p14:tracePt t="49124" x="3340100" y="985838"/>
          <p14:tracePt t="49135" x="3254375" y="968375"/>
          <p14:tracePt t="49144" x="3160713" y="968375"/>
          <p14:tracePt t="49154" x="3059113" y="968375"/>
          <p14:tracePt t="49166" x="2932113" y="968375"/>
          <p14:tracePt t="49175" x="2820988" y="968375"/>
          <p14:tracePt t="49184" x="2701925" y="968375"/>
          <p14:tracePt t="49200" x="2608263" y="968375"/>
          <p14:tracePt t="49205" x="2524125" y="968375"/>
          <p14:tracePt t="49216" x="2463800" y="977900"/>
          <p14:tracePt t="49225" x="2413000" y="985838"/>
          <p14:tracePt t="49235" x="2397125" y="993775"/>
          <p14:tracePt t="49912" x="2405063" y="1003300"/>
          <p14:tracePt t="49922" x="2455863" y="1019175"/>
          <p14:tracePt t="49932" x="2557463" y="1054100"/>
          <p14:tracePt t="49948" x="2686050" y="1087438"/>
          <p14:tracePt t="49953" x="2871788" y="1138238"/>
          <p14:tracePt t="49966" x="3152775" y="1206500"/>
          <p14:tracePt t="49973" x="3382963" y="1249363"/>
          <p14:tracePt t="49983" x="3568700" y="1274763"/>
          <p14:tracePt t="49993" x="3713163" y="1292225"/>
          <p14:tracePt t="50003" x="3841750" y="1300163"/>
          <p14:tracePt t="50015" x="3943350" y="1300163"/>
          <p14:tracePt t="50023" x="4027488" y="1300163"/>
          <p14:tracePt t="50033" x="4095750" y="1300163"/>
          <p14:tracePt t="50044" x="4138613" y="1300163"/>
          <p14:tracePt t="50053" x="4164013" y="1282700"/>
          <p14:tracePt t="50065" x="4189413" y="1274763"/>
          <p14:tracePt t="50074" x="4197350" y="1274763"/>
          <p14:tracePt t="50084" x="4197350" y="1266825"/>
          <p14:tracePt t="50095" x="4206875" y="1257300"/>
          <p14:tracePt t="50175" x="4197350" y="1249363"/>
          <p14:tracePt t="50185" x="4156075" y="1249363"/>
          <p14:tracePt t="50196" x="4079875" y="1249363"/>
          <p14:tracePt t="50205" x="3986213" y="1249363"/>
          <p14:tracePt t="50216" x="3857625" y="1241425"/>
          <p14:tracePt t="50225" x="3679825" y="1231900"/>
          <p14:tracePt t="50236" x="3527425" y="1231900"/>
          <p14:tracePt t="50248" x="3365500" y="1216025"/>
          <p14:tracePt t="50256" x="3246438" y="1216025"/>
          <p14:tracePt t="50266" x="3127375" y="1216025"/>
          <p14:tracePt t="50277" x="3059113" y="1206500"/>
          <p14:tracePt t="50286" x="3016250" y="1206500"/>
          <p14:tracePt t="50298" x="3000375" y="1206500"/>
          <p14:tracePt t="50306" x="2982913" y="1206500"/>
          <p14:tracePt t="50428" x="2990850" y="1206500"/>
          <p14:tracePt t="50438" x="3025775" y="1216025"/>
          <p14:tracePt t="50448" x="3084513" y="1216025"/>
          <p14:tracePt t="50458" x="3178175" y="1216025"/>
          <p14:tracePt t="50468" x="3322638" y="1216025"/>
          <p14:tracePt t="50482" x="3467100" y="1198563"/>
          <p14:tracePt t="50488" x="3619500" y="1181100"/>
          <p14:tracePt t="50499" x="3763963" y="1173163"/>
          <p14:tracePt t="50508" x="3900488" y="1173163"/>
          <p14:tracePt t="50519" x="4002088" y="1173163"/>
          <p14:tracePt t="50531" x="4062413" y="1173163"/>
          <p14:tracePt t="50539" x="4087813" y="1173163"/>
          <p14:tracePt t="50549" x="4105275" y="1173163"/>
          <p14:tracePt t="50559" x="4113213" y="1173163"/>
          <p14:tracePt t="50589" x="4079875" y="1173163"/>
          <p14:tracePt t="50599" x="3976688" y="1181100"/>
          <p14:tracePt t="50609" x="3824288" y="1181100"/>
          <p14:tracePt t="50619" x="3568700" y="1181100"/>
          <p14:tracePt t="50632" x="3279775" y="1181100"/>
          <p14:tracePt t="50640" x="3041650" y="1181100"/>
          <p14:tracePt t="50650" x="2863850" y="1181100"/>
          <p14:tracePt t="50660" x="2711450" y="1181100"/>
          <p14:tracePt t="50670" x="2600325" y="1181100"/>
          <p14:tracePt t="50681" x="2524125" y="1181100"/>
          <p14:tracePt t="50690" x="2481263" y="1181100"/>
          <p14:tracePt t="50700" x="2455863" y="1181100"/>
          <p14:tracePt t="50711" x="2447925" y="1181100"/>
          <p14:tracePt t="54924" x="2371725" y="1292225"/>
          <p14:tracePt t="54934" x="2286000" y="1411288"/>
          <p14:tracePt t="54944" x="2217738" y="1530350"/>
          <p14:tracePt t="54954" x="2133600" y="1649413"/>
          <p14:tracePt t="54964" x="2073275" y="1751013"/>
          <p14:tracePt t="54979" x="2014538" y="1827213"/>
          <p14:tracePt t="54985" x="1989138" y="1895475"/>
          <p14:tracePt t="54996" x="1954213" y="1938338"/>
          <p14:tracePt t="55004" x="1938338" y="1979613"/>
          <p14:tracePt t="55014" x="1928813" y="1989138"/>
          <p14:tracePt t="55025" x="1928813" y="2014538"/>
          <p14:tracePt t="55034" x="1928813" y="2030413"/>
          <p14:tracePt t="55054" x="1928813" y="2039938"/>
          <p14:tracePt t="55065" x="1928813" y="2055813"/>
          <p14:tracePt t="55076" x="1928813" y="2073275"/>
          <p14:tracePt t="55085" x="1963738" y="2098675"/>
          <p14:tracePt t="55095" x="2005013" y="2141538"/>
          <p14:tracePt t="55106" x="2073275" y="2209800"/>
          <p14:tracePt t="55115" x="2166938" y="2286000"/>
          <p14:tracePt t="55127" x="2252663" y="2354263"/>
          <p14:tracePt t="55136" x="2344738" y="2422525"/>
          <p14:tracePt t="55146" x="2447925" y="2473325"/>
          <p14:tracePt t="55158" x="2541588" y="2506663"/>
          <p14:tracePt t="55166" x="2625725" y="2524125"/>
          <p14:tracePt t="55177" x="2686050" y="2524125"/>
          <p14:tracePt t="55187" x="2744788" y="2524125"/>
          <p14:tracePt t="55197" x="2778125" y="2524125"/>
          <p14:tracePt t="55208" x="2813050" y="2506663"/>
          <p14:tracePt t="55217" x="2838450" y="2481263"/>
          <p14:tracePt t="55227" x="2863850" y="2422525"/>
          <p14:tracePt t="55237" x="2906713" y="2344738"/>
          <p14:tracePt t="55247" x="2932113" y="2268538"/>
          <p14:tracePt t="55260" x="2957513" y="2184400"/>
          <p14:tracePt t="55267" x="2957513" y="2108200"/>
          <p14:tracePt t="55279" x="2957513" y="2065338"/>
          <p14:tracePt t="55287" x="2957513" y="1997075"/>
          <p14:tracePt t="55298" x="2957513" y="1938338"/>
          <p14:tracePt t="55310" x="2940050" y="1860550"/>
          <p14:tracePt t="55318" x="2906713" y="1776413"/>
          <p14:tracePt t="55328" x="2863850" y="1708150"/>
          <p14:tracePt t="55339" x="2820988" y="1649413"/>
          <p14:tracePt t="55348" x="2752725" y="1581150"/>
          <p14:tracePt t="55360" x="2668588" y="1520825"/>
          <p14:tracePt t="55368" x="2574925" y="1477963"/>
          <p14:tracePt t="55379" x="2481263" y="1444625"/>
          <p14:tracePt t="55389" x="2397125" y="1419225"/>
          <p14:tracePt t="55399" x="2311400" y="1419225"/>
          <p14:tracePt t="55410" x="2227263" y="1419225"/>
          <p14:tracePt t="55419" x="2149475" y="1436688"/>
          <p14:tracePt t="55429" x="2090738" y="1452563"/>
          <p14:tracePt t="55442" x="2039938" y="1477963"/>
          <p14:tracePt t="55449" x="2014538" y="1504950"/>
          <p14:tracePt t="55460" x="1989138" y="1538288"/>
          <p14:tracePt t="55469" x="1963738" y="1571625"/>
          <p14:tracePt t="55480" x="1946275" y="1622425"/>
          <p14:tracePt t="55493" x="1920875" y="1674813"/>
          <p14:tracePt t="55500" x="1911350" y="1716088"/>
          <p14:tracePt t="55510" x="1911350" y="1758950"/>
          <p14:tracePt t="55520" x="1911350" y="1819275"/>
          <p14:tracePt t="55530" x="1911350" y="1860550"/>
          <p14:tracePt t="55542" x="1911350" y="1920875"/>
          <p14:tracePt t="55551" x="1920875" y="1989138"/>
          <p14:tracePt t="55561" x="1938338" y="2055813"/>
          <p14:tracePt t="55571" x="1971675" y="2116138"/>
          <p14:tracePt t="55581" x="1989138" y="2174875"/>
          <p14:tracePt t="55592" x="2022475" y="2227263"/>
          <p14:tracePt t="55601" x="2055813" y="2268538"/>
          <p14:tracePt t="55612" x="2082800" y="2303463"/>
          <p14:tracePt t="55621" x="2124075" y="2336800"/>
          <p14:tracePt t="55631" x="2159000" y="2379663"/>
          <p14:tracePt t="55643" x="2209800" y="2405063"/>
          <p14:tracePt t="55651" x="2260600" y="2430463"/>
          <p14:tracePt t="55661" x="2303463" y="2430463"/>
          <p14:tracePt t="55672" x="2336800" y="2438400"/>
          <p14:tracePt t="55682" x="2379663" y="2438400"/>
          <p14:tracePt t="55692" x="2422525" y="2438400"/>
          <p14:tracePt t="55702" x="2473325" y="2422525"/>
          <p14:tracePt t="55712" x="2506663" y="2405063"/>
          <p14:tracePt t="55723" x="2541588" y="2387600"/>
          <p14:tracePt t="55732" x="2566988" y="2371725"/>
          <p14:tracePt t="55742" x="2600325" y="2354263"/>
          <p14:tracePt t="55753" x="2625725" y="2336800"/>
          <p14:tracePt t="55762" x="2651125" y="2311400"/>
          <p14:tracePt t="55775" x="2660650" y="2293938"/>
          <p14:tracePt t="55783" x="2693988" y="2260600"/>
          <p14:tracePt t="55793" x="2701925" y="2235200"/>
          <p14:tracePt t="55803" x="2711450" y="2209800"/>
          <p14:tracePt t="55813" x="2727325" y="2174875"/>
          <p14:tracePt t="55826" x="2727325" y="2159000"/>
          <p14:tracePt t="55833" x="2727325" y="2133600"/>
          <p14:tracePt t="55844" x="2727325" y="2108200"/>
          <p14:tracePt t="55854" x="2727325" y="2090738"/>
          <p14:tracePt t="55864" x="2719388" y="2055813"/>
          <p14:tracePt t="55875" x="2686050" y="2022475"/>
          <p14:tracePt t="55884" x="2633663" y="1979613"/>
          <p14:tracePt t="55894" x="2532063" y="1928813"/>
          <p14:tracePt t="55904" x="2430463" y="1878013"/>
          <p14:tracePt t="55914" x="2311400" y="1860550"/>
          <p14:tracePt t="55926" x="2200275" y="1844675"/>
          <p14:tracePt t="55934" x="2082800" y="1844675"/>
          <p14:tracePt t="55944" x="1971675" y="1844675"/>
          <p14:tracePt t="55960" x="1885950" y="1860550"/>
          <p14:tracePt t="55964" x="1819275" y="1878013"/>
          <p14:tracePt t="55976" x="1776413" y="1895475"/>
          <p14:tracePt t="55985" x="1751013" y="1911350"/>
          <p14:tracePt t="55995" x="1733550" y="1920875"/>
          <p14:tracePt t="56006" x="1725613" y="1938338"/>
          <p14:tracePt t="56015" x="1725613" y="1954213"/>
          <p14:tracePt t="56026" x="1716088" y="1963738"/>
          <p14:tracePt t="56035" x="1716088" y="1979613"/>
          <p14:tracePt t="56046" x="1716088" y="2005013"/>
          <p14:tracePt t="56058" x="1716088" y="2022475"/>
          <p14:tracePt t="56065" x="1716088" y="2055813"/>
          <p14:tracePt t="56076" x="1716088" y="2098675"/>
          <p14:tracePt t="56086" x="1733550" y="2133600"/>
          <p14:tracePt t="56096" x="1751013" y="2166938"/>
          <p14:tracePt t="56109" x="1776413" y="2209800"/>
          <p14:tracePt t="56116" x="1793875" y="2243138"/>
          <p14:tracePt t="56126" x="1819275" y="2278063"/>
          <p14:tracePt t="56137" x="1844675" y="2293938"/>
          <p14:tracePt t="56147" x="1870075" y="2319338"/>
          <p14:tracePt t="56159" x="1903413" y="2336800"/>
          <p14:tracePt t="56167" x="1928813" y="2354263"/>
          <p14:tracePt t="56177" x="1963738" y="2362200"/>
          <p14:tracePt t="56187" x="1989138" y="2362200"/>
          <p14:tracePt t="56197" x="1997075" y="2362200"/>
          <p14:tracePt t="56209" x="2022475" y="2362200"/>
          <p14:tracePt t="56217" x="2039938" y="2354263"/>
          <p14:tracePt t="56228" x="2047875" y="2344738"/>
          <p14:tracePt t="56238" x="2055813" y="2336800"/>
          <p14:tracePt t="56248" x="2065338" y="2336800"/>
          <p14:tracePt t="56259" x="2065338" y="2328863"/>
          <p14:tracePt t="62027" x="2090738" y="2336800"/>
          <p14:tracePt t="62038" x="2133600" y="2371725"/>
          <p14:tracePt t="62047" x="2227263" y="2430463"/>
          <p14:tracePt t="62057" x="2362200" y="2498725"/>
          <p14:tracePt t="62068" x="2498725" y="2574925"/>
          <p14:tracePt t="62077" x="2660650" y="2643188"/>
          <p14:tracePt t="62089" x="2787650" y="2676525"/>
          <p14:tracePt t="62098" x="2897188" y="2701925"/>
          <p14:tracePt t="62108" x="3000375" y="2701925"/>
          <p14:tracePt t="62119" x="3084513" y="2701925"/>
          <p14:tracePt t="62128" x="3160713" y="2701925"/>
          <p14:tracePt t="62138" x="3186113" y="2701925"/>
          <p14:tracePt t="62149" x="3221038" y="2701925"/>
          <p14:tracePt t="62158" x="3238500" y="2693988"/>
          <p14:tracePt t="62170" x="3254375" y="2686050"/>
          <p14:tracePt t="62188" x="3263900" y="2676525"/>
          <p14:tracePt t="62220" x="3271838" y="2676525"/>
          <p14:tracePt t="62239" x="3271838" y="2668588"/>
          <p14:tracePt t="62320" x="3271838" y="2660650"/>
          <p14:tracePt t="62330" x="3263900" y="2651125"/>
          <p14:tracePt t="62340" x="3238500" y="2651125"/>
          <p14:tracePt t="62351" x="3195638" y="2643188"/>
          <p14:tracePt t="62360" x="3135313" y="2633663"/>
          <p14:tracePt t="62371" x="3067050" y="2625725"/>
          <p14:tracePt t="62381" x="3000375" y="2608263"/>
          <p14:tracePt t="62391" x="2932113" y="2582863"/>
          <p14:tracePt t="62402" x="2863850" y="2566988"/>
          <p14:tracePt t="62411" x="2820988" y="2532063"/>
          <p14:tracePt t="62422" x="2770188" y="2516188"/>
          <p14:tracePt t="62431" x="2744788" y="2489200"/>
          <p14:tracePt t="62441" x="2719388" y="2473325"/>
          <p14:tracePt t="62453" x="2711450" y="2455863"/>
          <p14:tracePt t="62471" x="2701925" y="2447925"/>
          <p14:tracePt t="62482" x="2701925" y="2430463"/>
          <p14:tracePt t="62512" x="2711450" y="2413000"/>
          <p14:tracePt t="62522" x="2736850" y="2405063"/>
          <p14:tracePt t="62533" x="2787650" y="2405063"/>
          <p14:tracePt t="62542" x="2830513" y="2397125"/>
          <p14:tracePt t="62553" x="2889250" y="2397125"/>
          <p14:tracePt t="62562" x="2949575" y="2397125"/>
          <p14:tracePt t="62572" x="3016250" y="2397125"/>
          <p14:tracePt t="62585" x="3084513" y="2397125"/>
          <p14:tracePt t="62593" x="3144838" y="2397125"/>
          <p14:tracePt t="62603" x="3203575" y="2397125"/>
          <p14:tracePt t="62613" x="3246438" y="2397125"/>
          <p14:tracePt t="62623" x="3279775" y="2397125"/>
          <p14:tracePt t="62636" x="3314700" y="2397125"/>
          <p14:tracePt t="62643" x="3322638" y="2397125"/>
          <p14:tracePt t="62653" x="3340100" y="2397125"/>
          <p14:tracePt t="62664" x="3348038" y="2397125"/>
          <p14:tracePt t="62714" x="3355975" y="2387600"/>
          <p14:tracePt t="68595" x="3348038" y="2387600"/>
          <p14:tracePt t="68604" x="3305175" y="2387600"/>
          <p14:tracePt t="68615" x="3228975" y="2387600"/>
          <p14:tracePt t="68625" x="3127375" y="2387600"/>
          <p14:tracePt t="68635" x="2974975" y="2387600"/>
          <p14:tracePt t="68646" x="2752725" y="2413000"/>
          <p14:tracePt t="68655" x="2438400" y="2498725"/>
          <p14:tracePt t="68665" x="2116138" y="2625725"/>
          <p14:tracePt t="68676" x="1784350" y="2770188"/>
          <p14:tracePt t="68685" x="1530350" y="2906713"/>
          <p14:tracePt t="68697" x="1300163" y="3051175"/>
          <p14:tracePt t="68706" x="1181100" y="3127375"/>
          <p14:tracePt t="68716" x="1079500" y="3195638"/>
          <p14:tracePt t="68727" x="1003300" y="3238500"/>
          <p14:tracePt t="68736" x="952500" y="3279775"/>
          <p14:tracePt t="68748" x="917575" y="3297238"/>
          <p14:tracePt t="68756" x="892175" y="3305175"/>
          <p14:tracePt t="68766" x="874713" y="3314700"/>
          <p14:tracePt t="68780" x="866775" y="3322638"/>
          <p14:tracePt t="68807" x="858838" y="3322638"/>
          <p14:tracePt t="68878" x="858838" y="3330575"/>
          <p14:tracePt t="68887" x="858838" y="3340100"/>
          <p14:tracePt t="68918" x="858838" y="3348038"/>
          <p14:tracePt t="68928" x="858838" y="3365500"/>
          <p14:tracePt t="68938" x="874713" y="3373438"/>
          <p14:tracePt t="68948" x="900113" y="3373438"/>
          <p14:tracePt t="68958" x="935038" y="3373438"/>
          <p14:tracePt t="68968" x="977900" y="3373438"/>
          <p14:tracePt t="68979" x="1062038" y="3373438"/>
          <p14:tracePt t="68989" x="1173163" y="3365500"/>
          <p14:tracePt t="68998" x="1292225" y="3355975"/>
          <p14:tracePt t="69009" x="1393825" y="3355975"/>
          <p14:tracePt t="69019" x="1477963" y="3355975"/>
          <p14:tracePt t="69030" x="1571625" y="3355975"/>
          <p14:tracePt t="69039" x="1657350" y="3355975"/>
          <p14:tracePt t="69049" x="1725613" y="3382963"/>
          <p14:tracePt t="69063" x="1784350" y="3390900"/>
          <p14:tracePt t="69069" x="1809750" y="3398838"/>
          <p14:tracePt t="69080" x="1844675" y="3398838"/>
          <p14:tracePt t="69090" x="1860550" y="3398838"/>
          <p14:tracePt t="69100" x="1870075" y="3398838"/>
          <p14:tracePt t="69112" x="1885950" y="3398838"/>
          <p14:tracePt t="69120" x="1903413" y="3398838"/>
          <p14:tracePt t="69131" x="1920875" y="3373438"/>
          <p14:tracePt t="69140" x="1946275" y="3340100"/>
          <p14:tracePt t="69150" x="1971675" y="3279775"/>
          <p14:tracePt t="69162" x="2005013" y="3211513"/>
          <p14:tracePt t="69170" x="2039938" y="3160713"/>
          <p14:tracePt t="69181" x="2082800" y="3101975"/>
          <p14:tracePt t="69191" x="2108200" y="3033713"/>
          <p14:tracePt t="69201" x="2149475" y="2982913"/>
          <p14:tracePt t="69213" x="2174875" y="2957513"/>
          <p14:tracePt t="69221" x="2192338" y="2940050"/>
          <p14:tracePt t="69232" x="2200275" y="2922588"/>
          <p14:tracePt t="69241" x="2209800" y="2906713"/>
          <p14:tracePt t="69251" x="2209800" y="2897188"/>
          <p14:tracePt t="69263" x="2217738" y="2897188"/>
          <p14:tracePt t="69302" x="2209800" y="2889250"/>
          <p14:tracePt t="69312" x="2166938" y="2889250"/>
          <p14:tracePt t="69322" x="2108200" y="2881313"/>
          <p14:tracePt t="69332" x="2047875" y="2881313"/>
          <p14:tracePt t="69343" x="1989138" y="2871788"/>
          <p14:tracePt t="69352" x="1928813" y="2871788"/>
          <p14:tracePt t="69363" x="1885950" y="2871788"/>
          <p14:tracePt t="69372" x="1860550" y="2871788"/>
          <p14:tracePt t="69383" x="1844675" y="2871788"/>
          <p14:tracePt t="69395" x="1819275" y="2871788"/>
          <p14:tracePt t="69403" x="1801813" y="2871788"/>
          <p14:tracePt t="69414" x="1793875" y="2881313"/>
          <p14:tracePt t="69423" x="1784350" y="2889250"/>
          <p14:tracePt t="69433" x="1766888" y="2889250"/>
          <p14:tracePt t="69445" x="1766888" y="2897188"/>
          <p14:tracePt t="69453" x="1751013" y="2897188"/>
          <p14:tracePt t="69464" x="1733550" y="2906713"/>
          <p14:tracePt t="69484" x="1716088" y="2914650"/>
          <p14:tracePt t="69495" x="1708150" y="2914650"/>
          <p14:tracePt t="69504" x="1708150" y="2922588"/>
          <p14:tracePt t="69514" x="1690688" y="2922588"/>
          <p14:tracePt t="69524" x="1682750" y="2932113"/>
          <p14:tracePt t="69564" x="1674813" y="2932113"/>
          <p14:tracePt t="69585" x="1665288" y="2932113"/>
          <p14:tracePt t="69626" x="1657350" y="2932113"/>
          <p14:tracePt t="69726" x="1665288" y="2932113"/>
          <p14:tracePt t="69736" x="1700213" y="2932113"/>
          <p14:tracePt t="69746" x="1751013" y="2932113"/>
          <p14:tracePt t="69757" x="1827213" y="2932113"/>
          <p14:tracePt t="69767" x="1885950" y="2932113"/>
          <p14:tracePt t="69779" x="1954213" y="2932113"/>
          <p14:tracePt t="69787" x="1997075" y="2932113"/>
          <p14:tracePt t="69797" x="2030413" y="2932113"/>
          <p14:tracePt t="69807" x="2065338" y="2932113"/>
          <p14:tracePt t="69828" x="2082800" y="2932113"/>
          <p14:tracePt t="70070" x="2073275" y="2932113"/>
          <p14:tracePt t="70100" x="2065338" y="2932113"/>
          <p14:tracePt t="70120" x="2055813" y="2932113"/>
          <p14:tracePt t="70990" x="2055813" y="2949575"/>
          <p14:tracePt t="71060" x="2055813" y="2957513"/>
          <p14:tracePt t="71070" x="2082800" y="2957513"/>
          <p14:tracePt t="71080" x="2116138" y="2957513"/>
          <p14:tracePt t="71090" x="2141538" y="2957513"/>
          <p14:tracePt t="71100" x="2209800" y="2957513"/>
          <p14:tracePt t="71111" x="2278063" y="2957513"/>
          <p14:tracePt t="71120" x="2362200" y="2957513"/>
          <p14:tracePt t="71130" x="2455863" y="2957513"/>
          <p14:tracePt t="71143" x="2541588" y="2957513"/>
          <p14:tracePt t="71151" x="2608263" y="2957513"/>
          <p14:tracePt t="71161" x="2668588" y="2949575"/>
          <p14:tracePt t="71171" x="2711450" y="2940050"/>
          <p14:tracePt t="71181" x="2762250" y="2932113"/>
          <p14:tracePt t="71195" x="2795588" y="2932113"/>
          <p14:tracePt t="71201" x="2820988" y="2922588"/>
          <p14:tracePt t="71212" x="2855913" y="2914650"/>
          <p14:tracePt t="71221" x="2871788" y="2914650"/>
          <p14:tracePt t="71231" x="2889250" y="2906713"/>
          <p14:tracePt t="71243" x="2897188" y="2906713"/>
          <p14:tracePt t="71252" x="2906713" y="2906713"/>
          <p14:tracePt t="71262" x="2914650" y="2906713"/>
          <p14:tracePt t="71272" x="2922588" y="2906713"/>
          <p14:tracePt t="71282" x="2932113" y="2897188"/>
          <p14:tracePt t="71302" x="2949575" y="2889250"/>
          <p14:tracePt t="71312" x="2957513" y="2889250"/>
          <p14:tracePt t="71333" x="2965450" y="2889250"/>
          <p14:tracePt t="71344" x="2974975" y="2881313"/>
          <p14:tracePt t="71353" x="2982913" y="2881313"/>
          <p14:tracePt t="71363" x="2990850" y="2871788"/>
          <p14:tracePt t="71374" x="3016250" y="2871788"/>
          <p14:tracePt t="71383" x="3025775" y="2863850"/>
          <p14:tracePt t="71394" x="3041650" y="2863850"/>
          <p14:tracePt t="71403" x="3067050" y="2855913"/>
          <p14:tracePt t="71414" x="3094038" y="2855913"/>
          <p14:tracePt t="71424" x="3127375" y="2855913"/>
          <p14:tracePt t="71433" x="3152775" y="2855913"/>
          <p14:tracePt t="71445" x="3170238" y="2855913"/>
          <p14:tracePt t="71454" x="3186113" y="2855913"/>
          <p14:tracePt t="71464" x="3211513" y="2855913"/>
          <p14:tracePt t="71477" x="3221038" y="2855913"/>
          <p14:tracePt t="71484" x="3228975" y="2855913"/>
          <p14:tracePt t="71495" x="3238500" y="2855913"/>
          <p14:tracePt t="71504" x="3246438" y="2855913"/>
          <p14:tracePt t="71514" x="3254375" y="2855913"/>
          <p14:tracePt t="71527" x="3263900" y="2855913"/>
          <p14:tracePt t="71576" x="3271838" y="2855913"/>
          <p14:tracePt t="81867" x="3221038" y="2922588"/>
          <p14:tracePt t="81876" x="3152775" y="3016250"/>
          <p14:tracePt t="81885" x="3084513" y="3094038"/>
          <p14:tracePt t="81897" x="3033713" y="3170238"/>
          <p14:tracePt t="81906" x="2982913" y="3263900"/>
          <p14:tracePt t="81917" x="2949575" y="3340100"/>
          <p14:tracePt t="81927" x="2914650" y="3408363"/>
          <p14:tracePt t="81937" x="2906713" y="3502025"/>
          <p14:tracePt t="81948" x="2897188" y="3568700"/>
          <p14:tracePt t="81958" x="2897188" y="3629025"/>
          <p14:tracePt t="81967" x="2897188" y="3687763"/>
          <p14:tracePt t="81977" x="2897188" y="3722688"/>
          <p14:tracePt t="81987" x="2906713" y="3763963"/>
          <p14:tracePt t="82000" x="2914650" y="3790950"/>
          <p14:tracePt t="82007" x="2922588" y="3798888"/>
          <p14:tracePt t="82018" x="2949575" y="3816350"/>
          <p14:tracePt t="82027" x="3000375" y="3857625"/>
          <p14:tracePt t="82038" x="3059113" y="3883025"/>
          <p14:tracePt t="82050" x="3119438" y="3917950"/>
          <p14:tracePt t="82058" x="3186113" y="3951288"/>
          <p14:tracePt t="82068" x="3246438" y="3968750"/>
          <p14:tracePt t="82078" x="3297238" y="3986213"/>
          <p14:tracePt t="82088" x="3322638" y="4002088"/>
          <p14:tracePt t="82101" x="3348038" y="4011613"/>
          <p14:tracePt t="82108" x="3365500" y="4011613"/>
          <p14:tracePt t="82118" x="3382963" y="4011613"/>
          <p14:tracePt t="82139" x="3390900" y="4011613"/>
          <p14:tracePt t="82169" x="3398838" y="4011613"/>
          <p14:tracePt t="82189" x="3398838" y="4002088"/>
          <p14:tracePt t="82199" x="3398838" y="3986213"/>
          <p14:tracePt t="82209" x="3398838" y="3968750"/>
          <p14:tracePt t="82219" x="3398838" y="3943350"/>
          <p14:tracePt t="82230" x="3390900" y="3917950"/>
          <p14:tracePt t="82239" x="3382963" y="3892550"/>
          <p14:tracePt t="82251" x="3365500" y="3883025"/>
          <p14:tracePt t="82260" x="3355975" y="3857625"/>
          <p14:tracePt t="82270" x="3348038" y="3849688"/>
          <p14:tracePt t="82283" x="3340100" y="3832225"/>
          <p14:tracePt t="82290" x="3322638" y="3832225"/>
          <p14:tracePt t="82300" x="3305175" y="3816350"/>
          <p14:tracePt t="82310" x="3297238" y="3816350"/>
          <p14:tracePt t="82320" x="3279775" y="3806825"/>
          <p14:tracePt t="82333" x="3271838" y="3806825"/>
          <p14:tracePt t="82341" x="3263900" y="3798888"/>
          <p14:tracePt t="82351" x="3246438" y="3798888"/>
          <p14:tracePt t="82361" x="3238500" y="3798888"/>
          <p14:tracePt t="82371" x="3228975" y="3798888"/>
          <p14:tracePt t="82384" x="3221038" y="3798888"/>
          <p14:tracePt t="82391" x="3211513" y="3798888"/>
          <p14:tracePt t="82421" x="3203575" y="3798888"/>
          <p14:tracePt t="82432" x="3195638" y="3798888"/>
          <p14:tracePt t="82451" x="3186113" y="3798888"/>
          <p14:tracePt t="82472" x="3178175" y="3806825"/>
          <p14:tracePt t="82483" x="3170238" y="3806825"/>
          <p14:tracePt t="82502" x="3152775" y="3806825"/>
          <p14:tracePt t="82514" x="3144838" y="3806825"/>
          <p14:tracePt t="82533" x="3127375" y="3806825"/>
          <p14:tracePt t="82543" x="3119438" y="3806825"/>
          <p14:tracePt t="82553" x="3101975" y="3806825"/>
          <p14:tracePt t="82566" x="3084513" y="3806825"/>
          <p14:tracePt t="82573" x="3076575" y="3806825"/>
          <p14:tracePt t="82583" x="3059113" y="3806825"/>
          <p14:tracePt t="82593" x="3051175" y="3806825"/>
          <p14:tracePt t="82603" x="3033713" y="3806825"/>
          <p14:tracePt t="82616" x="3016250" y="3806825"/>
          <p14:tracePt t="82634" x="3000375" y="3806825"/>
          <p14:tracePt t="82644" x="2990850" y="3798888"/>
          <p14:tracePt t="82664" x="2982913" y="3798888"/>
          <p14:tracePt t="82674" x="2974975" y="3798888"/>
          <p14:tracePt t="82685" x="2974975" y="3790950"/>
          <p14:tracePt t="82735" x="2965450" y="3790950"/>
          <p14:tracePt t="82826" x="2957513" y="3790950"/>
          <p14:tracePt t="82856" x="2949575" y="3790950"/>
          <p14:tracePt t="82876" x="2940050" y="3790950"/>
          <p14:tracePt t="82886" x="2932113" y="3781425"/>
          <p14:tracePt t="82907" x="2922588" y="3773488"/>
          <p14:tracePt t="82927" x="2914650" y="3773488"/>
          <p14:tracePt t="85321" x="2889250" y="3773488"/>
          <p14:tracePt t="85331" x="2863850" y="3790950"/>
          <p14:tracePt t="85341" x="2838450" y="3816350"/>
          <p14:tracePt t="85352" x="2805113" y="3832225"/>
          <p14:tracePt t="85362" x="2795588" y="3849688"/>
          <p14:tracePt t="85371" x="2770188" y="3867150"/>
          <p14:tracePt t="85382" x="2752725" y="3867150"/>
          <p14:tracePt t="85392" x="2736850" y="3875088"/>
          <p14:tracePt t="85402" x="2719388" y="3883025"/>
          <p14:tracePt t="85413" x="2701925" y="3883025"/>
          <p14:tracePt t="85422" x="2686050" y="3883025"/>
          <p14:tracePt t="85432" x="2668588" y="3883025"/>
          <p14:tracePt t="85443" x="2643188" y="3883025"/>
          <p14:tracePt t="85453" x="2617788" y="3883025"/>
          <p14:tracePt t="85463" x="2600325" y="3883025"/>
          <p14:tracePt t="85473" x="2566988" y="3875088"/>
          <p14:tracePt t="85484" x="2532063" y="3857625"/>
          <p14:tracePt t="85494" x="2506663" y="3849688"/>
          <p14:tracePt t="85503" x="2473325" y="3841750"/>
          <p14:tracePt t="85514" x="2447925" y="3841750"/>
          <p14:tracePt t="85523" x="2438400" y="3841750"/>
          <p14:tracePt t="85533" x="2422525" y="3841750"/>
          <p14:tracePt t="85546" x="2413000" y="3841750"/>
          <p14:tracePt t="85553" x="2397125" y="3841750"/>
          <p14:tracePt t="85564" x="2387600" y="3841750"/>
          <p14:tracePt t="85584" x="2379663" y="3841750"/>
          <p14:tracePt t="85597" x="2371725" y="3841750"/>
          <p14:tracePt t="85604" x="2362200" y="3841750"/>
          <p14:tracePt t="85614" x="2362200" y="3849688"/>
          <p14:tracePt t="85624" x="2354263" y="3857625"/>
          <p14:tracePt t="85635" x="2336800" y="3883025"/>
          <p14:tracePt t="85647" x="2328863" y="3908425"/>
          <p14:tracePt t="85655" x="2311400" y="3943350"/>
          <p14:tracePt t="85665" x="2303463" y="3968750"/>
          <p14:tracePt t="85675" x="2286000" y="4002088"/>
          <p14:tracePt t="85685" x="2278063" y="4019550"/>
          <p14:tracePt t="85696" x="2268538" y="4037013"/>
          <p14:tracePt t="85705" x="2268538" y="4044950"/>
          <p14:tracePt t="85715" x="2260600" y="4044950"/>
          <p14:tracePt t="85726" x="2260600" y="4052888"/>
          <p14:tracePt t="85735" x="2252663" y="4052888"/>
          <p14:tracePt t="85756" x="2252663" y="4062413"/>
          <p14:tracePt t="85797" x="2243138" y="4062413"/>
          <p14:tracePt t="85827" x="2243138" y="4070350"/>
          <p14:tracePt t="85837" x="2235200" y="4070350"/>
          <p14:tracePt t="85887" x="2235200" y="4079875"/>
          <p14:tracePt t="85897" x="2227263" y="4087813"/>
          <p14:tracePt t="85908" x="2227263" y="4095750"/>
          <p14:tracePt t="85917" x="2227263" y="4121150"/>
          <p14:tracePt t="85928" x="2227263" y="4164013"/>
          <p14:tracePt t="85938" x="2227263" y="4206875"/>
          <p14:tracePt t="85949" x="2227263" y="4265613"/>
          <p14:tracePt t="85958" x="2235200" y="4325938"/>
          <p14:tracePt t="85968" x="2268538" y="4384675"/>
          <p14:tracePt t="85980" x="2293938" y="4435475"/>
          <p14:tracePt t="85988" x="2319338" y="4460875"/>
          <p14:tracePt t="85999" x="2344738" y="4486275"/>
          <p14:tracePt t="86008" x="2379663" y="4503738"/>
          <p14:tracePt t="86018" x="2413000" y="4521200"/>
          <p14:tracePt t="86030" x="2447925" y="4521200"/>
          <p14:tracePt t="86038" x="2481263" y="4521200"/>
          <p14:tracePt t="86048" x="2516188" y="4513263"/>
          <p14:tracePt t="86060" x="2549525" y="4495800"/>
          <p14:tracePt t="86069" x="2566988" y="4486275"/>
          <p14:tracePt t="86080" x="2582863" y="4470400"/>
          <p14:tracePt t="86089" x="2592388" y="4460875"/>
          <p14:tracePt t="86099" x="2600325" y="4445000"/>
          <p14:tracePt t="86112" x="2600325" y="4427538"/>
          <p14:tracePt t="86119" x="2600325" y="4419600"/>
          <p14:tracePt t="86131" x="2600325" y="4394200"/>
          <p14:tracePt t="86140" x="2600325" y="4368800"/>
          <p14:tracePt t="86150" x="2582863" y="4351338"/>
          <p14:tracePt t="86162" x="2557463" y="4308475"/>
          <p14:tracePt t="86170" x="2532063" y="4275138"/>
          <p14:tracePt t="86181" x="2506663" y="4249738"/>
          <p14:tracePt t="86190" x="2481263" y="4224338"/>
          <p14:tracePt t="86200" x="2455863" y="4206875"/>
          <p14:tracePt t="86212" x="2430463" y="4189413"/>
          <p14:tracePt t="86220" x="2422525" y="4181475"/>
          <p14:tracePt t="86232" x="2405063" y="4164013"/>
          <p14:tracePt t="86240" x="2387600" y="4156075"/>
          <p14:tracePt t="86251" x="2371725" y="4146550"/>
          <p14:tracePt t="86263" x="2371725" y="4138613"/>
          <p14:tracePt t="86271" x="2362200" y="4138613"/>
          <p14:tracePt t="86282" x="2344738" y="4138613"/>
          <p14:tracePt t="86292" x="2344738" y="4130675"/>
          <p14:tracePt t="86301" x="2328863" y="4121150"/>
          <p14:tracePt t="86313" x="2319338" y="4113213"/>
          <p14:tracePt t="86342" x="2311400" y="4113213"/>
          <p14:tracePt t="86362" x="2303463" y="4113213"/>
          <p14:tracePt t="86372" x="2303463" y="4105275"/>
          <p14:tracePt t="86413" x="2293938" y="4105275"/>
          <p14:tracePt t="86422" x="2293938" y="4095750"/>
          <p14:tracePt t="86433" x="2286000" y="4095750"/>
          <p14:tracePt t="86463" x="2278063" y="4095750"/>
          <p14:tracePt t="86503" x="2278063" y="4087813"/>
          <p14:tracePt t="86514" x="2268538" y="4087813"/>
          <p14:tracePt t="86554" x="2260600" y="4087813"/>
          <p14:tracePt t="92556" x="2303463" y="4105275"/>
          <p14:tracePt t="92566" x="2473325" y="4156075"/>
          <p14:tracePt t="92576" x="2744788" y="4189413"/>
          <p14:tracePt t="92587" x="3041650" y="4206875"/>
          <p14:tracePt t="92596" x="3355975" y="4206875"/>
          <p14:tracePt t="92607" x="3654425" y="4197350"/>
          <p14:tracePt t="92616" x="3951288" y="4164013"/>
          <p14:tracePt t="92626" x="4240213" y="4095750"/>
          <p14:tracePt t="92638" x="4470400" y="4037013"/>
          <p14:tracePt t="92646" x="4683125" y="3960813"/>
          <p14:tracePt t="92657" x="4843463" y="3875088"/>
          <p14:tracePt t="92667" x="4972050" y="3816350"/>
          <p14:tracePt t="92677" x="5081588" y="3756025"/>
          <p14:tracePt t="92688" x="5167313" y="3713163"/>
          <p14:tracePt t="92697" x="5243513" y="3662363"/>
          <p14:tracePt t="92708" x="5319713" y="3629025"/>
          <p14:tracePt t="92718" x="5387975" y="3586163"/>
          <p14:tracePt t="92727" x="5421313" y="3552825"/>
          <p14:tracePt t="92740" x="5464175" y="3527425"/>
          <p14:tracePt t="92747" x="5481638" y="3509963"/>
          <p14:tracePt t="92758" x="5497513" y="3484563"/>
          <p14:tracePt t="92768" x="5524500" y="3467100"/>
          <p14:tracePt t="92778" x="5540375" y="3449638"/>
          <p14:tracePt t="92790" x="5557838" y="3433763"/>
          <p14:tracePt t="92798" x="5565775" y="3424238"/>
          <p14:tracePt t="92808" x="5583238" y="3416300"/>
          <p14:tracePt t="92819" x="5591175" y="3416300"/>
          <p14:tracePt t="92839" x="5600700" y="3416300"/>
          <p14:tracePt t="93374" x="5591175" y="3416300"/>
          <p14:tracePt t="93384" x="5532438" y="3408363"/>
          <p14:tracePt t="93394" x="5464175" y="3408363"/>
          <p14:tracePt t="93404" x="5380038" y="3408363"/>
          <p14:tracePt t="93414" x="5294313" y="3408363"/>
          <p14:tracePt t="93424" x="5192713" y="3416300"/>
          <p14:tracePt t="93435" x="5073650" y="3441700"/>
          <p14:tracePt t="93444" x="4962525" y="3467100"/>
          <p14:tracePt t="93455" x="4835525" y="3502025"/>
          <p14:tracePt t="93465" x="4716463" y="3535363"/>
          <p14:tracePt t="93476" x="4597400" y="3578225"/>
          <p14:tracePt t="93486" x="4495800" y="3611563"/>
          <p14:tracePt t="93495" x="4402138" y="3662363"/>
          <p14:tracePt t="93506" x="4316413" y="3705225"/>
          <p14:tracePt t="93516" x="4249738" y="3748088"/>
          <p14:tracePt t="93526" x="4197350" y="3790950"/>
          <p14:tracePt t="93538" x="4164013" y="3824288"/>
          <p14:tracePt t="93546" x="4138613" y="3849688"/>
          <p14:tracePt t="93556" x="4113213" y="3875088"/>
          <p14:tracePt t="93566" x="4095750" y="3925888"/>
          <p14:tracePt t="93576" x="4087813" y="3968750"/>
          <p14:tracePt t="93588" x="4062413" y="4044950"/>
          <p14:tracePt t="93596" x="4062413" y="4156075"/>
          <p14:tracePt t="93607" x="4052888" y="4275138"/>
          <p14:tracePt t="93617" x="4052888" y="4384675"/>
          <p14:tracePt t="93627" x="4052888" y="4513263"/>
          <p14:tracePt t="93639" x="4052888" y="4622800"/>
          <p14:tracePt t="93647" x="4052888" y="4767263"/>
          <p14:tracePt t="93657" x="4052888" y="4919663"/>
          <p14:tracePt t="93667" x="4052888" y="5056188"/>
          <p14:tracePt t="93677" x="4052888" y="5175250"/>
          <p14:tracePt t="93689" x="4052888" y="5260975"/>
          <p14:tracePt t="93697" x="4052888" y="5327650"/>
          <p14:tracePt t="93707" x="4052888" y="5370513"/>
          <p14:tracePt t="93718" x="4052888" y="5405438"/>
          <p14:tracePt t="93728" x="4052888" y="5421313"/>
          <p14:tracePt t="93739" x="4052888" y="5430838"/>
          <p14:tracePt t="93879" x="4044950" y="5430838"/>
          <p14:tracePt t="93889" x="4044950" y="5421313"/>
          <p14:tracePt t="93899" x="4027488" y="5405438"/>
          <p14:tracePt t="93909" x="4002088" y="5380038"/>
          <p14:tracePt t="93920" x="3976688" y="5362575"/>
          <p14:tracePt t="93930" x="3943350" y="5327650"/>
          <p14:tracePt t="93955" x="3892550" y="5268913"/>
          <p14:tracePt t="93961" x="3875088" y="5243513"/>
          <p14:tracePt t="93972" x="3849688" y="5218113"/>
          <p14:tracePt t="93980" x="3841750" y="5200650"/>
          <p14:tracePt t="93991" x="3824288" y="5183188"/>
          <p14:tracePt t="94001" x="3824288" y="5157788"/>
          <p14:tracePt t="94010" x="3816350" y="5141913"/>
          <p14:tracePt t="94021" x="3816350" y="5132388"/>
          <p14:tracePt t="94031" x="3816350" y="5116513"/>
          <p14:tracePt t="94041" x="3824288" y="5099050"/>
          <p14:tracePt t="94051" x="3832225" y="5099050"/>
          <p14:tracePt t="94061" x="3849688" y="5073650"/>
          <p14:tracePt t="94072" x="3900488" y="5056188"/>
          <p14:tracePt t="94081" x="3951288" y="5038725"/>
          <p14:tracePt t="94091" x="3994150" y="5013325"/>
          <p14:tracePt t="94105" x="4027488" y="5013325"/>
          <p14:tracePt t="94111" x="4062413" y="5013325"/>
          <p14:tracePt t="94123" x="4095750" y="5005388"/>
          <p14:tracePt t="94132" x="4113213" y="5005388"/>
          <p14:tracePt t="94142" x="4138613" y="5005388"/>
          <p14:tracePt t="94155" x="4156075" y="5005388"/>
          <p14:tracePt t="94173" x="4171950" y="5005388"/>
          <p14:tracePt t="94203" x="4181475" y="5005388"/>
          <p14:tracePt t="100765" x="4138613" y="4987925"/>
          <p14:tracePt t="100775" x="4027488" y="4903788"/>
          <p14:tracePt t="100785" x="3867150" y="4767263"/>
          <p14:tracePt t="100796" x="3594100" y="4554538"/>
          <p14:tracePt t="100805" x="3246438" y="4300538"/>
          <p14:tracePt t="100816" x="2820988" y="4037013"/>
          <p14:tracePt t="100826" x="2311400" y="3738563"/>
          <p14:tracePt t="100836" x="1766888" y="3433763"/>
          <p14:tracePt t="100848" x="1257300" y="3135313"/>
          <p14:tracePt t="100856" x="696913" y="2855913"/>
          <p14:tracePt t="100866" x="220663" y="2608263"/>
          <p14:tracePt t="104037" x="1700213" y="347663"/>
          <p14:tracePt t="104037" x="2625725" y="730250"/>
          <p14:tracePt t="104037" x="3527425" y="1104900"/>
          <p14:tracePt t="104037" x="4452938" y="1487488"/>
          <p14:tracePt t="104037" x="5208588" y="1784350"/>
          <p14:tracePt t="104037" x="5421313" y="1895475"/>
          <p14:tracePt t="104037" x="5616575" y="1997075"/>
          <p14:tracePt t="104037" x="5838825" y="2090738"/>
          <p14:tracePt t="104037" x="6008688" y="2141538"/>
          <p14:tracePt t="104037" x="6110288" y="2166938"/>
          <p14:tracePt t="104037" x="6169025" y="2174875"/>
          <p14:tracePt t="104037" x="6178550" y="2159000"/>
          <p14:tracePt t="104037" x="6221413" y="2082800"/>
          <p14:tracePt t="104037" x="6450013" y="1784350"/>
          <p14:tracePt t="104037" x="6959600" y="1223963"/>
          <p14:tracePt t="104037" x="7691438" y="519113"/>
        </p14:tracePtLst>
      </p14:laserTraceLst>
    </p:ext>
  </p:extLs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1413</TotalTime>
  <Words>470</Words>
  <Application>Microsoft Office PowerPoint</Application>
  <PresentationFormat>On-screen Show (4:3)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Intracellular accumulations and  calcifications </vt:lpstr>
      <vt:lpstr>INTRACELLULAR ACCUMULATIONS</vt:lpstr>
      <vt:lpstr>PowerPoint Presentation</vt:lpstr>
      <vt:lpstr>fatty change: steatosis </vt:lpstr>
      <vt:lpstr>Cholesterol and Cholesteryl Esters</vt:lpstr>
      <vt:lpstr>Proteins</vt:lpstr>
      <vt:lpstr>Glycogen</vt:lpstr>
      <vt:lpstr>Pigments</vt:lpstr>
      <vt:lpstr> Pigments  </vt:lpstr>
      <vt:lpstr> Pigments  </vt:lpstr>
      <vt:lpstr>pigments</vt:lpstr>
      <vt:lpstr>PATHOLOGIC CALCIFICATION</vt:lpstr>
      <vt:lpstr>Dystrophic calcification</vt:lpstr>
      <vt:lpstr>Metastatic Calcification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Autophagy and intracellular accumulations</dc:title>
  <dc:creator>Manar Hajeer</dc:creator>
  <cp:lastModifiedBy>Manar Hajeer</cp:lastModifiedBy>
  <cp:revision>113</cp:revision>
  <dcterms:created xsi:type="dcterms:W3CDTF">2006-08-16T00:00:00Z</dcterms:created>
  <dcterms:modified xsi:type="dcterms:W3CDTF">2023-10-25T21:02:25Z</dcterms:modified>
</cp:coreProperties>
</file>