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9"/>
  </p:notesMasterIdLst>
  <p:sldIdLst>
    <p:sldId id="259" r:id="rId2"/>
    <p:sldId id="257" r:id="rId3"/>
    <p:sldId id="260" r:id="rId4"/>
    <p:sldId id="275" r:id="rId5"/>
    <p:sldId id="262" r:id="rId6"/>
    <p:sldId id="271" r:id="rId7"/>
    <p:sldId id="272" r:id="rId8"/>
    <p:sldId id="258" r:id="rId9"/>
    <p:sldId id="268" r:id="rId10"/>
    <p:sldId id="278" r:id="rId11"/>
    <p:sldId id="263" r:id="rId12"/>
    <p:sldId id="266" r:id="rId13"/>
    <p:sldId id="276" r:id="rId14"/>
    <p:sldId id="277" r:id="rId15"/>
    <p:sldId id="265" r:id="rId16"/>
    <p:sldId id="279" r:id="rId17"/>
    <p:sldId id="280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0" d="100"/>
          <a:sy n="60" d="100"/>
        </p:scale>
        <p:origin x="1460" y="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4ED0FC4-CA15-4A5B-B6F6-9E1C286959E2}" type="datetimeFigureOut">
              <a:rPr lang="en-US" smtClean="0"/>
              <a:pPr/>
              <a:t>10/24/2023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B786070-8FC5-43B8-ADC1-005E2882A5AC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/>
              <a:t>Click to edit Master subtitle style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/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pPr/>
              <a:t>10/24/2023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en-US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10/24/2023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en-US"/>
              <a:t>Click to edit Master title style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10/24/2023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10/24/2023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en-US"/>
              <a:t>Click to edit Master title style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10/24/2023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10/24/2023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pPr/>
              <a:t>10/24/2023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pPr/>
              <a:t>10/24/2023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Apoptosis and </a:t>
            </a:r>
            <a:r>
              <a:rPr lang="en-US" dirty="0" err="1"/>
              <a:t>autophagy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25000" lnSpcReduction="20000"/>
          </a:bodyPr>
          <a:lstStyle/>
          <a:p>
            <a:pPr algn="r"/>
            <a:endParaRPr lang="en-US" dirty="0">
              <a:solidFill>
                <a:srgbClr val="002060"/>
              </a:solidFill>
            </a:endParaRPr>
          </a:p>
          <a:p>
            <a:pPr algn="r"/>
            <a:r>
              <a:rPr lang="en-US" sz="8000" b="1" dirty="0">
                <a:solidFill>
                  <a:schemeClr val="tx1"/>
                </a:solidFill>
                <a:latin typeface="+mj-lt"/>
              </a:rPr>
              <a:t>cell injury and adaptations</a:t>
            </a:r>
          </a:p>
          <a:p>
            <a:pPr algn="r"/>
            <a:r>
              <a:rPr lang="en-US" sz="8000" b="1" dirty="0">
                <a:solidFill>
                  <a:schemeClr val="tx1"/>
                </a:solidFill>
                <a:latin typeface="+mj-lt"/>
              </a:rPr>
              <a:t>Manar Hajeer, MD, </a:t>
            </a:r>
            <a:r>
              <a:rPr lang="en-US" sz="8000" b="1" dirty="0" err="1">
                <a:solidFill>
                  <a:schemeClr val="tx1"/>
                </a:solidFill>
                <a:latin typeface="+mj-lt"/>
              </a:rPr>
              <a:t>FRCPath</a:t>
            </a:r>
            <a:endParaRPr lang="en-US" sz="8000" b="1" dirty="0">
              <a:solidFill>
                <a:schemeClr val="tx1"/>
              </a:solidFill>
              <a:latin typeface="+mj-lt"/>
            </a:endParaRPr>
          </a:p>
          <a:p>
            <a:r>
              <a:rPr lang="en-US" sz="8000" b="1" dirty="0">
                <a:solidFill>
                  <a:schemeClr val="tx1"/>
                </a:solidFill>
                <a:latin typeface="+mj-lt"/>
              </a:rPr>
              <a:t>University of Jordan , school of medicine</a:t>
            </a:r>
          </a:p>
          <a:p>
            <a:pPr algn="r"/>
            <a:r>
              <a:rPr lang="en-US" sz="8000" dirty="0">
                <a:solidFill>
                  <a:srgbClr val="002060"/>
                </a:solidFill>
              </a:rPr>
              <a:t>. </a:t>
            </a:r>
          </a:p>
          <a:p>
            <a:pPr algn="r"/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4032"/>
    </mc:Choice>
    <mc:Fallback xmlns="">
      <p:transition spd="slow" advTm="14032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dirty="0"/>
          </a:p>
          <a:p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“Programmed cell death” </a:t>
            </a:r>
          </a:p>
          <a:p>
            <a:endParaRPr lang="en-US" sz="20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“a genetically determined process of cell self-destruction” </a:t>
            </a:r>
          </a:p>
          <a:p>
            <a:endParaRPr lang="en-US" sz="20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“ pathway of cell death in which cells activate enzymes that degrade the cells’ own nuclear DNA and nuclear and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cytoplasmic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proteins.” </a:t>
            </a:r>
          </a:p>
          <a:p>
            <a:pPr>
              <a:buNone/>
            </a:pPr>
            <a:endParaRPr lang="en-US" sz="20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000" dirty="0"/>
              <a:t>The dead cell and its fragments are cleared with little leakage of cellular contents, NO inflammatory reaction.</a:t>
            </a:r>
            <a:endParaRPr lang="en-US" sz="2000" dirty="0">
              <a:latin typeface="Times New Roman" pitchFamily="18" charset="0"/>
              <a:cs typeface="Times New Roman" pitchFamily="18" charset="0"/>
            </a:endParaRPr>
          </a:p>
          <a:p>
            <a:endParaRPr lang="en-US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en-US" dirty="0"/>
            </a:br>
            <a:r>
              <a:rPr lang="en-US" dirty="0"/>
              <a:t>Definition</a:t>
            </a:r>
            <a:br>
              <a:rPr lang="en-US" dirty="0"/>
            </a:b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9158"/>
    </mc:Choice>
    <mc:Fallback xmlns="">
      <p:transition spd="slow" advTm="89158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277" descr="D:\SCContent\9781416031215\graphics\fullsize\S9781416031215-001-f008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57073"/>
    </mc:Choice>
    <mc:Fallback xmlns="">
      <p:transition spd="slow" advTm="157073"/>
    </mc:Fallback>
  </mc:AlternateContent>
  <p:extLst>
    <p:ext uri="{3A86A75C-4F4B-4683-9AE1-C65F6400EC91}">
      <p14:laserTraceLst xmlns:p14="http://schemas.microsoft.com/office/powerpoint/2010/main">
        <p14:tracePtLst>
          <p14:tracePt t="95607" x="4181475" y="5260975"/>
          <p14:tracePt t="95893" x="4275138" y="5218113"/>
          <p14:tracePt t="95902" x="4460875" y="5149850"/>
          <p14:tracePt t="95922" x="5226050" y="5005388"/>
          <p14:tracePt t="95934" x="5641975" y="4946650"/>
          <p14:tracePt t="95953" x="6272213" y="4894263"/>
          <p14:tracePt t="95965" x="6450013" y="4878388"/>
          <p14:tracePt t="95984" x="6705600" y="4868863"/>
          <p14:tracePt t="95995" x="6789738" y="4868863"/>
          <p14:tracePt t="96013" x="6883400" y="4868863"/>
          <p14:tracePt t="96035" x="6916738" y="4868863"/>
          <p14:tracePt t="96044" x="6926263" y="4868863"/>
          <p14:tracePt t="96058" x="6926263" y="4878388"/>
          <p14:tracePt t="96078" x="6934200" y="4878388"/>
          <p14:tracePt t="96091" x="6934200" y="4886325"/>
          <p14:tracePt t="96108" x="6934200" y="4894263"/>
          <p14:tracePt t="96129" x="6908800" y="4903788"/>
          <p14:tracePt t="96139" x="6875463" y="4903788"/>
          <p14:tracePt t="96152" x="6824663" y="4903788"/>
          <p14:tracePt t="96169" x="6721475" y="4860925"/>
          <p14:tracePt t="96185" x="6662738" y="4818063"/>
          <p14:tracePt t="96201" x="6645275" y="4802188"/>
          <p14:tracePt t="96219" x="6627813" y="4775200"/>
          <p14:tracePt t="96235" x="6619875" y="4767263"/>
          <p14:tracePt t="96263" x="6619875" y="4759325"/>
          <p14:tracePt t="96293" x="6619875" y="4749800"/>
          <p14:tracePt t="96313" x="6619875" y="4741863"/>
          <p14:tracePt t="96323" x="6619875" y="4733925"/>
          <p14:tracePt t="96344" x="6611938" y="4724400"/>
          <p14:tracePt t="96355" x="6602413" y="4708525"/>
          <p14:tracePt t="96374" x="6569075" y="4683125"/>
          <p14:tracePt t="96386" x="6450013" y="4579938"/>
          <p14:tracePt t="96404" x="6391275" y="4538663"/>
          <p14:tracePt t="96420" x="6305550" y="4495800"/>
          <p14:tracePt t="96436" x="6246813" y="4478338"/>
          <p14:tracePt t="96452" x="6229350" y="4478338"/>
          <p14:tracePt t="96468" x="6211888" y="4478338"/>
          <p14:tracePt t="96482" x="6203950" y="4478338"/>
          <p14:tracePt t="96567" x="6203950" y="4513263"/>
          <p14:tracePt t="96584" x="6203950" y="4538663"/>
          <p14:tracePt t="96598" x="6221413" y="4579938"/>
          <p14:tracePt t="96620" x="6229350" y="4597400"/>
          <p14:tracePt t="96636" x="6229350" y="4605338"/>
          <p14:tracePt t="96699" x="6221413" y="4589463"/>
          <p14:tracePt t="96721" x="6194425" y="4572000"/>
          <p14:tracePt t="96736" x="6194425" y="4564063"/>
          <p14:tracePt t="96752" x="6186488" y="4554538"/>
          <p14:tracePt t="96769" x="6178550" y="4554538"/>
          <p14:tracePt t="96836" x="6178550" y="4564063"/>
          <p14:tracePt t="96852" x="6178550" y="4589463"/>
          <p14:tracePt t="96868" x="6178550" y="4605338"/>
          <p14:tracePt t="96884" x="6178550" y="4614863"/>
          <p14:tracePt t="96900" x="6178550" y="4622800"/>
          <p14:tracePt t="97059" x="6194425" y="4622800"/>
          <p14:tracePt t="97087" x="6365875" y="4691063"/>
          <p14:tracePt t="97102" x="6551613" y="4759325"/>
          <p14:tracePt t="97122" x="6637338" y="4775200"/>
          <p14:tracePt t="97137" x="6764338" y="4810125"/>
          <p14:tracePt t="97153" x="6807200" y="4810125"/>
          <p14:tracePt t="97169" x="6824663" y="4810125"/>
          <p14:tracePt t="97184" x="6832600" y="4810125"/>
          <p14:tracePt t="97356" x="6840538" y="4810125"/>
          <p14:tracePt t="97424" x="6858000" y="4802188"/>
          <p14:tracePt t="97440" x="6883400" y="4749800"/>
          <p14:tracePt t="97456" x="6951663" y="4683125"/>
          <p14:tracePt t="97471" x="7002463" y="4640263"/>
          <p14:tracePt t="97487" x="7146925" y="4529138"/>
          <p14:tracePt t="97503" x="7223125" y="4470400"/>
          <p14:tracePt t="97511" x="7316788" y="4427538"/>
          <p14:tracePt t="97529" x="7478713" y="4359275"/>
          <p14:tracePt t="97541" x="7554913" y="4351338"/>
          <p14:tracePt t="97560" x="7666038" y="4341813"/>
          <p14:tracePt t="97579" x="7732713" y="4341813"/>
          <p14:tracePt t="97590" x="7750175" y="4341813"/>
          <p14:tracePt t="97610" x="7758113" y="4341813"/>
          <p14:tracePt t="97841" x="7758113" y="4359275"/>
          <p14:tracePt t="97862" x="7656513" y="4460875"/>
          <p14:tracePt t="97872" x="7588250" y="4521200"/>
          <p14:tracePt t="97892" x="7427913" y="4640263"/>
          <p14:tracePt t="97902" x="7367588" y="4665663"/>
          <p14:tracePt t="97922" x="7273925" y="4699000"/>
          <p14:tracePt t="97934" x="7240588" y="4699000"/>
          <p14:tracePt t="97952" x="7189788" y="4691063"/>
          <p14:tracePt t="97967" x="7154863" y="4640263"/>
          <p14:tracePt t="97984" x="7096125" y="4503738"/>
          <p14:tracePt t="98003" x="7070725" y="4341813"/>
          <p14:tracePt t="98013" x="7070725" y="4283075"/>
          <p14:tracePt t="98035" x="7070725" y="4189413"/>
          <p14:tracePt t="98043" x="7070725" y="4156075"/>
          <p14:tracePt t="98065" x="7088188" y="4095750"/>
          <p14:tracePt t="98074" x="7096125" y="4079875"/>
          <p14:tracePt t="98094" x="7113588" y="4070350"/>
          <p14:tracePt t="98106" x="7113588" y="4062413"/>
          <p14:tracePt t="98124" x="7121525" y="4062413"/>
          <p14:tracePt t="98136" x="7138988" y="4062413"/>
          <p14:tracePt t="98154" x="7172325" y="4070350"/>
          <p14:tracePt t="98175" x="7223125" y="4146550"/>
          <p14:tracePt t="98185" x="7283450" y="4224338"/>
          <p14:tracePt t="98210" x="7377113" y="4402138"/>
          <p14:tracePt t="98215" x="7392988" y="4503738"/>
          <p14:tracePt t="98230" x="7418388" y="4579938"/>
          <p14:tracePt t="98246" x="7427913" y="4699000"/>
          <p14:tracePt t="98262" x="7427913" y="4724400"/>
          <p14:tracePt t="98278" x="7427913" y="4767263"/>
          <p14:tracePt t="98310" x="7427913" y="4775200"/>
          <p14:tracePt t="98372" x="7427913" y="4749800"/>
          <p14:tracePt t="98388" x="7435850" y="4708525"/>
          <p14:tracePt t="98410" x="7443788" y="4657725"/>
          <p14:tracePt t="98426" x="7453313" y="4640263"/>
          <p14:tracePt t="98442" x="7453313" y="4630738"/>
          <p14:tracePt t="98457" x="7453313" y="4622800"/>
          <p14:tracePt t="98538" x="7453313" y="4673600"/>
          <p14:tracePt t="98554" x="7453313" y="4699000"/>
          <p14:tracePt t="98569" x="7443788" y="4733925"/>
          <p14:tracePt t="98585" x="7427913" y="4759325"/>
          <p14:tracePt t="98597" x="7418388" y="4775200"/>
          <p14:tracePt t="98597" x="7410450" y="4792663"/>
          <p14:tracePt t="98612" x="7402513" y="4818063"/>
          <p14:tracePt t="98628" x="7367588" y="4860925"/>
          <p14:tracePt t="98643" x="7342188" y="4886325"/>
          <p14:tracePt t="98659" x="7172325" y="4929188"/>
          <p14:tracePt t="98675" x="7061200" y="4929188"/>
          <p14:tracePt t="98690" x="6799263" y="4911725"/>
          <p14:tracePt t="98713" x="6561138" y="4868863"/>
          <p14:tracePt t="98728" x="6416675" y="4843463"/>
          <p14:tracePt t="98744" x="6373813" y="4835525"/>
          <p14:tracePt t="98759" x="6305550" y="4835525"/>
          <p14:tracePt t="98775" x="6297613" y="4835525"/>
          <p14:tracePt t="98791" x="6272213" y="4835525"/>
          <p14:tracePt t="98913" x="6297613" y="4835525"/>
          <p14:tracePt t="98929" x="6338888" y="4843463"/>
          <p14:tracePt t="98944" x="6510338" y="4911725"/>
          <p14:tracePt t="98961" x="6713538" y="4954588"/>
          <p14:tracePt t="98975" x="6799263" y="4979988"/>
          <p14:tracePt t="98991" x="6943725" y="4987925"/>
          <p14:tracePt t="99014" x="7019925" y="4987925"/>
          <p14:tracePt t="99028" x="7035800" y="4987925"/>
          <p14:tracePt t="99044" x="7061200" y="4987925"/>
          <p14:tracePt t="99529" x="7061200" y="5005388"/>
          <p14:tracePt t="99541" x="7045325" y="5056188"/>
          <p14:tracePt t="99559" x="6969125" y="5311775"/>
          <p14:tracePt t="99581" x="6850063" y="5745163"/>
          <p14:tracePt t="99590" x="6824663" y="5872163"/>
          <p14:tracePt t="99610" x="6799263" y="6042025"/>
          <p14:tracePt t="99620" x="6799263" y="6092825"/>
          <p14:tracePt t="99640" x="6799263" y="6118225"/>
          <p14:tracePt t="99653" x="6807200" y="6127750"/>
          <p14:tracePt t="99671" x="6934200" y="6127750"/>
          <p14:tracePt t="99683" x="7002463" y="6127750"/>
          <p14:tracePt t="99702" x="7215188" y="6042025"/>
          <p14:tracePt t="99716" x="7316788" y="5973763"/>
          <p14:tracePt t="99732" x="7469188" y="5838825"/>
          <p14:tracePt t="99749" x="7562850" y="5727700"/>
          <p14:tracePt t="99764" x="7605713" y="5676900"/>
          <p14:tracePt t="99781" x="7631113" y="5641975"/>
          <p14:tracePt t="99795" x="7631113" y="5626100"/>
          <p14:tracePt t="99809" x="7631113" y="5608638"/>
          <p14:tracePt t="99833" x="7562850" y="5540375"/>
          <p14:tracePt t="99839" x="7504113" y="5481638"/>
          <p14:tracePt t="99858" x="7410450" y="5430838"/>
          <p14:tracePt t="99870" x="7283450" y="5345113"/>
          <p14:tracePt t="99888" x="7248525" y="5311775"/>
          <p14:tracePt t="99909" x="7180263" y="5302250"/>
          <p14:tracePt t="99919" x="7154863" y="5302250"/>
          <p14:tracePt t="99920" x="7146925" y="5311775"/>
          <p14:tracePt t="99939" x="7121525" y="5327650"/>
          <p14:tracePt t="99949" x="7104063" y="5345113"/>
          <p14:tracePt t="99969" x="7061200" y="5395913"/>
          <p14:tracePt t="99982" x="7045325" y="5430838"/>
          <p14:tracePt t="100001" x="7035800" y="5446713"/>
          <p14:tracePt t="100011" x="7035800" y="5456238"/>
          <p14:tracePt t="100031" x="7027863" y="5464175"/>
          <p14:tracePt t="100059" x="7027863" y="5472113"/>
          <p14:tracePt t="100140" x="7027863" y="5489575"/>
          <p14:tracePt t="100153" x="7053263" y="5524500"/>
          <p14:tracePt t="100171" x="7061200" y="5549900"/>
          <p14:tracePt t="100183" x="7104063" y="5608638"/>
          <p14:tracePt t="100201" x="7138988" y="5641975"/>
          <p14:tracePt t="100221" x="7164388" y="5676900"/>
          <p14:tracePt t="100232" x="7180263" y="5684838"/>
          <p14:tracePt t="100245" x="7215188" y="5702300"/>
          <p14:tracePt t="100261" x="7232650" y="5702300"/>
          <p14:tracePt t="100284" x="7299325" y="5668963"/>
          <p14:tracePt t="100294" x="7342188" y="5608638"/>
          <p14:tracePt t="100314" x="7418388" y="5481638"/>
          <p14:tracePt t="100324" x="7435850" y="5430838"/>
          <p14:tracePt t="100344" x="7461250" y="5353050"/>
          <p14:tracePt t="100380" x="7418388" y="5268913"/>
          <p14:tracePt t="100387" x="7359650" y="5226050"/>
          <p14:tracePt t="100405" x="7180263" y="5183188"/>
          <p14:tracePt t="100417" x="7113588" y="5183188"/>
          <p14:tracePt t="100435" x="7019925" y="5183188"/>
          <p14:tracePt t="100455" x="6951663" y="5208588"/>
          <p14:tracePt t="100465" x="6926263" y="5218113"/>
          <p14:tracePt t="100486" x="6891338" y="5243513"/>
          <p14:tracePt t="100496" x="6883400" y="5251450"/>
          <p14:tracePt t="100516" x="6875463" y="5260975"/>
          <p14:tracePt t="100546" x="6865938" y="5268913"/>
          <p14:tracePt t="100596" x="6865938" y="5276850"/>
          <p14:tracePt t="100607" x="6875463" y="5286375"/>
          <p14:tracePt t="100627" x="6926263" y="5311775"/>
          <p14:tracePt t="100637" x="6959600" y="5327650"/>
          <p14:tracePt t="100657" x="7061200" y="5380038"/>
          <p14:tracePt t="100667" x="7096125" y="5395913"/>
          <p14:tracePt t="100687" x="7146925" y="5421313"/>
          <p14:tracePt t="100718" x="7164388" y="5421313"/>
          <p14:tracePt t="100731" x="7164388" y="5430838"/>
          <p14:tracePt t="100798" x="7172325" y="5446713"/>
          <p14:tracePt t="100809" x="7172325" y="5456238"/>
          <p14:tracePt t="100831" x="7172325" y="5481638"/>
          <p14:tracePt t="100839" x="7180263" y="5497513"/>
          <p14:tracePt t="100859" x="7180263" y="5514975"/>
          <p14:tracePt t="100871" x="7180263" y="5524500"/>
          <p14:tracePt t="100889" x="7189788" y="5540375"/>
          <p14:tracePt t="100919" x="7197725" y="5549900"/>
          <p14:tracePt t="100940" x="7215188" y="5549900"/>
          <p14:tracePt t="100950" x="7215188" y="5557838"/>
          <p14:tracePt t="100970" x="7232650" y="5557838"/>
          <p14:tracePt t="100981" x="7240588" y="5557838"/>
          <p14:tracePt t="101000" x="7258050" y="5557838"/>
          <p14:tracePt t="101010" x="7265988" y="5557838"/>
          <p14:tracePt t="101030" x="7283450" y="5549900"/>
          <p14:tracePt t="101046" x="7316788" y="5497513"/>
          <p14:tracePt t="101058" x="7324725" y="5464175"/>
          <p14:tracePt t="101073" x="7334250" y="5387975"/>
          <p14:tracePt t="101092" x="7316788" y="5311775"/>
          <p14:tracePt t="101113" x="7258050" y="5235575"/>
          <p14:tracePt t="101122" x="7189788" y="5175250"/>
          <p14:tracePt t="101142" x="7027863" y="5124450"/>
          <p14:tracePt t="101152" x="6969125" y="5116513"/>
          <p14:tracePt t="101172" x="6875463" y="5116513"/>
          <p14:tracePt t="101182" x="6858000" y="5116513"/>
          <p14:tracePt t="101202" x="6824663" y="5116513"/>
          <p14:tracePt t="101235" x="6799263" y="5141913"/>
          <p14:tracePt t="101246" x="6789738" y="5149850"/>
          <p14:tracePt t="101264" x="6781800" y="5218113"/>
          <p14:tracePt t="101280" x="6772275" y="5268913"/>
          <p14:tracePt t="101298" x="6772275" y="5380038"/>
          <p14:tracePt t="101308" x="6772275" y="5421313"/>
          <p14:tracePt t="101329" x="6781800" y="5507038"/>
          <p14:tracePt t="101338" x="6799263" y="5540375"/>
          <p14:tracePt t="101358" x="6850063" y="5608638"/>
          <p14:tracePt t="101381" x="6934200" y="5668963"/>
          <p14:tracePt t="101389" x="6977063" y="5684838"/>
          <p14:tracePt t="101401" x="7027863" y="5710238"/>
          <p14:tracePt t="101419" x="7104063" y="5719763"/>
          <p14:tracePt t="101439" x="7180263" y="5719763"/>
          <p14:tracePt t="101449" x="7205663" y="5710238"/>
          <p14:tracePt t="101469" x="7248525" y="5668963"/>
          <p14:tracePt t="101480" x="7273925" y="5634038"/>
          <p14:tracePt t="101500" x="7308850" y="5540375"/>
          <p14:tracePt t="101513" x="7316788" y="5489575"/>
          <p14:tracePt t="101530" x="7316788" y="5405438"/>
          <p14:tracePt t="101542" x="7316788" y="5370513"/>
          <p14:tracePt t="101563" x="7291388" y="5337175"/>
          <p14:tracePt t="101573" x="7273925" y="5319713"/>
          <p14:tracePt t="101591" x="7223125" y="5319713"/>
          <p14:tracePt t="101613" x="7180263" y="5319713"/>
          <p14:tracePt t="101621" x="7154863" y="5319713"/>
          <p14:tracePt t="101642" x="7121525" y="5353050"/>
          <p14:tracePt t="101652" x="7096125" y="5370513"/>
          <p14:tracePt t="101672" x="7070725" y="5430838"/>
          <p14:tracePt t="101684" x="7070725" y="5456238"/>
          <p14:tracePt t="101702" x="7070725" y="5557838"/>
          <p14:tracePt t="101714" x="7078663" y="5608638"/>
          <p14:tracePt t="101733" x="7129463" y="5694363"/>
          <p14:tracePt t="101752" x="7189788" y="5745163"/>
          <p14:tracePt t="101763" x="7223125" y="5770563"/>
          <p14:tracePt t="101783" x="7283450" y="5778500"/>
          <p14:tracePt t="101792" x="7308850" y="5778500"/>
          <p14:tracePt t="101818" x="7367588" y="5753100"/>
          <p14:tracePt t="101834" x="7392988" y="5719763"/>
          <p14:tracePt t="101850" x="7418388" y="5676900"/>
          <p14:tracePt t="101865" x="7427913" y="5659438"/>
          <p14:tracePt t="102197" x="7461250" y="5659438"/>
          <p14:tracePt t="102203" x="7494588" y="5659438"/>
          <p14:tracePt t="102219" x="7529513" y="5659438"/>
          <p14:tracePt t="102234" x="7580313" y="5659438"/>
          <p14:tracePt t="102250" x="7597775" y="5659438"/>
          <p14:tracePt t="102265" x="7605713" y="5659438"/>
          <p14:tracePt t="102280" x="7613650" y="5659438"/>
          <p14:tracePt t="102295" x="7613650" y="5676900"/>
          <p14:tracePt t="102319" x="7605713" y="5753100"/>
          <p14:tracePt t="102334" x="7512050" y="5932488"/>
          <p14:tracePt t="102350" x="7461250" y="6008688"/>
          <p14:tracePt t="102365" x="7377113" y="6110288"/>
          <p14:tracePt t="102382" x="7342188" y="6143625"/>
          <p14:tracePt t="102397" x="7258050" y="6161088"/>
          <p14:tracePt t="102419" x="7197725" y="6143625"/>
          <p14:tracePt t="102434" x="7113588" y="6049963"/>
          <p14:tracePt t="102450" x="7088188" y="6008688"/>
          <p14:tracePt t="102466" x="7061200" y="5957888"/>
          <p14:tracePt t="102481" x="7061200" y="5948363"/>
          <p14:tracePt t="102497" x="7053263" y="5932488"/>
          <p14:tracePt t="102519" x="7053263" y="5922963"/>
          <p14:tracePt t="102566" x="7078663" y="5922963"/>
          <p14:tracePt t="102582" x="7113588" y="5922963"/>
          <p14:tracePt t="102597" x="7172325" y="5922963"/>
          <p14:tracePt t="102619" x="7223125" y="5915025"/>
          <p14:tracePt t="102636" x="7240588" y="5915025"/>
          <p14:tracePt t="102636" x="7248525" y="5905500"/>
          <p14:tracePt t="102651" x="7265988" y="5905500"/>
          <p14:tracePt t="102666" x="7273925" y="5905500"/>
          <p14:tracePt t="102720" x="7283450" y="5905500"/>
          <p14:tracePt t="102820" x="7283450" y="5889625"/>
          <p14:tracePt t="102836" x="7283450" y="5880100"/>
          <p14:tracePt t="102851" x="7283450" y="5864225"/>
          <p14:tracePt t="102867" x="7283450" y="5846763"/>
          <p14:tracePt t="102882" x="7283450" y="5838825"/>
          <p14:tracePt t="102898" x="7283450" y="5829300"/>
          <p14:tracePt t="102904" x="7283450" y="5821363"/>
          <p14:tracePt t="102920" x="7291388" y="5813425"/>
          <p14:tracePt t="102936" x="7291388" y="5803900"/>
          <p14:tracePt t="102951" x="7299325" y="5803900"/>
          <p14:tracePt t="102967" x="7308850" y="5795963"/>
          <p14:tracePt t="102983" x="7316788" y="5788025"/>
          <p14:tracePt t="102998" x="7324725" y="5778500"/>
          <p14:tracePt t="103020" x="7342188" y="5778500"/>
          <p14:tracePt t="103087" x="7350125" y="5778500"/>
          <p14:tracePt t="103275" x="7359650" y="5778500"/>
          <p14:tracePt t="103290" x="7359650" y="5770563"/>
          <p14:tracePt t="103310" x="7359650" y="5761038"/>
          <p14:tracePt t="103325" x="7367588" y="5753100"/>
          <p14:tracePt t="103341" x="7377113" y="5745163"/>
          <p14:tracePt t="103356" x="7385050" y="5735638"/>
          <p14:tracePt t="103372" x="7392988" y="5727700"/>
          <p14:tracePt t="103388" x="7418388" y="5710238"/>
          <p14:tracePt t="103403" x="7443788" y="5702300"/>
          <p14:tracePt t="103425" x="7461250" y="5702300"/>
          <p14:tracePt t="103456" x="7469188" y="5702300"/>
          <p14:tracePt t="103603" x="7461250" y="5702300"/>
          <p14:tracePt t="103611" x="7453313" y="5702300"/>
          <p14:tracePt t="103627" x="7427913" y="5702300"/>
          <p14:tracePt t="103657" x="7418388" y="5702300"/>
          <p14:tracePt t="103672" x="7410450" y="5694363"/>
          <p14:tracePt t="103704" x="7410450" y="5684838"/>
          <p14:tracePt t="103726" x="7402513" y="5684838"/>
          <p14:tracePt t="103742" x="7402513" y="5676900"/>
          <p14:tracePt t="103757" x="7402513" y="5668963"/>
          <p14:tracePt t="104103" x="7410450" y="5668963"/>
          <p14:tracePt t="104142" x="7410450" y="5659438"/>
          <p14:tracePt t="104158" x="7418388" y="5659438"/>
          <p14:tracePt t="104173" x="7418388" y="5651500"/>
          <p14:tracePt t="104205" x="7418388" y="5641975"/>
          <p14:tracePt t="104228" x="7427913" y="5641975"/>
          <p14:tracePt t="104244" x="7435850" y="5634038"/>
          <p14:tracePt t="104260" x="7435850" y="5626100"/>
          <p14:tracePt t="104263" x="7443788" y="5626100"/>
          <p14:tracePt t="104283" x="7453313" y="5616575"/>
          <p14:tracePt t="104299" x="7461250" y="5608638"/>
          <p14:tracePt t="104308" x="7461250" y="5600700"/>
          <p14:tracePt t="104323" x="7478713" y="5591175"/>
          <p14:tracePt t="104370" x="7478713" y="5583238"/>
          <p14:tracePt t="106161" x="7494588" y="5557838"/>
          <p14:tracePt t="106177" x="7504113" y="5549900"/>
          <p14:tracePt t="106193" x="7529513" y="5514975"/>
          <p14:tracePt t="106208" x="7546975" y="5507038"/>
          <p14:tracePt t="106215" x="7572375" y="5489575"/>
          <p14:tracePt t="106230" x="7580313" y="5489575"/>
          <p14:tracePt t="106245" x="7605713" y="5489575"/>
          <p14:tracePt t="106261" x="7605713" y="5481638"/>
          <p14:tracePt t="106308" x="7613650" y="5481638"/>
          <p14:tracePt t="106330" x="7613650" y="5489575"/>
          <p14:tracePt t="106341" x="7613650" y="5497513"/>
          <p14:tracePt t="106356" x="7605713" y="5514975"/>
          <p14:tracePt t="106372" x="7588250" y="5532438"/>
          <p14:tracePt t="106387" x="7546975" y="5540375"/>
          <p14:tracePt t="106403" x="7521575" y="5540375"/>
          <p14:tracePt t="106430" x="7512050" y="5540375"/>
          <p14:tracePt t="106446" x="7504113" y="5540375"/>
          <p14:tracePt t="106477" x="7494588" y="5540375"/>
          <p14:tracePt t="107132" x="7486650" y="5540375"/>
          <p14:tracePt t="107163" x="7478713" y="5540375"/>
          <p14:tracePt t="107210" x="7469188" y="5540375"/>
          <p14:tracePt t="107332" x="7461250" y="5540375"/>
          <p14:tracePt t="107387" x="7453313" y="5532438"/>
          <p14:tracePt t="107403" x="7453313" y="5524500"/>
          <p14:tracePt t="107417" x="7453313" y="5514975"/>
          <p14:tracePt t="107433" x="7453313" y="5507038"/>
          <p14:tracePt t="107448" x="7453313" y="5497513"/>
          <p14:tracePt t="107463" x="7453313" y="5489575"/>
          <p14:tracePt t="107479" x="7453313" y="5472113"/>
          <p14:tracePt t="107495" x="7453313" y="5464175"/>
          <p14:tracePt t="107510" x="7453313" y="5456238"/>
          <p14:tracePt t="107532" x="7453313" y="5446713"/>
          <p14:tracePt t="107579" x="7453313" y="5438775"/>
          <p14:tracePt t="107595" x="7461250" y="5438775"/>
          <p14:tracePt t="107611" x="7469188" y="5438775"/>
          <p14:tracePt t="107633" x="7478713" y="5438775"/>
          <p14:tracePt t="107649" x="7494588" y="5438775"/>
          <p14:tracePt t="107664" x="7504113" y="5438775"/>
          <p14:tracePt t="107680" x="7512050" y="5438775"/>
          <p14:tracePt t="107733" x="7521575" y="5438775"/>
          <p14:tracePt t="107811" x="7529513" y="5430838"/>
          <p14:tracePt t="107833" x="7537450" y="5405438"/>
          <p14:tracePt t="107849" x="7562850" y="5370513"/>
          <p14:tracePt t="107865" x="7580313" y="5362575"/>
          <p14:tracePt t="107880" x="7588250" y="5337175"/>
          <p14:tracePt t="107896" x="7597775" y="5337175"/>
          <p14:tracePt t="107911" x="7605713" y="5327650"/>
          <p14:tracePt t="107980" x="7605713" y="5319713"/>
          <p14:tracePt t="108012" x="7588250" y="5311775"/>
          <p14:tracePt t="108034" x="7546975" y="5311775"/>
          <p14:tracePt t="108050" x="7521575" y="5311775"/>
          <p14:tracePt t="108061" x="7504113" y="5311775"/>
          <p14:tracePt t="108566" x="7494588" y="5311775"/>
          <p14:tracePt t="108598" x="7494588" y="5319713"/>
          <p14:tracePt t="108620" x="7494588" y="5327650"/>
          <p14:tracePt t="108635" x="7486650" y="5337175"/>
          <p14:tracePt t="108651" x="7486650" y="5345113"/>
          <p14:tracePt t="108666" x="7478713" y="5353050"/>
          <p14:tracePt t="108682" x="7453313" y="5362575"/>
          <p14:tracePt t="108698" x="7359650" y="5387975"/>
          <p14:tracePt t="108713" x="7273925" y="5387975"/>
          <p14:tracePt t="108736" x="6951663" y="5387975"/>
          <p14:tracePt t="108751" x="6840538" y="5387975"/>
          <p14:tracePt t="108767" x="6688138" y="5387975"/>
          <p14:tracePt t="108783" x="6627813" y="5387975"/>
          <p14:tracePt t="108798" x="6569075" y="5387975"/>
          <p14:tracePt t="108814" x="6561138" y="5387975"/>
          <p14:tracePt t="108836" x="6543675" y="5387975"/>
          <p14:tracePt t="108837" x="6535738" y="5395913"/>
          <p14:tracePt t="109599" x="6526213" y="5405438"/>
          <p14:tracePt t="109615" x="6467475" y="5456238"/>
          <p14:tracePt t="109637" x="6330950" y="5565775"/>
          <p14:tracePt t="109653" x="6272213" y="5608638"/>
          <p14:tracePt t="109669" x="6118225" y="5684838"/>
          <p14:tracePt t="109684" x="6042025" y="5719763"/>
          <p14:tracePt t="109685" x="5965825" y="5745163"/>
          <p14:tracePt t="109699" x="5905500" y="5753100"/>
          <p14:tracePt t="109715" x="5813425" y="5761038"/>
          <p14:tracePt t="109738" x="5770563" y="5761038"/>
          <p14:tracePt t="109754" x="5753100" y="5761038"/>
          <p14:tracePt t="109839" x="5753100" y="5753100"/>
          <p14:tracePt t="109863" x="5788025" y="5735638"/>
          <p14:tracePt t="109879" x="5880100" y="5719763"/>
          <p14:tracePt t="109895" x="5940425" y="5702300"/>
          <p14:tracePt t="109910" x="6034088" y="5702300"/>
          <p14:tracePt t="109922" x="6076950" y="5702300"/>
          <p14:tracePt t="109941" x="6118225" y="5702300"/>
          <p14:tracePt t="109954" x="6135688" y="5710238"/>
          <p14:tracePt t="109970" x="6153150" y="5727700"/>
          <p14:tracePt t="109985" x="6161088" y="5735638"/>
          <p14:tracePt t="110000" x="6169025" y="5761038"/>
          <p14:tracePt t="110015" x="6169025" y="5778500"/>
          <p14:tracePt t="110039" x="6169025" y="5838825"/>
          <p14:tracePt t="110055" x="6169025" y="5854700"/>
          <p14:tracePt t="110059" x="6169025" y="5864225"/>
          <p14:tracePt t="110089" x="6143625" y="5897563"/>
          <p14:tracePt t="110105" x="6127750" y="5897563"/>
          <p14:tracePt t="110120" x="6118225" y="5897563"/>
          <p14:tracePt t="110139" x="6110288" y="5897563"/>
          <p14:tracePt t="110169" x="6102350" y="5854700"/>
          <p14:tracePt t="110185" x="6102350" y="5838825"/>
          <p14:tracePt t="110200" x="6102350" y="5813425"/>
          <p14:tracePt t="110222" x="6102350" y="5795963"/>
          <p14:tracePt t="110238" x="6118225" y="5788025"/>
          <p14:tracePt t="110255" x="6153150" y="5778500"/>
          <p14:tracePt t="110269" x="6178550" y="5778500"/>
          <p14:tracePt t="110285" x="6211888" y="5778500"/>
          <p14:tracePt t="110300" x="6254750" y="5778500"/>
          <p14:tracePt t="110316" x="6262688" y="5778500"/>
          <p14:tracePt t="110338" x="6288088" y="5778500"/>
          <p14:tracePt t="110355" x="6305550" y="5803900"/>
          <p14:tracePt t="110370" x="6323013" y="5813425"/>
          <p14:tracePt t="110404" x="6330950" y="5821363"/>
          <p14:tracePt t="110438" x="6338888" y="5829300"/>
          <p14:tracePt t="111372" x="6338888" y="5821363"/>
          <p14:tracePt t="111417" x="6348413" y="5821363"/>
          <p14:tracePt t="111453" x="6373813" y="5821363"/>
          <p14:tracePt t="111463" x="6381750" y="5821363"/>
          <p14:tracePt t="111483" x="6399213" y="5821363"/>
          <p14:tracePt t="111514" x="6407150" y="5821363"/>
          <p14:tracePt t="111544" x="6416675" y="5821363"/>
          <p14:tracePt t="111594" x="6391275" y="5846763"/>
          <p14:tracePt t="111604" x="6365875" y="5872163"/>
          <p14:tracePt t="111624" x="6297613" y="5897563"/>
          <p14:tracePt t="111637" x="6254750" y="5905500"/>
          <p14:tracePt t="111654" x="6194425" y="5905500"/>
          <p14:tracePt t="111666" x="6186488" y="5905500"/>
          <p14:tracePt t="111685" x="6153150" y="5872163"/>
          <p14:tracePt t="111704" x="6143625" y="5864225"/>
          <p14:tracePt t="111715" x="6143625" y="5846763"/>
          <p14:tracePt t="111736" x="6143625" y="5838825"/>
          <p14:tracePt t="111745" x="6143625" y="5829300"/>
          <p14:tracePt t="111765" x="6153150" y="5813425"/>
          <p14:tracePt t="111778" x="6169025" y="5803900"/>
          <p14:tracePt t="111796" x="6221413" y="5778500"/>
          <p14:tracePt t="111808" x="6254750" y="5770563"/>
          <p14:tracePt t="111826" x="6323013" y="5770563"/>
          <p14:tracePt t="111838" x="6348413" y="5770563"/>
          <p14:tracePt t="111857" x="6381750" y="5770563"/>
          <p14:tracePt t="111876" x="6399213" y="5770563"/>
          <p14:tracePt t="111886" x="6407150" y="5778500"/>
          <p14:tracePt t="111907" x="6416675" y="5846763"/>
          <p14:tracePt t="111917" x="6416675" y="5880100"/>
          <p14:tracePt t="111940" x="6416675" y="5915025"/>
          <p14:tracePt t="112361" x="6416675" y="5880100"/>
          <p14:tracePt t="112372" x="6416675" y="5854700"/>
          <p14:tracePt t="112392" x="6416675" y="5829300"/>
          <p14:tracePt t="112403" x="6416675" y="5821363"/>
          <p14:tracePt t="112417" x="6416675" y="5813425"/>
          <p14:tracePt t="112432" x="6416675" y="5803900"/>
          <p14:tracePt t="112479" x="6416675" y="5795963"/>
          <p14:tracePt t="112497" x="6407150" y="5795963"/>
          <p14:tracePt t="112517" x="6391275" y="5795963"/>
          <p14:tracePt t="112547" x="6365875" y="5813425"/>
          <p14:tracePt t="112557" x="6348413" y="5829300"/>
          <p14:tracePt t="112578" x="6323013" y="5915025"/>
          <p14:tracePt t="112590" x="6313488" y="5973763"/>
          <p14:tracePt t="112608" x="6313488" y="6076950"/>
          <p14:tracePt t="112621" x="6313488" y="6135688"/>
          <p14:tracePt t="112639" x="6313488" y="6221413"/>
          <p14:tracePt t="112652" x="6338888" y="6262688"/>
          <p14:tracePt t="112670" x="6416675" y="6323013"/>
          <p14:tracePt t="112704" x="6789738" y="6323013"/>
          <p14:tracePt t="112720" x="6883400" y="6272213"/>
          <p14:tracePt t="112730" x="6951663" y="6221413"/>
          <p14:tracePt t="112751" x="7061200" y="6092825"/>
          <p14:tracePt t="112762" x="7104063" y="6024563"/>
          <p14:tracePt t="112780" x="7121525" y="5905500"/>
          <p14:tracePt t="112792" x="7121525" y="5846763"/>
          <p14:tracePt t="112810" x="7070725" y="5753100"/>
          <p14:tracePt t="112831" x="6865938" y="5583238"/>
          <p14:tracePt t="112841" x="6731000" y="5507038"/>
          <p14:tracePt t="112861" x="6500813" y="5464175"/>
          <p14:tracePt t="112871" x="6432550" y="5464175"/>
          <p14:tracePt t="112891" x="6313488" y="5514975"/>
          <p14:tracePt t="112903" x="6288088" y="5540375"/>
          <p14:tracePt t="112922" x="6211888" y="5710238"/>
          <p14:tracePt t="112942" x="6194425" y="5965825"/>
          <p14:tracePt t="112952" x="6194425" y="6092825"/>
          <p14:tracePt t="112963" x="6194425" y="6203950"/>
          <p14:tracePt t="112982" x="6246813" y="6365875"/>
          <p14:tracePt t="113002" x="6313488" y="6457950"/>
          <p14:tracePt t="113012" x="6365875" y="6483350"/>
          <p14:tracePt t="113032" x="6500813" y="6500813"/>
          <p14:tracePt t="113041" x="6569075" y="6500813"/>
          <p14:tracePt t="113058" x="6713538" y="6442075"/>
          <p14:tracePt t="113080" x="6832600" y="6323013"/>
          <p14:tracePt t="113090" x="6883400" y="6246813"/>
          <p14:tracePt t="113110" x="6959600" y="6092825"/>
          <p14:tracePt t="113120" x="6969125" y="6034088"/>
          <p14:tracePt t="113142" x="6977063" y="5940425"/>
          <p14:tracePt t="113153" x="6977063" y="5915025"/>
          <p14:tracePt t="113172" x="6875463" y="5838825"/>
          <p14:tracePt t="113184" x="6738938" y="5788025"/>
          <p14:tracePt t="113202" x="6467475" y="5727700"/>
          <p14:tracePt t="113221" x="6280150" y="5710238"/>
          <p14:tracePt t="113231" x="6229350" y="5710238"/>
          <p14:tracePt t="113253" x="6169025" y="5710238"/>
          <p14:tracePt t="113281" x="6153150" y="5770563"/>
          <p14:tracePt t="113291" x="6153150" y="5838825"/>
          <p14:tracePt t="113311" x="6194425" y="5991225"/>
          <p14:tracePt t="113324" x="6254750" y="6059488"/>
          <p14:tracePt t="113342" x="6356350" y="6161088"/>
          <p14:tracePt t="113354" x="6432550" y="6229350"/>
          <p14:tracePt t="113372" x="6602413" y="6288088"/>
          <p14:tracePt t="113392" x="6731000" y="6297613"/>
          <p14:tracePt t="113402" x="6772275" y="6297613"/>
          <p14:tracePt t="113422" x="6875463" y="6246813"/>
          <p14:tracePt t="113434" x="6916738" y="6194425"/>
          <p14:tracePt t="113455" x="7002463" y="6049963"/>
          <p14:tracePt t="113469" x="7010400" y="6016625"/>
          <p14:tracePt t="113485" x="7019925" y="5940425"/>
          <p14:tracePt t="113495" x="7019925" y="5915025"/>
          <p14:tracePt t="113517" x="6969125" y="5854700"/>
          <p14:tracePt t="113528" x="6875463" y="5795963"/>
          <p14:tracePt t="113546" x="6577013" y="5684838"/>
          <p14:tracePt t="113558" x="6442075" y="5651500"/>
          <p14:tracePt t="113576" x="6246813" y="5641975"/>
          <p14:tracePt t="113597" x="6153150" y="5651500"/>
          <p14:tracePt t="113606" x="6127750" y="5668963"/>
          <p14:tracePt t="113627" x="6092825" y="5770563"/>
          <p14:tracePt t="113637" x="6092825" y="5872163"/>
          <p14:tracePt t="113657" x="6102350" y="6084888"/>
          <p14:tracePt t="113669" x="6153150" y="6178550"/>
          <p14:tracePt t="113687" x="6246813" y="6323013"/>
          <p14:tracePt t="113707" x="6381750" y="6424613"/>
          <p14:tracePt t="113723" x="6457950" y="6457950"/>
          <p14:tracePt t="113739" x="6586538" y="6467475"/>
          <p14:tracePt t="113754" x="6688138" y="6416675"/>
          <p14:tracePt t="113770" x="6713538" y="6399213"/>
          <p14:tracePt t="113786" x="6789738" y="6246813"/>
          <p14:tracePt t="113802" x="6807200" y="6153150"/>
          <p14:tracePt t="113809" x="6807200" y="6084888"/>
          <p14:tracePt t="113823" x="6807200" y="6008688"/>
          <p14:tracePt t="113839" x="6756400" y="5915025"/>
          <p14:tracePt t="113855" x="6705600" y="5872163"/>
          <p14:tracePt t="113855" x="6627813" y="5813425"/>
          <p14:tracePt t="113870" x="6543675" y="5795963"/>
          <p14:tracePt t="113886" x="6399213" y="5788025"/>
          <p14:tracePt t="113902" x="6348413" y="5788025"/>
          <p14:tracePt t="113924" x="6288088" y="5803900"/>
          <p14:tracePt t="113939" x="6272213" y="5838825"/>
          <p14:tracePt t="113955" x="6272213" y="5846763"/>
          <p14:tracePt t="113970" x="6262688" y="5854700"/>
          <p14:tracePt t="113987" x="6262688" y="5864225"/>
          <p14:tracePt t="114002" x="6262688" y="5872163"/>
          <p14:tracePt t="114024" x="6262688" y="5889625"/>
          <p14:tracePt t="114040" x="6272213" y="5889625"/>
          <p14:tracePt t="114310" x="6288088" y="5905500"/>
          <p14:tracePt t="114311" x="6313488" y="5932488"/>
          <p14:tracePt t="114324" x="6365875" y="5973763"/>
          <p14:tracePt t="114341" x="6535738" y="6135688"/>
          <p14:tracePt t="114355" x="6645275" y="6211888"/>
          <p14:tracePt t="114371" x="6840538" y="6330950"/>
          <p14:tracePt t="114386" x="6926263" y="6365875"/>
          <p14:tracePt t="114402" x="7070725" y="6373813"/>
          <p14:tracePt t="114425" x="7164388" y="6365875"/>
          <p14:tracePt t="114440" x="7197725" y="6323013"/>
          <p14:tracePt t="114450" x="7258050" y="6262688"/>
          <p14:tracePt t="114466" x="7367588" y="6049963"/>
          <p14:tracePt t="114484" x="7461250" y="5829300"/>
          <p14:tracePt t="114500" x="7494588" y="5727700"/>
          <p14:tracePt t="114524" x="7554913" y="5413375"/>
          <p14:tracePt t="114540" x="7554913" y="5327650"/>
          <p14:tracePt t="114555" x="7529513" y="5226050"/>
          <p14:tracePt t="114571" x="7486650" y="5200650"/>
          <p14:tracePt t="114587" x="7324725" y="5132388"/>
          <p14:tracePt t="114602" x="7070725" y="5099050"/>
          <p14:tracePt t="114624" x="6858000" y="5099050"/>
          <p14:tracePt t="114640" x="6781800" y="5099050"/>
          <p14:tracePt t="114655" x="6662738" y="5141913"/>
          <p14:tracePt t="114671" x="6619875" y="5175250"/>
          <p14:tracePt t="114687" x="6577013" y="5260975"/>
          <p14:tracePt t="114702" x="6569075" y="5319713"/>
          <p14:tracePt t="114725" x="6627813" y="5497513"/>
          <p14:tracePt t="114740" x="6696075" y="5565775"/>
          <p14:tracePt t="114756" x="6908800" y="5719763"/>
          <p14:tracePt t="114772" x="7045325" y="5803900"/>
          <p14:tracePt t="114788" x="7283450" y="5922963"/>
          <p14:tracePt t="114803" x="7385050" y="5948363"/>
          <p14:tracePt t="114809" x="7486650" y="5965825"/>
          <p14:tracePt t="114826" x="7605713" y="5965825"/>
          <p14:tracePt t="114841" x="7648575" y="5965825"/>
          <p14:tracePt t="114857" x="7716838" y="5940425"/>
          <p14:tracePt t="114872" x="7732713" y="5932488"/>
          <p14:tracePt t="114888" x="7775575" y="5846763"/>
          <p14:tracePt t="114904" x="7793038" y="5761038"/>
          <p14:tracePt t="114928" x="7800975" y="5405438"/>
          <p14:tracePt t="114941" x="7783513" y="5302250"/>
          <p14:tracePt t="114957" x="7732713" y="5149850"/>
          <p14:tracePt t="114973" x="7707313" y="5124450"/>
          <p14:tracePt t="114988" x="7666038" y="5091113"/>
          <p14:tracePt t="115003" x="7648575" y="5081588"/>
          <p14:tracePt t="115026" x="7580313" y="5073650"/>
          <p14:tracePt t="115027" x="7546975" y="5073650"/>
          <p14:tracePt t="115043" x="7494588" y="5091113"/>
          <p14:tracePt t="115060" x="7359650" y="5192713"/>
          <p14:tracePt t="115088" x="7205663" y="5362575"/>
          <p14:tracePt t="115103" x="7164388" y="5413375"/>
          <p14:tracePt t="115110" x="7138988" y="5430838"/>
          <p14:tracePt t="115127" x="7113588" y="5489575"/>
          <p14:tracePt t="115141" x="7104063" y="5507038"/>
          <p14:tracePt t="115157" x="7096125" y="5532438"/>
          <p14:tracePt t="115172" x="7096125" y="5565775"/>
          <p14:tracePt t="115189" x="7129463" y="5608638"/>
          <p14:tracePt t="115204" x="7197725" y="5651500"/>
          <p14:tracePt t="115228" x="7453313" y="5735638"/>
          <p14:tracePt t="115243" x="7546975" y="5753100"/>
          <p14:tracePt t="115259" x="7724775" y="5770563"/>
          <p14:tracePt t="115275" x="7793038" y="5770563"/>
          <p14:tracePt t="115290" x="7886700" y="5761038"/>
          <p14:tracePt t="115306" x="7920038" y="5745163"/>
          <p14:tracePt t="115311" x="7937500" y="5727700"/>
          <p14:tracePt t="115328" x="7954963" y="5694363"/>
          <p14:tracePt t="115343" x="7962900" y="5616575"/>
          <p14:tracePt t="115359" x="7962900" y="5557838"/>
          <p14:tracePt t="115360" x="7937500" y="5514975"/>
          <p14:tracePt t="115374" x="7894638" y="5446713"/>
          <p14:tracePt t="115391" x="7724775" y="5286375"/>
          <p14:tracePt t="115406" x="7554913" y="5183188"/>
          <p14:tracePt t="115428" x="7223125" y="5091113"/>
          <p14:tracePt t="115444" x="6969125" y="5099050"/>
          <p14:tracePt t="115459" x="6883400" y="5141913"/>
          <p14:tracePt t="115466" x="6799263" y="5208588"/>
          <p14:tracePt t="115484" x="6688138" y="5387975"/>
          <p14:tracePt t="115496" x="6654800" y="5481638"/>
          <p14:tracePt t="115511" x="6627813" y="5626100"/>
          <p14:tracePt t="115528" x="6627813" y="5684838"/>
          <p14:tracePt t="115544" x="6680200" y="5829300"/>
          <p14:tracePt t="115560" x="6731000" y="5889625"/>
          <p14:tracePt t="115575" x="6959600" y="6042025"/>
          <p14:tracePt t="115591" x="7113588" y="6110288"/>
          <p14:tracePt t="115592" x="7265988" y="6153150"/>
          <p14:tracePt t="115606" x="7410450" y="6169025"/>
          <p14:tracePt t="115629" x="7673975" y="6169025"/>
          <p14:tracePt t="115644" x="7851775" y="6110288"/>
          <p14:tracePt t="115660" x="7920038" y="6059488"/>
          <p14:tracePt t="115675" x="7996238" y="5940425"/>
          <p14:tracePt t="115691" x="8031163" y="5889625"/>
          <p14:tracePt t="115707" x="8047038" y="5770563"/>
          <p14:tracePt t="115730" x="8047038" y="5684838"/>
          <p14:tracePt t="115744" x="7996238" y="5583238"/>
          <p14:tracePt t="115761" x="7937500" y="5532438"/>
          <p14:tracePt t="115779" x="7775575" y="5405438"/>
          <p14:tracePt t="115791" x="7691438" y="5370513"/>
          <p14:tracePt t="115807" x="7554913" y="5362575"/>
          <p14:tracePt t="115817" x="7494588" y="5380038"/>
          <p14:tracePt t="115829" x="7443788" y="5405438"/>
          <p14:tracePt t="115844" x="7359650" y="5481638"/>
          <p14:tracePt t="115860" x="7324725" y="5524500"/>
          <p14:tracePt t="115876" x="7258050" y="5608638"/>
          <p14:tracePt t="115892" x="7240588" y="5641975"/>
          <p14:tracePt t="115907" x="7223125" y="5710238"/>
          <p14:tracePt t="115932" x="7223125" y="5761038"/>
          <p14:tracePt t="115945" x="7223125" y="5795963"/>
          <p14:tracePt t="115948" x="7232650" y="5821363"/>
          <p14:tracePt t="115960" x="7258050" y="5854700"/>
          <p14:tracePt t="115977" x="7359650" y="5922963"/>
          <p14:tracePt t="115992" x="7410450" y="5957888"/>
          <p14:tracePt t="116007" x="7512050" y="5973763"/>
          <p14:tracePt t="116017" x="7562850" y="5983288"/>
          <p14:tracePt t="116029" x="7597775" y="5983288"/>
          <p14:tracePt t="116044" x="7623175" y="5983288"/>
          <p14:tracePt t="116062" x="7681913" y="5983288"/>
          <p14:tracePt t="116086" x="7716838" y="5957888"/>
          <p14:tracePt t="116101" x="7742238" y="5922963"/>
          <p14:tracePt t="116117" x="7750175" y="5915025"/>
          <p14:tracePt t="116117" x="7758113" y="5915025"/>
          <p14:tracePt t="116130" x="7758113" y="5905500"/>
          <p14:tracePt t="116160" x="7758113" y="5897563"/>
          <p14:tracePt t="116192" x="7758113" y="5880100"/>
          <p14:tracePt t="116208" x="7758113" y="5872163"/>
          <p14:tracePt t="116232" x="7758113" y="5864225"/>
          <p14:tracePt t="123375" x="7732713" y="5864225"/>
          <p14:tracePt t="123385" x="7707313" y="5864225"/>
          <p14:tracePt t="123411" x="7580313" y="5795963"/>
          <p14:tracePt t="123428" x="7402513" y="5651500"/>
          <p14:tracePt t="123443" x="7232650" y="5446713"/>
          <p14:tracePt t="123458" x="7164388" y="5327650"/>
          <p14:tracePt t="123474" x="7070725" y="5081588"/>
          <p14:tracePt t="123490" x="7035800" y="4979988"/>
          <p14:tracePt t="123496" x="7035800" y="4894263"/>
          <p14:tracePt t="123511" x="7027863" y="4835525"/>
          <p14:tracePt t="123528" x="7027863" y="4716463"/>
          <p14:tracePt t="123542" x="7027863" y="4648200"/>
          <p14:tracePt t="123559" x="7078663" y="4486275"/>
          <p14:tracePt t="123575" x="7164388" y="4291013"/>
          <p14:tracePt t="123591" x="7215188" y="4197350"/>
          <p14:tracePt t="123604" x="7334250" y="4027488"/>
          <p14:tracePt t="123620" x="7385050" y="3951288"/>
          <p14:tracePt t="123636" x="7512050" y="3798888"/>
          <p14:tracePt t="123652" x="7562850" y="3730625"/>
          <p14:tracePt t="123667" x="7639050" y="3636963"/>
          <p14:tracePt t="123683" x="7691438" y="3603625"/>
          <p14:tracePt t="123713" x="7861300" y="3560763"/>
          <p14:tracePt t="123729" x="8039100" y="3586163"/>
          <p14:tracePt t="123744" x="8124825" y="3646488"/>
          <p14:tracePt t="123760" x="8310563" y="3781425"/>
          <p14:tracePt t="123777" x="8455025" y="3892550"/>
          <p14:tracePt t="123791" x="8507413" y="3960813"/>
          <p14:tracePt t="123796" x="8548688" y="4011613"/>
          <p14:tracePt t="123813" x="8609013" y="4087813"/>
          <p14:tracePt t="123828" x="8677275" y="4300538"/>
          <p14:tracePt t="123844" x="8677275" y="4427538"/>
          <p14:tracePt t="123859" x="8591550" y="4648200"/>
          <p14:tracePt t="123877" x="8310563" y="4868863"/>
          <p14:tracePt t="123892" x="8005763" y="5030788"/>
          <p14:tracePt t="123913" x="7402513" y="5192713"/>
          <p14:tracePt t="123930" x="6959600" y="5208588"/>
          <p14:tracePt t="123945" x="6789738" y="5175250"/>
          <p14:tracePt t="123960" x="6569075" y="5073650"/>
          <p14:tracePt t="123976" x="6510338" y="5013325"/>
          <p14:tracePt t="123992" x="6391275" y="4860925"/>
          <p14:tracePt t="124014" x="6338888" y="4630738"/>
          <p14:tracePt t="124029" x="6338888" y="4486275"/>
          <p14:tracePt t="124045" x="6338888" y="4445000"/>
          <p14:tracePt t="124060" x="6338888" y="4394200"/>
          <p14:tracePt t="124074" x="6356350" y="4376738"/>
          <p14:tracePt t="124090" x="6407150" y="4351338"/>
          <p14:tracePt t="124113" x="6450013" y="4341813"/>
          <p14:tracePt t="124130" x="6492875" y="4333875"/>
          <p14:tracePt t="124145" x="6500813" y="4333875"/>
          <p14:tracePt t="124160" x="6543675" y="4333875"/>
          <p14:tracePt t="124175" x="6561138" y="4333875"/>
          <p14:tracePt t="124192" x="6654800" y="4359275"/>
          <p14:tracePt t="124214" x="6789738" y="4427538"/>
          <p14:tracePt t="124229" x="6883400" y="4470400"/>
          <p14:tracePt t="124245" x="7078663" y="4597400"/>
          <p14:tracePt t="124261" x="7273925" y="4724400"/>
          <p14:tracePt t="124285" x="7410450" y="4835525"/>
          <p14:tracePt t="124298" x="7461250" y="4886325"/>
          <p14:tracePt t="124313" x="7512050" y="4946650"/>
          <p14:tracePt t="124329" x="7529513" y="4979988"/>
          <p14:tracePt t="124345" x="7546975" y="5022850"/>
          <p14:tracePt t="124360" x="7546975" y="5038725"/>
          <p14:tracePt t="124376" x="7546975" y="5064125"/>
          <p14:tracePt t="124392" x="7529513" y="5073650"/>
          <p14:tracePt t="125177" x="7529513" y="5099050"/>
          <p14:tracePt t="125193" x="7529513" y="5149850"/>
          <p14:tracePt t="125215" x="7529513" y="5200650"/>
          <p14:tracePt t="125230" x="7529513" y="5218113"/>
          <p14:tracePt t="125246" x="7529513" y="5226050"/>
          <p14:tracePt t="125262" x="7529513" y="5235575"/>
          <p14:tracePt t="125331" x="7529513" y="5175250"/>
          <p14:tracePt t="125346" x="7529513" y="5099050"/>
          <p14:tracePt t="125362" x="7529513" y="4919663"/>
          <p14:tracePt t="125378" x="7529513" y="4818063"/>
          <p14:tracePt t="125393" x="7572375" y="4597400"/>
          <p14:tracePt t="125416" x="7666038" y="4419600"/>
          <p14:tracePt t="125431" x="7707313" y="4351338"/>
          <p14:tracePt t="125447" x="7826375" y="4249738"/>
          <p14:tracePt t="125462" x="7988300" y="4197350"/>
          <p14:tracePt t="125478" x="8074025" y="4181475"/>
          <p14:tracePt t="125493" x="8259763" y="4206875"/>
          <p14:tracePt t="125516" x="8429625" y="4300538"/>
          <p14:tracePt t="125531" x="8497888" y="4351338"/>
          <p14:tracePt t="125547" x="8583613" y="4495800"/>
          <p14:tracePt t="125563" x="8616950" y="4579938"/>
          <p14:tracePt t="125578" x="8624888" y="4767263"/>
          <p14:tracePt t="125594" x="8599488" y="4929188"/>
          <p14:tracePt t="125616" x="8480425" y="5073650"/>
          <p14:tracePt t="125638" x="8243888" y="5243513"/>
          <p14:tracePt t="125654" x="8107363" y="5286375"/>
          <p14:tracePt t="125654" x="7996238" y="5311775"/>
          <p14:tracePt t="125669" x="7886700" y="5311775"/>
          <p14:tracePt t="125685" x="7623175" y="5235575"/>
          <p14:tracePt t="125700" x="7521575" y="5167313"/>
          <p14:tracePt t="125716" x="7308850" y="5013325"/>
          <p14:tracePt t="125732" x="7215188" y="4929188"/>
          <p14:tracePt t="125747" x="7078663" y="4784725"/>
          <p14:tracePt t="125763" x="7035800" y="4724400"/>
          <p14:tracePt t="125778" x="6985000" y="4648200"/>
          <p14:tracePt t="125794" x="6977063" y="4630738"/>
          <p14:tracePt t="125816" x="6969125" y="4605338"/>
          <p14:tracePt t="125863" x="6969125" y="4597400"/>
          <p14:tracePt t="125878" x="6969125" y="4589463"/>
          <p14:tracePt t="125917" x="6969125" y="4572000"/>
          <p14:tracePt t="125948" x="6969125" y="4564063"/>
          <p14:tracePt t="125979" x="6969125" y="4554538"/>
          <p14:tracePt t="125994" x="6977063" y="4546600"/>
          <p14:tracePt t="126018" x="7035800" y="4513263"/>
          <p14:tracePt t="126032" x="7070725" y="4495800"/>
          <p14:tracePt t="126048" x="7197725" y="4452938"/>
          <p14:tracePt t="126063" x="7291388" y="4427538"/>
          <p14:tracePt t="126074" x="7392988" y="4419600"/>
          <p14:tracePt t="126089" x="7580313" y="4419600"/>
          <p14:tracePt t="126117" x="7707313" y="4419600"/>
          <p14:tracePt t="126132" x="7783513" y="4427538"/>
          <p14:tracePt t="126148" x="7810500" y="4435475"/>
          <p14:tracePt t="126164" x="7843838" y="4460875"/>
          <p14:tracePt t="126179" x="7851775" y="4478338"/>
          <p14:tracePt t="126195" x="7861300" y="4495800"/>
          <p14:tracePt t="126201" x="7861300" y="4513263"/>
          <p14:tracePt t="126218" x="7861300" y="4538663"/>
          <p14:tracePt t="126230" x="7861300" y="4572000"/>
          <p14:tracePt t="126246" x="7835900" y="4589463"/>
          <p14:tracePt t="126262" x="7783513" y="4605338"/>
          <p14:tracePt t="129439" x="7793038" y="4597400"/>
          <p14:tracePt t="129449" x="7835900" y="4572000"/>
          <p14:tracePt t="129470" x="8005763" y="4478338"/>
          <p14:tracePt t="129479" x="8150225" y="4435475"/>
          <p14:tracePt t="129494" x="8421688" y="4419600"/>
          <p14:tracePt t="129512" x="8685213" y="4495800"/>
          <p14:tracePt t="129530" x="8769350" y="4538663"/>
          <p14:tracePt t="129542" x="8913813" y="4640263"/>
          <p14:tracePt t="129560" x="8966200" y="4683125"/>
          <p14:tracePt t="129580" x="8999538" y="4724400"/>
          <p14:tracePt t="129590" x="9007475" y="4749800"/>
          <p14:tracePt t="129611" x="9007475" y="4818063"/>
          <p14:tracePt t="129620" x="9007475" y="4860925"/>
          <p14:tracePt t="129641" x="8982075" y="4979988"/>
          <p14:tracePt t="129652" x="8948738" y="5030788"/>
          <p14:tracePt t="129671" x="8913813" y="5124450"/>
          <p14:tracePt t="129683" x="8880475" y="5175250"/>
          <p14:tracePt t="129698" x="8872538" y="5192713"/>
          <p14:tracePt t="129714" x="8847138" y="5208588"/>
          <p14:tracePt t="129737" x="8829675" y="5243513"/>
          <p14:tracePt t="129753" x="8804275" y="5251450"/>
          <p14:tracePt t="129763" x="8769350" y="5260975"/>
          <p14:tracePt t="129785" x="8667750" y="5286375"/>
          <p14:tracePt t="129786" x="8591550" y="5286375"/>
          <p14:tracePt t="129813" x="8421688" y="5286375"/>
          <p14:tracePt t="129823" x="8310563" y="5276850"/>
          <p14:tracePt t="129843" x="8081963" y="5260975"/>
          <p14:tracePt t="129855" x="7912100" y="5235575"/>
          <p14:tracePt t="129873" x="7861300" y="5235575"/>
          <p14:tracePt t="129886" x="7793038" y="5235575"/>
          <p14:tracePt t="129904" x="7775575" y="5235575"/>
          <p14:tracePt t="129924" x="7758113" y="5235575"/>
          <p14:tracePt t="130190" x="7742238" y="5251450"/>
          <p14:tracePt t="130201" x="7699375" y="5302250"/>
          <p14:tracePt t="130220" x="7512050" y="5583238"/>
          <p14:tracePt t="130230" x="7385050" y="5735638"/>
          <p14:tracePt t="130251" x="7223125" y="5965825"/>
          <p14:tracePt t="130260" x="7138988" y="6059488"/>
          <p14:tracePt t="130280" x="7053263" y="6186488"/>
          <p14:tracePt t="130302" x="7027863" y="6272213"/>
          <p14:tracePt t="130311" x="7027863" y="6288088"/>
          <p14:tracePt t="130325" x="7027863" y="6313488"/>
          <p14:tracePt t="130341" x="7035800" y="6338888"/>
          <p14:tracePt t="130361" x="7146925" y="6373813"/>
          <p14:tracePt t="130371" x="7248525" y="6381750"/>
          <p14:tracePt t="130392" x="7461250" y="6381750"/>
          <p14:tracePt t="130402" x="7537450" y="6365875"/>
          <p14:tracePt t="130421" x="7681913" y="6280150"/>
          <p14:tracePt t="130436" x="7716838" y="6229350"/>
          <p14:tracePt t="130452" x="7826375" y="6034088"/>
          <p14:tracePt t="130464" x="7861300" y="5932488"/>
          <p14:tracePt t="130481" x="7869238" y="5778500"/>
          <p14:tracePt t="130497" x="7869238" y="5727700"/>
          <p14:tracePt t="130513" x="7869238" y="5616575"/>
          <p14:tracePt t="130528" x="7861300" y="5565775"/>
          <p14:tracePt t="130547" x="7750175" y="5464175"/>
          <p14:tracePt t="130557" x="7648575" y="5395913"/>
          <p14:tracePt t="130573" x="7435850" y="5286375"/>
          <p14:tracePt t="130589" x="7350125" y="5268913"/>
          <p14:tracePt t="130605" x="7205663" y="5268913"/>
          <p14:tracePt t="130620" x="7154863" y="5276850"/>
          <p14:tracePt t="130636" x="7035800" y="5353050"/>
          <p14:tracePt t="130653" x="6926263" y="5430838"/>
          <p14:tracePt t="130674" x="6850063" y="5507038"/>
          <p14:tracePt t="130689" x="6840538" y="5532438"/>
          <p14:tracePt t="130703" x="6815138" y="5557838"/>
          <p14:tracePt t="130703" x="6799263" y="5575300"/>
          <p14:tracePt t="130718" x="6789738" y="5600700"/>
          <p14:tracePt t="130735" x="6781800" y="5626100"/>
          <p14:tracePt t="130752" x="6781800" y="5641975"/>
          <p14:tracePt t="130773" x="6781800" y="5684838"/>
          <p14:tracePt t="130789" x="6807200" y="5745163"/>
          <p14:tracePt t="130805" x="6900863" y="5821363"/>
          <p14:tracePt t="130821" x="6959600" y="5864225"/>
          <p14:tracePt t="130836" x="7138988" y="5932488"/>
          <p14:tracePt t="130852" x="7240588" y="5957888"/>
          <p14:tracePt t="130857" x="7324725" y="5957888"/>
          <p14:tracePt t="130874" x="7427913" y="5957888"/>
          <p14:tracePt t="130889" x="7631113" y="5932488"/>
          <p14:tracePt t="130905" x="7783513" y="5829300"/>
          <p14:tracePt t="130921" x="7843838" y="5788025"/>
          <p14:tracePt t="130936" x="7912100" y="5694363"/>
          <p14:tracePt t="130952" x="7945438" y="5651500"/>
          <p14:tracePt t="130974" x="7945438" y="5557838"/>
          <p14:tracePt t="130990" x="7894638" y="5464175"/>
          <p14:tracePt t="131006" x="7826375" y="5405438"/>
          <p14:tracePt t="131006" x="7724775" y="5337175"/>
          <p14:tracePt t="131027" x="7453313" y="5200650"/>
          <p14:tracePt t="131043" x="7342188" y="5157788"/>
          <p14:tracePt t="131058" x="7121525" y="5099050"/>
          <p14:tracePt t="131087" x="6959600" y="5081588"/>
          <p14:tracePt t="131102" x="6926263" y="5081588"/>
          <p14:tracePt t="131118" x="6891338" y="5099050"/>
          <p14:tracePt t="131134" x="6865938" y="5149850"/>
          <p14:tracePt t="131150" x="6832600" y="5276850"/>
          <p14:tracePt t="131158" x="6832600" y="5353050"/>
          <p14:tracePt t="131175" x="6832600" y="5421313"/>
          <p14:tracePt t="131190" x="6875463" y="5575300"/>
          <p14:tracePt t="131205" x="6900863" y="5659438"/>
          <p14:tracePt t="131219" x="6994525" y="5813425"/>
          <p14:tracePt t="131229" x="7035800" y="5889625"/>
          <p14:tracePt t="131245" x="7088188" y="5957888"/>
          <p14:tracePt t="131261" x="7273925" y="6110288"/>
          <p14:tracePt t="131284" x="7494588" y="6237288"/>
          <p14:tracePt t="131301" x="7716838" y="6297613"/>
          <p14:tracePt t="131314" x="7800975" y="6297613"/>
          <p14:tracePt t="131330" x="7988300" y="6297613"/>
          <p14:tracePt t="131346" x="8047038" y="6297613"/>
          <p14:tracePt t="131361" x="8124825" y="6280150"/>
          <p14:tracePt t="131377" x="8132763" y="6272213"/>
          <p14:tracePt t="131393" x="8150225" y="6262688"/>
          <p14:tracePt t="131423" x="8150225" y="6254750"/>
          <p14:tracePt t="131555" x="8150225" y="6262688"/>
          <p14:tracePt t="131577" x="8124825" y="6272213"/>
          <p14:tracePt t="131593" x="8021638" y="6280150"/>
          <p14:tracePt t="131609" x="7937500" y="6280150"/>
          <p14:tracePt t="131624" x="7716838" y="6237288"/>
          <p14:tracePt t="131640" x="7597775" y="6178550"/>
          <p14:tracePt t="131655" x="7367588" y="6067425"/>
          <p14:tracePt t="131677" x="7197725" y="5991225"/>
          <p14:tracePt t="131693" x="7088188" y="5948363"/>
          <p14:tracePt t="131709" x="7053263" y="5940425"/>
          <p14:tracePt t="131714" x="7019925" y="5932488"/>
          <p14:tracePt t="131730" x="6994525" y="5932488"/>
          <p14:tracePt t="131752" x="6943725" y="5922963"/>
          <p14:tracePt t="131761" x="6934200" y="5922963"/>
          <p14:tracePt t="131777" x="6891338" y="5905500"/>
          <p14:tracePt t="131793" x="6865938" y="5889625"/>
          <p14:tracePt t="131809" x="6858000" y="5889625"/>
          <p14:tracePt t="131824" x="6832600" y="5872163"/>
          <p14:tracePt t="131840" x="6824663" y="5872163"/>
          <p14:tracePt t="131855" x="6807200" y="5854700"/>
          <p14:tracePt t="131877" x="6789738" y="5813425"/>
          <p14:tracePt t="131893" x="6781800" y="5778500"/>
          <p14:tracePt t="131909" x="6772275" y="5651500"/>
          <p14:tracePt t="131925" x="6824663" y="5446713"/>
          <p14:tracePt t="131940" x="6865938" y="5327650"/>
          <p14:tracePt t="131955" x="6994525" y="5106988"/>
          <p14:tracePt t="131978" x="7232650" y="4911725"/>
          <p14:tracePt t="131994" x="7367588" y="4835525"/>
          <p14:tracePt t="132009" x="7639050" y="4810125"/>
          <p14:tracePt t="132024" x="7767638" y="4827588"/>
          <p14:tracePt t="132040" x="7962900" y="4962525"/>
          <p14:tracePt t="132056" x="8107363" y="5208588"/>
          <p14:tracePt t="132075" x="8166100" y="5413375"/>
          <p14:tracePt t="132089" x="8183563" y="5694363"/>
          <p14:tracePt t="132105" x="8166100" y="5813425"/>
          <p14:tracePt t="132120" x="8064500" y="6008688"/>
          <p14:tracePt t="132136" x="8005763" y="6102350"/>
          <p14:tracePt t="132151" x="7886700" y="6211888"/>
          <p14:tracePt t="132182" x="7673975" y="6305550"/>
          <p14:tracePt t="132196" x="7605713" y="6305550"/>
          <p14:tracePt t="132212" x="7486650" y="6288088"/>
          <p14:tracePt t="132228" x="7377113" y="6229350"/>
          <p14:tracePt t="132243" x="7324725" y="6186488"/>
          <p14:tracePt t="132259" x="7273925" y="6135688"/>
          <p14:tracePt t="132283" x="7240588" y="6110288"/>
          <p14:tracePt t="132296" x="7232650" y="6092825"/>
          <p14:tracePt t="132312" x="7223125" y="6076950"/>
          <p14:tracePt t="132328" x="7223125" y="6067425"/>
          <p14:tracePt t="132329" x="7223125" y="6059488"/>
          <p14:tracePt t="136203" x="7223125" y="5948363"/>
          <p14:tracePt t="136214" x="7232650" y="5821363"/>
          <p14:tracePt t="136231" x="7316788" y="5276850"/>
          <p14:tracePt t="136247" x="7367588" y="4513263"/>
          <p14:tracePt t="136263" x="7410450" y="4105275"/>
          <p14:tracePt t="136281" x="7427913" y="3433763"/>
          <p14:tracePt t="136291" x="7427913" y="3203575"/>
          <p14:tracePt t="136312" x="7427913" y="2736850"/>
          <p14:tracePt t="136324" x="7427913" y="2557463"/>
          <p14:tracePt t="136343" x="7427913" y="2336800"/>
          <p14:tracePt t="136354" x="7427913" y="2235200"/>
          <p14:tracePt t="136372" x="7410450" y="2073275"/>
          <p14:tracePt t="136393" x="7402513" y="1963738"/>
          <p14:tracePt t="136403" x="7402513" y="1911350"/>
          <p14:tracePt t="136423" x="7402513" y="1885950"/>
          <p14:tracePt t="136433" x="7402513" y="1878013"/>
          <p14:tracePt t="136513" x="7392988" y="1963738"/>
          <p14:tracePt t="136533" x="7334250" y="2371725"/>
          <p14:tracePt t="136547" x="7258050" y="2820988"/>
          <p14:tracePt t="136564" x="7096125" y="3781425"/>
          <p14:tracePt t="136574" x="6985000" y="4181475"/>
          <p14:tracePt t="136595" x="6799263" y="4929188"/>
          <p14:tracePt t="136604" x="6713538" y="5243513"/>
          <p14:tracePt t="136624" x="6611938" y="5600700"/>
          <p14:tracePt t="136637" x="6577013" y="5694363"/>
          <p14:tracePt t="136654" x="6561138" y="5778500"/>
          <p14:tracePt t="136667" x="6561138" y="5788025"/>
          <p14:tracePt t="136685" x="6561138" y="5795963"/>
          <p14:tracePt t="136715" x="6561138" y="5778500"/>
          <p14:tracePt t="136735" x="6561138" y="5472113"/>
          <p14:tracePt t="136746" x="6561138" y="5124450"/>
          <p14:tracePt t="136766" x="6645275" y="4351338"/>
          <p14:tracePt t="136776" x="6738938" y="4011613"/>
          <p14:tracePt t="136793" x="6943725" y="3543300"/>
          <p14:tracePt t="136808" x="7035800" y="3373438"/>
          <p14:tracePt t="136827" x="7205663" y="3186113"/>
          <p14:tracePt t="136838" x="7291388" y="3119438"/>
          <p14:tracePt t="136856" x="7494588" y="3084513"/>
          <p14:tracePt t="136879" x="7648575" y="3119438"/>
          <p14:tracePt t="136887" x="7699375" y="3170238"/>
          <p14:tracePt t="136907" x="7800975" y="3365500"/>
          <p14:tracePt t="136917" x="7826375" y="3484563"/>
          <p14:tracePt t="136937" x="7826375" y="3705225"/>
          <p14:tracePt t="136957" x="7800975" y="3857625"/>
          <p14:tracePt t="136967" x="7783513" y="3908425"/>
          <p14:tracePt t="136980" x="7767638" y="3917950"/>
          <p14:tracePt t="136998" x="7742238" y="3943350"/>
          <p14:tracePt t="137015" x="7716838" y="3943350"/>
          <p14:tracePt t="137029" x="7681913" y="3925888"/>
          <p14:tracePt t="137042" x="7631113" y="3857625"/>
          <p14:tracePt t="137059" x="7478713" y="3578225"/>
          <p14:tracePt t="137074" x="7215188" y="3000375"/>
          <p14:tracePt t="137090" x="7096125" y="2727325"/>
          <p14:tracePt t="137109" x="6900863" y="2217738"/>
          <p14:tracePt t="137121" x="6832600" y="2065338"/>
          <p14:tracePt t="137139" x="6756400" y="1885950"/>
          <p14:tracePt t="137152" x="6746875" y="1852613"/>
          <p14:tracePt t="137169" x="6721475" y="1819275"/>
          <p14:tracePt t="137220" x="6688138" y="1852613"/>
          <p14:tracePt t="137235" x="6645275" y="1911350"/>
          <p14:tracePt t="137250" x="6518275" y="2133600"/>
          <p14:tracePt t="137266" x="6399213" y="2371725"/>
          <p14:tracePt t="137282" x="6338888" y="2506663"/>
          <p14:tracePt t="137297" x="6254750" y="2711450"/>
          <p14:tracePt t="137313" x="6246813" y="2813050"/>
          <p14:tracePt t="137335" x="6246813" y="3033713"/>
          <p14:tracePt t="137351" x="6323013" y="3279775"/>
          <p14:tracePt t="137366" x="6391275" y="3416300"/>
          <p14:tracePt t="137382" x="6543675" y="3611563"/>
          <p14:tracePt t="137398" x="6746875" y="3763963"/>
          <p14:tracePt t="137413" x="6850063" y="3816350"/>
          <p14:tracePt t="137420" x="6951663" y="3832225"/>
          <p14:tracePt t="137436" x="7035800" y="3832225"/>
          <p14:tracePt t="137451" x="7180263" y="3806825"/>
          <p14:tracePt t="137467" x="7248525" y="3756025"/>
          <p14:tracePt t="137482" x="7377113" y="3535363"/>
          <p14:tracePt t="137498" x="7478713" y="3203575"/>
          <p14:tracePt t="137514" x="7494588" y="3041650"/>
          <p14:tracePt t="137536" x="7478713" y="2787650"/>
          <p14:tracePt t="137551" x="7410450" y="2608263"/>
          <p14:tracePt t="137567" x="7367588" y="2557463"/>
          <p14:tracePt t="137583" x="7215188" y="2463800"/>
          <p14:tracePt t="137598" x="7113588" y="2422525"/>
          <p14:tracePt t="137614" x="6858000" y="2405063"/>
          <p14:tracePt t="137620" x="6738938" y="2405063"/>
          <p14:tracePt t="137636" x="6654800" y="2405063"/>
          <p14:tracePt t="137652" x="6510338" y="2438400"/>
          <p14:tracePt t="137668" x="6457950" y="2463800"/>
          <p14:tracePt t="137685" x="6373813" y="2524125"/>
          <p14:tracePt t="137699" x="6348413" y="2557463"/>
          <p14:tracePt t="137715" x="6288088" y="2676525"/>
          <p14:tracePt t="137737" x="6254750" y="2846388"/>
          <p14:tracePt t="137752" x="6254750" y="3059113"/>
          <p14:tracePt t="137768" x="6262688" y="3178175"/>
          <p14:tracePt t="137784" x="6348413" y="3398838"/>
          <p14:tracePt t="137799" x="6399213" y="3475038"/>
          <p14:tracePt t="137813" x="6510338" y="3568700"/>
          <p14:tracePt t="137825" x="6594475" y="3603625"/>
          <p14:tracePt t="137845" x="6781800" y="3603625"/>
          <p14:tracePt t="137861" x="6883400" y="3552825"/>
          <p14:tracePt t="137874" x="7061200" y="3348038"/>
          <p14:tracePt t="137890" x="7146925" y="3211513"/>
          <p14:tracePt t="137906" x="7299325" y="2889250"/>
          <p14:tracePt t="137921" x="7350125" y="2719388"/>
          <p14:tracePt t="137937" x="7359650" y="2447925"/>
          <p14:tracePt t="137953" x="7342188" y="2260600"/>
          <p14:tracePt t="137968" x="7291388" y="2184400"/>
          <p14:tracePt t="137984" x="7113588" y="2047875"/>
          <p14:tracePt t="138000" x="6959600" y="1997075"/>
          <p14:tracePt t="138015" x="6738938" y="1979613"/>
          <p14:tracePt t="138037" x="6535738" y="2005013"/>
          <p14:tracePt t="138053" x="6442075" y="2039938"/>
          <p14:tracePt t="138061" x="6391275" y="2082800"/>
          <p14:tracePt t="138073" x="6338888" y="2124075"/>
          <p14:tracePt t="138089" x="6254750" y="2252663"/>
          <p14:tracePt t="138112" x="6211888" y="2481263"/>
          <p14:tracePt t="138120" x="6203950" y="2592388"/>
          <p14:tracePt t="138137" x="6229350" y="2838450"/>
          <p14:tracePt t="138153" x="6272213" y="2965450"/>
          <p14:tracePt t="138168" x="6381750" y="3186113"/>
          <p14:tracePt t="138184" x="6432550" y="3279775"/>
          <p14:tracePt t="138199" x="6569075" y="3424238"/>
          <p14:tracePt t="138221" x="6824663" y="3535363"/>
          <p14:tracePt t="138237" x="7104063" y="3560763"/>
          <p14:tracePt t="138252" x="7248525" y="3543300"/>
          <p14:tracePt t="138268" x="7494588" y="3408363"/>
          <p14:tracePt t="138284" x="7588250" y="3330575"/>
          <p14:tracePt t="138299" x="7758113" y="3067050"/>
          <p14:tracePt t="138316" x="7810500" y="2940050"/>
          <p14:tracePt t="138317" x="7810500" y="2795588"/>
          <p14:tracePt t="138337" x="7758113" y="2524125"/>
          <p14:tracePt t="138353" x="7673975" y="2405063"/>
          <p14:tracePt t="138368" x="7385050" y="2192338"/>
          <p14:tracePt t="138384" x="7180263" y="2116138"/>
          <p14:tracePt t="138400" x="6840538" y="2073275"/>
          <p14:tracePt t="138416" x="6713538" y="2090738"/>
          <p14:tracePt t="138421" x="6611938" y="2141538"/>
          <p14:tracePt t="138438" x="6475413" y="2319338"/>
          <p14:tracePt t="138453" x="6391275" y="2473325"/>
          <p14:tracePt t="138469" x="6330950" y="2752725"/>
          <p14:tracePt t="138484" x="6330950" y="2897188"/>
          <p14:tracePt t="138500" x="6348413" y="3152775"/>
          <p14:tracePt t="138516" x="6399213" y="3254375"/>
          <p14:tracePt t="138539" x="6467475" y="3373438"/>
          <p14:tracePt t="138539" x="6510338" y="3408363"/>
          <p14:tracePt t="138554" x="6551613" y="3441700"/>
          <p14:tracePt t="138569" x="6688138" y="3449638"/>
          <p14:tracePt t="138585" x="6756400" y="3449638"/>
          <p14:tracePt t="138600" x="6875463" y="3449638"/>
          <p14:tracePt t="138616" x="6908800" y="3433763"/>
          <p14:tracePt t="138622" x="6934200" y="3416300"/>
          <p14:tracePt t="138638" x="6951663" y="3408363"/>
          <p14:tracePt t="138654" x="6969125" y="3390900"/>
          <p14:tracePt t="138903" x="6969125" y="3475038"/>
          <p14:tracePt t="138918" x="6943725" y="3560763"/>
          <p14:tracePt t="138938" x="6908800" y="3883025"/>
          <p14:tracePt t="138954" x="6908800" y="4291013"/>
          <p14:tracePt t="138969" x="6908800" y="4435475"/>
          <p14:tracePt t="138985" x="6969125" y="4622800"/>
          <p14:tracePt t="139001" x="7002463" y="4691063"/>
          <p14:tracePt t="139016" x="7096125" y="4749800"/>
          <p14:tracePt t="139029" x="7164388" y="4767263"/>
          <p14:tracePt t="139045" x="7283450" y="4759325"/>
          <p14:tracePt t="139061" x="7334250" y="4716463"/>
          <p14:tracePt t="139073" x="7385050" y="4673600"/>
          <p14:tracePt t="139089" x="7512050" y="4460875"/>
          <p14:tracePt t="139105" x="7580313" y="4206875"/>
          <p14:tracePt t="139121" x="7580313" y="4105275"/>
          <p14:tracePt t="139142" x="7580313" y="3935413"/>
          <p14:tracePt t="139159" x="7521575" y="3798888"/>
          <p14:tracePt t="139172" x="7461250" y="3738563"/>
          <p14:tracePt t="139188" x="7248525" y="3611563"/>
          <p14:tracePt t="139203" x="7129463" y="3578225"/>
          <p14:tracePt t="139227" x="6781800" y="3594100"/>
          <p14:tracePt t="139243" x="6688138" y="3629025"/>
          <p14:tracePt t="139257" x="6535738" y="3679825"/>
          <p14:tracePt t="139287" x="6391275" y="3748088"/>
          <p14:tracePt t="139301" x="6356350" y="3763963"/>
          <p14:tracePt t="139317" x="6323013" y="3781425"/>
          <p14:tracePt t="139327" x="6313488" y="3781425"/>
          <p14:tracePt t="139343" x="6305550" y="3790950"/>
          <p14:tracePt t="139442" x="6305550" y="3781425"/>
          <p14:tracePt t="139457" x="6365875" y="3756025"/>
          <p14:tracePt t="139458" x="6457950" y="3697288"/>
          <p14:tracePt t="139472" x="6561138" y="3662363"/>
          <p14:tracePt t="139488" x="6772275" y="3603625"/>
          <p14:tracePt t="139504" x="6891338" y="3603625"/>
          <p14:tracePt t="139519" x="7104063" y="3619500"/>
          <p14:tracePt t="139542" x="7291388" y="3687763"/>
          <p14:tracePt t="139558" x="7359650" y="3730625"/>
          <p14:tracePt t="139573" x="7443788" y="3798888"/>
          <p14:tracePt t="139589" x="7512050" y="3857625"/>
          <p14:tracePt t="139604" x="7529513" y="3883025"/>
          <p14:tracePt t="139619" x="7546975" y="3935413"/>
          <p14:tracePt t="139644" x="7554913" y="3968750"/>
          <p14:tracePt t="139658" x="7562850" y="3994150"/>
          <p14:tracePt t="139673" x="7562850" y="4027488"/>
          <p14:tracePt t="139688" x="7562850" y="4044950"/>
          <p14:tracePt t="139704" x="7562850" y="4079875"/>
          <p14:tracePt t="139720" x="7546975" y="4121150"/>
          <p14:tracePt t="139743" x="7504113" y="4156075"/>
          <p14:tracePt t="139759" x="7478713" y="4189413"/>
          <p14:tracePt t="139773" x="7418388" y="4249738"/>
          <p14:tracePt t="139789" x="7350125" y="4275138"/>
          <p14:tracePt t="139804" x="7172325" y="4359275"/>
          <p14:tracePt t="139820" x="7045325" y="4376738"/>
          <p14:tracePt t="139826" x="6916738" y="4394200"/>
          <p14:tracePt t="139843" x="6645275" y="4402138"/>
          <p14:tracePt t="139855" x="6510338" y="4402138"/>
          <p14:tracePt t="139872" x="6280150" y="4376738"/>
          <p14:tracePt t="139887" x="6194425" y="4368800"/>
          <p14:tracePt t="139903" x="6076950" y="4341813"/>
          <p14:tracePt t="139918" x="6024563" y="4333875"/>
          <p14:tracePt t="139944" x="5948363" y="4325938"/>
          <p14:tracePt t="139959" x="5932488" y="4316413"/>
          <p14:tracePt t="139976" x="5922963" y="4308475"/>
          <p14:tracePt t="139991" x="5915025" y="4291013"/>
          <p14:tracePt t="140006" x="5915025" y="4232275"/>
          <p14:tracePt t="140013" x="5915025" y="4181475"/>
          <p14:tracePt t="140030" x="5922963" y="4113213"/>
          <p14:tracePt t="140045" x="5991225" y="3994150"/>
          <p14:tracePt t="140059" x="6024563" y="3943350"/>
          <p14:tracePt t="140075" x="6211888" y="3824288"/>
          <p14:tracePt t="140094" x="6483350" y="3763963"/>
          <p14:tracePt t="140110" x="6611938" y="3756025"/>
          <p14:tracePt t="140126" x="6824663" y="3773488"/>
          <p14:tracePt t="140146" x="7002463" y="3841750"/>
          <p14:tracePt t="140161" x="7078663" y="3892550"/>
          <p14:tracePt t="140177" x="7197725" y="4002088"/>
          <p14:tracePt t="140192" x="7258050" y="4062413"/>
          <p14:tracePt t="140210" x="7342188" y="4214813"/>
          <p14:tracePt t="140226" x="7359650" y="4341813"/>
          <p14:tracePt t="140245" x="7359650" y="4427538"/>
          <p14:tracePt t="140260" x="7359650" y="4470400"/>
          <p14:tracePt t="140276" x="7299325" y="4579938"/>
          <p14:tracePt t="140292" x="7232650" y="4648200"/>
          <p14:tracePt t="140309" x="7010400" y="4775200"/>
          <p14:tracePt t="140324" x="6891338" y="4802188"/>
          <p14:tracePt t="140345" x="6637338" y="4810125"/>
          <p14:tracePt t="140361" x="6416675" y="4716463"/>
          <p14:tracePt t="140377" x="6272213" y="4605338"/>
          <p14:tracePt t="140392" x="6237288" y="4572000"/>
          <p14:tracePt t="140409" x="6194425" y="4495800"/>
          <p14:tracePt t="140424" x="6186488" y="4460875"/>
          <p14:tracePt t="140445" x="6186488" y="4394200"/>
          <p14:tracePt t="140461" x="6254750" y="4300538"/>
          <p14:tracePt t="140477" x="6323013" y="4224338"/>
          <p14:tracePt t="140478" x="6424613" y="4138613"/>
          <p14:tracePt t="140492" x="6543675" y="4062413"/>
          <p14:tracePt t="140508" x="6756400" y="3943350"/>
          <p14:tracePt t="140524" x="6858000" y="3908425"/>
          <p14:tracePt t="140530" x="6969125" y="3883025"/>
          <p14:tracePt t="140546" x="7070725" y="3883025"/>
          <p14:tracePt t="140562" x="7240588" y="3883025"/>
          <p14:tracePt t="140577" x="7316788" y="3883025"/>
          <p14:tracePt t="140593" x="7392988" y="3925888"/>
          <p14:tracePt t="140610" x="7461250" y="3968750"/>
          <p14:tracePt t="140625" x="7478713" y="3994150"/>
          <p14:tracePt t="140648" x="7529513" y="4079875"/>
          <p14:tracePt t="140662" x="7546975" y="4138613"/>
          <p14:tracePt t="140678" x="7546975" y="4171950"/>
          <p14:tracePt t="140693" x="7546975" y="4240213"/>
          <p14:tracePt t="140710" x="7546975" y="4291013"/>
          <p14:tracePt t="140726" x="7537450" y="4316413"/>
          <p14:tracePt t="140730" x="7521575" y="4351338"/>
          <p14:tracePt t="140750" x="7443788" y="4427538"/>
          <p14:tracePt t="140762" x="7377113" y="4478338"/>
          <p14:tracePt t="140778" x="7291388" y="4529138"/>
          <p14:tracePt t="140793" x="7088188" y="4579938"/>
          <p14:tracePt t="140810" x="7002463" y="4579938"/>
          <p14:tracePt t="140825" x="6815138" y="4572000"/>
          <p14:tracePt t="140842" x="6662738" y="4495800"/>
          <p14:tracePt t="140854" x="6611938" y="4460875"/>
          <p14:tracePt t="140876" x="6561138" y="4419600"/>
          <p14:tracePt t="140892" x="6551613" y="4410075"/>
          <p14:tracePt t="140906" x="6551613" y="4402138"/>
          <p14:tracePt t="140946" x="6543675" y="4402138"/>
          <p14:tracePt t="141886" x="6543675" y="4394200"/>
          <p14:tracePt t="141902" x="6543675" y="4384675"/>
          <p14:tracePt t="141917" x="6543675" y="4376738"/>
          <p14:tracePt t="141932" x="6577013" y="4359275"/>
          <p14:tracePt t="141948" x="6602413" y="4351338"/>
          <p14:tracePt t="141963" x="6645275" y="4325938"/>
          <p14:tracePt t="141979" x="6670675" y="4308475"/>
          <p14:tracePt t="141995" x="6688138" y="4300538"/>
          <p14:tracePt t="142010" x="6696075" y="4300538"/>
          <p14:tracePt t="142026" x="6705600" y="4300538"/>
          <p14:tracePt t="142103" x="6696075" y="4300538"/>
          <p14:tracePt t="142119" x="6680200" y="4325938"/>
          <p14:tracePt t="142133" x="6619875" y="4394200"/>
          <p14:tracePt t="142133" x="6551613" y="4486275"/>
          <p14:tracePt t="142148" x="6467475" y="4622800"/>
          <p14:tracePt t="142164" x="6297613" y="4852988"/>
          <p14:tracePt t="142179" x="6254750" y="4929188"/>
          <p14:tracePt t="142195" x="6203950" y="4987925"/>
          <p14:tracePt t="142211" x="6194425" y="5005388"/>
          <p14:tracePt t="142226" x="6186488" y="5022850"/>
          <p14:tracePt t="142296" x="6221413" y="4987925"/>
          <p14:tracePt t="142311" x="6254750" y="4954588"/>
          <p14:tracePt t="142326" x="6373813" y="4818063"/>
          <p14:tracePt t="142350" x="6510338" y="4665663"/>
          <p14:tracePt t="142364" x="6577013" y="4597400"/>
          <p14:tracePt t="142380" x="6688138" y="4460875"/>
          <p14:tracePt t="142396" x="6738938" y="4394200"/>
          <p14:tracePt t="142411" x="6764338" y="4351338"/>
          <p14:tracePt t="142427" x="6781800" y="4333875"/>
          <p14:tracePt t="142449" x="6789738" y="4333875"/>
          <p14:tracePt t="142464" x="6789738" y="4325938"/>
          <p14:tracePt t="142549" x="6807200" y="4333875"/>
          <p14:tracePt t="142565" x="6832600" y="4351338"/>
          <p14:tracePt t="142580" x="6875463" y="4384675"/>
          <p14:tracePt t="142596" x="6900863" y="4410075"/>
          <p14:tracePt t="142612" x="6943725" y="4445000"/>
          <p14:tracePt t="142627" x="6951663" y="4452938"/>
          <p14:tracePt t="142649" x="6977063" y="4460875"/>
          <p14:tracePt t="142665" x="6977063" y="4470400"/>
          <p14:tracePt t="142734" x="6969125" y="4460875"/>
          <p14:tracePt t="142756" x="6916738" y="4394200"/>
          <p14:tracePt t="142765" x="6875463" y="4341813"/>
          <p14:tracePt t="142781" x="6840538" y="4283075"/>
          <p14:tracePt t="142797" x="6832600" y="4265613"/>
          <p14:tracePt t="142812" x="6824663" y="4257675"/>
          <p14:tracePt t="142850" x="6824663" y="4249738"/>
          <p14:tracePt t="142887" x="6832600" y="4249738"/>
          <p14:tracePt t="142903" x="6883400" y="4283075"/>
          <p14:tracePt t="142918" x="6926263" y="4333875"/>
          <p14:tracePt t="142934" x="7010400" y="4419600"/>
          <p14:tracePt t="142950" x="7061200" y="4478338"/>
          <p14:tracePt t="142965" x="7138988" y="4554538"/>
          <p14:tracePt t="142981" x="7180263" y="4597400"/>
          <p14:tracePt t="142997" x="7197725" y="4622800"/>
          <p14:tracePt t="143012" x="7240588" y="4657725"/>
          <p14:tracePt t="143029" x="7258050" y="4683125"/>
          <p14:tracePt t="143045" x="7299325" y="4716463"/>
          <p14:tracePt t="143061" x="7308850" y="4733925"/>
          <p14:tracePt t="143089" x="7334250" y="4749800"/>
          <p14:tracePt t="143119" x="7342188" y="4749800"/>
          <p14:tracePt t="143168" x="7334250" y="4683125"/>
          <p14:tracePt t="143184" x="7240588" y="4478338"/>
          <p14:tracePt t="143199" x="7180263" y="4376738"/>
          <p14:tracePt t="143227" x="7121525" y="4232275"/>
          <p14:tracePt t="143239" x="7121525" y="4214813"/>
          <p14:tracePt t="143268" x="7121525" y="4197350"/>
          <p14:tracePt t="143284" x="7129463" y="4189413"/>
          <p14:tracePt t="143299" x="7138988" y="4189413"/>
          <p14:tracePt t="143315" x="7240588" y="4189413"/>
          <p14:tracePt t="143330" x="7316788" y="4189413"/>
          <p14:tracePt t="143353" x="7512050" y="4232275"/>
          <p14:tracePt t="143369" x="7716838" y="4283075"/>
          <p14:tracePt t="143384" x="7793038" y="4308475"/>
          <p14:tracePt t="143399" x="7877175" y="4333875"/>
          <p14:tracePt t="143415" x="7894638" y="4341813"/>
          <p14:tracePt t="143431" x="7902575" y="4341813"/>
          <p14:tracePt t="143439" x="7912100" y="4341813"/>
          <p14:tracePt t="143754" x="7902575" y="4341813"/>
          <p14:tracePt t="143773" x="7877175" y="4325938"/>
          <p14:tracePt t="143785" x="7851775" y="4300538"/>
          <p14:tracePt t="143800" x="7800975" y="4257675"/>
          <p14:tracePt t="143816" x="7775575" y="4214813"/>
          <p14:tracePt t="143832" x="7724775" y="4171950"/>
          <p14:tracePt t="143855" x="7699375" y="4164013"/>
          <p14:tracePt t="143873" x="7691438" y="4146550"/>
          <p14:tracePt t="143934" x="7699375" y="4146550"/>
          <p14:tracePt t="143955" x="7810500" y="4189413"/>
          <p14:tracePt t="143972" x="8005763" y="4257675"/>
          <p14:tracePt t="143986" x="8089900" y="4283075"/>
          <p14:tracePt t="144002" x="8183563" y="4308475"/>
          <p14:tracePt t="144017" x="8208963" y="4316413"/>
          <p14:tracePt t="144033" x="8234363" y="4316413"/>
          <p14:tracePt t="144087" x="8243888" y="4316413"/>
          <p14:tracePt t="144228" x="8218488" y="4316413"/>
          <p14:tracePt t="144239" x="8175625" y="4316413"/>
          <p14:tracePt t="144255" x="8047038" y="4316413"/>
          <p14:tracePt t="144282" x="7861300" y="4316413"/>
          <p14:tracePt t="144297" x="7623175" y="4341813"/>
          <p14:tracePt t="144313" x="7469188" y="4384675"/>
          <p14:tracePt t="144328" x="7205663" y="4495800"/>
          <p14:tracePt t="144340" x="7104063" y="4554538"/>
          <p14:tracePt t="144355" x="7019925" y="4622800"/>
          <p14:tracePt t="144371" x="7002463" y="4630738"/>
          <p14:tracePt t="144388" x="6985000" y="4640263"/>
          <p14:tracePt t="144456" x="7010400" y="4657725"/>
          <p14:tracePt t="144471" x="7053263" y="4665663"/>
          <p14:tracePt t="144488" x="7197725" y="4699000"/>
          <p14:tracePt t="144504" x="7291388" y="4716463"/>
          <p14:tracePt t="144520" x="7521575" y="4767263"/>
          <p14:tracePt t="144534" x="7623175" y="4802188"/>
          <p14:tracePt t="144556" x="7742238" y="4827588"/>
          <p14:tracePt t="144572" x="7783513" y="4835525"/>
          <p14:tracePt t="144588" x="7793038" y="4843463"/>
          <p14:tracePt t="144672" x="7793038" y="4852988"/>
          <p14:tracePt t="144688" x="7750175" y="4852988"/>
          <p14:tracePt t="144704" x="7716838" y="4852988"/>
          <p14:tracePt t="144719" x="7666038" y="4852988"/>
          <p14:tracePt t="144734" x="7639050" y="4852988"/>
          <p14:tracePt t="144757" x="7613650" y="4852988"/>
          <p14:tracePt t="144772" x="7605713" y="4852988"/>
          <p14:tracePt t="144803" x="7597775" y="4852988"/>
          <p14:tracePt t="144872" x="7588250" y="4852988"/>
          <p14:tracePt t="144888" x="7572375" y="4852988"/>
          <p14:tracePt t="144902" x="7537450" y="4843463"/>
          <p14:tracePt t="144916" x="7521575" y="4835525"/>
          <p14:tracePt t="144932" x="7486650" y="4835525"/>
          <p14:tracePt t="144957" x="7443788" y="4835525"/>
          <p14:tracePt t="144973" x="7418388" y="4835525"/>
          <p14:tracePt t="144988" x="7410450" y="4835525"/>
          <p14:tracePt t="145058" x="7410450" y="4843463"/>
          <p14:tracePt t="145086" x="7418388" y="4852988"/>
          <p14:tracePt t="145306" x="7418388" y="4868863"/>
          <p14:tracePt t="145321" x="7410450" y="4903788"/>
          <p14:tracePt t="145337" x="7324725" y="5022850"/>
          <p14:tracePt t="145357" x="7138988" y="5208588"/>
          <p14:tracePt t="145373" x="6994525" y="5327650"/>
          <p14:tracePt t="145388" x="6746875" y="5532438"/>
          <p14:tracePt t="145405" x="6577013" y="5668963"/>
          <p14:tracePt t="145420" x="6510338" y="5710238"/>
          <p14:tracePt t="145437" x="6450013" y="5761038"/>
          <p14:tracePt t="145458" x="6424613" y="5778500"/>
          <p14:tracePt t="145489" x="6424613" y="5788025"/>
          <p14:tracePt t="145504" x="6424613" y="5803900"/>
          <p14:tracePt t="145520" x="6432550" y="5838825"/>
          <p14:tracePt t="145537" x="6500813" y="5922963"/>
          <p14:tracePt t="145558" x="6594475" y="6024563"/>
          <p14:tracePt t="145573" x="6670675" y="6092825"/>
          <p14:tracePt t="145589" x="6883400" y="6221413"/>
          <p14:tracePt t="145605" x="7002463" y="6246813"/>
          <p14:tracePt t="145620" x="7240588" y="6254750"/>
          <p14:tracePt t="145637" x="7461250" y="6194425"/>
          <p14:tracePt t="145658" x="7623175" y="6092825"/>
          <p14:tracePt t="145674" x="7681913" y="6042025"/>
          <p14:tracePt t="145689" x="7758113" y="5940425"/>
          <p14:tracePt t="145705" x="7793038" y="5905500"/>
          <p14:tracePt t="145721" x="7810500" y="5829300"/>
          <p14:tracePt t="145737" x="7810500" y="5795963"/>
          <p14:tracePt t="145761" x="7750175" y="5702300"/>
          <p14:tracePt t="145774" x="7681913" y="5659438"/>
          <p14:tracePt t="145790" x="7453313" y="5575300"/>
          <p14:tracePt t="145805" x="7324725" y="5565775"/>
          <p14:tracePt t="145821" x="7070725" y="5565775"/>
          <p14:tracePt t="145837" x="6951663" y="5591175"/>
          <p14:tracePt t="145843" x="6840538" y="5626100"/>
          <p14:tracePt t="145861" x="6670675" y="5710238"/>
          <p14:tracePt t="145874" x="6619875" y="5745163"/>
          <p14:tracePt t="145890" x="6569075" y="5821363"/>
          <p14:tracePt t="145904" x="6535738" y="5880100"/>
          <p14:tracePt t="145917" x="6526213" y="5957888"/>
          <p14:tracePt t="145937" x="6526213" y="6110288"/>
          <p14:tracePt t="145959" x="6577013" y="6262688"/>
          <p14:tracePt t="145975" x="6670675" y="6399213"/>
          <p14:tracePt t="145990" x="6799263" y="6510338"/>
          <p14:tracePt t="146006" x="6875463" y="6569075"/>
          <p14:tracePt t="146022" x="7045325" y="6627813"/>
          <p14:tracePt t="146037" x="7129463" y="6645275"/>
          <p14:tracePt t="146044" x="7215188" y="6645275"/>
          <p14:tracePt t="146059" x="7308850" y="6645275"/>
          <p14:tracePt t="146087" x="7562850" y="6561138"/>
          <p14:tracePt t="146106" x="7666038" y="6483350"/>
          <p14:tracePt t="146120" x="7707313" y="6442075"/>
          <p14:tracePt t="146133" x="7767638" y="6323013"/>
          <p14:tracePt t="146144" x="7793038" y="6254750"/>
          <p14:tracePt t="146159" x="7800975" y="6194425"/>
          <p14:tracePt t="146175" x="7800975" y="6084888"/>
          <p14:tracePt t="146191" x="7800975" y="6034088"/>
          <p14:tracePt t="146208" x="7724775" y="5940425"/>
          <p14:tracePt t="146222" x="7699375" y="5889625"/>
          <p14:tracePt t="146238" x="7537450" y="5761038"/>
          <p14:tracePt t="146260" x="7334250" y="5694363"/>
          <p14:tracePt t="146282" x="7180263" y="5694363"/>
          <p14:tracePt t="146298" x="7045325" y="5753100"/>
          <p14:tracePt t="146314" x="6908800" y="5897563"/>
          <p14:tracePt t="146329" x="6840538" y="5999163"/>
          <p14:tracePt t="146344" x="6731000" y="6221413"/>
          <p14:tracePt t="146360" x="6713538" y="6313488"/>
          <p14:tracePt t="146375" x="6696075" y="6467475"/>
          <p14:tracePt t="146391" x="6696075" y="6543675"/>
          <p14:tracePt t="146406" x="6764338" y="6654800"/>
          <p14:tracePt t="146422" x="6832600" y="6721475"/>
          <p14:tracePt t="146438" x="7053263" y="6850063"/>
          <p14:tracePt t="146506" x="7767638" y="6731000"/>
          <p14:tracePt t="146522" x="7800975" y="6688138"/>
          <p14:tracePt t="146537" x="7877175" y="6551613"/>
          <p14:tracePt t="146559" x="7902575" y="6416675"/>
          <p14:tracePt t="146575" x="7902575" y="6330950"/>
          <p14:tracePt t="146591" x="7902575" y="6229350"/>
          <p14:tracePt t="146606" x="7902575" y="6153150"/>
          <p14:tracePt t="146622" x="7886700" y="6135688"/>
          <p14:tracePt t="146637" x="7835900" y="6092825"/>
          <p14:tracePt t="146660" x="7724775" y="6042025"/>
          <p14:tracePt t="146675" x="7639050" y="6034088"/>
          <p14:tracePt t="146691" x="7494588" y="6024563"/>
          <p14:tracePt t="146706" x="7427913" y="6024563"/>
          <p14:tracePt t="146722" x="7350125" y="6024563"/>
          <p14:tracePt t="146738" x="7324725" y="6024563"/>
          <p14:tracePt t="146760" x="7308850" y="6034088"/>
          <p14:tracePt t="147824" x="7324725" y="6034088"/>
          <p14:tracePt t="147840" x="7359650" y="6034088"/>
          <p14:tracePt t="147862" x="7385050" y="6034088"/>
          <p14:tracePt t="147878" x="7402513" y="6034088"/>
          <p14:tracePt t="147893" x="7418388" y="6024563"/>
          <p14:tracePt t="147909" x="7443788" y="6024563"/>
          <p14:tracePt t="147924" x="7443788" y="6016625"/>
          <p14:tracePt t="147936" x="7461250" y="6016625"/>
          <p14:tracePt t="147948" x="7461250" y="6008688"/>
          <p14:tracePt t="148264" x="7494588" y="5932488"/>
          <p14:tracePt t="148279" x="7512050" y="5872163"/>
          <p14:tracePt t="148295" x="7597775" y="5651500"/>
          <p14:tracePt t="148311" x="7631113" y="5524500"/>
          <p14:tracePt t="148326" x="7707313" y="5319713"/>
          <p14:tracePt t="148342" x="7732713" y="5243513"/>
          <p14:tracePt t="148364" x="7793038" y="5106988"/>
          <p14:tracePt t="148380" x="7810500" y="5081588"/>
          <p14:tracePt t="148395" x="7826375" y="5056188"/>
          <p14:tracePt t="148412" x="7843838" y="5038725"/>
          <p14:tracePt t="148426" x="7861300" y="5022850"/>
          <p14:tracePt t="148442" x="7877175" y="5005388"/>
          <p14:tracePt t="148450" x="7894638" y="4979988"/>
          <p14:tracePt t="148467" x="7954963" y="4946650"/>
          <p14:tracePt t="148480" x="7980363" y="4919663"/>
          <p14:tracePt t="148496" x="8039100" y="4886325"/>
          <p14:tracePt t="148512" x="8064500" y="4878388"/>
          <p14:tracePt t="148527" x="8115300" y="4860925"/>
          <p14:tracePt t="148543" x="8124825" y="4843463"/>
          <p14:tracePt t="148567" x="8150225" y="4827588"/>
          <p14:tracePt t="148582" x="8158163" y="4827588"/>
          <p14:tracePt t="148627" x="8158163" y="4818063"/>
          <p14:tracePt t="148643" x="8166100" y="4818063"/>
          <p14:tracePt t="148667" x="8166100" y="4810125"/>
          <p14:tracePt t="148680" x="8175625" y="4802188"/>
          <p14:tracePt t="148696" x="8175625" y="4775200"/>
          <p14:tracePt t="148712" x="8175625" y="4759325"/>
          <p14:tracePt t="148727" x="8175625" y="4699000"/>
          <p14:tracePt t="148743" x="8166100" y="4665663"/>
          <p14:tracePt t="148750" x="8150225" y="4622800"/>
          <p14:tracePt t="148767" x="8115300" y="4572000"/>
          <p14:tracePt t="148768" x="8064500" y="4503738"/>
          <p14:tracePt t="148781" x="7996238" y="4410075"/>
          <p14:tracePt t="148796" x="7886700" y="4316413"/>
          <p14:tracePt t="148813" x="7691438" y="4130675"/>
          <p14:tracePt t="148828" x="7529513" y="4011613"/>
          <p14:tracePt t="148844" x="7478713" y="3968750"/>
          <p14:tracePt t="149697" x="7512050" y="4011613"/>
          <p14:tracePt t="149717" x="7631113" y="4130675"/>
          <p14:tracePt t="149729" x="7707313" y="4206875"/>
          <p14:tracePt t="149745" x="7800975" y="4275138"/>
          <p14:tracePt t="149767" x="7988300" y="4445000"/>
          <p14:tracePt t="149784" x="8021638" y="4486275"/>
          <p14:tracePt t="149799" x="8064500" y="4538663"/>
          <p14:tracePt t="149816" x="8081963" y="4546600"/>
          <p14:tracePt t="149829" x="8089900" y="4572000"/>
          <p14:tracePt t="149867" x="8099425" y="4579938"/>
          <p14:tracePt t="149898" x="8115300" y="4589463"/>
          <p14:tracePt t="149916" x="8115300" y="4597400"/>
          <p14:tracePt t="149929" x="8150225" y="4605338"/>
          <p14:tracePt t="149945" x="8175625" y="4605338"/>
          <p14:tracePt t="149951" x="8201025" y="4605338"/>
          <p14:tracePt t="149967" x="8243888" y="4614863"/>
          <p14:tracePt t="149979" x="8345488" y="4640263"/>
          <p14:tracePt t="149995" x="8421688" y="4657725"/>
          <p14:tracePt t="150011" x="8583613" y="4699000"/>
          <p14:tracePt t="150027" x="8642350" y="4724400"/>
          <p14:tracePt t="150042" x="8710613" y="4733925"/>
          <p14:tracePt t="150069" x="8736013" y="4733925"/>
          <p14:tracePt t="150070" x="8743950" y="4733925"/>
          <p14:tracePt t="150145" x="8743950" y="4741863"/>
          <p14:tracePt t="150168" x="8736013" y="4741863"/>
          <p14:tracePt t="150183" x="8685213" y="4741863"/>
          <p14:tracePt t="150199" x="8642350" y="4741863"/>
          <p14:tracePt t="150226" x="8464550" y="4741863"/>
          <p14:tracePt t="150242" x="8388350" y="4749800"/>
          <p14:tracePt t="150252" x="8362950" y="4749800"/>
          <p14:tracePt t="150269" x="8353425" y="4749800"/>
          <p14:tracePt t="150283" x="8335963" y="4749800"/>
          <p14:tracePt t="150299" x="8328025" y="4749800"/>
          <p14:tracePt t="150368" x="8328025" y="4759325"/>
          <p14:tracePt t="150384" x="8328025" y="4767263"/>
          <p14:tracePt t="150415" x="8320088" y="4784725"/>
          <p14:tracePt t="150432" x="8310563" y="4792663"/>
          <p14:tracePt t="150447" x="8310563" y="4810125"/>
          <p14:tracePt t="150468" x="8294688" y="4835525"/>
          <p14:tracePt t="150484" x="8277225" y="4860925"/>
          <p14:tracePt t="150499" x="8269288" y="4868863"/>
          <p14:tracePt t="150516" x="8251825" y="4886325"/>
          <p14:tracePt t="154515" x="8031163" y="4962525"/>
          <p14:tracePt t="154535" x="7232650" y="5132388"/>
          <p14:tracePt t="154545" x="6738938" y="5175250"/>
          <p14:tracePt t="154557" x="6237288" y="5218113"/>
          <p14:tracePt t="154576" x="5260975" y="5353050"/>
          <p14:tracePt t="154595" x="4503738" y="5464175"/>
          <p14:tracePt t="154605" x="4232275" y="5497513"/>
          <p14:tracePt t="154627" x="3900488" y="5549900"/>
          <p14:tracePt t="154636" x="3798888" y="5557838"/>
          <p14:tracePt t="154656" x="3705225" y="5591175"/>
          <p14:tracePt t="154668" x="3679825" y="5600700"/>
          <p14:tracePt t="154686" x="3671888" y="5600700"/>
          <p14:tracePt t="154717" x="3671888" y="5608638"/>
          <p14:tracePt t="154737" x="3671888" y="5616575"/>
          <p14:tracePt t="154747" x="3671888" y="5634038"/>
          <p14:tracePt t="154767" x="3705225" y="5684838"/>
          <p14:tracePt t="154778" x="3730625" y="5719763"/>
          <p14:tracePt t="154797" x="3756025" y="5753100"/>
          <p14:tracePt t="154807" x="3781425" y="5770563"/>
          <p14:tracePt t="154828" x="3816350" y="5795963"/>
          <p14:tracePt t="154840" x="3841750" y="5795963"/>
          <p14:tracePt t="154858" x="3900488" y="5795963"/>
          <p14:tracePt t="154870" x="3935413" y="5788025"/>
          <p14:tracePt t="154888" x="3994150" y="5753100"/>
          <p14:tracePt t="154910" x="4019550" y="5735638"/>
          <p14:tracePt t="154939" x="4027488" y="5727700"/>
          <p14:tracePt t="154949" x="4037013" y="5727700"/>
          <p14:tracePt t="154999" x="4037013" y="5735638"/>
          <p14:tracePt t="155011" x="4011613" y="5753100"/>
          <p14:tracePt t="155032" x="3960813" y="5803900"/>
          <p14:tracePt t="155041" x="3935413" y="5829300"/>
          <p14:tracePt t="155061" x="3900488" y="5838825"/>
          <p14:tracePt t="155076" x="3892550" y="5846763"/>
          <p14:tracePt t="155371" x="3806825" y="5694363"/>
          <p14:tracePt t="155387" x="3484563" y="5183188"/>
          <p14:tracePt t="155403" x="2481263" y="3883025"/>
          <p14:tracePt t="155419" x="1989138" y="3322638"/>
          <p14:tracePt t="155435" x="1062038" y="2413000"/>
          <p14:tracePt t="155452" x="527050" y="2005013"/>
          <p14:tracePt t="155463" x="400050" y="1946275"/>
          <p14:tracePt t="155479" x="314325" y="1920875"/>
          <p14:tracePt t="155496" x="220663" y="1911350"/>
          <p14:tracePt t="155779" x="203200" y="1911350"/>
          <p14:tracePt t="155792" x="169863" y="1895475"/>
        </p14:tracePtLst>
      </p14:laserTraceLst>
    </p:ext>
  </p:extLs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7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209800" y="304800"/>
            <a:ext cx="4191000" cy="64091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9791"/>
    </mc:Choice>
    <mc:Fallback xmlns="">
      <p:transition spd="slow" advTm="29791"/>
    </mc:Fallback>
  </mc:AlternateContent>
  <p:extLst>
    <p:ext uri="{3A86A75C-4F4B-4683-9AE1-C65F6400EC91}">
      <p14:laserTraceLst xmlns:p14="http://schemas.microsoft.com/office/powerpoint/2010/main">
        <p14:tracePtLst>
          <p14:tracePt t="2516" x="4452938" y="5395913"/>
          <p14:tracePt t="2818" x="4460875" y="5370513"/>
          <p14:tracePt t="2843" x="4521200" y="5030788"/>
          <p14:tracePt t="2859" x="4554538" y="4640263"/>
          <p14:tracePt t="2874" x="4683125" y="3636963"/>
          <p14:tracePt t="2890" x="4716463" y="3135313"/>
          <p14:tracePt t="2905" x="4802188" y="2141538"/>
          <p14:tracePt t="2921" x="4818063" y="1733550"/>
          <p14:tracePt t="2927" x="4835525" y="1385888"/>
          <p14:tracePt t="2943" x="4835525" y="917575"/>
          <p14:tracePt t="2959" x="4835525" y="790575"/>
          <p14:tracePt t="2975" x="4827588" y="628650"/>
          <p14:tracePt t="2990" x="4810125" y="569913"/>
          <p14:tracePt t="3006" x="4792663" y="534988"/>
          <p14:tracePt t="3021" x="4784725" y="527050"/>
          <p14:tracePt t="3043" x="4767263" y="519113"/>
          <p14:tracePt t="3059" x="4749800" y="519113"/>
          <p14:tracePt t="3075" x="4741863" y="519113"/>
          <p14:tracePt t="3090" x="4724400" y="519113"/>
          <p14:tracePt t="3106" x="4716463" y="519113"/>
          <p14:tracePt t="3122" x="4699000" y="527050"/>
          <p14:tracePt t="3144" x="4683125" y="534988"/>
          <p14:tracePt t="3159" x="4665663" y="544513"/>
          <p14:tracePt t="3175" x="4657725" y="552450"/>
          <p14:tracePt t="3191" x="4640263" y="552450"/>
          <p14:tracePt t="3462" x="4614863" y="534988"/>
          <p14:tracePt t="3473" x="4579938" y="509588"/>
          <p14:tracePt t="3493" x="4452938" y="441325"/>
          <p14:tracePt t="3505" x="4359275" y="415925"/>
          <p14:tracePt t="3523" x="4189413" y="407988"/>
          <p14:tracePt t="3536" x="4121150" y="407988"/>
          <p14:tracePt t="3554" x="4027488" y="425450"/>
          <p14:tracePt t="3573" x="3951288" y="476250"/>
          <p14:tracePt t="3583" x="3925888" y="484188"/>
          <p14:tracePt t="3597" x="3917950" y="501650"/>
          <p14:tracePt t="3617" x="3857625" y="577850"/>
          <p14:tracePt t="3629" x="3841750" y="636588"/>
          <p14:tracePt t="3647" x="3806825" y="773113"/>
          <p14:tracePt t="3668" x="3798888" y="900113"/>
          <p14:tracePt t="3677" x="3790950" y="960438"/>
          <p14:tracePt t="3697" x="3790950" y="1087438"/>
          <p14:tracePt t="3708" x="3790950" y="1147763"/>
          <p14:tracePt t="3728" x="3806825" y="1257300"/>
          <p14:tracePt t="3740" x="3841750" y="1317625"/>
          <p14:tracePt t="3758" x="3892550" y="1393825"/>
          <p14:tracePt t="3771" x="3960813" y="1427163"/>
          <p14:tracePt t="3788" x="4011613" y="1444625"/>
          <p14:tracePt t="3802" x="4156075" y="1444625"/>
          <p14:tracePt t="3820" x="4232275" y="1436688"/>
          <p14:tracePt t="3833" x="4435475" y="1343025"/>
          <p14:tracePt t="3854" x="4605338" y="1231900"/>
          <p14:tracePt t="3872" x="4716463" y="1112838"/>
          <p14:tracePt t="3903" x="4810125" y="960438"/>
          <p14:tracePt t="3911" x="4860925" y="849313"/>
          <p14:tracePt t="3931" x="4911725" y="663575"/>
          <p14:tracePt t="3941" x="4911725" y="585788"/>
          <p14:tracePt t="3962" x="4919663" y="484188"/>
          <p14:tracePt t="3974" x="4919663" y="400050"/>
          <p14:tracePt t="3992" x="4919663" y="365125"/>
          <p14:tracePt t="4004" x="4868863" y="280988"/>
          <p14:tracePt t="4022" x="4827588" y="230188"/>
          <p14:tracePt t="4042" x="4724400" y="136525"/>
          <p14:tracePt t="4054" x="4614863" y="76200"/>
          <p14:tracePt t="4079" x="4478338" y="50800"/>
          <p14:tracePt t="4104" x="4316413" y="76200"/>
          <p14:tracePt t="4105" x="4240213" y="111125"/>
          <p14:tracePt t="4133" x="4105275" y="195263"/>
          <p14:tracePt t="4145" x="3960813" y="280988"/>
          <p14:tracePt t="4164" x="3892550" y="322263"/>
          <p14:tracePt t="4176" x="3781425" y="433388"/>
          <p14:tracePt t="4194" x="3738563" y="492125"/>
          <p14:tracePt t="4215" x="3646488" y="636588"/>
          <p14:tracePt t="4215" x="3619500" y="714375"/>
          <p14:tracePt t="4245" x="3586163" y="833438"/>
          <p14:tracePt t="4255" x="3578225" y="884238"/>
          <p14:tracePt t="4275" x="3568700" y="960438"/>
          <p14:tracePt t="4287" x="3568700" y="1019175"/>
          <p14:tracePt t="4305" x="3578225" y="1054100"/>
          <p14:tracePt t="4318" x="3636963" y="1130300"/>
          <p14:tracePt t="4336" x="3748088" y="1216025"/>
          <p14:tracePt t="4347" x="3806825" y="1249363"/>
          <p14:tracePt t="4364" x="3883025" y="1266825"/>
          <p14:tracePt t="4379" x="4044950" y="1266825"/>
          <p14:tracePt t="4395" x="4130675" y="1241425"/>
          <p14:tracePt t="4413" x="4341813" y="1138238"/>
          <p14:tracePt t="4425" x="4445000" y="1079500"/>
          <p14:tracePt t="4444" x="4589463" y="977900"/>
          <p14:tracePt t="4464" x="4657725" y="925513"/>
          <p14:tracePt t="4474" x="4673600" y="909638"/>
          <p14:tracePt t="4494" x="4691063" y="884238"/>
          <p14:tracePt t="4504" x="4691063" y="866775"/>
          <p14:tracePt t="4525" x="4691063" y="841375"/>
          <p14:tracePt t="4535" x="4673600" y="823913"/>
          <p14:tracePt t="4553" x="4538663" y="755650"/>
          <p14:tracePt t="4569" x="4445000" y="747713"/>
          <p14:tracePt t="4570" x="4359275" y="747713"/>
          <p14:tracePt t="4583" x="4265613" y="755650"/>
          <p14:tracePt t="4599" x="4113213" y="858838"/>
          <p14:tracePt t="4615" x="4044950" y="960438"/>
          <p14:tracePt t="4630" x="3892550" y="1257300"/>
          <p14:tracePt t="4653" x="3832225" y="1504950"/>
          <p14:tracePt t="4669" x="3832225" y="1589088"/>
          <p14:tracePt t="4670" x="3832225" y="1649413"/>
          <p14:tracePt t="4682" x="3832225" y="1674813"/>
          <p14:tracePt t="4698" x="3841750" y="1708150"/>
          <p14:tracePt t="4714" x="3857625" y="1741488"/>
          <p14:tracePt t="4729" x="3867150" y="1751013"/>
          <p14:tracePt t="4746" x="3875088" y="1758950"/>
          <p14:tracePt t="4756" x="3883025" y="1758950"/>
          <p14:tracePt t="4776" x="3892550" y="1758950"/>
          <p14:tracePt t="5010" x="3883025" y="1809750"/>
          <p14:tracePt t="5020" x="3875088" y="1870075"/>
          <p14:tracePt t="5040" x="3849688" y="2149475"/>
          <p14:tracePt t="5053" x="3849688" y="2379663"/>
          <p14:tracePt t="5072" x="3892550" y="2914650"/>
          <p14:tracePt t="5083" x="3925888" y="3160713"/>
          <p14:tracePt t="5085" x="3968750" y="3355975"/>
          <p14:tracePt t="5102" x="3994150" y="3502025"/>
          <p14:tracePt t="5121" x="4037013" y="3679825"/>
          <p14:tracePt t="5131" x="4052888" y="3730625"/>
          <p14:tracePt t="5152" x="4095750" y="3798888"/>
          <p14:tracePt t="5161" x="4146550" y="3824288"/>
          <p14:tracePt t="5181" x="4283075" y="3857625"/>
          <p14:tracePt t="5191" x="4384675" y="3857625"/>
          <p14:tracePt t="5212" x="4546600" y="3816350"/>
          <p14:tracePt t="5224" x="4622800" y="3773488"/>
          <p14:tracePt t="5242" x="4749800" y="3662363"/>
          <p14:tracePt t="5254" x="4810125" y="3594100"/>
          <p14:tracePt t="5272" x="4919663" y="3416300"/>
          <p14:tracePt t="5292" x="4979988" y="3211513"/>
          <p14:tracePt t="5303" x="4979988" y="3127375"/>
          <p14:tracePt t="5322" x="4962525" y="2940050"/>
          <p14:tracePt t="5334" x="4929188" y="2846388"/>
          <p14:tracePt t="5353" x="4818063" y="2676525"/>
          <p14:tracePt t="5363" x="4767263" y="2617788"/>
          <p14:tracePt t="5380" x="4597400" y="2489200"/>
          <p14:tracePt t="5396" x="4486275" y="2438400"/>
          <p14:tracePt t="5417" x="4275138" y="2422525"/>
          <p14:tracePt t="5426" x="4181475" y="2422525"/>
          <p14:tracePt t="5446" x="3986213" y="2463800"/>
          <p14:tracePt t="5458" x="3849688" y="2532063"/>
          <p14:tracePt t="5476" x="3798888" y="2557463"/>
          <p14:tracePt t="5488" x="3738563" y="2592388"/>
          <p14:tracePt t="5507" x="3713163" y="2608263"/>
          <p14:tracePt t="5527" x="3679825" y="2643188"/>
          <p14:tracePt t="5537" x="3662363" y="2668588"/>
          <p14:tracePt t="5557" x="3636963" y="2719388"/>
          <p14:tracePt t="5571" x="3619500" y="2778125"/>
          <p14:tracePt t="5588" x="3619500" y="2813050"/>
          <p14:tracePt t="5597" x="3619500" y="2855913"/>
          <p14:tracePt t="5617" x="3619500" y="2990850"/>
          <p14:tracePt t="5630" x="3636963" y="3144838"/>
          <p14:tracePt t="5652" x="3662363" y="3263900"/>
          <p14:tracePt t="5660" x="3679825" y="3314700"/>
          <p14:tracePt t="5681" x="3730625" y="3408363"/>
          <p14:tracePt t="5692" x="3756025" y="3433763"/>
          <p14:tracePt t="5711" x="3798888" y="3492500"/>
          <p14:tracePt t="5723" x="3832225" y="3517900"/>
          <p14:tracePt t="5741" x="3935413" y="3568700"/>
          <p14:tracePt t="5761" x="4070350" y="3603625"/>
          <p14:tracePt t="5774" x="4138613" y="3603625"/>
          <p14:tracePt t="5792" x="4283075" y="3586163"/>
          <p14:tracePt t="5803" x="4351338" y="3552825"/>
          <p14:tracePt t="5827" x="4445000" y="3492500"/>
          <p14:tracePt t="5837" x="4495800" y="3459163"/>
          <p14:tracePt t="5848" x="4538663" y="3416300"/>
          <p14:tracePt t="5852" x="4564063" y="3365500"/>
          <p14:tracePt t="5868" x="4622800" y="3314700"/>
          <p14:tracePt t="5886" x="4691063" y="3178175"/>
          <p14:tracePt t="5897" x="4724400" y="3101975"/>
          <p14:tracePt t="5912" x="4749800" y="2940050"/>
          <p14:tracePt t="5927" x="4749800" y="2863850"/>
          <p14:tracePt t="5943" x="4691063" y="2651125"/>
          <p14:tracePt t="5958" x="4614863" y="2516188"/>
          <p14:tracePt t="5974" x="4470400" y="2293938"/>
          <p14:tracePt t="5991" x="4402138" y="2209800"/>
          <p14:tracePt t="6005" x="4275138" y="2082800"/>
          <p14:tracePt t="6027" x="4087813" y="1997075"/>
          <p14:tracePt t="6043" x="3917950" y="1989138"/>
          <p14:tracePt t="6059" x="3841750" y="2005013"/>
          <p14:tracePt t="6074" x="3705225" y="2090738"/>
          <p14:tracePt t="6090" x="3654425" y="2141538"/>
          <p14:tracePt t="6106" x="3535363" y="2278063"/>
          <p14:tracePt t="6130" x="3433763" y="2413000"/>
          <p14:tracePt t="6143" x="3416300" y="2473325"/>
          <p14:tracePt t="6159" x="3355975" y="2617788"/>
          <p14:tracePt t="6175" x="3348038" y="2795588"/>
          <p14:tracePt t="6190" x="3348038" y="2897188"/>
          <p14:tracePt t="6206" x="3348038" y="3084513"/>
          <p14:tracePt t="6229" x="3408363" y="3238500"/>
          <p14:tracePt t="6244" x="3433763" y="3297238"/>
          <p14:tracePt t="6259" x="3509963" y="3408363"/>
          <p14:tracePt t="6275" x="3603625" y="3517900"/>
          <p14:tracePt t="6291" x="3662363" y="3568700"/>
          <p14:tracePt t="6306" x="3849688" y="3671888"/>
          <p14:tracePt t="6328" x="4037013" y="3713163"/>
          <p14:tracePt t="6337" x="4121150" y="3713163"/>
          <p14:tracePt t="6351" x="4197350" y="3713163"/>
          <p14:tracePt t="6369" x="4341813" y="3705225"/>
          <p14:tracePt t="6384" x="4402138" y="3671888"/>
          <p14:tracePt t="6394" x="4452938" y="3629025"/>
          <p14:tracePt t="6411" x="4546600" y="3552825"/>
          <p14:tracePt t="6428" x="4630738" y="3433763"/>
          <p14:tracePt t="6444" x="4657725" y="3390900"/>
          <p14:tracePt t="6460" x="4699000" y="3314700"/>
          <p14:tracePt t="6476" x="4733925" y="3263900"/>
          <p14:tracePt t="6491" x="4759325" y="3144838"/>
          <p14:tracePt t="6507" x="4784725" y="3067050"/>
          <p14:tracePt t="6529" x="4792663" y="2897188"/>
          <p14:tracePt t="6544" x="4792663" y="2855913"/>
          <p14:tracePt t="6560" x="4784725" y="2778125"/>
          <p14:tracePt t="6576" x="4767263" y="2736850"/>
          <p14:tracePt t="6591" x="4724400" y="2676525"/>
          <p14:tracePt t="6607" x="4691063" y="2651125"/>
          <p14:tracePt t="6629" x="4486275" y="2549525"/>
          <p14:tracePt t="6645" x="4394200" y="2524125"/>
          <p14:tracePt t="6660" x="4197350" y="2516188"/>
          <p14:tracePt t="6676" x="4095750" y="2516188"/>
          <p14:tracePt t="6691" x="3925888" y="2516188"/>
          <p14:tracePt t="6707" x="3867150" y="2541588"/>
          <p14:tracePt t="6713" x="3816350" y="2557463"/>
          <p14:tracePt t="6730" x="3730625" y="2600325"/>
          <p14:tracePt t="6745" x="3705225" y="2625725"/>
          <p14:tracePt t="6761" x="3671888" y="2660650"/>
          <p14:tracePt t="6776" x="3662363" y="2676525"/>
          <p14:tracePt t="6791" x="3646488" y="2693988"/>
          <p14:tracePt t="6808" x="3646488" y="2701925"/>
          <p14:tracePt t="6834" x="3646488" y="2727325"/>
          <p14:tracePt t="6864" x="3646488" y="2752725"/>
          <p14:tracePt t="6884" x="3646488" y="2787650"/>
          <p14:tracePt t="6901" x="3654425" y="2813050"/>
          <p14:tracePt t="6913" x="3671888" y="2871788"/>
          <p14:tracePt t="6929" x="3697288" y="2922588"/>
          <p14:tracePt t="6944" x="3748088" y="3025775"/>
          <p14:tracePt t="6960" x="3773488" y="3067050"/>
          <p14:tracePt t="6976" x="3832225" y="3160713"/>
          <p14:tracePt t="6991" x="3867150" y="3195638"/>
          <p14:tracePt t="7007" x="3968750" y="3279775"/>
          <p14:tracePt t="7029" x="4079875" y="3297238"/>
          <p14:tracePt t="7045" x="4189413" y="3297238"/>
          <p14:tracePt t="7060" x="4240213" y="3297238"/>
          <p14:tracePt t="7076" x="4325938" y="3238500"/>
          <p14:tracePt t="7091" x="4359275" y="3211513"/>
          <p14:tracePt t="7107" x="4427538" y="3144838"/>
          <p14:tracePt t="7114" x="4452938" y="3127375"/>
          <p14:tracePt t="7129" x="4478338" y="3084513"/>
          <p14:tracePt t="7145" x="4495800" y="3041650"/>
          <p14:tracePt t="7161" x="4503738" y="3016250"/>
          <p14:tracePt t="7177" x="4503738" y="2982913"/>
          <p14:tracePt t="7192" x="4503738" y="2957513"/>
          <p14:tracePt t="7208" x="4503738" y="2914650"/>
          <p14:tracePt t="7231" x="4486275" y="2897188"/>
          <p14:tracePt t="7246" x="4478338" y="2881313"/>
          <p14:tracePt t="7262" x="4470400" y="2871788"/>
          <p14:tracePt t="7277" x="4452938" y="2863850"/>
          <p14:tracePt t="7293" x="4445000" y="2855913"/>
          <p14:tracePt t="7308" x="4435475" y="2838450"/>
          <p14:tracePt t="7331" x="4419600" y="2838450"/>
          <p14:tracePt t="7346" x="4402138" y="2838450"/>
          <p14:tracePt t="7377" x="4384675" y="2846388"/>
          <p14:tracePt t="7395" x="4376738" y="2871788"/>
          <p14:tracePt t="7415" x="4359275" y="2914650"/>
          <p14:tracePt t="7431" x="4351338" y="2949575"/>
          <p14:tracePt t="7461" x="4351338" y="2965450"/>
          <p14:tracePt t="7477" x="4351338" y="2974975"/>
          <p14:tracePt t="7492" x="4351338" y="2982913"/>
          <p14:tracePt t="7546" x="4351338" y="2990850"/>
          <p14:tracePt t="7777" x="4341813" y="2990850"/>
          <p14:tracePt t="8115" x="4341813" y="2982913"/>
          <p14:tracePt t="8133" x="4341813" y="2974975"/>
          <p14:tracePt t="8147" x="4333875" y="2974975"/>
          <p14:tracePt t="8163" x="4333875" y="2965450"/>
          <p14:tracePt t="8164" x="4333875" y="2957513"/>
          <p14:tracePt t="8247" x="4333875" y="2949575"/>
          <p14:tracePt t="13260" x="4333875" y="2940050"/>
          <p14:tracePt t="13290" x="4351338" y="2897188"/>
          <p14:tracePt t="13302" x="4445000" y="2787650"/>
          <p14:tracePt t="13320" x="4495800" y="2719388"/>
          <p14:tracePt t="13333" x="4597400" y="2582863"/>
          <p14:tracePt t="13351" x="4622800" y="2541588"/>
          <p14:tracePt t="13363" x="4665663" y="2481263"/>
          <p14:tracePt t="13381" x="4665663" y="2473325"/>
          <p14:tracePt t="13394" x="4673600" y="2455863"/>
          <p14:tracePt t="13414" x="4673600" y="2447925"/>
          <p14:tracePt t="13427" x="4665663" y="2438400"/>
          <p14:tracePt t="13444" x="4572000" y="2413000"/>
          <p14:tracePt t="13464" x="4478338" y="2387600"/>
          <p14:tracePt t="13474" x="4445000" y="2387600"/>
          <p14:tracePt t="13496" x="4368800" y="2387600"/>
          <p14:tracePt t="13505" x="4325938" y="2387600"/>
          <p14:tracePt t="13527" x="4275138" y="2387600"/>
          <p14:tracePt t="13535" x="4257675" y="2387600"/>
          <p14:tracePt t="13556" x="4240213" y="2405063"/>
          <p14:tracePt t="13568" x="4232275" y="2405063"/>
          <p14:tracePt t="13586" x="4224338" y="2447925"/>
          <p14:tracePt t="13598" x="4214813" y="2463800"/>
          <p14:tracePt t="13618" x="4214813" y="2498725"/>
          <p14:tracePt t="13630" x="4214813" y="2516188"/>
          <p14:tracePt t="13648" x="4214813" y="2557463"/>
          <p14:tracePt t="13669" x="4224338" y="2592388"/>
          <p14:tracePt t="13678" x="4257675" y="2617788"/>
          <p14:tracePt t="13699" x="4333875" y="2668588"/>
          <p14:tracePt t="13711" x="4368800" y="2686050"/>
          <p14:tracePt t="13729" x="4427538" y="2701925"/>
          <p14:tracePt t="13739" x="4445000" y="2701925"/>
          <p14:tracePt t="13761" x="4486275" y="2701925"/>
          <p14:tracePt t="13771" x="4495800" y="2701925"/>
          <p14:tracePt t="13794" x="4521200" y="2701925"/>
          <p14:tracePt t="13801" x="4529138" y="2701925"/>
          <p14:tracePt t="13820" x="4546600" y="2701925"/>
          <p14:tracePt t="13880" x="4546600" y="2693988"/>
          <p14:tracePt t="13900" x="4546600" y="2686050"/>
          <p14:tracePt t="13911" x="4546600" y="2668588"/>
          <p14:tracePt t="13930" x="4546600" y="2643188"/>
          <p14:tracePt t="13957" x="4546600" y="2633663"/>
          <p14:tracePt t="13977" x="4546600" y="2617788"/>
          <p14:tracePt t="13994" x="4529138" y="2608263"/>
          <p14:tracePt t="14003" x="4529138" y="2600325"/>
          <p14:tracePt t="14025" x="4495800" y="2582863"/>
          <p14:tracePt t="14036" x="4486275" y="2574925"/>
          <p14:tracePt t="14054" x="4445000" y="2566988"/>
          <p14:tracePt t="14066" x="4435475" y="2566988"/>
          <p14:tracePt t="14084" x="4410075" y="2566988"/>
          <p14:tracePt t="14104" x="4368800" y="2566988"/>
          <p14:tracePt t="14115" x="4351338" y="2574925"/>
          <p14:tracePt t="14135" x="4333875" y="2592388"/>
          <p14:tracePt t="14145" x="4325938" y="2592388"/>
          <p14:tracePt t="14165" x="4325938" y="2608263"/>
          <p14:tracePt t="14195" x="4316413" y="2633663"/>
          <p14:tracePt t="14207" x="4316413" y="2643188"/>
          <p14:tracePt t="14226" x="4316413" y="2676525"/>
          <p14:tracePt t="14246" x="4316413" y="2719388"/>
          <p14:tracePt t="14256" x="4333875" y="2736850"/>
          <p14:tracePt t="14276" x="4359275" y="2752725"/>
          <p14:tracePt t="14286" x="4384675" y="2762250"/>
          <p14:tracePt t="14306" x="4435475" y="2762250"/>
          <p14:tracePt t="14316" x="4470400" y="2762250"/>
          <p14:tracePt t="14337" x="4529138" y="2736850"/>
          <p14:tracePt t="14348" x="4546600" y="2711450"/>
          <p14:tracePt t="14365" x="4589463" y="2668588"/>
          <p14:tracePt t="14380" x="4589463" y="2651125"/>
          <p14:tracePt t="14395" x="4597400" y="2625725"/>
          <p14:tracePt t="14413" x="4597400" y="2608263"/>
          <p14:tracePt t="14433" x="4529138" y="2574925"/>
          <p14:tracePt t="14443" x="4452938" y="2557463"/>
          <p14:tracePt t="14464" x="4283075" y="2532063"/>
          <p14:tracePt t="14476" x="4214813" y="2532063"/>
          <p14:tracePt t="14494" x="4113213" y="2532063"/>
          <p14:tracePt t="14525" x="4062413" y="2532063"/>
          <p14:tracePt t="14554" x="4052888" y="2532063"/>
          <p14:tracePt t="14566" x="4052888" y="2541588"/>
          <p14:tracePt t="14585" x="4052888" y="2574925"/>
          <p14:tracePt t="14605" x="4079875" y="2633663"/>
          <p14:tracePt t="14615" x="4095750" y="2660650"/>
          <p14:tracePt t="14635" x="4156075" y="2719388"/>
          <p14:tracePt t="14645" x="4206875" y="2744788"/>
          <p14:tracePt t="14666" x="4283075" y="2770188"/>
          <p14:tracePt t="14676" x="4316413" y="2770188"/>
          <p14:tracePt t="14696" x="4376738" y="2744788"/>
          <p14:tracePt t="14709" x="4394200" y="2719388"/>
          <p14:tracePt t="14727" x="4419600" y="2668588"/>
          <p14:tracePt t="14738" x="4427538" y="2643188"/>
          <p14:tracePt t="14759" x="4435475" y="2592388"/>
          <p14:tracePt t="14777" x="4419600" y="2541588"/>
          <p14:tracePt t="14787" x="4384675" y="2506663"/>
          <p14:tracePt t="14809" x="4214813" y="2413000"/>
          <p14:tracePt t="14817" x="4113213" y="2379663"/>
          <p14:tracePt t="14837" x="3951288" y="2371725"/>
          <p14:tracePt t="14850" x="3900488" y="2371725"/>
          <p14:tracePt t="14868" x="3841750" y="2397125"/>
          <p14:tracePt t="14880" x="3824288" y="2413000"/>
          <p14:tracePt t="14899" x="3798888" y="2455863"/>
          <p14:tracePt t="14918" x="3790950" y="2549525"/>
          <p14:tracePt t="14929" x="3790950" y="2574925"/>
          <p14:tracePt t="14948" x="3790950" y="2651125"/>
          <p14:tracePt t="14960" x="3824288" y="2701925"/>
          <p14:tracePt t="14976" x="3849688" y="2736850"/>
          <p14:tracePt t="14992" x="3900488" y="2813050"/>
          <p14:tracePt t="15011" x="3986213" y="2881313"/>
          <p14:tracePt t="15024" x="4027488" y="2897188"/>
          <p14:tracePt t="15036" x="4079875" y="2922588"/>
          <p14:tracePt t="15052" x="4189413" y="2922588"/>
          <p14:tracePt t="15068" x="4257675" y="2906713"/>
          <p14:tracePt t="15084" x="4368800" y="2855913"/>
          <p14:tracePt t="15100" x="4460875" y="2795588"/>
          <p14:tracePt t="15115" x="4503738" y="2770188"/>
          <p14:tracePt t="15138" x="4529138" y="2744788"/>
          <p14:tracePt t="15152" x="4538663" y="2711450"/>
          <p14:tracePt t="15168" x="4538663" y="2701925"/>
          <p14:tracePt t="15184" x="4529138" y="2660650"/>
          <p14:tracePt t="15199" x="4495800" y="2633663"/>
          <p14:tracePt t="15215" x="4394200" y="2574925"/>
          <p14:tracePt t="15239" x="4300538" y="2541588"/>
          <p14:tracePt t="15253" x="4224338" y="2532063"/>
          <p14:tracePt t="15269" x="4189413" y="2532063"/>
          <p14:tracePt t="15284" x="4130675" y="2532063"/>
          <p14:tracePt t="15300" x="4105275" y="2532063"/>
          <p14:tracePt t="15315" x="4070350" y="2541588"/>
          <p14:tracePt t="15338" x="4044950" y="2582863"/>
          <p14:tracePt t="15353" x="4027488" y="2617788"/>
          <p14:tracePt t="15369" x="4019550" y="2633663"/>
          <p14:tracePt t="15384" x="4019550" y="2668588"/>
          <p14:tracePt t="15410" x="4019550" y="2701925"/>
          <p14:tracePt t="15422" x="4019550" y="2711450"/>
          <p14:tracePt t="15437" x="4027488" y="2752725"/>
          <p14:tracePt t="15453" x="4070350" y="2770188"/>
          <p14:tracePt t="15469" x="4087813" y="2787650"/>
          <p14:tracePt t="15484" x="4181475" y="2805113"/>
          <p14:tracePt t="15500" x="4240213" y="2805113"/>
          <p14:tracePt t="15515" x="4341813" y="2795588"/>
          <p14:tracePt t="15538" x="4419600" y="2752725"/>
          <p14:tracePt t="15553" x="4435475" y="2736850"/>
          <p14:tracePt t="15554" x="4452938" y="2719388"/>
          <p14:tracePt t="15569" x="4470400" y="2693988"/>
          <p14:tracePt t="15585" x="4478338" y="2660650"/>
          <p14:tracePt t="15601" x="4478338" y="2633663"/>
          <p14:tracePt t="15617" x="4470400" y="2600325"/>
          <p14:tracePt t="15643" x="4376738" y="2532063"/>
          <p14:tracePt t="15659" x="4249738" y="2481263"/>
          <p14:tracePt t="15676" x="4171950" y="2473325"/>
          <p14:tracePt t="15692" x="4146550" y="2473325"/>
          <p14:tracePt t="15706" x="4130675" y="2473325"/>
          <p14:tracePt t="15726" x="4121150" y="2473325"/>
          <p14:tracePt t="15787" x="4121150" y="2541588"/>
          <p14:tracePt t="15803" x="4121150" y="2582863"/>
          <p14:tracePt t="15819" x="4164013" y="2668588"/>
          <p14:tracePt t="15841" x="4189413" y="2711450"/>
          <p14:tracePt t="15858" x="4214813" y="2719388"/>
          <p14:tracePt t="15873" x="4224338" y="2719388"/>
          <p14:tracePt t="15887" x="4249738" y="2711450"/>
          <p14:tracePt t="15903" x="4265613" y="2701925"/>
          <p14:tracePt t="15919" x="4291013" y="2660650"/>
          <p14:tracePt t="15942" x="4308475" y="2600325"/>
          <p14:tracePt t="15958" x="4308475" y="2549525"/>
          <p14:tracePt t="15973" x="4308475" y="2516188"/>
          <p14:tracePt t="15988" x="4283075" y="2489200"/>
          <p14:tracePt t="16008" x="4265613" y="2463800"/>
          <p14:tracePt t="16009" x="4249738" y="2455863"/>
          <p14:tracePt t="16023" x="4206875" y="2447925"/>
          <p14:tracePt t="16042" x="4130675" y="2447925"/>
          <p14:tracePt t="16058" x="4095750" y="2455863"/>
          <p14:tracePt t="16072" x="4044950" y="2481263"/>
          <p14:tracePt t="16088" x="4037013" y="2489200"/>
          <p14:tracePt t="16103" x="4037013" y="2516188"/>
          <p14:tracePt t="16119" x="4037013" y="2541588"/>
          <p14:tracePt t="16141" x="4095750" y="2592388"/>
          <p14:tracePt t="16158" x="4164013" y="2633663"/>
          <p14:tracePt t="16174" x="4300538" y="2686050"/>
          <p14:tracePt t="16188" x="4341813" y="2693988"/>
          <p14:tracePt t="16204" x="4402138" y="2701925"/>
          <p14:tracePt t="16219" x="4410075" y="2701925"/>
          <p14:tracePt t="16226" x="4435475" y="2701925"/>
          <p14:tracePt t="16242" x="4452938" y="2701925"/>
          <p14:tracePt t="16274" x="4460875" y="2668588"/>
          <p14:tracePt t="16288" x="4460875" y="2633663"/>
          <p14:tracePt t="16304" x="4452938" y="2592388"/>
          <p14:tracePt t="16320" x="4445000" y="2566988"/>
          <p14:tracePt t="16342" x="4410075" y="2541588"/>
          <p14:tracePt t="16367" x="4376738" y="2541588"/>
          <p14:tracePt t="16379" x="4359275" y="2541588"/>
          <p14:tracePt t="16408" x="4325938" y="2574925"/>
          <p14:tracePt t="16424" x="4308475" y="2600325"/>
          <p14:tracePt t="16442" x="4308475" y="2617788"/>
          <p14:tracePt t="16473" x="4308475" y="2625725"/>
          <p14:tracePt t="16549" x="4308475" y="2633663"/>
          <p14:tracePt t="16808" x="4316413" y="2633663"/>
          <p14:tracePt t="16824" x="4325938" y="2633663"/>
          <p14:tracePt t="16848" x="4376738" y="2633663"/>
          <p14:tracePt t="16861" x="4394200" y="2617788"/>
          <p14:tracePt t="16877" x="4435475" y="2582863"/>
          <p14:tracePt t="16892" x="4452938" y="2532063"/>
          <p14:tracePt t="16908" x="4478338" y="2438400"/>
          <p14:tracePt t="16924" x="4478338" y="2379663"/>
          <p14:tracePt t="16930" x="4478338" y="2336800"/>
          <p14:tracePt t="16946" x="4460875" y="2286000"/>
          <p14:tracePt t="16961" x="4384675" y="2200275"/>
          <p14:tracePt t="16977" x="4232275" y="2124075"/>
          <p14:tracePt t="16991" x="4121150" y="2108200"/>
          <p14:tracePt t="17008" x="3832225" y="2124075"/>
          <p14:tracePt t="17024" x="3671888" y="2209800"/>
          <p14:tracePt t="17046" x="3382963" y="2387600"/>
          <p14:tracePt t="17062" x="3186113" y="2582863"/>
          <p14:tracePt t="17078" x="3101975" y="2686050"/>
          <p14:tracePt t="17079" x="3033713" y="2795588"/>
          <p14:tracePt t="17093" x="2974975" y="2897188"/>
          <p14:tracePt t="17109" x="2922588" y="3033713"/>
          <p14:tracePt t="17124" x="2914650" y="3094038"/>
          <p14:tracePt t="17131" x="2914650" y="3152775"/>
          <p14:tracePt t="17147" x="2914650" y="3211513"/>
          <p14:tracePt t="17163" x="3008313" y="3433763"/>
          <p14:tracePt t="17178" x="3094038" y="3568700"/>
          <p14:tracePt t="17196" x="3305175" y="3798888"/>
          <p14:tracePt t="17210" x="3552825" y="4002088"/>
          <p14:tracePt t="17225" x="3722688" y="4095750"/>
          <p14:tracePt t="17247" x="4011613" y="4181475"/>
          <p14:tracePt t="17263" x="4308475" y="4206875"/>
          <p14:tracePt t="17278" x="4452938" y="4206875"/>
          <p14:tracePt t="17295" x="4673600" y="4138613"/>
          <p14:tracePt t="17310" x="4759325" y="4079875"/>
          <p14:tracePt t="17325" x="4911725" y="3892550"/>
          <p14:tracePt t="17347" x="5038725" y="3654425"/>
          <p14:tracePt t="17363" x="5132388" y="3449638"/>
          <p14:tracePt t="17379" x="5157788" y="3373438"/>
          <p14:tracePt t="17395" x="5183188" y="3238500"/>
          <p14:tracePt t="17411" x="5183188" y="3178175"/>
          <p14:tracePt t="17427" x="5167313" y="3051175"/>
          <p14:tracePt t="17448" x="5064125" y="2914650"/>
          <p14:tracePt t="17463" x="4886325" y="2778125"/>
          <p14:tracePt t="17479" x="4767263" y="2719388"/>
          <p14:tracePt t="17495" x="4470400" y="2625725"/>
          <p14:tracePt t="17510" x="4341813" y="2600325"/>
          <p14:tracePt t="17526" x="4113213" y="2557463"/>
          <p14:tracePt t="17537" x="4011613" y="2557463"/>
          <p14:tracePt t="17553" x="3857625" y="2557463"/>
          <p14:tracePt t="17569" x="3781425" y="2566988"/>
          <p14:tracePt t="17584" x="3679825" y="2617788"/>
          <p14:tracePt t="17600" x="3662363" y="2633663"/>
          <p14:tracePt t="17615" x="3611563" y="2693988"/>
          <p14:tracePt t="17631" x="3586163" y="2719388"/>
          <p14:tracePt t="17650" x="3527425" y="2805113"/>
          <p14:tracePt t="17665" x="3475038" y="2889250"/>
          <p14:tracePt t="17681" x="3459163" y="2949575"/>
          <p14:tracePt t="17697" x="3433763" y="3041650"/>
          <p14:tracePt t="17712" x="3433763" y="3076575"/>
          <p14:tracePt t="17728" x="3433763" y="3144838"/>
          <p14:tracePt t="17750" x="3433763" y="3203575"/>
          <p14:tracePt t="17766" x="3467100" y="3297238"/>
          <p14:tracePt t="17781" x="3509963" y="3365500"/>
          <p14:tracePt t="17797" x="3646488" y="3509963"/>
          <p14:tracePt t="17812" x="3748088" y="3586163"/>
          <p14:tracePt t="17830" x="3976688" y="3730625"/>
          <p14:tracePt t="17851" x="4181475" y="3790950"/>
          <p14:tracePt t="17866" x="4394200" y="3790950"/>
          <p14:tracePt t="17881" x="4470400" y="3763963"/>
          <p14:tracePt t="17897" x="4640263" y="3654425"/>
          <p14:tracePt t="17913" x="4691063" y="3578225"/>
          <p14:tracePt t="17928" x="4818063" y="3390900"/>
          <p14:tracePt t="17952" x="4886325" y="3228975"/>
          <p14:tracePt t="17966" x="4894263" y="3152775"/>
          <p14:tracePt t="17967" x="4894263" y="3084513"/>
          <p14:tracePt t="17982" x="4894263" y="3008313"/>
          <p14:tracePt t="17997" x="4827588" y="2830513"/>
          <p14:tracePt t="18022" x="4691063" y="2660650"/>
          <p14:tracePt t="18050" x="4368800" y="2422525"/>
          <p14:tracePt t="18066" x="4283075" y="2387600"/>
          <p14:tracePt t="18081" x="4121150" y="2354263"/>
          <p14:tracePt t="18097" x="4037013" y="2354263"/>
          <p14:tracePt t="18112" x="3875088" y="2371725"/>
          <p14:tracePt t="18128" x="3738563" y="2447925"/>
          <p14:tracePt t="18150" x="3629025" y="2566988"/>
          <p14:tracePt t="18166" x="3568700" y="2643188"/>
          <p14:tracePt t="18181" x="3509963" y="2805113"/>
          <p14:tracePt t="18197" x="3484563" y="2881313"/>
          <p14:tracePt t="18213" x="3475038" y="3000375"/>
          <p14:tracePt t="18228" x="3475038" y="3067050"/>
          <p14:tracePt t="18251" x="3535363" y="3263900"/>
          <p14:tracePt t="18267" x="3578225" y="3330575"/>
          <p14:tracePt t="18282" x="3679825" y="3449638"/>
          <p14:tracePt t="18299" x="3773488" y="3502025"/>
          <p14:tracePt t="18313" x="3925888" y="3603625"/>
          <p14:tracePt t="18328" x="4002088" y="3636963"/>
          <p14:tracePt t="18335" x="4062413" y="3654425"/>
          <p14:tracePt t="18351" x="4181475" y="3687763"/>
          <p14:tracePt t="18367" x="4240213" y="3687763"/>
          <p14:tracePt t="18382" x="4341813" y="3687763"/>
          <p14:tracePt t="18395" x="4394200" y="3679825"/>
          <p14:tracePt t="18411" x="4427538" y="3662363"/>
          <p14:tracePt t="18411" x="4452938" y="3619500"/>
          <p14:tracePt t="18426" x="4495800" y="3586163"/>
          <p14:tracePt t="18452" x="4572000" y="3433763"/>
          <p14:tracePt t="18467" x="4589463" y="3398838"/>
          <p14:tracePt t="18482" x="4597400" y="3382963"/>
          <p14:tracePt t="18498" x="4597400" y="3373438"/>
          <p14:tracePt t="18529" x="4597400" y="3365500"/>
          <p14:tracePt t="18883" x="4605338" y="3355975"/>
          <p14:tracePt t="18898" x="4665663" y="3340100"/>
          <p14:tracePt t="18914" x="4716463" y="3330575"/>
          <p14:tracePt t="18929" x="4868863" y="3330575"/>
          <p14:tracePt t="18953" x="5013325" y="3330575"/>
          <p14:tracePt t="18967" x="5099050" y="3330575"/>
          <p14:tracePt t="18983" x="5116513" y="3330575"/>
          <p14:tracePt t="18999" x="5132388" y="3330575"/>
          <p14:tracePt t="19022" x="5132388" y="3340100"/>
          <p14:tracePt t="19038" x="5132388" y="3373438"/>
          <p14:tracePt t="19052" x="5099050" y="3398838"/>
          <p14:tracePt t="19067" x="4997450" y="3467100"/>
          <p14:tracePt t="19083" x="4946650" y="3509963"/>
          <p14:tracePt t="19099" x="4878388" y="3543300"/>
          <p14:tracePt t="19114" x="4852988" y="3552825"/>
          <p14:tracePt t="19130" x="4802188" y="3552825"/>
          <p14:tracePt t="19152" x="4767263" y="3527425"/>
          <p14:tracePt t="19168" x="4733925" y="3502025"/>
          <p14:tracePt t="19183" x="4716463" y="3484563"/>
          <p14:tracePt t="19199" x="4708525" y="3467100"/>
          <p14:tracePt t="19230" x="4699000" y="3459163"/>
          <p14:tracePt t="19268" x="4699000" y="3449638"/>
          <p14:tracePt t="19423" x="4683125" y="3459163"/>
          <p14:tracePt t="19438" x="4673600" y="3459163"/>
          <p14:tracePt t="19454" x="4622800" y="3467100"/>
          <p14:tracePt t="19469" x="4589463" y="3467100"/>
          <p14:tracePt t="19484" x="4503738" y="3467100"/>
          <p14:tracePt t="19500" x="4478338" y="3467100"/>
          <p14:tracePt t="19515" x="4419600" y="3467100"/>
          <p14:tracePt t="19531" x="4394200" y="3459163"/>
          <p14:tracePt t="19555" x="4376738" y="3459163"/>
          <p14:tracePt t="19600" x="4368800" y="3459163"/>
          <p14:tracePt t="19631" x="4359275" y="3459163"/>
          <p14:tracePt t="19653" x="4249738" y="3459163"/>
          <p14:tracePt t="19670" x="4121150" y="3459163"/>
          <p14:tracePt t="19688" x="3738563" y="3527425"/>
          <p14:tracePt t="19700" x="3535363" y="3603625"/>
          <p14:tracePt t="19716" x="3289300" y="3671888"/>
          <p14:tracePt t="19732" x="3211513" y="3697288"/>
          <p14:tracePt t="19738" x="3152775" y="3705225"/>
          <p14:tracePt t="19755" x="3109913" y="3705225"/>
          <p14:tracePt t="19770" x="3101975" y="3705225"/>
          <p14:tracePt t="19785" x="3094038" y="3705225"/>
          <p14:tracePt t="19902" x="3101975" y="3705225"/>
          <p14:tracePt t="19916" x="3109913" y="3705225"/>
          <p14:tracePt t="19932" x="3119438" y="3705225"/>
          <p14:tracePt t="19985" x="3127375" y="3705225"/>
          <p14:tracePt t="20017" x="3135313" y="3705225"/>
          <p14:tracePt t="20038" x="3170238" y="3671888"/>
          <p14:tracePt t="20055" x="3195638" y="3646488"/>
          <p14:tracePt t="20071" x="3297238" y="3560763"/>
          <p14:tracePt t="20087" x="3390900" y="3527425"/>
          <p14:tracePt t="20102" x="3560763" y="3502025"/>
          <p14:tracePt t="20118" x="3773488" y="3509963"/>
          <p14:tracePt t="20132" x="3875088" y="3543300"/>
          <p14:tracePt t="20155" x="4052888" y="3611563"/>
          <p14:tracePt t="20171" x="4181475" y="3679825"/>
          <p14:tracePt t="20187" x="4232275" y="3705225"/>
          <p14:tracePt t="20188" x="4291013" y="3738563"/>
          <p14:tracePt t="20202" x="4359275" y="3763963"/>
          <p14:tracePt t="20217" x="4435475" y="3798888"/>
          <p14:tracePt t="20233" x="4554538" y="3849688"/>
          <p14:tracePt t="20239" x="4614863" y="3867150"/>
          <p14:tracePt t="20255" x="4665663" y="3875088"/>
          <p14:tracePt t="20271" x="4767263" y="3883025"/>
          <p14:tracePt t="20287" x="4827588" y="3892550"/>
          <p14:tracePt t="20303" x="4937125" y="3892550"/>
          <p14:tracePt t="20318" x="4997450" y="3892550"/>
          <p14:tracePt t="20320" x="5056188" y="3892550"/>
          <p14:tracePt t="20333" x="5099050" y="3892550"/>
          <p14:tracePt t="20356" x="5157788" y="3892550"/>
          <p14:tracePt t="20372" x="5183188" y="3892550"/>
          <p14:tracePt t="20381" x="5192713" y="3883025"/>
          <p14:tracePt t="20410" x="5200650" y="3883025"/>
          <p14:tracePt t="20555" x="5200650" y="3892550"/>
          <p14:tracePt t="20572" x="5175250" y="3960813"/>
          <p14:tracePt t="20587" x="5149850" y="4019550"/>
          <p14:tracePt t="20604" x="5106988" y="4171950"/>
          <p14:tracePt t="20618" x="5091113" y="4232275"/>
          <p14:tracePt t="20633" x="5073650" y="4316413"/>
          <p14:tracePt t="20655" x="5073650" y="4341813"/>
          <p14:tracePt t="20674" x="5073650" y="4351338"/>
          <p14:tracePt t="20790" x="5064125" y="4351338"/>
          <p14:tracePt t="20804" x="5022850" y="4316413"/>
          <p14:tracePt t="20820" x="4972050" y="4257675"/>
          <p14:tracePt t="20833" x="4894263" y="4181475"/>
          <p14:tracePt t="20851" x="4759325" y="4052888"/>
          <p14:tracePt t="20863" x="4724400" y="4011613"/>
          <p14:tracePt t="20881" x="4683125" y="3976688"/>
          <p14:tracePt t="20902" x="4665663" y="3976688"/>
          <p14:tracePt t="20911" x="4665663" y="3968750"/>
          <p14:tracePt t="21004" x="4665663" y="3986213"/>
          <p14:tracePt t="21023" x="4724400" y="4070350"/>
          <p14:tracePt t="21036" x="4792663" y="4164013"/>
          <p14:tracePt t="21053" x="4946650" y="4384675"/>
          <p14:tracePt t="21074" x="5073650" y="4579938"/>
          <p14:tracePt t="21086" x="5124450" y="4630738"/>
          <p14:tracePt t="21103" x="5167313" y="4708525"/>
          <p14:tracePt t="21115" x="5183188" y="4733925"/>
          <p14:tracePt t="21134" x="5200650" y="4741863"/>
          <p14:tracePt t="21146" x="5200650" y="4749800"/>
          <p14:tracePt t="21164" x="5200650" y="4759325"/>
          <p14:tracePt t="21347" x="5192713" y="4759325"/>
          <p14:tracePt t="21365" x="5157788" y="4759325"/>
          <p14:tracePt t="21382" x="5091113" y="4775200"/>
          <p14:tracePt t="21394" x="5038725" y="4802188"/>
          <p14:tracePt t="21410" x="4937125" y="4894263"/>
          <p14:tracePt t="21426" x="4894263" y="4962525"/>
          <p14:tracePt t="21442" x="4784725" y="5116513"/>
          <p14:tracePt t="21458" x="4749800" y="5200650"/>
          <p14:tracePt t="21481" x="4716463" y="5319713"/>
          <p14:tracePt t="21490" x="4708525" y="5337175"/>
          <p14:tracePt t="21511" x="4708525" y="5345113"/>
          <p14:tracePt t="21542" x="4708525" y="5353050"/>
          <p14:tracePt t="21755" x="4699000" y="5353050"/>
          <p14:tracePt t="21773" x="4673600" y="5362575"/>
          <p14:tracePt t="21786" x="4665663" y="5362575"/>
          <p14:tracePt t="21803" x="4622800" y="5362575"/>
          <p14:tracePt t="21823" x="4614863" y="5362575"/>
          <p14:tracePt t="21854" x="4605338" y="5362575"/>
          <p14:tracePt t="22057" x="4589463" y="5370513"/>
          <p14:tracePt t="22068" x="4554538" y="5387975"/>
          <p14:tracePt t="22087" x="4368800" y="5430838"/>
          <p14:tracePt t="22097" x="4224338" y="5446713"/>
          <p14:tracePt t="22118" x="3892550" y="5456238"/>
          <p14:tracePt t="22130" x="3763963" y="5456238"/>
          <p14:tracePt t="22148" x="3619500" y="5456238"/>
          <p14:tracePt t="22160" x="3586163" y="5446713"/>
          <p14:tracePt t="22178" x="3560763" y="5438775"/>
          <p14:tracePt t="22198" x="3552825" y="5438775"/>
          <p14:tracePt t="22335" x="3560763" y="5438775"/>
          <p14:tracePt t="22352" x="3611563" y="5438775"/>
          <p14:tracePt t="22370" x="3662363" y="5446713"/>
          <p14:tracePt t="22380" x="3671888" y="5446713"/>
          <p14:tracePt t="22401" x="3697288" y="5464175"/>
          <p14:tracePt t="22460" x="3662363" y="5456238"/>
          <p14:tracePt t="22481" x="3578225" y="5387975"/>
          <p14:tracePt t="22491" x="3527425" y="5319713"/>
          <p14:tracePt t="22511" x="3433763" y="5218113"/>
          <p14:tracePt t="22521" x="3390900" y="5167313"/>
          <p14:tracePt t="22541" x="3330575" y="5081588"/>
          <p14:tracePt t="22552" x="3314700" y="5056188"/>
          <p14:tracePt t="22572" x="3289300" y="5022850"/>
          <p14:tracePt t="22582" x="3279775" y="5005388"/>
          <p14:tracePt t="22602" x="3271838" y="4997450"/>
          <p14:tracePt t="22622" x="3263900" y="4987925"/>
          <p14:tracePt t="22682" x="3279775" y="5030788"/>
          <p14:tracePt t="22692" x="3322638" y="5091113"/>
          <p14:tracePt t="22713" x="3441700" y="5260975"/>
          <p14:tracePt t="22723" x="3509963" y="5353050"/>
          <p14:tracePt t="22743" x="3636963" y="5524500"/>
          <p14:tracePt t="22755" x="3687763" y="5565775"/>
          <p14:tracePt t="22773" x="3713163" y="5600700"/>
          <p14:tracePt t="22785" x="3730625" y="5616575"/>
          <p14:tracePt t="22804" x="3738563" y="5626100"/>
          <p14:tracePt t="22854" x="3722688" y="5626100"/>
          <p14:tracePt t="22864" x="3697288" y="5591175"/>
          <p14:tracePt t="22885" x="3603625" y="5464175"/>
          <p14:tracePt t="22896" x="3552825" y="5405438"/>
          <p14:tracePt t="22914" x="3492500" y="5337175"/>
          <p14:tracePt t="22926" x="3475038" y="5311775"/>
          <p14:tracePt t="22944" x="3467100" y="5294313"/>
          <p14:tracePt t="22956" x="3459163" y="5294313"/>
          <p14:tracePt t="23025" x="3502025" y="5380038"/>
          <p14:tracePt t="23035" x="3578225" y="5472113"/>
          <p14:tracePt t="23054" x="3646488" y="5557838"/>
          <p14:tracePt t="23068" x="3790950" y="5719763"/>
          <p14:tracePt t="23088" x="3867150" y="5813425"/>
          <p14:tracePt t="23101" x="3892550" y="5821363"/>
          <p14:tracePt t="23118" x="3908425" y="5846763"/>
          <p14:tracePt t="23130" x="3917950" y="5854700"/>
          <p14:tracePt t="23395" x="3925888" y="5872163"/>
          <p14:tracePt t="23412" x="3951288" y="5932488"/>
          <p14:tracePt t="23434" x="4019550" y="6076950"/>
          <p14:tracePt t="23443" x="4037013" y="6143625"/>
          <p14:tracePt t="23464" x="4105275" y="6288088"/>
          <p14:tracePt t="23473" x="4130675" y="6356350"/>
          <p14:tracePt t="23493" x="4206875" y="6467475"/>
          <p14:tracePt t="23505" x="4232275" y="6518275"/>
          <p14:tracePt t="23524" x="4308475" y="6594475"/>
          <p14:tracePt t="23536" x="4351338" y="6619875"/>
          <p14:tracePt t="23554" x="4394200" y="6662738"/>
          <p14:tracePt t="23574" x="4435475" y="6680200"/>
          <p14:tracePt t="23584" x="4445000" y="6688138"/>
          <p14:tracePt t="23599" x="4452938" y="6688138"/>
          <p14:tracePt t="23617" x="4470400" y="6670675"/>
          <p14:tracePt t="23628" x="4503738" y="6611938"/>
          <p14:tracePt t="23647" x="4546600" y="6492875"/>
          <p14:tracePt t="23668" x="4572000" y="6381750"/>
          <p14:tracePt t="23678" x="4572000" y="6356350"/>
          <p14:tracePt t="23700" x="4572000" y="6305550"/>
          <p14:tracePt t="23701" x="4572000" y="6297613"/>
          <p14:tracePt t="23729" x="4538663" y="6254750"/>
          <p14:tracePt t="23740" x="4495800" y="6237288"/>
          <p14:tracePt t="23758" x="4376738" y="6229350"/>
          <p14:tracePt t="23770" x="4316413" y="6229350"/>
          <p14:tracePt t="23788" x="4214813" y="6237288"/>
          <p14:tracePt t="23808" x="4130675" y="6280150"/>
          <p14:tracePt t="23818" x="4087813" y="6313488"/>
          <p14:tracePt t="23838" x="4044950" y="6381750"/>
          <p14:tracePt t="23850" x="4027488" y="6416675"/>
          <p14:tracePt t="23869" x="4019550" y="6518275"/>
          <p14:tracePt t="23879" x="4027488" y="6569075"/>
          <p14:tracePt t="23901" x="4105275" y="6680200"/>
          <p14:tracePt t="23922" x="4224338" y="6799263"/>
          <p14:tracePt t="23930" x="4300538" y="6850063"/>
          <p14:tracePt t="24051" x="4792663" y="6594475"/>
          <p14:tracePt t="24068" x="4775200" y="6442075"/>
          <p14:tracePt t="24084" x="4759325" y="6399213"/>
          <p14:tracePt t="24103" x="4673600" y="6305550"/>
          <p14:tracePt t="24115" x="4614863" y="6262688"/>
          <p14:tracePt t="24133" x="4452938" y="6211888"/>
          <p14:tracePt t="24158" x="4265613" y="6211888"/>
          <p14:tracePt t="24174" x="4214813" y="6221413"/>
          <p14:tracePt t="24190" x="4138613" y="6288088"/>
          <p14:tracePt t="24205" x="4095750" y="6323013"/>
          <p14:tracePt t="24221" x="4052888" y="6424613"/>
          <p14:tracePt t="24238" x="4037013" y="6535738"/>
          <p14:tracePt t="24258" x="4052888" y="6654800"/>
          <p14:tracePt t="24274" x="4095750" y="6705600"/>
          <p14:tracePt t="24290" x="4224338" y="6815138"/>
          <p14:tracePt t="24409" x="4843463" y="6551613"/>
          <p14:tracePt t="24425" x="4843463" y="6432550"/>
          <p14:tracePt t="24441" x="4784725" y="6246813"/>
          <p14:tracePt t="24461" x="4683125" y="6076950"/>
          <p14:tracePt t="24477" x="4630738" y="6034088"/>
          <p14:tracePt t="24492" x="4495800" y="5948363"/>
          <p14:tracePt t="24508" x="4410075" y="5940425"/>
          <p14:tracePt t="24523" x="4232275" y="5922963"/>
          <p14:tracePt t="24545" x="4070350" y="5983288"/>
          <p14:tracePt t="24561" x="3968750" y="6049963"/>
          <p14:tracePt t="24577" x="3951288" y="6092825"/>
          <p14:tracePt t="24593" x="3917950" y="6161088"/>
          <p14:tracePt t="24608" x="3908425" y="6203950"/>
          <p14:tracePt t="24624" x="3917950" y="6297613"/>
          <p14:tracePt t="24639" x="3960813" y="6365875"/>
          <p14:tracePt t="24646" x="4027488" y="6424613"/>
          <p14:tracePt t="24662" x="4224338" y="6569075"/>
          <p14:tracePt t="24677" x="4341813" y="6627813"/>
          <p14:tracePt t="24693" x="4495800" y="6654800"/>
          <p14:tracePt t="24709" x="4546600" y="6654800"/>
          <p14:tracePt t="24725" x="4630738" y="6645275"/>
          <p14:tracePt t="24741" x="4648200" y="6637338"/>
          <p14:tracePt t="24741" x="4665663" y="6586538"/>
          <p14:tracePt t="24762" x="4708525" y="6467475"/>
          <p14:tracePt t="24778" x="4708525" y="6365875"/>
          <p14:tracePt t="24794" x="4683125" y="6203950"/>
          <p14:tracePt t="24809" x="4640263" y="6143625"/>
          <p14:tracePt t="24825" x="4546600" y="6034088"/>
          <p14:tracePt t="24841" x="4495800" y="6008688"/>
          <p14:tracePt t="24863" x="4308475" y="5983288"/>
          <p14:tracePt t="24878" x="4249738" y="5999163"/>
          <p14:tracePt t="24894" x="4138613" y="6067425"/>
          <p14:tracePt t="24909" x="4105275" y="6110288"/>
          <p14:tracePt t="24925" x="4044950" y="6203950"/>
          <p14:tracePt t="24941" x="4027488" y="6272213"/>
          <p14:tracePt t="24948" x="4019550" y="6313488"/>
          <p14:tracePt t="24963" x="4019550" y="6348413"/>
          <p14:tracePt t="24978" x="4052888" y="6424613"/>
          <p14:tracePt t="24994" x="4146550" y="6518275"/>
          <p14:tracePt t="25011" x="4240213" y="6561138"/>
          <p14:tracePt t="25025" x="4402138" y="6611938"/>
          <p14:tracePt t="25041" x="4470400" y="6619875"/>
          <p14:tracePt t="25063" x="4564063" y="6619875"/>
          <p14:tracePt t="25079" x="4614863" y="6611938"/>
          <p14:tracePt t="25111" x="4648200" y="6543675"/>
          <p14:tracePt t="25127" x="4657725" y="6450013"/>
          <p14:tracePt t="25142" x="4657725" y="6407150"/>
          <p14:tracePt t="25147" x="4648200" y="6356350"/>
          <p14:tracePt t="25163" x="4630738" y="6330950"/>
          <p14:tracePt t="25178" x="4579938" y="6288088"/>
          <p14:tracePt t="25194" x="4546600" y="6272213"/>
          <p14:tracePt t="25210" x="4478338" y="6254750"/>
          <p14:tracePt t="25226" x="4419600" y="6254750"/>
          <p14:tracePt t="25241" x="4394200" y="6254750"/>
          <p14:tracePt t="25266" x="4341813" y="6297613"/>
          <p14:tracePt t="25278" x="4333875" y="6305550"/>
          <p14:tracePt t="25294" x="4325938" y="6313488"/>
          <p14:tracePt t="25310" x="4316413" y="6348413"/>
          <p14:tracePt t="25326" x="4316413" y="6356350"/>
          <p14:tracePt t="25341" x="4316413" y="6381750"/>
          <p14:tracePt t="25366" x="4316413" y="6407150"/>
          <p14:tracePt t="25378" x="4341813" y="6432550"/>
          <p14:tracePt t="25399" x="4402138" y="6450013"/>
          <p14:tracePt t="25423" x="4435475" y="6450013"/>
          <p14:tracePt t="25438" x="4470400" y="6450013"/>
          <p14:tracePt t="25449" x="4486275" y="6442075"/>
          <p14:tracePt t="25464" x="4495800" y="6424613"/>
          <p14:tracePt t="25479" x="4513263" y="6391275"/>
          <p14:tracePt t="25499" x="4513263" y="6365875"/>
          <p14:tracePt t="25500" x="4513263" y="6338888"/>
          <p14:tracePt t="25511" x="4495800" y="6313488"/>
          <p14:tracePt t="25526" x="4460875" y="6288088"/>
          <p14:tracePt t="25549" x="4275138" y="6221413"/>
          <p14:tracePt t="25565" x="4214813" y="6221413"/>
          <p14:tracePt t="25580" x="4138613" y="6221413"/>
          <p14:tracePt t="25595" x="4113213" y="6221413"/>
          <p14:tracePt t="25610" x="4087813" y="6272213"/>
          <p14:tracePt t="25626" x="4070350" y="6305550"/>
          <p14:tracePt t="25641" x="4070350" y="6381750"/>
          <p14:tracePt t="25664" x="4079875" y="6432550"/>
          <p14:tracePt t="25679" x="4095750" y="6475413"/>
          <p14:tracePt t="25694" x="4121150" y="6510338"/>
          <p14:tracePt t="25711" x="4171950" y="6535738"/>
          <p14:tracePt t="25726" x="4181475" y="6535738"/>
          <p14:tracePt t="25742" x="4214813" y="6535738"/>
          <p14:tracePt t="25766" x="4232275" y="6492875"/>
          <p14:tracePt t="25779" x="4249738" y="6432550"/>
          <p14:tracePt t="25794" x="4249738" y="6356350"/>
          <p14:tracePt t="25811" x="4197350" y="6297613"/>
          <p14:tracePt t="25826" x="4113213" y="6254750"/>
          <p14:tracePt t="25842" x="3867150" y="6203950"/>
          <p14:tracePt t="25866" x="3679825" y="6203950"/>
          <p14:tracePt t="25879" x="3603625" y="6229350"/>
          <p14:tracePt t="25895" x="3517900" y="6288088"/>
          <p14:tracePt t="25910" x="3492500" y="6313488"/>
          <p14:tracePt t="25926" x="3475038" y="6381750"/>
          <p14:tracePt t="25943" x="3475038" y="6467475"/>
          <p14:tracePt t="25965" x="3527425" y="6569075"/>
          <p14:tracePt t="25982" x="3578225" y="6619875"/>
          <p14:tracePt t="25996" x="3763963" y="6738938"/>
          <p14:tracePt t="26011" x="3867150" y="6789738"/>
          <p14:tracePt t="26027" x="4027488" y="6832600"/>
          <p14:tracePt t="26043" x="4087813" y="6832600"/>
          <p14:tracePt t="26066" x="4181475" y="6832600"/>
          <p14:tracePt t="26083" x="4189413" y="6824663"/>
          <p14:tracePt t="26097" x="4214813" y="6756400"/>
          <p14:tracePt t="26116" x="4214813" y="6627813"/>
          <p14:tracePt t="26132" x="4197350" y="6569075"/>
          <p14:tracePt t="26149" x="4113213" y="6442075"/>
          <p14:tracePt t="26165" x="4019550" y="6356350"/>
          <p14:tracePt t="26181" x="3986213" y="6330950"/>
          <p14:tracePt t="26197" x="3935413" y="6323013"/>
          <p14:tracePt t="26212" x="3925888" y="6323013"/>
          <p14:tracePt t="26228" x="3900488" y="6365875"/>
          <p14:tracePt t="26244" x="3900488" y="6432550"/>
          <p14:tracePt t="26266" x="3951288" y="6594475"/>
          <p14:tracePt t="26282" x="3986213" y="6627813"/>
          <p14:tracePt t="26298" x="4113213" y="6696075"/>
          <p14:tracePt t="26313" x="4189413" y="6705600"/>
          <p14:tracePt t="26329" x="4283075" y="6705600"/>
          <p14:tracePt t="26349" x="4368800" y="6662738"/>
          <p14:tracePt t="26365" x="4410075" y="6645275"/>
          <p14:tracePt t="26381" x="4445000" y="6602413"/>
          <p14:tracePt t="26395" x="4452938" y="6577013"/>
          <p14:tracePt t="26410" x="4470400" y="6510338"/>
          <p14:tracePt t="26426" x="4470400" y="6475413"/>
          <p14:tracePt t="26442" x="4445000" y="6407150"/>
          <p14:tracePt t="26466" x="4410075" y="6356350"/>
          <p14:tracePt t="26482" x="4394200" y="6338888"/>
          <p14:tracePt t="26498" x="4384675" y="6330950"/>
          <p14:tracePt t="26514" x="4376738" y="6330950"/>
          <p14:tracePt t="26529" x="4376738" y="6323013"/>
          <p14:tracePt t="27013" x="4257675" y="6237288"/>
          <p14:tracePt t="27031" x="4095750" y="6143625"/>
          <p14:tracePt t="27046" x="3433763" y="5668963"/>
          <p14:tracePt t="27067" x="2838450" y="5183188"/>
          <p14:tracePt t="27082" x="2566988" y="4972050"/>
          <p14:tracePt t="27098" x="2192338" y="4622800"/>
          <p14:tracePt t="27115" x="1971675" y="4427538"/>
          <p14:tracePt t="27143" x="1870075" y="4308475"/>
          <p14:tracePt t="27151" x="1852613" y="4275138"/>
          <p14:tracePt t="27467" x="1835150" y="4240213"/>
          <p14:tracePt t="27483" x="1793875" y="4146550"/>
          <p14:tracePt t="27498" x="1419225" y="3517900"/>
          <p14:tracePt t="27514" x="1104900" y="3059113"/>
          <p14:tracePt t="27530" x="433388" y="2159000"/>
          <p14:tracePt t="27547" x="136525" y="1776413"/>
          <p14:tracePt t="29791" x="1870075" y="1622425"/>
          <p14:tracePt t="29791" x="2524125" y="1622425"/>
          <p14:tracePt t="29791" x="4368800" y="1300163"/>
          <p14:tracePt t="29791" x="5235575" y="1019175"/>
          <p14:tracePt t="29791" x="5983288" y="722313"/>
          <p14:tracePt t="29791" x="5973763" y="722313"/>
          <p14:tracePt t="29791" x="5973763" y="714375"/>
          <p14:tracePt t="29791" x="6824663" y="220663"/>
        </p14:tracePtLst>
      </p14:laserTraceLst>
    </p:ext>
  </p:extLs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85448646"/>
              </p:ext>
            </p:extLst>
          </p:nvPr>
        </p:nvGraphicFramePr>
        <p:xfrm>
          <a:off x="457200" y="260647"/>
          <a:ext cx="8229600" cy="446449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66325">
                <a:tc>
                  <a:txBody>
                    <a:bodyPr/>
                    <a:lstStyle/>
                    <a:p>
                      <a:r>
                        <a:rPr lang="en-US" dirty="0"/>
                        <a:t>Feature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necrosis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Apoptosis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6325"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Times New Roman" pitchFamily="18" charset="0"/>
                          <a:cs typeface="Times New Roman" pitchFamily="18" charset="0"/>
                        </a:rPr>
                        <a:t>Cell size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Times New Roman" pitchFamily="18" charset="0"/>
                          <a:cs typeface="Times New Roman" pitchFamily="18" charset="0"/>
                        </a:rPr>
                        <a:t>Enlarged(swelling)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Times New Roman" pitchFamily="18" charset="0"/>
                          <a:cs typeface="Times New Roman" pitchFamily="18" charset="0"/>
                        </a:rPr>
                        <a:t>Reduced(shrinkage)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09601"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Times New Roman" pitchFamily="18" charset="0"/>
                          <a:cs typeface="Times New Roman" pitchFamily="18" charset="0"/>
                        </a:rPr>
                        <a:t>Nucleus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err="1">
                          <a:latin typeface="Times New Roman" pitchFamily="18" charset="0"/>
                          <a:cs typeface="Times New Roman" pitchFamily="18" charset="0"/>
                        </a:rPr>
                        <a:t>Pyknosis</a:t>
                      </a:r>
                      <a:r>
                        <a:rPr lang="en-US" sz="1600" dirty="0"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  <a:r>
                        <a:rPr lang="en-US" sz="1600" dirty="0" err="1">
                          <a:latin typeface="Times New Roman" pitchFamily="18" charset="0"/>
                          <a:cs typeface="Times New Roman" pitchFamily="18" charset="0"/>
                        </a:rPr>
                        <a:t>Karyorrhexis</a:t>
                      </a:r>
                      <a:r>
                        <a:rPr lang="en-US" sz="1600" dirty="0"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  <a:r>
                        <a:rPr lang="en-US" sz="1600" dirty="0" err="1">
                          <a:latin typeface="Times New Roman" pitchFamily="18" charset="0"/>
                          <a:cs typeface="Times New Roman" pitchFamily="18" charset="0"/>
                        </a:rPr>
                        <a:t>karyolysis</a:t>
                      </a:r>
                      <a:endParaRPr lang="en-US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Times New Roman" pitchFamily="18" charset="0"/>
                          <a:cs typeface="Times New Roman" pitchFamily="18" charset="0"/>
                        </a:rPr>
                        <a:t>Fragmentation into </a:t>
                      </a:r>
                      <a:r>
                        <a:rPr lang="en-US" sz="1600" dirty="0" err="1">
                          <a:latin typeface="Times New Roman" pitchFamily="18" charset="0"/>
                          <a:cs typeface="Times New Roman" pitchFamily="18" charset="0"/>
                        </a:rPr>
                        <a:t>nucleosome</a:t>
                      </a:r>
                      <a:r>
                        <a:rPr lang="en-US" sz="1600" dirty="0">
                          <a:latin typeface="Times New Roman" pitchFamily="18" charset="0"/>
                          <a:cs typeface="Times New Roman" pitchFamily="18" charset="0"/>
                        </a:rPr>
                        <a:t>- size fragments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09601">
                <a:tc>
                  <a:txBody>
                    <a:bodyPr/>
                    <a:lstStyle/>
                    <a:p>
                      <a:r>
                        <a:rPr lang="en-US" sz="1600" b="1" dirty="0">
                          <a:latin typeface="Times New Roman" pitchFamily="18" charset="0"/>
                          <a:cs typeface="Times New Roman" pitchFamily="18" charset="0"/>
                        </a:rPr>
                        <a:t>Plasma membrane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1" dirty="0">
                          <a:latin typeface="Times New Roman" pitchFamily="18" charset="0"/>
                          <a:cs typeface="Times New Roman" pitchFamily="18" charset="0"/>
                        </a:rPr>
                        <a:t>Disrupted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1" dirty="0">
                          <a:latin typeface="Times New Roman" pitchFamily="18" charset="0"/>
                          <a:cs typeface="Times New Roman" pitchFamily="18" charset="0"/>
                        </a:rPr>
                        <a:t>Intact</a:t>
                      </a:r>
                      <a:r>
                        <a:rPr lang="en-US" sz="1600" dirty="0">
                          <a:latin typeface="Times New Roman" pitchFamily="18" charset="0"/>
                          <a:cs typeface="Times New Roman" pitchFamily="18" charset="0"/>
                        </a:rPr>
                        <a:t>, altered</a:t>
                      </a:r>
                      <a:r>
                        <a:rPr lang="en-US" sz="1600" baseline="0" dirty="0">
                          <a:latin typeface="Times New Roman" pitchFamily="18" charset="0"/>
                          <a:cs typeface="Times New Roman" pitchFamily="18" charset="0"/>
                        </a:rPr>
                        <a:t> structure, especially orientation of lipids</a:t>
                      </a:r>
                      <a:endParaRPr lang="en-US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09601"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Times New Roman" pitchFamily="18" charset="0"/>
                          <a:cs typeface="Times New Roman" pitchFamily="18" charset="0"/>
                        </a:rPr>
                        <a:t>Cellular content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Times New Roman" pitchFamily="18" charset="0"/>
                          <a:cs typeface="Times New Roman" pitchFamily="18" charset="0"/>
                        </a:rPr>
                        <a:t>Enzymatic</a:t>
                      </a:r>
                      <a:r>
                        <a:rPr lang="en-US" sz="1600" baseline="0" dirty="0">
                          <a:latin typeface="Times New Roman" pitchFamily="18" charset="0"/>
                          <a:cs typeface="Times New Roman" pitchFamily="18" charset="0"/>
                        </a:rPr>
                        <a:t> digestion, may leak out of cell</a:t>
                      </a:r>
                      <a:endParaRPr lang="en-US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Times New Roman" pitchFamily="18" charset="0"/>
                          <a:cs typeface="Times New Roman" pitchFamily="18" charset="0"/>
                        </a:rPr>
                        <a:t>Intact, may be released in apoptotic bodies.</a:t>
                      </a:r>
                    </a:p>
                    <a:p>
                      <a:endParaRPr lang="en-US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6325">
                <a:tc>
                  <a:txBody>
                    <a:bodyPr/>
                    <a:lstStyle/>
                    <a:p>
                      <a:r>
                        <a:rPr lang="en-US" sz="1600" b="1" dirty="0">
                          <a:latin typeface="Times New Roman" pitchFamily="18" charset="0"/>
                          <a:cs typeface="Times New Roman" pitchFamily="18" charset="0"/>
                        </a:rPr>
                        <a:t>Adjacent inflammation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1" dirty="0">
                          <a:latin typeface="Times New Roman" pitchFamily="18" charset="0"/>
                          <a:cs typeface="Times New Roman" pitchFamily="18" charset="0"/>
                        </a:rPr>
                        <a:t>Frequent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1" dirty="0">
                          <a:latin typeface="Times New Roman" pitchFamily="18" charset="0"/>
                          <a:cs typeface="Times New Roman" pitchFamily="18" charset="0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36720"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Times New Roman" pitchFamily="18" charset="0"/>
                          <a:cs typeface="Times New Roman" pitchFamily="18" charset="0"/>
                        </a:rPr>
                        <a:t>Physiologic or pathologic role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Times New Roman" pitchFamily="18" charset="0"/>
                          <a:cs typeface="Times New Roman" pitchFamily="18" charset="0"/>
                        </a:rPr>
                        <a:t>Invariably pathologic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Times New Roman" pitchFamily="18" charset="0"/>
                          <a:cs typeface="Times New Roman" pitchFamily="18" charset="0"/>
                        </a:rPr>
                        <a:t> often physiologic and may be pathologic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7" name="Rectangle 6"/>
          <p:cNvSpPr/>
          <p:nvPr/>
        </p:nvSpPr>
        <p:spPr>
          <a:xfrm>
            <a:off x="755576" y="5157192"/>
            <a:ext cx="763284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kumimoji="0" lang="en-US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However, apoptosis and necrosis sometimes coexist, and apoptosis induced by some pathologic stimuli may progress to necrosis,</a:t>
            </a:r>
            <a:r>
              <a:rPr kumimoji="0" lang="en-US" b="1" i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 like in ischemia.</a:t>
            </a:r>
            <a:endParaRPr kumimoji="0" lang="en-US" sz="2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38731"/>
    </mc:Choice>
    <mc:Fallback xmlns="">
      <p:transition spd="slow" advTm="138731"/>
    </mc:Fallback>
  </mc:AlternateContent>
  <p:extLst>
    <p:ext uri="{3A86A75C-4F4B-4683-9AE1-C65F6400EC91}">
      <p14:laserTraceLst xmlns:p14="http://schemas.microsoft.com/office/powerpoint/2010/main">
        <p14:tracePtLst>
          <p14:tracePt t="4462" x="4827588" y="5260975"/>
          <p14:tracePt t="4822" x="4878388" y="5167313"/>
          <p14:tracePt t="4840" x="5116513" y="4495800"/>
          <p14:tracePt t="4860" x="5395913" y="3330575"/>
          <p14:tracePt t="4872" x="5481638" y="2651125"/>
          <p14:tracePt t="4891" x="5524500" y="1581150"/>
          <p14:tracePt t="4901" x="5524500" y="1181100"/>
          <p14:tracePt t="4924" x="5514975" y="773113"/>
          <p14:tracePt t="4931" x="5497513" y="688975"/>
          <p14:tracePt t="5137" x="5472113" y="688975"/>
          <p14:tracePt t="5155" x="5362575" y="688975"/>
          <p14:tracePt t="5165" x="5243513" y="688975"/>
          <p14:tracePt t="5181" x="5091113" y="688975"/>
          <p14:tracePt t="5199" x="4716463" y="688975"/>
          <p14:tracePt t="5221" x="4460875" y="704850"/>
          <p14:tracePt t="5230" x="4368800" y="714375"/>
          <p14:tracePt t="5250" x="4224338" y="722313"/>
          <p14:tracePt t="5261" x="4171950" y="722313"/>
          <p14:tracePt t="5280" x="4138613" y="722313"/>
          <p14:tracePt t="5291" x="4130675" y="722313"/>
          <p14:tracePt t="5370" x="4130675" y="704850"/>
          <p14:tracePt t="5390" x="4181475" y="679450"/>
          <p14:tracePt t="5400" x="4206875" y="663575"/>
          <p14:tracePt t="5421" x="4249738" y="636588"/>
          <p14:tracePt t="5432" x="4265613" y="628650"/>
          <p14:tracePt t="5450" x="4291013" y="620713"/>
          <p14:tracePt t="5481" x="4308475" y="611188"/>
          <p14:tracePt t="5652" x="4325938" y="595313"/>
          <p14:tracePt t="5673" x="4513263" y="519113"/>
          <p14:tracePt t="5683" x="4699000" y="458788"/>
          <p14:tracePt t="5704" x="5260975" y="365125"/>
          <p14:tracePt t="5713" x="5497513" y="347663"/>
          <p14:tracePt t="5733" x="5940425" y="331788"/>
          <p14:tracePt t="5743" x="6092825" y="331788"/>
          <p14:tracePt t="5764" x="6323013" y="331788"/>
          <p14:tracePt t="5775" x="6373813" y="331788"/>
          <p14:tracePt t="5794" x="6424613" y="331788"/>
          <p14:tracePt t="5806" x="6432550" y="331788"/>
          <p14:tracePt t="5824" x="6442075" y="331788"/>
          <p14:tracePt t="6139" x="6457950" y="331788"/>
          <p14:tracePt t="6151" x="6500813" y="331788"/>
          <p14:tracePt t="6170" x="6721475" y="339725"/>
          <p14:tracePt t="6181" x="6850063" y="347663"/>
          <p14:tracePt t="6200" x="7121525" y="382588"/>
          <p14:tracePt t="6220" x="7273925" y="425450"/>
          <p14:tracePt t="6230" x="7308850" y="441325"/>
          <p14:tracePt t="6250" x="7324725" y="450850"/>
          <p14:tracePt t="6260" x="7334250" y="458788"/>
          <p14:tracePt t="6341" x="7308850" y="458788"/>
          <p14:tracePt t="6354" x="7258050" y="466725"/>
          <p14:tracePt t="6371" x="7240588" y="466725"/>
          <p14:tracePt t="6391" x="7197725" y="466725"/>
          <p14:tracePt t="6403" x="7189788" y="466725"/>
          <p14:tracePt t="6422" x="7154863" y="466725"/>
          <p14:tracePt t="6432" x="7146925" y="466725"/>
          <p14:tracePt t="6454" x="7113588" y="458788"/>
          <p14:tracePt t="6462" x="7104063" y="450850"/>
          <p14:tracePt t="6482" x="7070725" y="450850"/>
          <p14:tracePt t="6494" x="7061200" y="450850"/>
          <p14:tracePt t="6513" x="7045325" y="450850"/>
          <p14:tracePt t="6525" x="7027863" y="450850"/>
          <p14:tracePt t="6543" x="7010400" y="450850"/>
          <p14:tracePt t="6563" x="6985000" y="450850"/>
          <p14:tracePt t="6573" x="6969125" y="466725"/>
          <p14:tracePt t="6593" x="6934200" y="476250"/>
          <p14:tracePt t="6603" x="6926263" y="492125"/>
          <p14:tracePt t="6624" x="6865938" y="519113"/>
          <p14:tracePt t="6637" x="6840538" y="527050"/>
          <p14:tracePt t="6637" x="6807200" y="534988"/>
          <p14:tracePt t="6656" x="6781800" y="552450"/>
          <p14:tracePt t="6667" x="6764338" y="560388"/>
          <p14:tracePt t="6668" x="6738938" y="569913"/>
          <p14:tracePt t="6686" x="6713538" y="569913"/>
          <p14:tracePt t="6696" x="6705600" y="569913"/>
          <p14:tracePt t="6715" x="6670675" y="569913"/>
          <p14:tracePt t="6737" x="6662738" y="569913"/>
          <p14:tracePt t="6746" x="6654800" y="569913"/>
          <p14:tracePt t="10732" x="6492875" y="569913"/>
          <p14:tracePt t="10744" x="6338888" y="569913"/>
          <p14:tracePt t="10763" x="5778500" y="569913"/>
          <p14:tracePt t="10775" x="5370513" y="569913"/>
          <p14:tracePt t="10793" x="4572000" y="484188"/>
          <p14:tracePt t="10814" x="3951288" y="365125"/>
          <p14:tracePt t="10823" x="3722688" y="322263"/>
          <p14:tracePt t="10843" x="3509963" y="288925"/>
          <p14:tracePt t="10854" x="3467100" y="288925"/>
          <p14:tracePt t="10874" x="3398838" y="288925"/>
          <p14:tracePt t="10884" x="3373438" y="288925"/>
          <p14:tracePt t="10904" x="3340100" y="314325"/>
          <p14:tracePt t="10916" x="3322638" y="331788"/>
          <p14:tracePt t="10934" x="3289300" y="390525"/>
          <p14:tracePt t="10947" x="3271838" y="415925"/>
          <p14:tracePt t="10966" x="3246438" y="476250"/>
          <p14:tracePt t="10985" x="3221038" y="552450"/>
          <p14:tracePt t="10995" x="3195638" y="603250"/>
          <p14:tracePt t="11017" x="3119438" y="714375"/>
          <p14:tracePt t="11026" x="3076575" y="781050"/>
          <p14:tracePt t="11047" x="3008313" y="858838"/>
          <p14:tracePt t="11058" x="2982913" y="892175"/>
          <p14:tracePt t="11077" x="2932113" y="935038"/>
          <p14:tracePt t="11089" x="2906713" y="942975"/>
          <p14:tracePt t="11107" x="2889250" y="952500"/>
          <p14:tracePt t="11156" x="2881313" y="952500"/>
          <p14:tracePt t="11213" x="2940050" y="952500"/>
          <p14:tracePt t="11229" x="2982913" y="952500"/>
          <p14:tracePt t="11244" x="3067050" y="952500"/>
          <p14:tracePt t="11260" x="3119438" y="960438"/>
          <p14:tracePt t="11261" x="3160713" y="960438"/>
          <p14:tracePt t="11275" x="3203575" y="960438"/>
          <p14:tracePt t="11291" x="3348038" y="977900"/>
          <p14:tracePt t="11308" x="3408363" y="977900"/>
          <p14:tracePt t="11325" x="3535363" y="985838"/>
          <p14:tracePt t="11340" x="3586163" y="993775"/>
          <p14:tracePt t="11366" x="3662363" y="1003300"/>
          <p14:tracePt t="11748" x="3697288" y="960438"/>
          <p14:tracePt t="11765" x="3738563" y="909638"/>
          <p14:tracePt t="11781" x="3883025" y="747713"/>
          <p14:tracePt t="11796" x="4070350" y="611188"/>
          <p14:tracePt t="11818" x="4181475" y="527050"/>
          <p14:tracePt t="11833" x="4214813" y="509588"/>
          <p14:tracePt t="11849" x="4232275" y="501650"/>
          <p14:tracePt t="11880" x="4232275" y="492125"/>
          <p14:tracePt t="11896" x="4224338" y="492125"/>
          <p14:tracePt t="11902" x="4171950" y="492125"/>
          <p14:tracePt t="11918" x="4002088" y="492125"/>
          <p14:tracePt t="11934" x="3900488" y="501650"/>
          <p14:tracePt t="11949" x="3697288" y="544513"/>
          <p14:tracePt t="11965" x="3611563" y="569913"/>
          <p14:tracePt t="11982" x="3492500" y="585788"/>
          <p14:tracePt t="11997" x="3441700" y="603250"/>
          <p14:tracePt t="12019" x="3398838" y="628650"/>
          <p14:tracePt t="12034" x="3390900" y="628650"/>
          <p14:tracePt t="12050" x="3390900" y="663575"/>
          <p14:tracePt t="12065" x="3398838" y="696913"/>
          <p14:tracePt t="12081" x="3492500" y="798513"/>
          <p14:tracePt t="12097" x="3603625" y="892175"/>
          <p14:tracePt t="12102" x="3738563" y="985838"/>
          <p14:tracePt t="12121" x="4079875" y="1122363"/>
          <p14:tracePt t="12135" x="4214813" y="1147763"/>
          <p14:tracePt t="12151" x="4427538" y="1147763"/>
          <p14:tracePt t="12166" x="4521200" y="1130300"/>
          <p14:tracePt t="12182" x="4648200" y="1044575"/>
          <p14:tracePt t="12200" x="4699000" y="985838"/>
          <p14:tracePt t="12231" x="4741863" y="892175"/>
          <p14:tracePt t="12244" x="4749800" y="858838"/>
          <p14:tracePt t="12260" x="4749800" y="823913"/>
          <p14:tracePt t="12275" x="4749800" y="798513"/>
          <p14:tracePt t="12291" x="4741863" y="773113"/>
          <p14:tracePt t="12304" x="4716463" y="755650"/>
          <p14:tracePt t="12320" x="4699000" y="739775"/>
          <p14:tracePt t="12335" x="4630738" y="714375"/>
          <p14:tracePt t="12368" x="4460875" y="688975"/>
          <p14:tracePt t="12384" x="4359275" y="688975"/>
          <p14:tracePt t="12399" x="4333875" y="688975"/>
          <p14:tracePt t="12404" x="4308475" y="688975"/>
          <p14:tracePt t="12420" x="4283075" y="696913"/>
          <p14:tracePt t="12436" x="4265613" y="714375"/>
          <p14:tracePt t="12451" x="4257675" y="722313"/>
          <p14:tracePt t="12467" x="4240213" y="747713"/>
          <p14:tracePt t="12483" x="4240213" y="815975"/>
          <p14:tracePt t="12505" x="4265613" y="866775"/>
          <p14:tracePt t="12520" x="4291013" y="892175"/>
          <p14:tracePt t="12536" x="4419600" y="977900"/>
          <p14:tracePt t="12543" x="4513263" y="1011238"/>
          <p14:tracePt t="12567" x="4683125" y="1044575"/>
          <p14:tracePt t="12583" x="4759325" y="1044575"/>
          <p14:tracePt t="12600" x="4878388" y="1036638"/>
          <p14:tracePt t="12605" x="4929188" y="1003300"/>
          <p14:tracePt t="12620" x="4946650" y="977900"/>
          <p14:tracePt t="12636" x="4987925" y="935038"/>
          <p14:tracePt t="12652" x="5005388" y="892175"/>
          <p14:tracePt t="12668" x="5005388" y="823913"/>
          <p14:tracePt t="12683" x="4997450" y="773113"/>
          <p14:tracePt t="12698" x="4919663" y="688975"/>
          <p14:tracePt t="12720" x="4691063" y="519113"/>
          <p14:tracePt t="12736" x="4452938" y="415925"/>
          <p14:tracePt t="12752" x="4341813" y="382588"/>
          <p14:tracePt t="12767" x="4171950" y="365125"/>
          <p14:tracePt t="12783" x="4095750" y="365125"/>
          <p14:tracePt t="12799" x="4002088" y="407988"/>
          <p14:tracePt t="12821" x="3951288" y="458788"/>
          <p14:tracePt t="12837" x="3908425" y="527050"/>
          <p14:tracePt t="12852" x="3892550" y="560388"/>
          <p14:tracePt t="12870" x="3883025" y="628650"/>
          <p14:tracePt t="12884" x="3883025" y="663575"/>
          <p14:tracePt t="12899" x="3883025" y="704850"/>
          <p14:tracePt t="12921" x="3883025" y="722313"/>
          <p14:tracePt t="12937" x="3925888" y="747713"/>
          <p14:tracePt t="12952" x="3986213" y="755650"/>
          <p14:tracePt t="12968" x="4146550" y="781050"/>
          <p14:tracePt t="12983" x="4240213" y="781050"/>
          <p14:tracePt t="12999" x="4402138" y="781050"/>
          <p14:tracePt t="13021" x="4486275" y="781050"/>
          <p14:tracePt t="13037" x="4529138" y="755650"/>
          <p14:tracePt t="13052" x="4546600" y="747713"/>
          <p14:tracePt t="13069" x="4546600" y="739775"/>
          <p14:tracePt t="13084" x="4554538" y="730250"/>
          <p14:tracePt t="13099" x="4554538" y="714375"/>
          <p14:tracePt t="13121" x="4503738" y="671513"/>
          <p14:tracePt t="13137" x="4427538" y="628650"/>
          <p14:tracePt t="13153" x="4224338" y="577850"/>
          <p14:tracePt t="13169" x="4062413" y="560388"/>
          <p14:tracePt t="13184" x="4019550" y="560388"/>
          <p14:tracePt t="13200" x="3968750" y="560388"/>
          <p14:tracePt t="13217" x="3951288" y="569913"/>
          <p14:tracePt t="13231" x="3925888" y="585788"/>
          <p14:tracePt t="13247" x="3925888" y="603250"/>
          <p14:tracePt t="13260" x="3917950" y="679450"/>
          <p14:tracePt t="13278" x="3917950" y="730250"/>
          <p14:tracePt t="13292" x="3951288" y="833438"/>
          <p14:tracePt t="13322" x="4019550" y="935038"/>
          <p14:tracePt t="13337" x="4070350" y="960438"/>
          <p14:tracePt t="13342" x="4130675" y="985838"/>
          <p14:tracePt t="13353" x="4214813" y="993775"/>
          <p14:tracePt t="13369" x="4300538" y="993775"/>
          <p14:tracePt t="13385" x="4452938" y="985838"/>
          <p14:tracePt t="13401" x="4554538" y="892175"/>
          <p14:tracePt t="13423" x="4622800" y="815975"/>
          <p14:tracePt t="13437" x="4640263" y="781050"/>
          <p14:tracePt t="13453" x="4648200" y="722313"/>
          <p14:tracePt t="13469" x="4648200" y="696913"/>
          <p14:tracePt t="13485" x="4605338" y="654050"/>
          <p14:tracePt t="13506" x="4460875" y="577850"/>
          <p14:tracePt t="13522" x="4316413" y="544513"/>
          <p14:tracePt t="13538" x="4257675" y="544513"/>
          <p14:tracePt t="13554" x="4181475" y="544513"/>
          <p14:tracePt t="13569" x="4171950" y="544513"/>
          <p14:tracePt t="13585" x="4146550" y="544513"/>
          <p14:tracePt t="13621" x="4146550" y="560388"/>
          <p14:tracePt t="13636" x="4146550" y="585788"/>
          <p14:tracePt t="13652" x="4156075" y="611188"/>
          <p14:tracePt t="13668" x="4232275" y="679450"/>
          <p14:tracePt t="13685" x="4376738" y="798513"/>
          <p14:tracePt t="13699" x="4470400" y="841375"/>
          <p14:tracePt t="13721" x="4630738" y="909638"/>
          <p14:tracePt t="13737" x="4749800" y="917575"/>
          <p14:tracePt t="13752" x="4784725" y="917575"/>
          <p14:tracePt t="13768" x="4818063" y="917575"/>
          <p14:tracePt t="13783" x="4827588" y="917575"/>
          <p14:tracePt t="17668" x="4852988" y="935038"/>
          <p14:tracePt t="17689" x="4972050" y="985838"/>
          <p14:tracePt t="17698" x="5099050" y="1003300"/>
          <p14:tracePt t="17719" x="5549900" y="1044575"/>
          <p14:tracePt t="17728" x="5813425" y="1044575"/>
          <p14:tracePt t="17749" x="6330950" y="1044575"/>
          <p14:tracePt t="17760" x="6510338" y="1044575"/>
          <p14:tracePt t="17779" x="6832600" y="977900"/>
          <p14:tracePt t="17793" x="7027863" y="900113"/>
          <p14:tracePt t="17811" x="7088188" y="866775"/>
          <p14:tracePt t="17821" x="7138988" y="849313"/>
          <p14:tracePt t="17842" x="7189788" y="815975"/>
          <p14:tracePt t="17861" x="7205663" y="798513"/>
          <p14:tracePt t="17871" x="7215188" y="798513"/>
          <p14:tracePt t="17894" x="7223125" y="781050"/>
          <p14:tracePt t="17964" x="7223125" y="773113"/>
          <p14:tracePt t="18001" x="7223125" y="765175"/>
          <p14:tracePt t="18041" x="7223125" y="755650"/>
          <p14:tracePt t="18061" x="7215188" y="755650"/>
          <p14:tracePt t="18072" x="7205663" y="755650"/>
          <p14:tracePt t="18092" x="7154863" y="755650"/>
          <p14:tracePt t="18104" x="7121525" y="755650"/>
          <p14:tracePt t="18122" x="7010400" y="755650"/>
          <p14:tracePt t="18134" x="6943725" y="755650"/>
          <p14:tracePt t="18153" x="6824663" y="755650"/>
          <p14:tracePt t="18176" x="6721475" y="739775"/>
          <p14:tracePt t="18203" x="6696075" y="739775"/>
          <p14:tracePt t="18213" x="6688138" y="730250"/>
          <p14:tracePt t="18233" x="6680200" y="730250"/>
          <p14:tracePt t="18293" x="6688138" y="730250"/>
          <p14:tracePt t="18309" x="6738938" y="755650"/>
          <p14:tracePt t="18330" x="6865938" y="841375"/>
          <p14:tracePt t="18342" x="6943725" y="866775"/>
          <p14:tracePt t="18353" x="7027863" y="900113"/>
          <p14:tracePt t="18371" x="7146925" y="925513"/>
          <p14:tracePt t="18394" x="7265988" y="909638"/>
          <p14:tracePt t="18401" x="7324725" y="892175"/>
          <p14:tracePt t="18422" x="7402513" y="849313"/>
          <p14:tracePt t="18432" x="7435850" y="833438"/>
          <p14:tracePt t="18452" x="7461250" y="808038"/>
          <p14:tracePt t="18482" x="7469188" y="798513"/>
          <p14:tracePt t="18495" x="7469188" y="790575"/>
          <p14:tracePt t="18512" x="7461250" y="773113"/>
          <p14:tracePt t="18525" x="7427913" y="755650"/>
          <p14:tracePt t="18543" x="7258050" y="714375"/>
          <p14:tracePt t="18563" x="7045325" y="688975"/>
          <p14:tracePt t="18574" x="6951663" y="688975"/>
          <p14:tracePt t="18593" x="6789738" y="688975"/>
          <p14:tracePt t="18603" x="6746875" y="688975"/>
          <p14:tracePt t="18624" x="6680200" y="704850"/>
          <p14:tracePt t="18635" x="6662738" y="714375"/>
          <p14:tracePt t="18654" x="6645275" y="722313"/>
          <p14:tracePt t="18684" x="6645275" y="739775"/>
          <p14:tracePt t="18704" x="6645275" y="765175"/>
          <p14:tracePt t="18715" x="6645275" y="781050"/>
          <p14:tracePt t="18734" x="6713538" y="833438"/>
          <p14:tracePt t="18744" x="6789738" y="874713"/>
          <p14:tracePt t="18764" x="7019925" y="925513"/>
          <p14:tracePt t="18775" x="7138988" y="925513"/>
          <p14:tracePt t="18795" x="7324725" y="917575"/>
          <p14:tracePt t="18808" x="7392988" y="892175"/>
          <p14:tracePt t="18825" x="7494588" y="833438"/>
          <p14:tracePt t="18845" x="7529513" y="790575"/>
          <p14:tracePt t="18856" x="7537450" y="765175"/>
          <p14:tracePt t="18875" x="7529513" y="688975"/>
          <p14:tracePt t="18885" x="7486650" y="636588"/>
          <p14:tracePt t="18908" x="7316788" y="509588"/>
          <p14:tracePt t="18917" x="7197725" y="466725"/>
          <p14:tracePt t="18937" x="6985000" y="441325"/>
          <p14:tracePt t="18949" x="6883400" y="441325"/>
          <p14:tracePt t="18967" x="6731000" y="501650"/>
          <p14:tracePt t="18979" x="6680200" y="544513"/>
          <p14:tracePt t="18997" x="6627813" y="595313"/>
          <p14:tracePt t="19017" x="6594475" y="663575"/>
          <p14:tracePt t="19028" x="6586538" y="696913"/>
          <p14:tracePt t="19049" x="6586538" y="781050"/>
          <p14:tracePt t="19058" x="6594475" y="841375"/>
          <p14:tracePt t="19078" x="6670675" y="952500"/>
          <p14:tracePt t="19087" x="6713538" y="1003300"/>
          <p14:tracePt t="19108" x="6815138" y="1087438"/>
          <p14:tracePt t="19121" x="6865938" y="1122363"/>
          <p14:tracePt t="19139" x="6969125" y="1147763"/>
          <p14:tracePt t="19151" x="7002463" y="1147763"/>
          <p14:tracePt t="19170" x="7078663" y="1138238"/>
          <p14:tracePt t="19190" x="7154863" y="1062038"/>
          <p14:tracePt t="19200" x="7197725" y="1011238"/>
          <p14:tracePt t="19219" x="7248525" y="900113"/>
          <p14:tracePt t="19229" x="7258050" y="866775"/>
          <p14:tracePt t="19250" x="7258050" y="823913"/>
          <p14:tracePt t="19274" x="7258050" y="798513"/>
          <p14:tracePt t="19279" x="7248525" y="790575"/>
          <p14:tracePt t="19292" x="7205663" y="773113"/>
          <p14:tracePt t="19309" x="7045325" y="755650"/>
          <p14:tracePt t="19325" x="6959600" y="755650"/>
          <p14:tracePt t="19341" x="6789738" y="755650"/>
          <p14:tracePt t="19359" x="6696075" y="765175"/>
          <p14:tracePt t="19380" x="6654800" y="781050"/>
          <p14:tracePt t="19391" x="6645275" y="781050"/>
          <p14:tracePt t="19400" x="6637338" y="790575"/>
          <p14:tracePt t="19419" x="6637338" y="808038"/>
          <p14:tracePt t="19449" x="6680200" y="841375"/>
          <p14:tracePt t="19469" x="6824663" y="884238"/>
          <p14:tracePt t="19479" x="6908800" y="892175"/>
          <p14:tracePt t="19499" x="7045325" y="892175"/>
          <p14:tracePt t="19510" x="7078663" y="884238"/>
          <p14:tracePt t="19531" x="7129463" y="858838"/>
          <p14:tracePt t="19560" x="7146925" y="823913"/>
          <p14:tracePt t="19573" x="7146925" y="815975"/>
          <p14:tracePt t="19591" x="7138988" y="773113"/>
          <p14:tracePt t="19610" x="7035800" y="696913"/>
          <p14:tracePt t="19620" x="6943725" y="636588"/>
          <p14:tracePt t="19641" x="6756400" y="569913"/>
          <p14:tracePt t="19651" x="6696075" y="569913"/>
          <p14:tracePt t="19671" x="6619875" y="577850"/>
          <p14:tracePt t="19681" x="6594475" y="595313"/>
          <p14:tracePt t="19701" x="6561138" y="636588"/>
          <p14:tracePt t="19713" x="6551613" y="646113"/>
          <p14:tracePt t="19732" x="6551613" y="688975"/>
          <p14:tracePt t="19743" x="6551613" y="704850"/>
          <p14:tracePt t="19761" x="6551613" y="765175"/>
          <p14:tracePt t="19782" x="6569075" y="815975"/>
          <p14:tracePt t="19791" x="6586538" y="841375"/>
          <p14:tracePt t="19812" x="6637338" y="884238"/>
          <p14:tracePt t="19823" x="6670675" y="900113"/>
          <p14:tracePt t="19842" x="6764338" y="917575"/>
          <p14:tracePt t="19855" x="6799263" y="917575"/>
          <p14:tracePt t="19874" x="6883400" y="909638"/>
          <p14:tracePt t="19885" x="6934200" y="884238"/>
          <p14:tracePt t="19907" x="7019925" y="823913"/>
          <p14:tracePt t="19924" x="7129463" y="773113"/>
          <p14:tracePt t="19934" x="7154863" y="755650"/>
          <p14:tracePt t="19957" x="7189788" y="739775"/>
          <p14:tracePt t="19964" x="7197725" y="739775"/>
          <p14:tracePt t="19985" x="7205663" y="730250"/>
          <p14:tracePt t="19994" x="7215188" y="730250"/>
          <p14:tracePt t="21306" x="6721475" y="730250"/>
          <p14:tracePt t="21322" x="6262688" y="730250"/>
          <p14:tracePt t="21340" x="5345113" y="730250"/>
          <p14:tracePt t="21353" x="4911725" y="730250"/>
          <p14:tracePt t="21369" x="4249738" y="815975"/>
          <p14:tracePt t="21387" x="3917950" y="874713"/>
          <p14:tracePt t="21407" x="3722688" y="917575"/>
          <p14:tracePt t="21417" x="3679825" y="935038"/>
          <p14:tracePt t="21438" x="3629025" y="960438"/>
          <p14:tracePt t="21447" x="3611563" y="968375"/>
          <p14:tracePt t="21467" x="3603625" y="977900"/>
          <p14:tracePt t="21498" x="3586163" y="985838"/>
          <p14:tracePt t="21510" x="3578225" y="993775"/>
          <p14:tracePt t="21528" x="3543300" y="1036638"/>
          <p14:tracePt t="21550" x="3449638" y="1130300"/>
          <p14:tracePt t="21558" x="3373438" y="1206500"/>
          <p14:tracePt t="21578" x="3186113" y="1360488"/>
          <p14:tracePt t="21589" x="3094038" y="1419225"/>
          <p14:tracePt t="21609" x="2940050" y="1495425"/>
          <p14:tracePt t="21639" x="2778125" y="1512888"/>
          <p14:tracePt t="21651" x="2752725" y="1512888"/>
          <p14:tracePt t="21673" x="2693988" y="1512888"/>
          <p14:tracePt t="21681" x="2676525" y="1512888"/>
          <p14:tracePt t="21699" x="2643188" y="1504950"/>
          <p14:tracePt t="21721" x="2625725" y="1495425"/>
          <p14:tracePt t="21730" x="2617788" y="1487488"/>
          <p14:tracePt t="21750" x="2608263" y="1477963"/>
          <p14:tracePt t="21760" x="2600325" y="1477963"/>
          <p14:tracePt t="21780" x="2592388" y="1470025"/>
          <p14:tracePt t="22173" x="2557463" y="1452563"/>
          <p14:tracePt t="22174" x="2498725" y="1444625"/>
          <p14:tracePt t="22203" x="2303463" y="1401763"/>
          <p14:tracePt t="22213" x="2166938" y="1368425"/>
          <p14:tracePt t="22233" x="1928813" y="1333500"/>
          <p14:tracePt t="22243" x="1835150" y="1325563"/>
          <p14:tracePt t="22264" x="1708150" y="1308100"/>
          <p14:tracePt t="22276" x="1665288" y="1308100"/>
          <p14:tracePt t="22294" x="1649413" y="1308100"/>
          <p14:tracePt t="22295" x="1639888" y="1308100"/>
          <p14:tracePt t="22306" x="1631950" y="1308100"/>
          <p14:tracePt t="22324" x="1622425" y="1308100"/>
          <p14:tracePt t="22340" x="1614488" y="1308100"/>
          <p14:tracePt t="22355" x="1597025" y="1317625"/>
          <p14:tracePt t="22387" x="1589088" y="1325563"/>
          <p14:tracePt t="22407" x="1581150" y="1325563"/>
          <p14:tracePt t="22417" x="1581150" y="1333500"/>
          <p14:tracePt t="22479" x="1571625" y="1333500"/>
          <p14:tracePt t="22528" x="1563688" y="1343025"/>
          <p14:tracePt t="22543" x="1546225" y="1343025"/>
          <p14:tracePt t="22561" x="1530350" y="1360488"/>
          <p14:tracePt t="22571" x="1520825" y="1368425"/>
          <p14:tracePt t="22592" x="1487488" y="1376363"/>
          <p14:tracePt t="22604" x="1470025" y="1376363"/>
          <p14:tracePt t="22622" x="1452563" y="1385888"/>
          <p14:tracePt t="22634" x="1452563" y="1393825"/>
          <p14:tracePt t="22654" x="1436688" y="1393825"/>
          <p14:tracePt t="22672" x="1427163" y="1393825"/>
          <p14:tracePt t="22703" x="1419225" y="1393825"/>
          <p14:tracePt t="22776" x="1427163" y="1393825"/>
          <p14:tracePt t="22794" x="1563688" y="1393825"/>
          <p14:tracePt t="22806" x="1716088" y="1376363"/>
          <p14:tracePt t="22824" x="2387600" y="1308100"/>
          <p14:tracePt t="22844" x="3330575" y="1231900"/>
          <p14:tracePt t="22854" x="3781425" y="1155700"/>
          <p14:tracePt t="22875" x="4554538" y="1079500"/>
          <p14:tracePt t="22885" x="4818063" y="1062038"/>
          <p14:tracePt t="22905" x="5081588" y="1062038"/>
          <p14:tracePt t="22917" x="5157788" y="1062038"/>
          <p14:tracePt t="22937" x="5218113" y="1062038"/>
          <p14:tracePt t="23156" x="5235575" y="1062038"/>
          <p14:tracePt t="23166" x="5294313" y="1044575"/>
          <p14:tracePt t="23187" x="5788025" y="935038"/>
          <p14:tracePt t="23197" x="6178550" y="900113"/>
          <p14:tracePt t="23217" x="6840538" y="884238"/>
          <p14:tracePt t="23229" x="7035800" y="900113"/>
          <p14:tracePt t="23247" x="7308850" y="952500"/>
          <p14:tracePt t="23259" x="7402513" y="985838"/>
          <p14:tracePt t="23277" x="7494588" y="1019175"/>
          <p14:tracePt t="23297" x="7529513" y="1036638"/>
          <p14:tracePt t="23341" x="7537450" y="1044575"/>
          <p14:tracePt t="23369" x="7537450" y="1054100"/>
          <p14:tracePt t="23387" x="7537450" y="1062038"/>
          <p14:tracePt t="23419" x="7512050" y="1062038"/>
          <p14:tracePt t="23431" x="7486650" y="1062038"/>
          <p14:tracePt t="23449" x="7435850" y="1054100"/>
          <p14:tracePt t="23470" x="7392988" y="1019175"/>
          <p14:tracePt t="23480" x="7359650" y="1003300"/>
          <p14:tracePt t="23500" x="7273925" y="952500"/>
          <p14:tracePt t="23510" x="7240588" y="925513"/>
          <p14:tracePt t="23530" x="7164388" y="884238"/>
          <p14:tracePt t="23540" x="7146925" y="874713"/>
          <p14:tracePt t="23560" x="7129463" y="858838"/>
          <p14:tracePt t="23572" x="7121525" y="858838"/>
          <p14:tracePt t="23591" x="7113588" y="849313"/>
          <p14:tracePt t="23842" x="7104063" y="849313"/>
          <p14:tracePt t="23872" x="7096125" y="849313"/>
          <p14:tracePt t="23902" x="7088188" y="849313"/>
          <p14:tracePt t="23933" x="7078663" y="849313"/>
          <p14:tracePt t="23983" x="7070725" y="849313"/>
          <p14:tracePt t="24734" x="7061200" y="849313"/>
          <p14:tracePt t="24745" x="7045325" y="849313"/>
          <p14:tracePt t="24764" x="6951663" y="858838"/>
          <p14:tracePt t="24775" x="6832600" y="892175"/>
          <p14:tracePt t="24795" x="6356350" y="1019175"/>
          <p14:tracePt t="24815" x="5778500" y="1189038"/>
          <p14:tracePt t="24825" x="5540375" y="1282700"/>
          <p14:tracePt t="24837" x="5319713" y="1393825"/>
          <p14:tracePt t="24856" x="5048250" y="1538288"/>
          <p14:tracePt t="24876" x="4911725" y="1631950"/>
          <p14:tracePt t="24886" x="4886325" y="1649413"/>
          <p14:tracePt t="25219" x="4868863" y="1649413"/>
          <p14:tracePt t="25229" x="4843463" y="1649413"/>
          <p14:tracePt t="25249" x="4716463" y="1649413"/>
          <p14:tracePt t="25259" x="4614863" y="1649413"/>
          <p14:tracePt t="25279" x="4316413" y="1649413"/>
          <p14:tracePt t="25291" x="4181475" y="1649413"/>
          <p14:tracePt t="25306" x="3968750" y="1649413"/>
          <p14:tracePt t="25322" x="3892550" y="1657350"/>
          <p14:tracePt t="25340" x="3798888" y="1665288"/>
          <p14:tracePt t="25353" x="3781425" y="1665288"/>
          <p14:tracePt t="25374" x="3748088" y="1665288"/>
          <p14:tracePt t="25401" x="3738563" y="1665288"/>
          <p14:tracePt t="25419" x="3730625" y="1665288"/>
          <p14:tracePt t="25500" x="3722688" y="1665288"/>
          <p14:tracePt t="25530" x="3713163" y="1657350"/>
          <p14:tracePt t="25540" x="3713163" y="1639888"/>
          <p14:tracePt t="25561" x="3705225" y="1614488"/>
          <p14:tracePt t="25572" x="3705225" y="1597025"/>
          <p14:tracePt t="25590" x="3705225" y="1581150"/>
          <p14:tracePt t="25611" x="3705225" y="1563688"/>
          <p14:tracePt t="25621" x="3705225" y="1555750"/>
          <p14:tracePt t="25641" x="3738563" y="1538288"/>
          <p14:tracePt t="25651" x="3773488" y="1520825"/>
          <p14:tracePt t="25672" x="3875088" y="1520825"/>
          <p14:tracePt t="25682" x="3917950" y="1520825"/>
          <p14:tracePt t="25702" x="4044950" y="1546225"/>
          <p14:tracePt t="25712" x="4087813" y="1581150"/>
          <p14:tracePt t="25735" x="4138613" y="1614488"/>
          <p14:tracePt t="25745" x="4146550" y="1614488"/>
          <p14:tracePt t="25763" x="4156075" y="1622425"/>
          <p14:tracePt t="25873" x="4113213" y="1622425"/>
          <p14:tracePt t="25893" x="4079875" y="1581150"/>
          <p14:tracePt t="25904" x="4052888" y="1571625"/>
          <p14:tracePt t="25917" x="4044950" y="1563688"/>
          <p14:tracePt t="25935" x="4027488" y="1546225"/>
          <p14:tracePt t="25954" x="4011613" y="1538288"/>
          <p14:tracePt t="25984" x="3986213" y="1530350"/>
          <p14:tracePt t="25995" x="3976688" y="1530350"/>
          <p14:tracePt t="26015" x="3960813" y="1530350"/>
          <p14:tracePt t="26045" x="3951288" y="1530350"/>
          <p14:tracePt t="26076" x="3960813" y="1538288"/>
          <p14:tracePt t="26087" x="4019550" y="1546225"/>
          <p14:tracePt t="26105" x="4232275" y="1581150"/>
          <p14:tracePt t="26126" x="4376738" y="1581150"/>
          <p14:tracePt t="26136" x="4419600" y="1581150"/>
          <p14:tracePt t="26156" x="4470400" y="1571625"/>
          <p14:tracePt t="26167" x="4470400" y="1563688"/>
          <p14:tracePt t="26186" x="4478338" y="1546225"/>
          <p14:tracePt t="26196" x="4478338" y="1538288"/>
          <p14:tracePt t="26218" x="4402138" y="1470025"/>
          <p14:tracePt t="26229" x="4308475" y="1436688"/>
          <p14:tracePt t="26247" x="4052888" y="1401763"/>
          <p14:tracePt t="26259" x="3925888" y="1401763"/>
          <p14:tracePt t="26277" x="3687763" y="1436688"/>
          <p14:tracePt t="26298" x="3492500" y="1512888"/>
          <p14:tracePt t="26307" x="3441700" y="1546225"/>
          <p14:tracePt t="26328" x="3373438" y="1622425"/>
          <p14:tracePt t="26338" x="3355975" y="1682750"/>
          <p14:tracePt t="26367" x="3373438" y="1852613"/>
          <p14:tracePt t="26385" x="3560763" y="2014538"/>
          <p14:tracePt t="26398" x="3713163" y="2090738"/>
          <p14:tracePt t="26417" x="4019550" y="2174875"/>
          <p14:tracePt t="26434" x="4130675" y="2192338"/>
          <p14:tracePt t="26434" x="4232275" y="2192338"/>
          <p14:tracePt t="26448" x="4308475" y="2174875"/>
          <p14:tracePt t="26467" x="4402138" y="2116138"/>
          <p14:tracePt t="26484" x="4427538" y="2090738"/>
          <p14:tracePt t="26485" x="4445000" y="2055813"/>
          <p14:tracePt t="26506" x="4478338" y="1963738"/>
          <p14:tracePt t="26521" x="4478338" y="1903413"/>
          <p14:tracePt t="26537" x="4452938" y="1784350"/>
          <p14:tracePt t="26551" x="4402138" y="1733550"/>
          <p14:tracePt t="26567" x="4197350" y="1597025"/>
          <p14:tracePt t="26585" x="4087813" y="1563688"/>
          <p14:tracePt t="26598" x="3867150" y="1512888"/>
          <p14:tracePt t="26614" x="3773488" y="1512888"/>
          <p14:tracePt t="26629" x="3619500" y="1530350"/>
          <p14:tracePt t="26645" x="3578225" y="1546225"/>
          <p14:tracePt t="26651" x="3535363" y="1571625"/>
          <p14:tracePt t="26667" x="3484563" y="1674813"/>
          <p14:tracePt t="26684" x="3459163" y="1751013"/>
          <p14:tracePt t="26699" x="3449638" y="1903413"/>
          <p14:tracePt t="26717" x="3459163" y="1963738"/>
          <p14:tracePt t="26718" x="3502025" y="2030413"/>
          <p14:tracePt t="26729" x="3552825" y="2082800"/>
          <p14:tracePt t="26747" x="3662363" y="2141538"/>
          <p14:tracePt t="26749" x="3790950" y="2174875"/>
          <p14:tracePt t="26768" x="4062413" y="2200275"/>
          <p14:tracePt t="26785" x="4206875" y="2159000"/>
          <p14:tracePt t="26800" x="4452938" y="2030413"/>
          <p14:tracePt t="26817" x="4546600" y="1946275"/>
          <p14:tracePt t="26832" x="4673600" y="1801813"/>
          <p14:tracePt t="26846" x="4716463" y="1725613"/>
          <p14:tracePt t="26868" x="4741863" y="1563688"/>
          <p14:tracePt t="26885" x="4724400" y="1512888"/>
          <p14:tracePt t="26901" x="4589463" y="1376363"/>
          <p14:tracePt t="26918" x="4435475" y="1317625"/>
          <p14:tracePt t="26919" x="4265613" y="1274763"/>
          <p14:tracePt t="26930" x="4130675" y="1266825"/>
          <p14:tracePt t="26945" x="4002088" y="1266825"/>
          <p14:tracePt t="26953" x="3883025" y="1292225"/>
          <p14:tracePt t="26969" x="3713163" y="1393825"/>
          <p14:tracePt t="26992" x="3619500" y="1495425"/>
          <p14:tracePt t="27000" x="3603625" y="1555750"/>
          <p14:tracePt t="27017" x="3594100" y="1614488"/>
          <p14:tracePt t="27030" x="3594100" y="1716088"/>
          <p14:tracePt t="27046" x="3611563" y="1766888"/>
          <p14:tracePt t="27070" x="3738563" y="1852613"/>
          <p14:tracePt t="27070" x="3841750" y="1885950"/>
          <p14:tracePt t="27085" x="3935413" y="1895475"/>
          <p14:tracePt t="27100" x="4121150" y="1885950"/>
          <p14:tracePt t="27116" x="4206875" y="1852613"/>
          <p14:tracePt t="27131" x="4308475" y="1758950"/>
          <p14:tracePt t="27146" x="4341813" y="1708150"/>
          <p14:tracePt t="27154" x="4384675" y="1657350"/>
          <p14:tracePt t="27169" x="4402138" y="1597025"/>
          <p14:tracePt t="27186" x="4419600" y="1487488"/>
          <p14:tracePt t="27201" x="4410075" y="1411288"/>
          <p14:tracePt t="27218" x="4394200" y="1385888"/>
          <p14:tracePt t="27233" x="4325938" y="1343025"/>
          <p14:tracePt t="27246" x="4265613" y="1325563"/>
          <p14:tracePt t="27269" x="4164013" y="1325563"/>
          <p14:tracePt t="27285" x="4079875" y="1350963"/>
          <p14:tracePt t="27307" x="4037013" y="1385888"/>
          <p14:tracePt t="27323" x="4027488" y="1393825"/>
          <p14:tracePt t="27338" x="4019550" y="1393825"/>
          <p14:tracePt t="27354" x="4019550" y="1401763"/>
          <p14:tracePt t="28486" x="4052888" y="1401763"/>
          <p14:tracePt t="28507" x="4113213" y="1393825"/>
          <p14:tracePt t="28522" x="4146550" y="1385888"/>
          <p14:tracePt t="28538" x="4206875" y="1376363"/>
          <p14:tracePt t="28554" x="4257675" y="1376363"/>
          <p14:tracePt t="28571" x="4265613" y="1376363"/>
          <p14:tracePt t="28587" x="4291013" y="1376363"/>
          <p14:tracePt t="28718" x="4240213" y="1360488"/>
          <p14:tracePt t="28734" x="4197350" y="1360488"/>
          <p14:tracePt t="28749" x="4113213" y="1343025"/>
          <p14:tracePt t="28772" x="4079875" y="1333500"/>
          <p14:tracePt t="28787" x="4062413" y="1325563"/>
          <p14:tracePt t="29555" x="4130675" y="1343025"/>
          <p14:tracePt t="29576" x="4384675" y="1368425"/>
          <p14:tracePt t="29592" x="4538663" y="1376363"/>
          <p14:tracePt t="29607" x="4810125" y="1401763"/>
          <p14:tracePt t="29624" x="4979988" y="1401763"/>
          <p14:tracePt t="29639" x="5005388" y="1401763"/>
          <p14:tracePt t="29654" x="5038725" y="1401763"/>
          <p14:tracePt t="29677" x="5048250" y="1401763"/>
          <p14:tracePt t="29808" x="5038725" y="1411288"/>
          <p14:tracePt t="29824" x="5022850" y="1411288"/>
          <p14:tracePt t="29839" x="4979988" y="1419225"/>
          <p14:tracePt t="29855" x="4954588" y="1427163"/>
          <p14:tracePt t="29877" x="4852988" y="1470025"/>
          <p14:tracePt t="29893" x="4818063" y="1487488"/>
          <p14:tracePt t="29908" x="4749800" y="1512888"/>
          <p14:tracePt t="29924" x="4733925" y="1530350"/>
          <p14:tracePt t="29939" x="4708525" y="1538288"/>
          <p14:tracePt t="29955" x="4699000" y="1546225"/>
          <p14:tracePt t="29978" x="4683125" y="1581150"/>
          <p14:tracePt t="29993" x="4665663" y="1597025"/>
          <p14:tracePt t="30009" x="4648200" y="1622425"/>
          <p14:tracePt t="30024" x="4640263" y="1639888"/>
          <p14:tracePt t="30040" x="4640263" y="1665288"/>
          <p14:tracePt t="30055" x="4640263" y="1674813"/>
          <p14:tracePt t="30064" x="4640263" y="1682750"/>
          <p14:tracePt t="30140" x="4622800" y="1682750"/>
          <p14:tracePt t="30156" x="4614863" y="1682750"/>
          <p14:tracePt t="30178" x="4589463" y="1682750"/>
          <p14:tracePt t="30194" x="4572000" y="1674813"/>
          <p14:tracePt t="30209" x="4564063" y="1665288"/>
          <p14:tracePt t="33263" x="4564063" y="1674813"/>
          <p14:tracePt t="33275" x="4564063" y="1682750"/>
          <p14:tracePt t="33294" x="4564063" y="1708150"/>
          <p14:tracePt t="33310" x="4614863" y="1741488"/>
          <p14:tracePt t="33322" x="4699000" y="1758950"/>
          <p14:tracePt t="33337" x="4835525" y="1784350"/>
          <p14:tracePt t="33354" x="5200650" y="1793875"/>
          <p14:tracePt t="33374" x="5727700" y="1784350"/>
          <p14:tracePt t="33384" x="5932488" y="1784350"/>
          <p14:tracePt t="33404" x="6221413" y="1766888"/>
          <p14:tracePt t="33416" x="6323013" y="1741488"/>
          <p14:tracePt t="33434" x="6442075" y="1725613"/>
          <p14:tracePt t="33447" x="6467475" y="1716088"/>
          <p14:tracePt t="33464" x="6500813" y="1700213"/>
          <p14:tracePt t="33485" x="6510338" y="1690688"/>
          <p14:tracePt t="33495" x="6518275" y="1682750"/>
          <p14:tracePt t="33511" x="6526213" y="1665288"/>
          <p14:tracePt t="33527" x="6543675" y="1649413"/>
          <p14:tracePt t="33546" x="6561138" y="1614488"/>
          <p14:tracePt t="33556" x="6569075" y="1606550"/>
          <p14:tracePt t="33577" x="6586538" y="1581150"/>
          <p14:tracePt t="33607" x="6602413" y="1563688"/>
          <p14:tracePt t="33627" x="6611938" y="1546225"/>
          <p14:tracePt t="33637" x="6627813" y="1530350"/>
          <p14:tracePt t="33660" x="6688138" y="1487488"/>
          <p14:tracePt t="33667" x="6721475" y="1462088"/>
          <p14:tracePt t="33687" x="6815138" y="1385888"/>
          <p14:tracePt t="33697" x="6865938" y="1343025"/>
          <p14:tracePt t="33717" x="6951663" y="1249363"/>
          <p14:tracePt t="33728" x="6994525" y="1216025"/>
          <p14:tracePt t="33748" x="7045325" y="1147763"/>
          <p14:tracePt t="33761" x="7061200" y="1130300"/>
          <p14:tracePt t="33778" x="7088188" y="1087438"/>
          <p14:tracePt t="33798" x="7088188" y="1069975"/>
          <p14:tracePt t="33809" x="7088188" y="1062038"/>
          <p14:tracePt t="33828" x="7088188" y="1054100"/>
          <p14:tracePt t="33859" x="7045325" y="1044575"/>
          <p14:tracePt t="33869" x="7010400" y="1044575"/>
          <p14:tracePt t="33889" x="6916738" y="1044575"/>
          <p14:tracePt t="33901" x="6858000" y="1062038"/>
          <p14:tracePt t="33919" x="6772275" y="1104900"/>
          <p14:tracePt t="33931" x="6738938" y="1122363"/>
          <p14:tracePt t="33949" x="6705600" y="1163638"/>
          <p14:tracePt t="33970" x="6662738" y="1241425"/>
          <p14:tracePt t="33980" x="6654800" y="1282700"/>
          <p14:tracePt t="34000" x="6654800" y="1343025"/>
          <p14:tracePt t="34010" x="6654800" y="1376363"/>
          <p14:tracePt t="34030" x="6680200" y="1436688"/>
          <p14:tracePt t="34041" x="6696075" y="1452563"/>
          <p14:tracePt t="34060" x="6772275" y="1504950"/>
          <p14:tracePt t="34072" x="6815138" y="1512888"/>
          <p14:tracePt t="34093" x="6916738" y="1512888"/>
          <p14:tracePt t="34103" x="6969125" y="1504950"/>
          <p14:tracePt t="34122" x="7035800" y="1462088"/>
          <p14:tracePt t="34144" x="7070725" y="1419225"/>
          <p14:tracePt t="34152" x="7088188" y="1393825"/>
          <p14:tracePt t="34176" x="7096125" y="1368425"/>
          <p14:tracePt t="34177" x="7096125" y="1343025"/>
          <p14:tracePt t="34197" x="7078663" y="1300163"/>
          <p14:tracePt t="34213" x="7010400" y="1241425"/>
          <p14:tracePt t="34228" x="6772275" y="1122363"/>
          <p14:tracePt t="34244" x="6645275" y="1079500"/>
          <p14:tracePt t="34260" x="6467475" y="1036638"/>
          <p14:tracePt t="34276" x="6399213" y="1036638"/>
          <p14:tracePt t="34298" x="6280150" y="1069975"/>
          <p14:tracePt t="34313" x="6237288" y="1122363"/>
          <p14:tracePt t="34328" x="6178550" y="1249363"/>
          <p14:tracePt t="34366" x="6169025" y="1477963"/>
          <p14:tracePt t="34382" x="6169025" y="1606550"/>
          <p14:tracePt t="34397" x="6194425" y="1657350"/>
          <p14:tracePt t="34413" x="6254750" y="1741488"/>
          <p14:tracePt t="34429" x="6297613" y="1784350"/>
          <p14:tracePt t="34444" x="6457950" y="1870075"/>
          <p14:tracePt t="34460" x="6654800" y="1911350"/>
          <p14:tracePt t="34477" x="6721475" y="1911350"/>
          <p14:tracePt t="34482" x="6789738" y="1911350"/>
          <p14:tracePt t="34497" x="6850063" y="1911350"/>
          <p14:tracePt t="34511" x="6934200" y="1885950"/>
          <p14:tracePt t="34539" x="6977063" y="1835150"/>
          <p14:tracePt t="34554" x="7010400" y="1733550"/>
          <p14:tracePt t="34570" x="7002463" y="1597025"/>
          <p14:tracePt t="34582" x="6969125" y="1520825"/>
          <p14:tracePt t="34597" x="6908800" y="1436688"/>
          <p14:tracePt t="34613" x="6764338" y="1274763"/>
          <p14:tracePt t="34628" x="6688138" y="1216025"/>
          <p14:tracePt t="34645" x="6569075" y="1155700"/>
          <p14:tracePt t="34660" x="6518275" y="1155700"/>
          <p14:tracePt t="34676" x="6457950" y="1163638"/>
          <p14:tracePt t="34682" x="6432550" y="1189038"/>
          <p14:tracePt t="34699" x="6416675" y="1206500"/>
          <p14:tracePt t="34714" x="6381750" y="1274763"/>
          <p14:tracePt t="34729" x="6365875" y="1317625"/>
          <p14:tracePt t="34747" x="6356350" y="1385888"/>
          <p14:tracePt t="34761" x="6356350" y="1419225"/>
          <p14:tracePt t="34778" x="6365875" y="1495425"/>
          <p14:tracePt t="34799" x="6432550" y="1581150"/>
          <p14:tracePt t="34815" x="6561138" y="1665288"/>
          <p14:tracePt t="34830" x="6637338" y="1700213"/>
          <p14:tracePt t="34846" x="6772275" y="1708150"/>
          <p14:tracePt t="34861" x="6824663" y="1708150"/>
          <p14:tracePt t="34877" x="6926263" y="1649413"/>
          <p14:tracePt t="34899" x="6994525" y="1581150"/>
          <p14:tracePt t="34915" x="7053263" y="1495425"/>
          <p14:tracePt t="34930" x="7061200" y="1462088"/>
          <p14:tracePt t="34946" x="7078663" y="1419225"/>
          <p14:tracePt t="34961" x="7088188" y="1401763"/>
          <p14:tracePt t="34977" x="7088188" y="1385888"/>
          <p14:tracePt t="35003" x="7088188" y="1376363"/>
          <p14:tracePt t="39728" x="7078663" y="1376363"/>
          <p14:tracePt t="39729" x="7061200" y="1376363"/>
          <p14:tracePt t="39748" x="7045325" y="1376363"/>
          <p14:tracePt t="39760" x="6985000" y="1376363"/>
          <p14:tracePt t="39778" x="6943725" y="1376363"/>
          <p14:tracePt t="39790" x="6824663" y="1333500"/>
          <p14:tracePt t="39808" x="6764338" y="1317625"/>
          <p14:tracePt t="39829" x="6654800" y="1274763"/>
          <p14:tracePt t="39839" x="6602413" y="1257300"/>
          <p14:tracePt t="39859" x="6561138" y="1231900"/>
          <p14:tracePt t="39870" x="6543675" y="1216025"/>
          <p14:tracePt t="39889" x="6526213" y="1198563"/>
          <p14:tracePt t="39899" x="6526213" y="1181100"/>
          <p14:tracePt t="39915" x="6526213" y="1147763"/>
          <p14:tracePt t="39931" x="6561138" y="1087438"/>
          <p14:tracePt t="39954" x="6696075" y="1003300"/>
          <p14:tracePt t="39964" x="6815138" y="952500"/>
          <p14:tracePt t="39982" x="7078663" y="942975"/>
          <p14:tracePt t="39994" x="7180263" y="942975"/>
          <p14:tracePt t="40012" x="7359650" y="952500"/>
          <p14:tracePt t="40032" x="7443788" y="1003300"/>
          <p14:tracePt t="40046" x="7453313" y="1028700"/>
          <p14:tracePt t="40063" x="7469188" y="1096963"/>
          <p14:tracePt t="40073" x="7469188" y="1138238"/>
          <p14:tracePt t="40093" x="7427913" y="1274763"/>
          <p14:tracePt t="40104" x="7385050" y="1333500"/>
          <p14:tracePt t="40123" x="7316788" y="1427163"/>
          <p14:tracePt t="40137" x="7283450" y="1452563"/>
          <p14:tracePt t="40154" x="7232650" y="1504950"/>
          <p14:tracePt t="40166" x="7215188" y="1512888"/>
          <p14:tracePt t="40186" x="7197725" y="1520825"/>
          <p14:tracePt t="40211" x="7180263" y="1520825"/>
          <p14:tracePt t="40241" x="7172325" y="1520825"/>
          <p14:tracePt t="40257" x="7164388" y="1520825"/>
          <p14:tracePt t="40288" x="7154863" y="1520825"/>
          <p14:tracePt t="40341" x="7146925" y="1520825"/>
          <p14:tracePt t="40368" x="7138988" y="1520825"/>
          <p14:tracePt t="40384" x="7138988" y="1512888"/>
          <p14:tracePt t="40386" x="7138988" y="1504950"/>
          <p14:tracePt t="40473" x="7146925" y="1504950"/>
          <p14:tracePt t="40488" x="7164388" y="1530350"/>
          <p14:tracePt t="40510" x="7172325" y="1571625"/>
          <p14:tracePt t="40525" x="7172325" y="1589088"/>
          <p14:tracePt t="40541" x="7172325" y="1614488"/>
          <p14:tracePt t="40557" x="7172325" y="1639888"/>
          <p14:tracePt t="40573" x="7172325" y="1657350"/>
          <p14:tracePt t="40588" x="7096125" y="1690688"/>
          <p14:tracePt t="40606" x="7027863" y="1708150"/>
          <p14:tracePt t="40620" x="6926263" y="1708150"/>
          <p14:tracePt t="41294" x="6916738" y="1708150"/>
          <p14:tracePt t="41306" x="6883400" y="1708150"/>
          <p14:tracePt t="41322" x="6815138" y="1708150"/>
          <p14:tracePt t="41338" x="6594475" y="1700213"/>
          <p14:tracePt t="41367" x="5991225" y="1708150"/>
          <p14:tracePt t="41383" x="5778500" y="1733550"/>
          <p14:tracePt t="41398" x="5472113" y="1801813"/>
          <p14:tracePt t="41413" x="5362575" y="1819275"/>
          <p14:tracePt t="41429" x="5200650" y="1870075"/>
          <p14:tracePt t="41445" x="5091113" y="1903413"/>
          <p14:tracePt t="41460" x="5056188" y="1920875"/>
          <p14:tracePt t="41476" x="5013325" y="1946275"/>
          <p14:tracePt t="41492" x="5005388" y="1963738"/>
          <p14:tracePt t="41519" x="4997450" y="1971675"/>
          <p14:tracePt t="42236" x="4979988" y="1979613"/>
          <p14:tracePt t="42245" x="4946650" y="1997075"/>
          <p14:tracePt t="42266" x="4699000" y="2055813"/>
          <p14:tracePt t="42276" x="4538663" y="2082800"/>
          <p14:tracePt t="42296" x="4146550" y="2108200"/>
          <p14:tracePt t="42306" x="3968750" y="2108200"/>
          <p14:tracePt t="42326" x="3713163" y="2108200"/>
          <p14:tracePt t="42338" x="3629025" y="2108200"/>
          <p14:tracePt t="42353" x="3543300" y="2108200"/>
          <p14:tracePt t="42354" x="3502025" y="2108200"/>
          <p14:tracePt t="42369" x="3459163" y="2108200"/>
          <p14:tracePt t="42385" x="3398838" y="2116138"/>
          <p14:tracePt t="42404" x="3390900" y="2116138"/>
          <p14:tracePt t="42404" x="3382963" y="2116138"/>
          <p14:tracePt t="42415" x="3373438" y="2116138"/>
          <p14:tracePt t="42435" x="3373438" y="2124075"/>
          <p14:tracePt t="42453" x="3373438" y="2133600"/>
          <p14:tracePt t="42464" x="3373438" y="2141538"/>
          <p14:tracePt t="42485" x="3441700" y="2209800"/>
          <p14:tracePt t="42514" x="3594100" y="2303463"/>
          <p14:tracePt t="42526" x="3867150" y="2397125"/>
          <p14:tracePt t="42541" x="4002088" y="2422525"/>
          <p14:tracePt t="42557" x="4275138" y="2447925"/>
          <p14:tracePt t="42576" x="4546600" y="2379663"/>
          <p14:tracePt t="42587" x="4648200" y="2319338"/>
          <p14:tracePt t="42606" x="4835525" y="2184400"/>
          <p14:tracePt t="42626" x="4962525" y="2014538"/>
          <p14:tracePt t="42656" x="5081588" y="1766888"/>
          <p14:tracePt t="42668" x="5091113" y="1741488"/>
          <p14:tracePt t="42686" x="5099050" y="1690688"/>
          <p14:tracePt t="42697" x="5099050" y="1682750"/>
          <p14:tracePt t="42722" x="5081588" y="1665288"/>
          <p14:tracePt t="42738" x="4954588" y="1649413"/>
          <p14:tracePt t="42753" x="4852988" y="1649413"/>
          <p14:tracePt t="42769" x="4630738" y="1657350"/>
          <p14:tracePt t="42785" x="4538663" y="1674813"/>
          <p14:tracePt t="42801" x="4368800" y="1690688"/>
          <p14:tracePt t="42822" x="4265613" y="1690688"/>
          <p14:tracePt t="42838" x="4232275" y="1690688"/>
          <p14:tracePt t="42854" x="4224338" y="1690688"/>
          <p14:tracePt t="42901" x="4351338" y="1682750"/>
          <p14:tracePt t="42923" x="4622800" y="1682750"/>
          <p14:tracePt t="42938" x="4759325" y="1682750"/>
          <p14:tracePt t="42954" x="4962525" y="1716088"/>
          <p14:tracePt t="42970" x="5099050" y="1725613"/>
          <p14:tracePt t="42985" x="5141913" y="1725613"/>
          <p14:tracePt t="43001" x="5208588" y="1725613"/>
          <p14:tracePt t="43023" x="5251450" y="1725613"/>
          <p14:tracePt t="43039" x="5276850" y="1725613"/>
          <p14:tracePt t="43054" x="5311775" y="1725613"/>
          <p14:tracePt t="43070" x="5353050" y="1700213"/>
          <p14:tracePt t="43085" x="5387975" y="1665288"/>
          <p14:tracePt t="43399" x="5395913" y="1665288"/>
          <p14:tracePt t="43408" x="5395913" y="1657350"/>
          <p14:tracePt t="43424" x="5507038" y="1614488"/>
          <p14:tracePt t="43440" x="5641975" y="1597025"/>
          <p14:tracePt t="43456" x="6161088" y="1538288"/>
          <p14:tracePt t="43471" x="6365875" y="1538288"/>
          <p14:tracePt t="43487" x="6680200" y="1546225"/>
          <p14:tracePt t="43506" x="6858000" y="1614488"/>
          <p14:tracePt t="43524" x="6908800" y="1631950"/>
          <p14:tracePt t="43539" x="6943725" y="1657350"/>
          <p14:tracePt t="43555" x="6951663" y="1665288"/>
          <p14:tracePt t="43571" x="6959600" y="1665288"/>
          <p14:tracePt t="43651" x="6943725" y="1665288"/>
          <p14:tracePt t="43679" x="6883400" y="1665288"/>
          <p14:tracePt t="43695" x="6865938" y="1665288"/>
          <p14:tracePt t="43708" x="6832600" y="1657350"/>
          <p14:tracePt t="43724" x="6815138" y="1649413"/>
          <p14:tracePt t="43740" x="6772275" y="1639888"/>
          <p14:tracePt t="43755" x="6764338" y="1631950"/>
          <p14:tracePt t="43771" x="6746875" y="1614488"/>
          <p14:tracePt t="43787" x="6738938" y="1614488"/>
          <p14:tracePt t="43802" x="6731000" y="1606550"/>
          <p14:tracePt t="43824" x="6731000" y="1597025"/>
          <p14:tracePt t="44003" x="6738938" y="1597025"/>
          <p14:tracePt t="44025" x="6746875" y="1597025"/>
          <p14:tracePt t="44125" x="6713538" y="1597025"/>
          <p14:tracePt t="44141" x="6611938" y="1597025"/>
          <p14:tracePt t="44156" x="6569075" y="1597025"/>
          <p14:tracePt t="44172" x="6450013" y="1597025"/>
          <p14:tracePt t="44188" x="6416675" y="1597025"/>
          <p14:tracePt t="44203" x="6381750" y="1597025"/>
          <p14:tracePt t="44225" x="6365875" y="1597025"/>
          <p14:tracePt t="44241" x="6356350" y="1597025"/>
          <p14:tracePt t="44303" x="6432550" y="1597025"/>
          <p14:tracePt t="44326" x="6569075" y="1614488"/>
          <p14:tracePt t="44341" x="6645275" y="1639888"/>
          <p14:tracePt t="44353" x="6764338" y="1665288"/>
          <p14:tracePt t="44368" x="6789738" y="1674813"/>
          <p14:tracePt t="44384" x="6815138" y="1674813"/>
          <p14:tracePt t="44400" x="6824663" y="1674813"/>
          <p14:tracePt t="44457" x="6815138" y="1682750"/>
          <p14:tracePt t="44473" x="6781800" y="1690688"/>
          <p14:tracePt t="44474" x="6738938" y="1700213"/>
          <p14:tracePt t="44488" x="6696075" y="1700213"/>
          <p14:tracePt t="44508" x="6569075" y="1700213"/>
          <p14:tracePt t="44526" x="6467475" y="1700213"/>
          <p14:tracePt t="44541" x="6424613" y="1700213"/>
          <p14:tracePt t="44557" x="6365875" y="1700213"/>
          <p14:tracePt t="44574" x="6338888" y="1700213"/>
          <p14:tracePt t="44574" x="6330950" y="1700213"/>
          <p14:tracePt t="44588" x="6323013" y="1700213"/>
          <p14:tracePt t="44604" x="6313488" y="1690688"/>
          <p14:tracePt t="44989" x="6365875" y="1665288"/>
          <p14:tracePt t="45005" x="6483350" y="1606550"/>
          <p14:tracePt t="45011" x="6680200" y="1538288"/>
          <p14:tracePt t="45027" x="6994525" y="1452563"/>
          <p14:tracePt t="45043" x="7453313" y="1385888"/>
          <p14:tracePt t="45059" x="7681913" y="1411288"/>
          <p14:tracePt t="45074" x="7758113" y="1444625"/>
          <p14:tracePt t="45089" x="7810500" y="1477963"/>
          <p14:tracePt t="45105" x="7818438" y="1495425"/>
          <p14:tracePt t="45127" x="7818438" y="1520825"/>
          <p14:tracePt t="45142" x="7767638" y="1571625"/>
          <p14:tracePt t="45159" x="7656513" y="1622425"/>
          <p14:tracePt t="45174" x="7350125" y="1682750"/>
          <p14:tracePt t="45190" x="6994525" y="1690688"/>
          <p14:tracePt t="45205" x="6840538" y="1690688"/>
          <p14:tracePt t="45227" x="6535738" y="1657350"/>
          <p14:tracePt t="45243" x="6330950" y="1631950"/>
          <p14:tracePt t="45259" x="6272213" y="1622425"/>
          <p14:tracePt t="45274" x="6194425" y="1606550"/>
          <p14:tracePt t="45290" x="6178550" y="1597025"/>
          <p14:tracePt t="45311" x="6161088" y="1589088"/>
          <p14:tracePt t="45312" x="6161088" y="1581150"/>
          <p14:tracePt t="45343" x="6161088" y="1571625"/>
          <p14:tracePt t="45354" x="6161088" y="1563688"/>
          <p14:tracePt t="45369" x="6161088" y="1555750"/>
          <p14:tracePt t="45385" x="6161088" y="1530350"/>
          <p14:tracePt t="45400" x="6194425" y="1512888"/>
          <p14:tracePt t="45428" x="6330950" y="1504950"/>
          <p14:tracePt t="45443" x="6432550" y="1504950"/>
          <p14:tracePt t="45459" x="6467475" y="1504950"/>
          <p14:tracePt t="45474" x="6510338" y="1520825"/>
          <p14:tracePt t="45490" x="6518275" y="1530350"/>
          <p14:tracePt t="45506" x="6535738" y="1538288"/>
          <p14:tracePt t="45559" x="6535738" y="1546225"/>
          <p14:tracePt t="45575" x="6500813" y="1546225"/>
          <p14:tracePt t="45590" x="6483350" y="1546225"/>
          <p14:tracePt t="45606" x="6432550" y="1546225"/>
          <p14:tracePt t="45628" x="6424613" y="1546225"/>
          <p14:tracePt t="45644" x="6407150" y="1504950"/>
          <p14:tracePt t="45659" x="6407150" y="1487488"/>
          <p14:tracePt t="45675" x="6432550" y="1444625"/>
          <p14:tracePt t="45711" x="6705600" y="1333500"/>
          <p14:tracePt t="45728" x="6951663" y="1325563"/>
          <p14:tracePt t="45744" x="7061200" y="1350963"/>
          <p14:tracePt t="45759" x="7223125" y="1462088"/>
          <p14:tracePt t="45776" x="7359650" y="1665288"/>
          <p14:tracePt t="45790" x="7392988" y="1776413"/>
          <p14:tracePt t="45806" x="7443788" y="1971675"/>
          <p14:tracePt t="45828" x="7443788" y="2082800"/>
          <p14:tracePt t="45844" x="7427913" y="2116138"/>
          <p14:tracePt t="45859" x="7402513" y="2159000"/>
          <p14:tracePt t="45877" x="7316788" y="2192338"/>
          <p14:tracePt t="45891" x="7248525" y="2200275"/>
          <p14:tracePt t="45907" x="7061200" y="2192338"/>
          <p14:tracePt t="45929" x="6865938" y="2082800"/>
          <p14:tracePt t="45944" x="6789738" y="2030413"/>
          <p14:tracePt t="45960" x="6680200" y="1903413"/>
          <p14:tracePt t="45976" x="6645275" y="1827213"/>
          <p14:tracePt t="45991" x="6627813" y="1690688"/>
          <p14:tracePt t="46007" x="6627813" y="1649413"/>
          <p14:tracePt t="46015" x="6627813" y="1622425"/>
          <p14:tracePt t="46030" x="6721475" y="1555750"/>
          <p14:tracePt t="46048" x="6807200" y="1546225"/>
          <p14:tracePt t="46049" x="6875463" y="1546225"/>
          <p14:tracePt t="46060" x="6951663" y="1546225"/>
          <p14:tracePt t="46077" x="7010400" y="1571625"/>
          <p14:tracePt t="46092" x="7078663" y="1614488"/>
          <p14:tracePt t="46108" x="7113588" y="1639888"/>
          <p14:tracePt t="46131" x="7113588" y="1665288"/>
          <p14:tracePt t="46147" x="7113588" y="1674813"/>
          <p14:tracePt t="46162" x="7088188" y="1700213"/>
          <p14:tracePt t="46176" x="7027863" y="1716088"/>
          <p14:tracePt t="46193" x="6908800" y="1725613"/>
          <p14:tracePt t="46208" x="6832600" y="1708150"/>
          <p14:tracePt t="46216" x="6781800" y="1674813"/>
          <p14:tracePt t="46232" x="6713538" y="1589088"/>
          <p14:tracePt t="46247" x="6688138" y="1520825"/>
          <p14:tracePt t="46260" x="6670675" y="1411288"/>
          <p14:tracePt t="46277" x="6670675" y="1360488"/>
          <p14:tracePt t="46294" x="6705600" y="1317625"/>
          <p14:tracePt t="46308" x="6731000" y="1300163"/>
          <p14:tracePt t="46332" x="6900863" y="1300163"/>
          <p14:tracePt t="46341" x="6951663" y="1333500"/>
          <p14:tracePt t="46356" x="6994525" y="1360488"/>
          <p14:tracePt t="46375" x="7053263" y="1436688"/>
          <p14:tracePt t="46391" x="7096125" y="1555750"/>
          <p14:tracePt t="46406" x="7104063" y="1631950"/>
          <p14:tracePt t="46432" x="7096125" y="1835150"/>
          <p14:tracePt t="46448" x="7078663" y="1870075"/>
          <p14:tracePt t="46463" x="7010400" y="1938338"/>
          <p14:tracePt t="46478" x="6951663" y="1963738"/>
          <p14:tracePt t="46493" x="6832600" y="1971675"/>
          <p14:tracePt t="46509" x="6789738" y="1971675"/>
          <p14:tracePt t="46515" x="6738938" y="1954213"/>
          <p14:tracePt t="46532" x="6705600" y="1911350"/>
          <p14:tracePt t="46533" x="6645275" y="1835150"/>
          <p14:tracePt t="46547" x="6577013" y="1665288"/>
          <p14:tracePt t="46564" x="6526213" y="1231900"/>
          <p14:tracePt t="46578" x="6526213" y="1028700"/>
          <p14:tracePt t="46593" x="6526213" y="798513"/>
          <p14:tracePt t="46609" x="6561138" y="739775"/>
          <p14:tracePt t="46633" x="6594475" y="696913"/>
          <p14:tracePt t="46647" x="6670675" y="688975"/>
          <p14:tracePt t="46662" x="6746875" y="722313"/>
          <p14:tracePt t="46678" x="6908800" y="849313"/>
          <p14:tracePt t="46693" x="6977063" y="917575"/>
          <p14:tracePt t="46700" x="7045325" y="993775"/>
          <p14:tracePt t="46715" x="7129463" y="1147763"/>
          <p14:tracePt t="46732" x="7138988" y="1206500"/>
          <p14:tracePt t="46748" x="7146925" y="1350963"/>
          <p14:tracePt t="46764" x="7121525" y="1427163"/>
          <p14:tracePt t="46780" x="7019925" y="1546225"/>
          <p14:tracePt t="46793" x="6926263" y="1597025"/>
          <p14:tracePt t="46810" x="6738938" y="1665288"/>
          <p14:tracePt t="46832" x="6577013" y="1665288"/>
          <p14:tracePt t="46848" x="6483350" y="1631950"/>
          <p14:tracePt t="46864" x="6442075" y="1581150"/>
          <p14:tracePt t="46880" x="6391275" y="1452563"/>
          <p14:tracePt t="46895" x="6381750" y="1368425"/>
          <p14:tracePt t="46910" x="6381750" y="1249363"/>
          <p14:tracePt t="46916" x="6381750" y="1189038"/>
          <p14:tracePt t="46932" x="6407150" y="1155700"/>
          <p14:tracePt t="46948" x="6483350" y="1104900"/>
          <p14:tracePt t="46964" x="6535738" y="1069975"/>
          <p14:tracePt t="46989" x="6637338" y="1036638"/>
          <p14:tracePt t="47009" x="6662738" y="1036638"/>
          <p14:tracePt t="47032" x="6680200" y="1036638"/>
          <p14:tracePt t="48937" x="6594475" y="1062038"/>
          <p14:tracePt t="48947" x="6424613" y="1130300"/>
          <p14:tracePt t="48967" x="5575300" y="1470025"/>
          <p14:tracePt t="48979" x="5013325" y="1708150"/>
          <p14:tracePt t="48997" x="4044950" y="2141538"/>
          <p14:tracePt t="49010" x="3654425" y="2311400"/>
          <p14:tracePt t="49029" x="3084513" y="2557463"/>
          <p14:tracePt t="49047" x="2813050" y="2643188"/>
          <p14:tracePt t="49058" x="2727325" y="2676525"/>
          <p14:tracePt t="49078" x="2633663" y="2701925"/>
          <p14:tracePt t="49088" x="2617788" y="2701925"/>
          <p14:tracePt t="49108" x="2600325" y="2701925"/>
          <p14:tracePt t="49128" x="2592388" y="2701925"/>
          <p14:tracePt t="49198" x="2592388" y="2711450"/>
          <p14:tracePt t="49219" x="2625725" y="2752725"/>
          <p14:tracePt t="49229" x="2668588" y="2805113"/>
          <p14:tracePt t="49249" x="2813050" y="2897188"/>
          <p14:tracePt t="49262" x="2914650" y="2949575"/>
          <p14:tracePt t="49279" x="3152775" y="2990850"/>
          <p14:tracePt t="49292" x="3297238" y="2990850"/>
          <p14:tracePt t="49309" x="3611563" y="2965450"/>
          <p14:tracePt t="49325" x="3816350" y="2922588"/>
          <p14:tracePt t="49337" x="3951288" y="2897188"/>
          <p14:tracePt t="49353" x="4113213" y="2855913"/>
          <p14:tracePt t="49369" x="4189413" y="2838450"/>
          <p14:tracePt t="49388" x="4197350" y="2838450"/>
          <p14:tracePt t="49408" x="4206875" y="2830513"/>
          <p14:tracePt t="49437" x="4206875" y="2813050"/>
          <p14:tracePt t="49448" x="4206875" y="2787650"/>
          <p14:tracePt t="49468" x="4181475" y="2719388"/>
          <p14:tracePt t="49478" x="4146550" y="2668588"/>
          <p14:tracePt t="49498" x="4019550" y="2541588"/>
          <p14:tracePt t="49513" x="3781425" y="2379663"/>
          <p14:tracePt t="49528" x="3662363" y="2319338"/>
          <p14:tracePt t="49540" x="3467100" y="2217738"/>
          <p14:tracePt t="49560" x="3390900" y="2192338"/>
          <p14:tracePt t="49579" x="3297238" y="2159000"/>
          <p14:tracePt t="49589" x="3271838" y="2149475"/>
          <p14:tracePt t="49611" x="3254375" y="2141538"/>
          <p14:tracePt t="49619" x="3246438" y="2141538"/>
          <p14:tracePt t="49720" x="3263900" y="2141538"/>
          <p14:tracePt t="49730" x="3271838" y="2149475"/>
          <p14:tracePt t="49746" x="3314700" y="2166938"/>
          <p14:tracePt t="49762" x="3330575" y="2174875"/>
          <p14:tracePt t="49763" x="3348038" y="2184400"/>
          <p14:tracePt t="49781" x="3373438" y="2184400"/>
          <p14:tracePt t="49794" x="3424238" y="2184400"/>
          <p14:tracePt t="49811" x="3449638" y="2184400"/>
          <p14:tracePt t="49831" x="3502025" y="2184400"/>
          <p14:tracePt t="49841" x="3535363" y="2184400"/>
          <p14:tracePt t="49854" x="3586163" y="2184400"/>
          <p14:tracePt t="49872" x="3603625" y="2174875"/>
          <p14:tracePt t="49892" x="3636963" y="2159000"/>
          <p14:tracePt t="49902" x="3646488" y="2149475"/>
          <p14:tracePt t="49922" x="3671888" y="2141538"/>
          <p14:tracePt t="49953" x="3697288" y="2124075"/>
          <p14:tracePt t="49962" x="3705225" y="2124075"/>
          <p14:tracePt t="49983" x="3738563" y="2124075"/>
          <p14:tracePt t="49995" x="3781425" y="2124075"/>
          <p14:tracePt t="50013" x="3824288" y="2141538"/>
          <p14:tracePt t="50026" x="3976688" y="2200275"/>
          <p14:tracePt t="50044" x="4062413" y="2235200"/>
          <p14:tracePt t="50063" x="4283075" y="2303463"/>
          <p14:tracePt t="50074" x="4368800" y="2311400"/>
          <p14:tracePt t="50214" x="4359275" y="2311400"/>
          <p14:tracePt t="50235" x="4351338" y="2319338"/>
          <p14:tracePt t="50245" x="4341813" y="2319338"/>
          <p14:tracePt t="50265" x="4333875" y="2328863"/>
          <p14:tracePt t="50295" x="4359275" y="2328863"/>
          <p14:tracePt t="50308" x="4810125" y="2268538"/>
          <p14:tracePt t="50326" x="5286375" y="2235200"/>
          <p14:tracePt t="50338" x="5719763" y="2192338"/>
          <p14:tracePt t="50359" x="6526213" y="2227263"/>
          <p14:tracePt t="50370" x="6670675" y="2260600"/>
          <p14:tracePt t="50388" x="6875463" y="2319338"/>
          <p14:tracePt t="50400" x="6934200" y="2336800"/>
          <p14:tracePt t="50418" x="6985000" y="2362200"/>
          <p14:tracePt t="50438" x="6994525" y="2362200"/>
          <p14:tracePt t="50449" x="6994525" y="2371725"/>
          <p14:tracePt t="50530" x="6994525" y="2362200"/>
          <p14:tracePt t="50531" x="6969125" y="2336800"/>
          <p14:tracePt t="50541" x="6926263" y="2293938"/>
          <p14:tracePt t="50560" x="6850063" y="2192338"/>
          <p14:tracePt t="50579" x="6807200" y="2159000"/>
          <p14:tracePt t="50589" x="6781800" y="2141538"/>
          <p14:tracePt t="50610" x="6721475" y="2090738"/>
          <p14:tracePt t="50639" x="6680200" y="2073275"/>
          <p14:tracePt t="50650" x="6654800" y="2073275"/>
          <p14:tracePt t="50670" x="6619875" y="2073275"/>
          <p14:tracePt t="50694" x="6586538" y="2082800"/>
          <p14:tracePt t="50712" x="6577013" y="2116138"/>
          <p14:tracePt t="50730" x="6577013" y="2149475"/>
          <p14:tracePt t="50751" x="6619875" y="2235200"/>
          <p14:tracePt t="50760" x="6654800" y="2268538"/>
          <p14:tracePt t="50781" x="6764338" y="2354263"/>
          <p14:tracePt t="50793" x="6926263" y="2397125"/>
          <p14:tracePt t="50811" x="6985000" y="2397125"/>
          <p14:tracePt t="50822" x="7027863" y="2397125"/>
          <p14:tracePt t="50843" x="7088188" y="2379663"/>
          <p14:tracePt t="50844" x="7104063" y="2354263"/>
          <p14:tracePt t="50854" x="7129463" y="2319338"/>
          <p14:tracePt t="50872" x="7138988" y="2278063"/>
          <p14:tracePt t="50894" x="7138988" y="2159000"/>
          <p14:tracePt t="50923" x="7061200" y="2098675"/>
          <p14:tracePt t="50933" x="6985000" y="2055813"/>
          <p14:tracePt t="50953" x="6789738" y="2005013"/>
          <p14:tracePt t="50954" x="6705600" y="1997075"/>
          <p14:tracePt t="50984" x="6561138" y="1997075"/>
          <p14:tracePt t="50984" x="6518275" y="1997075"/>
          <p14:tracePt t="51014" x="6467475" y="2014538"/>
          <p14:tracePt t="51026" x="6432550" y="2047875"/>
          <p14:tracePt t="51044" x="6424613" y="2166938"/>
          <p14:tracePt t="51056" x="6442075" y="2252663"/>
          <p14:tracePt t="51076" x="6526213" y="2405063"/>
          <p14:tracePt t="51094" x="6577013" y="2473325"/>
          <p14:tracePt t="51095" x="6619875" y="2506663"/>
          <p14:tracePt t="51125" x="6731000" y="2592388"/>
          <p14:tracePt t="51125" x="6781800" y="2608263"/>
          <p14:tracePt t="51155" x="6900863" y="2625725"/>
          <p14:tracePt t="51155" x="6959600" y="2625725"/>
          <p14:tracePt t="51167" x="7035800" y="2600325"/>
          <p14:tracePt t="51185" x="7078663" y="2574925"/>
          <p14:tracePt t="51197" x="7146925" y="2516188"/>
          <p14:tracePt t="51215" x="7172325" y="2481263"/>
          <p14:tracePt t="51236" x="7189788" y="2328863"/>
          <p14:tracePt t="51265" x="7172325" y="2252663"/>
          <p14:tracePt t="51277" x="7053263" y="2141538"/>
          <p14:tracePt t="51296" x="6977063" y="2108200"/>
          <p14:tracePt t="51306" x="6900863" y="2073275"/>
          <p14:tracePt t="51322" x="6781800" y="2055813"/>
          <p14:tracePt t="51338" x="6713538" y="2082800"/>
          <p14:tracePt t="51354" x="6680200" y="2133600"/>
          <p14:tracePt t="51375" x="6662738" y="2319338"/>
          <p14:tracePt t="51384" x="6662738" y="2422525"/>
          <p14:tracePt t="51404" x="6731000" y="2582863"/>
          <p14:tracePt t="51416" x="6772275" y="2651125"/>
          <p14:tracePt t="51435" x="6891338" y="2744788"/>
          <p14:tracePt t="51447" x="6969125" y="2778125"/>
          <p14:tracePt t="51465" x="7088188" y="2795588"/>
          <p14:tracePt t="51485" x="7146925" y="2787650"/>
          <p14:tracePt t="51496" x="7172325" y="2762250"/>
          <p14:tracePt t="51516" x="7205663" y="2711450"/>
          <p14:tracePt t="51526" x="7215188" y="2676525"/>
          <p14:tracePt t="51546" x="7189788" y="2524125"/>
          <p14:tracePt t="51556" x="7164388" y="2447925"/>
          <p14:tracePt t="51577" x="7078663" y="2344738"/>
          <p14:tracePt t="51588" x="7035800" y="2311400"/>
          <p14:tracePt t="51609" x="6969125" y="2260600"/>
          <p14:tracePt t="51620" x="6900863" y="2252663"/>
          <p14:tracePt t="51638" x="6875463" y="2252663"/>
          <p14:tracePt t="51659" x="6840538" y="2252663"/>
          <p14:tracePt t="51668" x="6815138" y="2278063"/>
          <p14:tracePt t="51691" x="6756400" y="2379663"/>
          <p14:tracePt t="51692" x="6738938" y="2430463"/>
          <p14:tracePt t="51718" x="6731000" y="2516188"/>
          <p14:tracePt t="51728" x="6731000" y="2557463"/>
          <p14:tracePt t="51748" x="6781800" y="2651125"/>
          <p14:tracePt t="51760" x="6832600" y="2686050"/>
          <p14:tracePt t="51776" x="6985000" y="2762250"/>
          <p14:tracePt t="51792" x="7138988" y="2778125"/>
          <p14:tracePt t="51810" x="7197725" y="2778125"/>
          <p14:tracePt t="51829" x="7308850" y="2719388"/>
          <p14:tracePt t="51841" x="7350125" y="2693988"/>
          <p14:tracePt t="51843" x="7377113" y="2660650"/>
          <p14:tracePt t="51859" x="7402513" y="2608263"/>
          <p14:tracePt t="51869" x="7427913" y="2532063"/>
          <p14:tracePt t="51892" x="7443788" y="2387600"/>
          <p14:tracePt t="51900" x="7443788" y="2303463"/>
          <p14:tracePt t="51921" x="7402513" y="2166938"/>
          <p14:tracePt t="51933" x="7324725" y="2073275"/>
          <p14:tracePt t="51951" x="7273925" y="2030413"/>
          <p14:tracePt t="51971" x="7146925" y="2005013"/>
          <p14:tracePt t="51982" x="7104063" y="2005013"/>
          <p14:tracePt t="52001" x="7027863" y="2005013"/>
          <p14:tracePt t="52011" x="6994525" y="2030413"/>
          <p14:tracePt t="52031" x="6934200" y="2133600"/>
          <p14:tracePt t="52042" x="6900863" y="2217738"/>
          <p14:tracePt t="52062" x="6865938" y="2379663"/>
          <p14:tracePt t="52082" x="6858000" y="2524125"/>
          <p14:tracePt t="52097" x="6858000" y="2600325"/>
          <p14:tracePt t="52113" x="6883400" y="2643188"/>
          <p14:tracePt t="52129" x="6943725" y="2693988"/>
          <p14:tracePt t="52145" x="7096125" y="2711450"/>
          <p14:tracePt t="52160" x="7154863" y="2701925"/>
          <p14:tracePt t="52176" x="7265988" y="2643188"/>
          <p14:tracePt t="52199" x="7324725" y="2574925"/>
          <p14:tracePt t="52213" x="7342188" y="2549525"/>
          <p14:tracePt t="52229" x="7359650" y="2498725"/>
          <p14:tracePt t="52245" x="7359650" y="2473325"/>
          <p14:tracePt t="52260" x="7324725" y="2413000"/>
          <p14:tracePt t="52276" x="7189788" y="2319338"/>
          <p14:tracePt t="52298" x="7010400" y="2286000"/>
          <p14:tracePt t="52314" x="6943725" y="2286000"/>
          <p14:tracePt t="52330" x="6840538" y="2344738"/>
          <p14:tracePt t="52346" x="6799263" y="2397125"/>
          <p14:tracePt t="52366" x="6746875" y="2557463"/>
          <p14:tracePt t="52382" x="6731000" y="2744788"/>
          <p14:tracePt t="52398" x="6764338" y="2897188"/>
          <p14:tracePt t="52414" x="6789738" y="2932113"/>
          <p14:tracePt t="52430" x="6840538" y="2965450"/>
          <p14:tracePt t="52445" x="6891338" y="2974975"/>
          <p14:tracePt t="52461" x="6969125" y="2974975"/>
          <p14:tracePt t="52476" x="7010400" y="2957513"/>
          <p14:tracePt t="52482" x="7061200" y="2914650"/>
          <p14:tracePt t="52499" x="7154863" y="2795588"/>
          <p14:tracePt t="52511" x="7189788" y="2736850"/>
          <p14:tracePt t="52527" x="7223125" y="2668588"/>
          <p14:tracePt t="52543" x="7240588" y="2566988"/>
          <p14:tracePt t="52563" x="7215188" y="2455863"/>
          <p14:tracePt t="52579" x="7121525" y="2354263"/>
          <p14:tracePt t="52600" x="6959600" y="2286000"/>
          <p14:tracePt t="52614" x="6883400" y="2286000"/>
          <p14:tracePt t="52630" x="6781800" y="2303463"/>
          <p14:tracePt t="52645" x="6731000" y="2319338"/>
          <p14:tracePt t="52661" x="6696075" y="2362200"/>
          <p14:tracePt t="52677" x="6680200" y="2371725"/>
          <p14:tracePt t="52682" x="6670675" y="2379663"/>
          <p14:tracePt t="52700" x="6662738" y="2397125"/>
          <p14:tracePt t="52745" x="6662738" y="2405063"/>
          <p14:tracePt t="53521" x="6654800" y="2422525"/>
          <p14:tracePt t="53537" x="6637338" y="2455863"/>
          <p14:tracePt t="53553" x="6594475" y="2549525"/>
          <p14:tracePt t="53568" x="6569075" y="2643188"/>
          <p14:tracePt t="53584" x="6561138" y="2701925"/>
          <p14:tracePt t="53601" x="6561138" y="2820988"/>
          <p14:tracePt t="53617" x="6561138" y="2863850"/>
          <p14:tracePt t="53633" x="6586538" y="2922588"/>
          <p14:tracePt t="53649" x="6645275" y="2965450"/>
          <p14:tracePt t="53664" x="6688138" y="2982913"/>
          <p14:tracePt t="53679" x="6807200" y="2990850"/>
          <p14:tracePt t="53702" x="6926263" y="2982913"/>
          <p14:tracePt t="53717" x="6985000" y="2949575"/>
          <p14:tracePt t="53733" x="7096125" y="2863850"/>
          <p14:tracePt t="53748" x="7129463" y="2830513"/>
          <p14:tracePt t="53764" x="7164388" y="2778125"/>
          <p14:tracePt t="53780" x="7180263" y="2744788"/>
          <p14:tracePt t="53802" x="7180263" y="2711450"/>
          <p14:tracePt t="53823" x="7138988" y="2686050"/>
          <p14:tracePt t="53838" x="7088188" y="2660650"/>
          <p14:tracePt t="53856" x="6934200" y="2651125"/>
          <p14:tracePt t="53869" x="6815138" y="2651125"/>
          <p14:tracePt t="53885" x="6602413" y="2668588"/>
          <p14:tracePt t="53902" x="6399213" y="2770188"/>
          <p14:tracePt t="53918" x="6313488" y="2838450"/>
          <p14:tracePt t="53933" x="6203950" y="2982913"/>
          <p14:tracePt t="53949" x="6161088" y="3059113"/>
          <p14:tracePt t="53964" x="6118225" y="3178175"/>
          <p14:tracePt t="53980" x="6118225" y="3228975"/>
          <p14:tracePt t="54002" x="6237288" y="3340100"/>
          <p14:tracePt t="54018" x="6338888" y="3408363"/>
          <p14:tracePt t="54033" x="6619875" y="3517900"/>
          <p14:tracePt t="54049" x="6764338" y="3552825"/>
          <p14:tracePt t="54065" x="6969125" y="3586163"/>
          <p14:tracePt t="54080" x="7053263" y="3586163"/>
          <p14:tracePt t="54106" x="7215188" y="3517900"/>
          <p14:tracePt t="54118" x="7232650" y="3492500"/>
          <p14:tracePt t="54134" x="7273925" y="3382963"/>
          <p14:tracePt t="54149" x="7283450" y="3322638"/>
          <p14:tracePt t="54165" x="7283450" y="3152775"/>
          <p14:tracePt t="54180" x="7273925" y="3051175"/>
          <p14:tracePt t="54188" x="7223125" y="2965450"/>
          <p14:tracePt t="54203" x="7172325" y="2889250"/>
          <p14:tracePt t="54221" x="7035800" y="2762250"/>
          <p14:tracePt t="54234" x="6815138" y="2668588"/>
          <p14:tracePt t="54250" x="6721475" y="2668588"/>
          <p14:tracePt t="54266" x="6526213" y="2711450"/>
          <p14:tracePt t="54282" x="6450013" y="2762250"/>
          <p14:tracePt t="54306" x="6272213" y="2974975"/>
          <p14:tracePt t="54320" x="6221413" y="3051175"/>
          <p14:tracePt t="54335" x="6178550" y="3203575"/>
          <p14:tracePt t="54347" x="6178550" y="3271838"/>
          <p14:tracePt t="54357" x="6178550" y="3348038"/>
          <p14:tracePt t="54370" x="6203950" y="3424238"/>
          <p14:tracePt t="54390" x="6297613" y="3552825"/>
          <p14:tracePt t="54407" x="6492875" y="3662363"/>
          <p14:tracePt t="54418" x="6594475" y="3697288"/>
          <p14:tracePt t="54436" x="6696075" y="3697288"/>
          <p14:tracePt t="54451" x="6858000" y="3687763"/>
          <p14:tracePt t="54466" x="6916738" y="3646488"/>
          <p14:tracePt t="60235" x="6908800" y="3646488"/>
          <p14:tracePt t="60245" x="6850063" y="3629025"/>
          <p14:tracePt t="60266" x="6211888" y="3459163"/>
          <p14:tracePt t="60278" x="5795963" y="3382963"/>
          <p14:tracePt t="60295" x="5157788" y="3297238"/>
          <p14:tracePt t="60308" x="4972050" y="3279775"/>
          <p14:tracePt t="60326" x="4708525" y="3279775"/>
          <p14:tracePt t="60338" x="4597400" y="3279775"/>
          <p14:tracePt t="60358" x="4394200" y="3279775"/>
          <p14:tracePt t="60369" x="4325938" y="3279775"/>
          <p14:tracePt t="60388" x="4224338" y="3279775"/>
          <p14:tracePt t="60404" x="4156075" y="3297238"/>
          <p14:tracePt t="60420" x="4130675" y="3297238"/>
          <p14:tracePt t="60435" x="4105275" y="3305175"/>
          <p14:tracePt t="60451" x="4105275" y="3314700"/>
          <p14:tracePt t="60467" x="4095750" y="3314700"/>
          <p14:tracePt t="64993" x="4105275" y="3314700"/>
          <p14:tracePt t="65012" x="4214813" y="3314700"/>
          <p14:tracePt t="65032" x="4452938" y="3314700"/>
          <p14:tracePt t="65042" x="4579938" y="3314700"/>
          <p14:tracePt t="65063" x="4852988" y="3305175"/>
          <p14:tracePt t="65072" x="4962525" y="3305175"/>
          <p14:tracePt t="65092" x="5106988" y="3305175"/>
          <p14:tracePt t="65104" x="5141913" y="3305175"/>
          <p14:tracePt t="65122" x="5175250" y="3305175"/>
          <p14:tracePt t="65135" x="5192713" y="3305175"/>
          <p14:tracePt t="65153" x="5200650" y="3305175"/>
          <p14:tracePt t="65183" x="5208588" y="3314700"/>
          <p14:tracePt t="65203" x="5208588" y="3322638"/>
          <p14:tracePt t="65244" x="5208588" y="3330575"/>
          <p14:tracePt t="65264" x="5208588" y="3340100"/>
          <p14:tracePt t="65294" x="5208588" y="3355975"/>
          <p14:tracePt t="65308" x="5200650" y="3365500"/>
          <p14:tracePt t="65324" x="5192713" y="3373438"/>
          <p14:tracePt t="65340" x="5175250" y="3390900"/>
          <p14:tracePt t="65355" x="5175250" y="3398838"/>
          <p14:tracePt t="65372" x="5149850" y="3408363"/>
          <p14:tracePt t="65384" x="5141913" y="3408363"/>
          <p14:tracePt t="65403" x="5124450" y="3408363"/>
          <p14:tracePt t="65423" x="5081588" y="3408363"/>
          <p14:tracePt t="65433" x="5073650" y="3390900"/>
          <p14:tracePt t="65453" x="5048250" y="3365500"/>
          <p14:tracePt t="65463" x="5038725" y="3348038"/>
          <p14:tracePt t="65483" x="5013325" y="3322638"/>
          <p14:tracePt t="65514" x="5005388" y="3314700"/>
          <p14:tracePt t="65544" x="5005388" y="3305175"/>
          <p14:tracePt t="69297" x="5022850" y="3305175"/>
          <p14:tracePt t="69306" x="5064125" y="3305175"/>
          <p14:tracePt t="69323" x="5116513" y="3305175"/>
          <p14:tracePt t="69338" x="5302250" y="3305175"/>
          <p14:tracePt t="69366" x="5557838" y="3297238"/>
          <p14:tracePt t="69381" x="5616575" y="3297238"/>
          <p14:tracePt t="69396" x="5684838" y="3297238"/>
          <p14:tracePt t="69412" x="5702300" y="3305175"/>
          <p14:tracePt t="69428" x="5745163" y="3322638"/>
          <p14:tracePt t="69438" x="5761038" y="3322638"/>
          <p14:tracePt t="69454" x="5770563" y="3330575"/>
          <p14:tracePt t="69469" x="5795963" y="3340100"/>
          <p14:tracePt t="69485" x="5803900" y="3348038"/>
          <p14:tracePt t="69508" x="5821363" y="3348038"/>
          <p14:tracePt t="69537" x="5829300" y="3355975"/>
          <p14:tracePt t="69585" x="5838825" y="3355975"/>
          <p14:tracePt t="69716" x="5829300" y="3365500"/>
          <p14:tracePt t="69732" x="5753100" y="3373438"/>
          <p14:tracePt t="69755" x="5583238" y="3382963"/>
          <p14:tracePt t="69770" x="5395913" y="3382963"/>
          <p14:tracePt t="69786" x="5302250" y="3382963"/>
          <p14:tracePt t="69801" x="5099050" y="3348038"/>
          <p14:tracePt t="69817" x="5005388" y="3314700"/>
          <p14:tracePt t="69832" x="4886325" y="3271838"/>
          <p14:tracePt t="69855" x="4818063" y="3238500"/>
          <p14:tracePt t="69870" x="4784725" y="3228975"/>
          <p14:tracePt t="69902" x="4775200" y="3228975"/>
          <p14:tracePt t="70087" x="4749800" y="3228975"/>
          <p14:tracePt t="70102" x="4665663" y="3228975"/>
          <p14:tracePt t="70118" x="4605338" y="3228975"/>
          <p14:tracePt t="70133" x="4478338" y="3228975"/>
          <p14:tracePt t="70156" x="4376738" y="3228975"/>
          <p14:tracePt t="70171" x="4333875" y="3228975"/>
          <p14:tracePt t="70187" x="4316413" y="3228975"/>
          <p14:tracePt t="70671" x="4359275" y="3238500"/>
          <p14:tracePt t="70682" x="4394200" y="3254375"/>
          <p14:tracePt t="70702" x="4478338" y="3305175"/>
          <p14:tracePt t="70712" x="4521200" y="3340100"/>
          <p14:tracePt t="70732" x="4579938" y="3390900"/>
          <p14:tracePt t="70744" x="4605338" y="3416300"/>
          <p14:tracePt t="70762" x="4622800" y="3433763"/>
          <p14:tracePt t="70788" x="4648200" y="3459163"/>
          <p14:tracePt t="70819" x="4648200" y="3467100"/>
          <p14:tracePt t="71905" x="4614863" y="3467100"/>
          <p14:tracePt t="71923" x="4308475" y="3517900"/>
          <p14:tracePt t="71938" x="3857625" y="3594100"/>
          <p14:tracePt t="71953" x="2914650" y="3790950"/>
          <p14:tracePt t="71968" x="2541588" y="3900488"/>
          <p14:tracePt t="71992" x="1895475" y="4052888"/>
          <p14:tracePt t="72006" x="1776413" y="4087813"/>
          <p14:tracePt t="72023" x="1622425" y="4130675"/>
          <p14:tracePt t="72037" x="1589088" y="4146550"/>
          <p14:tracePt t="72056" x="1546225" y="4156075"/>
          <p14:tracePt t="72068" x="1538288" y="4164013"/>
          <p14:tracePt t="72253" x="1555750" y="4164013"/>
          <p14:tracePt t="72269" x="1571625" y="4156075"/>
          <p14:tracePt t="72276" x="1606550" y="4138613"/>
          <p14:tracePt t="72291" x="1649413" y="4130675"/>
          <p14:tracePt t="72307" x="1827213" y="4095750"/>
          <p14:tracePt t="72324" x="2055813" y="4087813"/>
          <p14:tracePt t="72340" x="2209800" y="4087813"/>
          <p14:tracePt t="72366" x="2906713" y="4265613"/>
          <p14:tracePt t="72376" x="3203575" y="4368800"/>
          <p14:tracePt t="72392" x="3492500" y="4470400"/>
          <p14:tracePt t="72407" x="3935413" y="4605338"/>
          <p14:tracePt t="72424" x="4164013" y="4665663"/>
          <p14:tracePt t="72440" x="4224338" y="4683125"/>
          <p14:tracePt t="72456" x="4275138" y="4691063"/>
          <p14:tracePt t="72691" x="4265613" y="4691063"/>
          <p14:tracePt t="72707" x="4257675" y="4630738"/>
          <p14:tracePt t="72722" x="4257675" y="4589463"/>
          <p14:tracePt t="72739" x="4232275" y="4452938"/>
          <p14:tracePt t="72755" x="4214813" y="4394200"/>
          <p14:tracePt t="72769" x="4181475" y="4325938"/>
          <p14:tracePt t="72791" x="4146550" y="4275138"/>
          <p14:tracePt t="72807" x="4121150" y="4257675"/>
          <p14:tracePt t="72807" x="4095750" y="4232275"/>
          <p14:tracePt t="72823" x="4062413" y="4214813"/>
          <p14:tracePt t="72839" x="3968750" y="4189413"/>
          <p14:tracePt t="72855" x="3925888" y="4189413"/>
          <p14:tracePt t="72871" x="3849688" y="4181475"/>
          <p14:tracePt t="72892" x="3781425" y="4171950"/>
          <p14:tracePt t="72907" x="3763963" y="4171950"/>
          <p14:tracePt t="72923" x="3730625" y="4171950"/>
          <p14:tracePt t="72939" x="3722688" y="4171950"/>
          <p14:tracePt t="72970" x="3713163" y="4171950"/>
          <p14:tracePt t="73040" x="3748088" y="4189413"/>
          <p14:tracePt t="73055" x="3816350" y="4224338"/>
          <p14:tracePt t="73071" x="4079875" y="4249738"/>
          <p14:tracePt t="73092" x="4376738" y="4224338"/>
          <p14:tracePt t="73106" x="4486275" y="4171950"/>
          <p14:tracePt t="73134" x="4724400" y="3968750"/>
          <p14:tracePt t="73149" x="4784725" y="3892550"/>
          <p14:tracePt t="73165" x="4818063" y="3748088"/>
          <p14:tracePt t="73177" x="4818063" y="3705225"/>
          <p14:tracePt t="73192" x="4749800" y="3603625"/>
          <p14:tracePt t="73208" x="4673600" y="3535363"/>
          <p14:tracePt t="73224" x="4435475" y="3424238"/>
          <p14:tracePt t="73239" x="4325938" y="3390900"/>
          <p14:tracePt t="73255" x="4079875" y="3382963"/>
          <p14:tracePt t="73271" x="3986213" y="3382963"/>
          <p14:tracePt t="73277" x="3883025" y="3398838"/>
          <p14:tracePt t="73294" x="3730625" y="3475038"/>
          <p14:tracePt t="73308" x="3662363" y="3517900"/>
          <p14:tracePt t="73325" x="3586163" y="3578225"/>
          <p14:tracePt t="73340" x="3560763" y="3629025"/>
          <p14:tracePt t="73357" x="3509963" y="3738563"/>
          <p14:tracePt t="73373" x="3484563" y="3824288"/>
          <p14:tracePt t="73393" x="3484563" y="3935413"/>
          <p14:tracePt t="73409" x="3492500" y="3986213"/>
          <p14:tracePt t="73425" x="3560763" y="4070350"/>
          <p14:tracePt t="73440" x="3636963" y="4113213"/>
          <p14:tracePt t="73456" x="3875088" y="4197350"/>
          <p14:tracePt t="73472" x="4002088" y="4224338"/>
          <p14:tracePt t="73494" x="4325938" y="4206875"/>
          <p14:tracePt t="73509" x="4419600" y="4181475"/>
          <p14:tracePt t="73526" x="4513263" y="4138613"/>
          <p14:tracePt t="73540" x="4538663" y="4121150"/>
          <p14:tracePt t="73556" x="4564063" y="4079875"/>
          <p14:tracePt t="73572" x="4564063" y="4070350"/>
          <p14:tracePt t="73577" x="4564063" y="4044950"/>
          <p14:tracePt t="73594" x="4564063" y="4027488"/>
          <p14:tracePt t="73609" x="4478338" y="3943350"/>
          <p14:tracePt t="73625" x="4283075" y="3832225"/>
          <p14:tracePt t="73641" x="4164013" y="3798888"/>
          <p14:tracePt t="73656" x="3951288" y="3748088"/>
          <p14:tracePt t="73672" x="3883025" y="3748088"/>
          <p14:tracePt t="73694" x="3806825" y="3748088"/>
          <p14:tracePt t="73710" x="3781425" y="3748088"/>
          <p14:tracePt t="73726" x="3781425" y="3763963"/>
          <p14:tracePt t="73741" x="3781425" y="3790950"/>
          <p14:tracePt t="73757" x="3790950" y="3849688"/>
          <p14:tracePt t="73772" x="3798888" y="3875088"/>
          <p14:tracePt t="73778" x="3841750" y="3917950"/>
          <p14:tracePt t="73794" x="3917950" y="3960813"/>
          <p14:tracePt t="73810" x="4095750" y="4052888"/>
          <p14:tracePt t="73826" x="4197350" y="4095750"/>
          <p14:tracePt t="73841" x="4427538" y="4113213"/>
          <p14:tracePt t="73857" x="4614863" y="4113213"/>
          <p14:tracePt t="73872" x="4691063" y="4087813"/>
          <p14:tracePt t="73897" x="4818063" y="3986213"/>
          <p14:tracePt t="73910" x="4852988" y="3935413"/>
          <p14:tracePt t="73926" x="4878388" y="3892550"/>
          <p14:tracePt t="73941" x="4894263" y="3806825"/>
          <p14:tracePt t="73957" x="4894263" y="3790950"/>
          <p14:tracePt t="73973" x="4894263" y="3756025"/>
          <p14:tracePt t="73996" x="4886325" y="3738563"/>
          <p14:tracePt t="74010" x="4868863" y="3730625"/>
          <p14:tracePt t="74326" x="4937125" y="3748088"/>
          <p14:tracePt t="74342" x="5286375" y="3790950"/>
          <p14:tracePt t="74355" x="5575300" y="3790950"/>
          <p14:tracePt t="74372" x="6211888" y="3790950"/>
          <p14:tracePt t="74394" x="6688138" y="3763963"/>
          <p14:tracePt t="74410" x="6832600" y="3748088"/>
          <p14:tracePt t="74426" x="7019925" y="3679825"/>
          <p14:tracePt t="74441" x="7088188" y="3636963"/>
          <p14:tracePt t="74457" x="7164388" y="3586163"/>
          <p14:tracePt t="74473" x="7180263" y="3552825"/>
          <p14:tracePt t="74495" x="7180263" y="3517900"/>
          <p14:tracePt t="74526" x="7172325" y="3492500"/>
          <p14:tracePt t="74542" x="7129463" y="3475038"/>
          <p14:tracePt t="74557" x="6977063" y="3433763"/>
          <p14:tracePt t="74573" x="6865938" y="3424238"/>
          <p14:tracePt t="74595" x="6577013" y="3398838"/>
          <p14:tracePt t="74611" x="6510338" y="3398838"/>
          <p14:tracePt t="74626" x="6407150" y="3433763"/>
          <p14:tracePt t="74643" x="6373813" y="3449638"/>
          <p14:tracePt t="74658" x="6323013" y="3502025"/>
          <p14:tracePt t="74673" x="6297613" y="3535363"/>
          <p14:tracePt t="74695" x="6211888" y="3722688"/>
          <p14:tracePt t="74711" x="6203950" y="3763963"/>
          <p14:tracePt t="74726" x="6194425" y="3875088"/>
          <p14:tracePt t="74742" x="6194425" y="3917950"/>
          <p14:tracePt t="74758" x="6194425" y="4002088"/>
          <p14:tracePt t="74773" x="6203950" y="4052888"/>
          <p14:tracePt t="74780" x="6237288" y="4105275"/>
          <p14:tracePt t="74796" x="6323013" y="4189413"/>
          <p14:tracePt t="74812" x="6416675" y="4249738"/>
          <p14:tracePt t="74827" x="6662738" y="4316413"/>
          <p14:tracePt t="74843" x="6789738" y="4316413"/>
          <p14:tracePt t="74859" x="6994525" y="4308475"/>
          <p14:tracePt t="74874" x="7070725" y="4265613"/>
          <p14:tracePt t="74896" x="7154863" y="4121150"/>
          <p14:tracePt t="74897" x="7189788" y="4019550"/>
          <p14:tracePt t="74911" x="7189788" y="3917950"/>
          <p14:tracePt t="74927" x="7146925" y="3730625"/>
          <p14:tracePt t="74944" x="7096125" y="3629025"/>
          <p14:tracePt t="74958" x="6840538" y="3382963"/>
          <p14:tracePt t="74974" x="6654800" y="3246438"/>
          <p14:tracePt t="74980" x="6492875" y="3170238"/>
          <p14:tracePt t="74998" x="6254750" y="3119438"/>
          <p14:tracePt t="75012" x="6169025" y="3119438"/>
          <p14:tracePt t="75029" x="6042025" y="3135313"/>
          <p14:tracePt t="75044" x="6008688" y="3160713"/>
          <p14:tracePt t="75060" x="5948363" y="3246438"/>
          <p14:tracePt t="75075" x="5922963" y="3297238"/>
          <p14:tracePt t="75097" x="5897563" y="3441700"/>
          <p14:tracePt t="75113" x="5915025" y="3611563"/>
          <p14:tracePt t="75129" x="6016625" y="3798888"/>
          <p14:tracePt t="75153" x="6153150" y="3968750"/>
          <p14:tracePt t="75169" x="6254750" y="4037013"/>
          <p14:tracePt t="75170" x="6348413" y="4095750"/>
          <p14:tracePt t="75196" x="6543675" y="4164013"/>
          <p14:tracePt t="75212" x="6696075" y="4164013"/>
          <p14:tracePt t="75227" x="6772275" y="4146550"/>
          <p14:tracePt t="75243" x="6875463" y="4087813"/>
          <p14:tracePt t="75259" x="6900863" y="4062413"/>
          <p14:tracePt t="75274" x="6959600" y="3951288"/>
          <p14:tracePt t="75281" x="6969125" y="3892550"/>
          <p14:tracePt t="75297" x="6969125" y="3824288"/>
          <p14:tracePt t="75308" x="6969125" y="3763963"/>
          <p14:tracePt t="75324" x="6883400" y="3594100"/>
          <p14:tracePt t="75340" x="6824663" y="3535363"/>
          <p14:tracePt t="75355" x="6586538" y="3390900"/>
          <p14:tracePt t="75370" x="6450013" y="3355975"/>
          <p14:tracePt t="75399" x="6127750" y="3382963"/>
          <p14:tracePt t="75412" x="6008688" y="3459163"/>
          <p14:tracePt t="75429" x="5973763" y="3502025"/>
          <p14:tracePt t="75445" x="5922963" y="3594100"/>
          <p14:tracePt t="75460" x="5915025" y="3671888"/>
          <p14:tracePt t="75476" x="5922963" y="3832225"/>
          <p14:tracePt t="75499" x="6049963" y="3976688"/>
          <p14:tracePt t="75514" x="6305550" y="4130675"/>
          <p14:tracePt t="75529" x="6432550" y="4181475"/>
          <p14:tracePt t="75545" x="6696075" y="4214813"/>
          <p14:tracePt t="75560" x="6815138" y="4214813"/>
          <p14:tracePt t="75576" x="6985000" y="4156075"/>
          <p14:tracePt t="75600" x="7088188" y="4079875"/>
          <p14:tracePt t="75613" x="7146925" y="3935413"/>
          <p14:tracePt t="75629" x="7164388" y="3875088"/>
          <p14:tracePt t="75645" x="7164388" y="3763963"/>
          <p14:tracePt t="75661" x="7138988" y="3705225"/>
          <p14:tracePt t="75676" x="7061200" y="3611563"/>
          <p14:tracePt t="75699" x="6865938" y="3509963"/>
          <p14:tracePt t="75714" x="6705600" y="3475038"/>
          <p14:tracePt t="75730" x="6654800" y="3467100"/>
          <p14:tracePt t="75746" x="6611938" y="3467100"/>
          <p14:tracePt t="75761" x="6602413" y="3467100"/>
          <p14:tracePt t="75777" x="6594475" y="3467100"/>
          <p14:tracePt t="76634" x="6561138" y="3467100"/>
          <p14:tracePt t="76650" x="6500813" y="3467100"/>
          <p14:tracePt t="76665" x="6246813" y="3467100"/>
          <p14:tracePt t="76681" x="6034088" y="3467100"/>
          <p14:tracePt t="76703" x="5481638" y="3467100"/>
          <p14:tracePt t="76718" x="5030788" y="3424238"/>
          <p14:tracePt t="76735" x="4749800" y="3408363"/>
          <p14:tracePt t="76751" x="4648200" y="3408363"/>
          <p14:tracePt t="76766" x="4521200" y="3408363"/>
          <p14:tracePt t="76783" x="4486275" y="3408363"/>
          <p14:tracePt t="76785" x="4460875" y="3408363"/>
          <p14:tracePt t="76819" x="4452938" y="3408363"/>
          <p14:tracePt t="76835" x="4486275" y="3289300"/>
          <p14:tracePt t="76852" x="4579938" y="3119438"/>
          <p14:tracePt t="76867" x="4919663" y="2693988"/>
          <p14:tracePt t="76886" x="5472113" y="2319338"/>
          <p14:tracePt t="76904" x="5778500" y="2174875"/>
          <p14:tracePt t="76919" x="6221413" y="2090738"/>
          <p14:tracePt t="76935" x="6348413" y="2090738"/>
          <p14:tracePt t="76951" x="6535738" y="2090738"/>
          <p14:tracePt t="76967" x="6619875" y="2108200"/>
          <p14:tracePt t="76982" x="6637338" y="2141538"/>
          <p14:tracePt t="77005" x="6645275" y="2362200"/>
          <p14:tracePt t="77019" x="6561138" y="2727325"/>
          <p14:tracePt t="77035" x="6475413" y="2965450"/>
          <p14:tracePt t="77051" x="6313488" y="3365500"/>
          <p14:tracePt t="77068" x="6229350" y="3560763"/>
          <p14:tracePt t="77083" x="6194425" y="3619500"/>
          <p14:tracePt t="77088" x="6178550" y="3654425"/>
          <p14:tracePt t="77104" x="6169025" y="3705225"/>
          <p14:tracePt t="77119" x="6178550" y="3773488"/>
          <p14:tracePt t="77135" x="6211888" y="3806825"/>
          <p14:tracePt t="77151" x="6467475" y="3925888"/>
          <p14:tracePt t="77169" x="6738938" y="3968750"/>
          <p14:tracePt t="77181" x="6850063" y="3968750"/>
          <p14:tracePt t="77204" x="7002463" y="3900488"/>
          <p14:tracePt t="77219" x="7113588" y="3806825"/>
          <p14:tracePt t="77235" x="7146925" y="3756025"/>
          <p14:tracePt t="77251" x="7215188" y="3636963"/>
          <p14:tracePt t="77267" x="7215188" y="3586163"/>
          <p14:tracePt t="77283" x="7215188" y="3484563"/>
          <p14:tracePt t="77304" x="7146925" y="3390900"/>
          <p14:tracePt t="77323" x="6926263" y="3254375"/>
          <p14:tracePt t="77340" x="6577013" y="3160713"/>
          <p14:tracePt t="77368" x="6254750" y="3144838"/>
          <p14:tracePt t="77384" x="6016625" y="3228975"/>
          <p14:tracePt t="77404" x="5846763" y="3408363"/>
          <p14:tracePt t="77420" x="5745163" y="3527425"/>
          <p14:tracePt t="77435" x="5549900" y="4062413"/>
          <p14:tracePt t="77451" x="5497513" y="4495800"/>
          <p14:tracePt t="77467" x="5497513" y="4648200"/>
          <p14:tracePt t="77483" x="5591175" y="4903788"/>
          <p14:tracePt t="77507" x="5710238" y="5073650"/>
          <p14:tracePt t="77522" x="5897563" y="5218113"/>
          <p14:tracePt t="77538" x="5999163" y="5251450"/>
          <p14:tracePt t="77543" x="6143625" y="5276850"/>
          <p14:tracePt t="77568" x="6381750" y="5276850"/>
          <p14:tracePt t="77584" x="6602413" y="5192713"/>
          <p14:tracePt t="77607" x="6764338" y="5030788"/>
          <p14:tracePt t="77622" x="6900863" y="4818063"/>
          <p14:tracePt t="77638" x="6951663" y="4716463"/>
          <p14:tracePt t="77654" x="6994525" y="4579938"/>
          <p14:tracePt t="77669" x="6994525" y="4546600"/>
          <p14:tracePt t="77684" x="6994525" y="4460875"/>
          <p14:tracePt t="77707" x="6891338" y="4351338"/>
          <p14:tracePt t="77722" x="6772275" y="4283075"/>
          <p14:tracePt t="77738" x="6483350" y="4214813"/>
          <p14:tracePt t="77754" x="6254750" y="4214813"/>
          <p14:tracePt t="77770" x="6169025" y="4224338"/>
          <p14:tracePt t="77785" x="6059488" y="4283075"/>
          <p14:tracePt t="77807" x="5999163" y="4359275"/>
          <p14:tracePt t="77823" x="5991225" y="4402138"/>
          <p14:tracePt t="77838" x="5991225" y="4495800"/>
          <p14:tracePt t="77855" x="6034088" y="4579938"/>
          <p14:tracePt t="77869" x="6084888" y="4630738"/>
          <p14:tracePt t="77885" x="6211888" y="4724400"/>
          <p14:tracePt t="77907" x="6348413" y="4767263"/>
          <p14:tracePt t="77923" x="6391275" y="4775200"/>
          <p14:tracePt t="77939" x="6457950" y="4775200"/>
          <p14:tracePt t="77956" x="6475413" y="4767263"/>
          <p14:tracePt t="77970" x="6483350" y="4749800"/>
          <p14:tracePt t="77986" x="6492875" y="4716463"/>
          <p14:tracePt t="78008" x="6492875" y="4691063"/>
          <p14:tracePt t="81309" x="6492875" y="4683125"/>
          <p14:tracePt t="81359" x="6457950" y="4665663"/>
          <p14:tracePt t="81369" x="6416675" y="4657725"/>
          <p14:tracePt t="81390" x="6153150" y="4614863"/>
          <p14:tracePt t="81400" x="5846763" y="4564063"/>
          <p14:tracePt t="81420" x="5183188" y="4486275"/>
          <p14:tracePt t="81432" x="4946650" y="4460875"/>
          <p14:tracePt t="81450" x="4513263" y="4419600"/>
          <p14:tracePt t="81463" x="4368800" y="4402138"/>
          <p14:tracePt t="81481" x="4164013" y="4402138"/>
          <p14:tracePt t="81500" x="4062413" y="4402138"/>
          <p14:tracePt t="81512" x="4037013" y="4402138"/>
          <p14:tracePt t="84245" x="4019550" y="4402138"/>
          <p14:tracePt t="84265" x="3908425" y="4452938"/>
          <p14:tracePt t="84277" x="3824288" y="4513263"/>
          <p14:tracePt t="84297" x="3578225" y="4691063"/>
          <p14:tracePt t="84308" x="3459163" y="4775200"/>
          <p14:tracePt t="84327" x="3263900" y="4946650"/>
          <p14:tracePt t="84338" x="3170238" y="5022850"/>
          <p14:tracePt t="84354" x="3084513" y="5091113"/>
          <p14:tracePt t="84355" x="3000375" y="5149850"/>
          <p14:tracePt t="84370" x="2906713" y="5208588"/>
          <p14:tracePt t="84390" x="2762250" y="5276850"/>
          <p14:tracePt t="84400" x="2719388" y="5294313"/>
          <p14:tracePt t="84420" x="2660650" y="5294313"/>
          <p14:tracePt t="84432" x="2651125" y="5294313"/>
          <p14:tracePt t="84450" x="2608263" y="5294313"/>
          <p14:tracePt t="84463" x="2600325" y="5286375"/>
          <p14:tracePt t="84481" x="2574925" y="5260975"/>
          <p14:tracePt t="84501" x="2541588" y="5226050"/>
          <p14:tracePt t="84511" x="2532063" y="5200650"/>
          <p14:tracePt t="84531" x="2498725" y="5149850"/>
          <p14:tracePt t="84542" x="2473325" y="5124450"/>
          <p14:tracePt t="84561" x="2430463" y="5091113"/>
          <p14:tracePt t="84572" x="2422525" y="5073650"/>
          <p14:tracePt t="84594" x="2379663" y="5048250"/>
          <p14:tracePt t="84604" x="2362200" y="5048250"/>
          <p14:tracePt t="84623" x="2328863" y="5048250"/>
          <p14:tracePt t="84644" x="2278063" y="5056188"/>
          <p14:tracePt t="84653" x="2235200" y="5091113"/>
          <p14:tracePt t="84673" x="2174875" y="5149850"/>
          <p14:tracePt t="84683" x="2141538" y="5183188"/>
          <p14:tracePt t="84703" x="2073275" y="5276850"/>
          <p14:tracePt t="84713" x="2039938" y="5327650"/>
          <p14:tracePt t="84735" x="2005013" y="5395913"/>
          <p14:tracePt t="84746" x="1997075" y="5421313"/>
          <p14:tracePt t="84764" x="1979613" y="5456238"/>
          <p14:tracePt t="84784" x="1971675" y="5472113"/>
          <p14:tracePt t="84795" x="1971675" y="5481638"/>
          <p14:tracePt t="84814" x="1971675" y="5489575"/>
          <p14:tracePt t="84905" x="2005013" y="5489575"/>
          <p14:tracePt t="84916" x="2022475" y="5481638"/>
          <p14:tracePt t="84936" x="2073275" y="5464175"/>
          <p14:tracePt t="84947" x="2098675" y="5456238"/>
          <p14:tracePt t="84965" x="2159000" y="5446713"/>
          <p14:tracePt t="84985" x="2235200" y="5446713"/>
          <p14:tracePt t="84995" x="2278063" y="5446713"/>
          <p14:tracePt t="85015" x="2379663" y="5446713"/>
          <p14:tracePt t="85027" x="2422525" y="5456238"/>
          <p14:tracePt t="85051" x="2524125" y="5472113"/>
          <p14:tracePt t="85068" x="2541588" y="5481638"/>
          <p14:tracePt t="85082" x="2600325" y="5507038"/>
          <p14:tracePt t="85098" x="2633663" y="5524500"/>
          <p14:tracePt t="85114" x="2693988" y="5549900"/>
          <p14:tracePt t="85130" x="2711450" y="5557838"/>
          <p14:tracePt t="85136" x="2736850" y="5565775"/>
          <p14:tracePt t="85153" x="2762250" y="5575300"/>
          <p14:tracePt t="85169" x="2778125" y="5575300"/>
          <p14:tracePt t="85199" x="2813050" y="5575300"/>
          <p14:tracePt t="85214" x="2855913" y="5575300"/>
          <p14:tracePt t="85230" x="2889250" y="5575300"/>
          <p14:tracePt t="85252" x="3025775" y="5540375"/>
          <p14:tracePt t="85268" x="3195638" y="5507038"/>
          <p14:tracePt t="85283" x="3348038" y="5472113"/>
          <p14:tracePt t="85307" x="3467100" y="5446713"/>
          <p14:tracePt t="85323" x="3527425" y="5430838"/>
          <p14:tracePt t="85352" x="3560763" y="5421313"/>
          <p14:tracePt t="85700" x="3594100" y="5413375"/>
          <p14:tracePt t="85715" x="3654425" y="5395913"/>
          <p14:tracePt t="85731" x="3849688" y="5353050"/>
          <p14:tracePt t="85753" x="4113213" y="5327650"/>
          <p14:tracePt t="85769" x="4325938" y="5319713"/>
          <p14:tracePt t="85784" x="4402138" y="5319713"/>
          <p14:tracePt t="85800" x="4470400" y="5319713"/>
          <p14:tracePt t="85816" x="4486275" y="5337175"/>
          <p14:tracePt t="85831" x="4529138" y="5421313"/>
          <p14:tracePt t="85853" x="4529138" y="5532438"/>
          <p14:tracePt t="85869" x="4460875" y="5659438"/>
          <p14:tracePt t="85885" x="4394200" y="5727700"/>
          <p14:tracePt t="85900" x="4121150" y="5880100"/>
          <p14:tracePt t="85916" x="3968750" y="5922963"/>
          <p14:tracePt t="85931" x="3687763" y="5948363"/>
          <p14:tracePt t="85954" x="3433763" y="5915025"/>
          <p14:tracePt t="85970" x="3246438" y="5813425"/>
          <p14:tracePt t="85985" x="3195638" y="5745163"/>
          <p14:tracePt t="86001" x="3076575" y="5524500"/>
          <p14:tracePt t="86016" x="3041650" y="5421313"/>
          <p14:tracePt t="86032" x="3041650" y="5260975"/>
          <p14:tracePt t="86054" x="3051175" y="5183188"/>
          <p14:tracePt t="86069" x="3101975" y="5141913"/>
          <p14:tracePt t="86085" x="3340100" y="5064125"/>
          <p14:tracePt t="86101" x="3619500" y="5038725"/>
          <p14:tracePt t="86117" x="3748088" y="5038725"/>
          <p14:tracePt t="86132" x="3976688" y="5038725"/>
          <p14:tracePt t="86154" x="4181475" y="5099050"/>
          <p14:tracePt t="86170" x="4240213" y="5116513"/>
          <p14:tracePt t="86185" x="4300538" y="5175250"/>
          <p14:tracePt t="86201" x="4316413" y="5218113"/>
          <p14:tracePt t="86217" x="4333875" y="5353050"/>
          <p14:tracePt t="86232" x="4325938" y="5438775"/>
          <p14:tracePt t="86254" x="4283075" y="5497513"/>
          <p14:tracePt t="86270" x="4265613" y="5514975"/>
          <p14:tracePt t="86286" x="4206875" y="5540375"/>
          <p14:tracePt t="86301" x="4171950" y="5540375"/>
          <p14:tracePt t="86308" x="4146550" y="5540375"/>
          <p14:tracePt t="86324" x="4113213" y="5507038"/>
          <p14:tracePt t="86339" x="4070350" y="5456238"/>
          <p14:tracePt t="86353" x="4027488" y="5380038"/>
          <p14:tracePt t="86369" x="3960813" y="5200650"/>
          <p14:tracePt t="86385" x="3925888" y="5048250"/>
          <p14:tracePt t="86401" x="3917950" y="5005388"/>
          <p14:tracePt t="86416" x="3917950" y="4937125"/>
          <p14:tracePt t="86432" x="3925888" y="4919663"/>
          <p14:tracePt t="86456" x="4037013" y="4878388"/>
          <p14:tracePt t="86471" x="4105275" y="4878388"/>
          <p14:tracePt t="86487" x="4224338" y="4878388"/>
          <p14:tracePt t="86509" x="4333875" y="4911725"/>
          <p14:tracePt t="86526" x="4376738" y="4929188"/>
          <p14:tracePt t="87580" x="4341813" y="4929188"/>
          <p14:tracePt t="87596" x="4113213" y="4903788"/>
          <p14:tracePt t="87611" x="3935413" y="4868863"/>
          <p14:tracePt t="87627" x="3314700" y="4767263"/>
          <p14:tracePt t="87643" x="3084513" y="4767263"/>
          <p14:tracePt t="87659" x="2566988" y="4767263"/>
          <p14:tracePt t="87675" x="2371725" y="4784725"/>
          <p14:tracePt t="87691" x="2124075" y="4843463"/>
          <p14:tracePt t="87707" x="1989138" y="4886325"/>
          <p14:tracePt t="87722" x="1954213" y="4903788"/>
          <p14:tracePt t="87737" x="1928813" y="4911725"/>
          <p14:tracePt t="87759" x="1920875" y="4911725"/>
          <p14:tracePt t="87859" x="1928813" y="4911725"/>
          <p14:tracePt t="87891" x="1954213" y="4911725"/>
          <p14:tracePt t="87907" x="1963738" y="4911725"/>
          <p14:tracePt t="87923" x="1971675" y="4911725"/>
          <p14:tracePt t="87938" x="1979613" y="4919663"/>
          <p14:tracePt t="87960" x="1989138" y="4929188"/>
          <p14:tracePt t="87991" x="1997075" y="4962525"/>
          <p14:tracePt t="88007" x="1997075" y="4979988"/>
          <p14:tracePt t="88024" x="1997075" y="5030788"/>
          <p14:tracePt t="88038" x="1997075" y="5048250"/>
          <p14:tracePt t="88044" x="1997075" y="5073650"/>
          <p14:tracePt t="88060" x="1997075" y="5106988"/>
          <p14:tracePt t="88076" x="1997075" y="5124450"/>
          <p14:tracePt t="88091" x="1997075" y="5157788"/>
          <p14:tracePt t="88107" x="1997075" y="5183188"/>
          <p14:tracePt t="88123" x="1997075" y="5218113"/>
          <p14:tracePt t="88139" x="1997075" y="5235575"/>
          <p14:tracePt t="88160" x="1997075" y="5260975"/>
          <p14:tracePt t="88176" x="1989138" y="5260975"/>
          <p14:tracePt t="93592" x="1989138" y="5276850"/>
          <p14:tracePt t="93608" x="1989138" y="5286375"/>
          <p14:tracePt t="93624" x="1997075" y="5327650"/>
          <p14:tracePt t="93639" x="2014538" y="5353050"/>
          <p14:tracePt t="93655" x="2047875" y="5387975"/>
          <p14:tracePt t="93677" x="2141538" y="5456238"/>
          <p14:tracePt t="93693" x="2379663" y="5565775"/>
          <p14:tracePt t="93708" x="2582863" y="5616575"/>
          <p14:tracePt t="93724" x="3254375" y="5727700"/>
          <p14:tracePt t="93740" x="3603625" y="5745163"/>
          <p14:tracePt t="93755" x="4359275" y="5761038"/>
          <p14:tracePt t="93762" x="4683125" y="5761038"/>
          <p14:tracePt t="93777" x="4954588" y="5735638"/>
          <p14:tracePt t="93793" x="5276850" y="5668963"/>
          <p14:tracePt t="93809" x="5380038" y="5634038"/>
          <p14:tracePt t="94079" x="5489575" y="5583238"/>
          <p14:tracePt t="94094" x="5676900" y="5497513"/>
          <p14:tracePt t="94110" x="6365875" y="5319713"/>
          <p14:tracePt t="94125" x="6934200" y="5183188"/>
          <p14:tracePt t="94141" x="7096125" y="5175250"/>
          <p14:tracePt t="94156" x="7299325" y="5175250"/>
          <p14:tracePt t="94179" x="7367588" y="5175250"/>
          <p14:tracePt t="94194" x="7385050" y="5183188"/>
          <p14:tracePt t="94210" x="7402513" y="5208588"/>
          <p14:tracePt t="94226" x="7402513" y="5226050"/>
          <p14:tracePt t="94226" x="7402513" y="5260975"/>
          <p14:tracePt t="94241" x="7402513" y="5294313"/>
          <p14:tracePt t="94257" x="7350125" y="5362575"/>
          <p14:tracePt t="94279" x="7248525" y="5456238"/>
          <p14:tracePt t="94294" x="7189788" y="5497513"/>
          <p14:tracePt t="94310" x="7053263" y="5532438"/>
          <p14:tracePt t="94326" x="6994525" y="5532438"/>
          <p14:tracePt t="94341" x="6875463" y="5507038"/>
          <p14:tracePt t="94364" x="6799263" y="5430838"/>
          <p14:tracePt t="94379" x="6713538" y="5311775"/>
          <p14:tracePt t="94395" x="6680200" y="5268913"/>
          <p14:tracePt t="94410" x="6662738" y="5192713"/>
          <p14:tracePt t="94426" x="6662738" y="5175250"/>
          <p14:tracePt t="94432" x="6662738" y="5157788"/>
          <p14:tracePt t="94449" x="6662738" y="5149850"/>
          <p14:tracePt t="94464" x="6680200" y="5141913"/>
          <p14:tracePt t="94479" x="6764338" y="5116513"/>
          <p14:tracePt t="94509" x="6969125" y="5116513"/>
          <p14:tracePt t="94524" x="7045325" y="5141913"/>
          <p14:tracePt t="94540" x="7197725" y="5200650"/>
          <p14:tracePt t="94555" x="7258050" y="5243513"/>
          <p14:tracePt t="94566" x="7299325" y="5268913"/>
          <p14:tracePt t="94581" x="7334250" y="5311775"/>
          <p14:tracePt t="94596" x="7350125" y="5327650"/>
          <p14:tracePt t="94611" x="7359650" y="5337175"/>
          <p14:tracePt t="94642" x="7359650" y="5345113"/>
          <p14:tracePt t="95297" x="7350125" y="5345113"/>
          <p14:tracePt t="95309" x="7291388" y="5345113"/>
          <p14:tracePt t="95325" x="7045325" y="5319713"/>
          <p14:tracePt t="95337" x="5727700" y="5319713"/>
          <p14:tracePt t="95353" x="4962525" y="5395913"/>
          <p14:tracePt t="95382" x="3492500" y="5813425"/>
          <p14:tracePt t="95397" x="3033713" y="6042025"/>
          <p14:tracePt t="95413" x="2770188" y="6135688"/>
          <p14:tracePt t="95428" x="2463800" y="6221413"/>
          <p14:tracePt t="95444" x="2379663" y="6229350"/>
          <p14:tracePt t="95449" x="2319338" y="6237288"/>
          <p14:tracePt t="95467" x="2268538" y="6237288"/>
          <p14:tracePt t="95484" x="2260600" y="6237288"/>
          <p14:tracePt t="95506" x="2252663" y="6237288"/>
          <p14:tracePt t="95581" x="2260600" y="6237288"/>
          <p14:tracePt t="95613" x="2268538" y="6237288"/>
          <p14:tracePt t="95744" x="2278063" y="6211888"/>
          <p14:tracePt t="95760" x="2278063" y="6203950"/>
          <p14:tracePt t="95760" x="2286000" y="6178550"/>
          <p14:tracePt t="95783" x="2311400" y="6118225"/>
          <p14:tracePt t="95798" x="2336800" y="6084888"/>
          <p14:tracePt t="95814" x="2413000" y="6024563"/>
          <p14:tracePt t="95829" x="2498725" y="5991225"/>
          <p14:tracePt t="95845" x="2660650" y="5957888"/>
          <p14:tracePt t="95860" x="2744788" y="5957888"/>
          <p14:tracePt t="95883" x="2974975" y="5957888"/>
          <p14:tracePt t="95898" x="3025775" y="5965825"/>
          <p14:tracePt t="95914" x="3059113" y="5983288"/>
          <p14:tracePt t="110372" x="3067050" y="5983288"/>
          <p14:tracePt t="110392" x="3101975" y="6008688"/>
          <p14:tracePt t="110402" x="3170238" y="6049963"/>
          <p14:tracePt t="110422" x="3697288" y="6178550"/>
          <p14:tracePt t="110435" x="4156075" y="6178550"/>
          <p14:tracePt t="110436" x="4622800" y="6153150"/>
          <p14:tracePt t="110453" x="5099050" y="6092825"/>
          <p14:tracePt t="110463" x="5583238" y="5965825"/>
          <p14:tracePt t="110484" x="6391275" y="5735638"/>
          <p14:tracePt t="110495" x="6916738" y="5575300"/>
          <p14:tracePt t="110513" x="7113588" y="5532438"/>
          <p14:tracePt t="110525" x="7350125" y="5464175"/>
          <p14:tracePt t="110543" x="7410450" y="5456238"/>
          <p14:tracePt t="110563" x="7443788" y="5446713"/>
          <p14:tracePt t="110573" x="7453313" y="5446713"/>
          <p14:tracePt t="110698" x="7443788" y="5446713"/>
          <p14:tracePt t="110718" x="7418388" y="5446713"/>
          <p14:tracePt t="110729" x="7392988" y="5446713"/>
          <p14:tracePt t="110748" x="7342188" y="5438775"/>
          <p14:tracePt t="110759" x="7308850" y="5430838"/>
          <p14:tracePt t="110778" x="7240588" y="5413375"/>
          <p14:tracePt t="110798" x="7189788" y="5387975"/>
          <p14:tracePt t="110808" x="7164388" y="5362575"/>
          <p14:tracePt t="110828" x="7121525" y="5311775"/>
          <p14:tracePt t="110838" x="7113588" y="5294313"/>
          <p14:tracePt t="110858" x="7096125" y="5268913"/>
          <p14:tracePt t="110889" x="7096125" y="5251450"/>
          <p14:tracePt t="110919" x="7096125" y="5235575"/>
          <p14:tracePt t="110931" x="7104063" y="5226050"/>
          <p14:tracePt t="110950" x="7129463" y="5218113"/>
          <p14:tracePt t="110969" x="7146925" y="5208588"/>
          <p14:tracePt t="110999" x="7154863" y="5208588"/>
          <p14:tracePt t="111010" x="7164388" y="5208588"/>
          <p14:tracePt t="111030" x="7164388" y="5235575"/>
          <p14:tracePt t="111042" x="7164388" y="5276850"/>
          <p14:tracePt t="111060" x="7164388" y="5337175"/>
          <p14:tracePt t="111072" x="7146925" y="5362575"/>
          <p14:tracePt t="111090" x="7096125" y="5405438"/>
          <p14:tracePt t="111110" x="7027863" y="5430838"/>
          <p14:tracePt t="111121" x="6977063" y="5446713"/>
          <p14:tracePt t="111141" x="6900863" y="5430838"/>
          <p14:tracePt t="111151" x="6875463" y="5421313"/>
          <p14:tracePt t="111171" x="6850063" y="5370513"/>
          <p14:tracePt t="111202" x="6807200" y="5251450"/>
          <p14:tracePt t="111214" x="6807200" y="5235575"/>
          <p14:tracePt t="111234" x="6815138" y="5208588"/>
          <p14:tracePt t="111244" x="6832600" y="5200650"/>
          <p14:tracePt t="111262" x="6934200" y="5157788"/>
          <p14:tracePt t="111284" x="7053263" y="5149850"/>
          <p14:tracePt t="111292" x="7096125" y="5149850"/>
          <p14:tracePt t="111307" x="7146925" y="5149850"/>
          <p14:tracePt t="111323" x="7205663" y="5183188"/>
          <p14:tracePt t="111337" x="7223125" y="5200650"/>
          <p14:tracePt t="111353" x="7240588" y="5218113"/>
          <p14:tracePt t="111372" x="7248525" y="5235575"/>
          <p14:tracePt t="111392" x="7248525" y="5260975"/>
          <p14:tracePt t="111402" x="7248525" y="5268913"/>
          <p14:tracePt t="111422" x="7205663" y="5302250"/>
          <p14:tracePt t="111434" x="7146925" y="5319713"/>
          <p14:tracePt t="111452" x="7019925" y="5353050"/>
          <p14:tracePt t="111462" x="6943725" y="5353050"/>
          <p14:tracePt t="111485" x="6840538" y="5353050"/>
          <p14:tracePt t="111495" x="6824663" y="5345113"/>
          <p14:tracePt t="111515" x="6815138" y="5345113"/>
          <p14:tracePt t="119387" x="6807200" y="5345113"/>
          <p14:tracePt t="119400" x="6781800" y="5345113"/>
          <p14:tracePt t="119418" x="6756400" y="5345113"/>
          <p14:tracePt t="119438" x="6705600" y="5345113"/>
          <p14:tracePt t="119448" x="6688138" y="5345113"/>
          <p14:tracePt t="119468" x="6611938" y="5387975"/>
          <p14:tracePt t="119478" x="6561138" y="5430838"/>
          <p14:tracePt t="119495" x="6457950" y="5507038"/>
          <p14:tracePt t="119510" x="6424613" y="5524500"/>
          <p14:tracePt t="119529" x="6348413" y="5549900"/>
          <p14:tracePt t="119542" x="6323013" y="5549900"/>
          <p14:tracePt t="119560" x="6280150" y="5549900"/>
          <p14:tracePt t="119579" x="6254750" y="5540375"/>
          <p14:tracePt t="119590" x="6254750" y="5532438"/>
          <p14:tracePt t="119610" x="6237288" y="5532438"/>
          <p14:tracePt t="119620" x="6237288" y="5524500"/>
          <p14:tracePt t="119670" x="6221413" y="5540375"/>
          <p14:tracePt t="119682" x="6211888" y="5565775"/>
          <p14:tracePt t="119700" x="6194425" y="5600700"/>
          <p14:tracePt t="119716" x="6178550" y="5651500"/>
          <p14:tracePt t="119731" x="6178550" y="5659438"/>
          <p14:tracePt t="119747" x="6161088" y="5702300"/>
          <p14:tracePt t="119763" x="6153150" y="5727700"/>
          <p14:tracePt t="119778" x="6143625" y="5753100"/>
          <p14:tracePt t="119794" x="6135688" y="5770563"/>
          <p14:tracePt t="119816" x="6127750" y="5803900"/>
          <p14:tracePt t="119839" x="6127750" y="5821363"/>
          <p14:tracePt t="119860" x="6127750" y="5829300"/>
          <p14:tracePt t="125460" x="6118225" y="5829300"/>
          <p14:tracePt t="125476" x="6067425" y="5813425"/>
          <p14:tracePt t="125492" x="5889625" y="5761038"/>
          <p14:tracePt t="125507" x="5803900" y="5727700"/>
          <p14:tracePt t="125514" x="5684838" y="5702300"/>
          <p14:tracePt t="125529" x="5472113" y="5694363"/>
          <p14:tracePt t="125545" x="5380038" y="5694363"/>
          <p14:tracePt t="125561" x="5192713" y="5694363"/>
          <p14:tracePt t="125576" x="5106988" y="5694363"/>
          <p14:tracePt t="125592" x="4962525" y="5694363"/>
          <p14:tracePt t="125608" x="4903788" y="5694363"/>
          <p14:tracePt t="125629" x="4810125" y="5694363"/>
          <p14:tracePt t="125645" x="4792663" y="5694363"/>
          <p14:tracePt t="125661" x="4775200" y="5694363"/>
          <p14:tracePt t="125677" x="4767263" y="5694363"/>
          <p14:tracePt t="125692" x="4759325" y="5694363"/>
          <p14:tracePt t="125761" x="4749800" y="5694363"/>
          <p14:tracePt t="125777" x="4741863" y="5694363"/>
          <p14:tracePt t="125793" x="4741863" y="5702300"/>
          <p14:tracePt t="125808" x="4741863" y="5710238"/>
          <p14:tracePt t="125831" x="4724400" y="5727700"/>
          <p14:tracePt t="125832" x="4716463" y="5745163"/>
          <p14:tracePt t="125846" x="4716463" y="5753100"/>
          <p14:tracePt t="125862" x="4708525" y="5788025"/>
          <p14:tracePt t="125877" x="4708525" y="5803900"/>
          <p14:tracePt t="125893" x="4708525" y="5846763"/>
          <p14:tracePt t="125908" x="4708525" y="5854700"/>
          <p14:tracePt t="125919" x="4716463" y="5872163"/>
          <p14:tracePt t="125937" x="4878388" y="5897563"/>
          <p14:tracePt t="125953" x="5005388" y="5897563"/>
          <p14:tracePt t="125953" x="5157788" y="5897563"/>
          <p14:tracePt t="125967" x="5319713" y="5872163"/>
          <p14:tracePt t="125983" x="5583238" y="5788025"/>
          <p14:tracePt t="125998" x="5684838" y="5727700"/>
          <p14:tracePt t="126014" x="5803900" y="5626100"/>
          <p14:tracePt t="126031" x="5838825" y="5557838"/>
          <p14:tracePt t="126047" x="5880100" y="5413375"/>
          <p14:tracePt t="126064" x="5854700" y="5251450"/>
          <p14:tracePt t="126079" x="5795963" y="5183188"/>
          <p14:tracePt t="126095" x="5616575" y="5048250"/>
          <p14:tracePt t="126110" x="5514975" y="5013325"/>
          <p14:tracePt t="126132" x="5311775" y="5005388"/>
          <p14:tracePt t="126148" x="5132388" y="5048250"/>
          <p14:tracePt t="126163" x="5056188" y="5106988"/>
          <p14:tracePt t="126179" x="4911725" y="5226050"/>
          <p14:tracePt t="126195" x="4792663" y="5387975"/>
          <p14:tracePt t="126210" x="4741863" y="5472113"/>
          <p14:tracePt t="126215" x="4708525" y="5565775"/>
          <p14:tracePt t="126232" x="4691063" y="5626100"/>
          <p14:tracePt t="126250" x="4683125" y="5727700"/>
          <p14:tracePt t="126262" x="4683125" y="5753100"/>
          <p14:tracePt t="126279" x="4691063" y="5795963"/>
          <p14:tracePt t="126294" x="4699000" y="5821363"/>
          <p14:tracePt t="126310" x="4792663" y="5880100"/>
          <p14:tracePt t="126333" x="4946650" y="5957888"/>
          <p14:tracePt t="126342" x="5013325" y="5973763"/>
          <p14:tracePt t="126354" x="5091113" y="5973763"/>
          <p14:tracePt t="126371" x="5192713" y="5973763"/>
          <p14:tracePt t="126389" x="5235575" y="5973763"/>
          <p14:tracePt t="126403" x="5251450" y="5973763"/>
          <p14:tracePt t="126417" x="5260975" y="5965825"/>
          <p14:tracePt t="126432" x="5260975" y="5948363"/>
          <p14:tracePt t="126448" x="5260975" y="5889625"/>
          <p14:tracePt t="126464" x="5251450" y="5854700"/>
          <p14:tracePt t="126480" x="5200650" y="5778500"/>
          <p14:tracePt t="126495" x="5157788" y="5753100"/>
          <p14:tracePt t="126510" x="5048250" y="5684838"/>
          <p14:tracePt t="126533" x="4972050" y="5659438"/>
          <p14:tracePt t="126550" x="4911725" y="5659438"/>
          <p14:tracePt t="126563" x="4878388" y="5668963"/>
          <p14:tracePt t="126580" x="4852988" y="5710238"/>
          <p14:tracePt t="126595" x="4835525" y="5735638"/>
          <p14:tracePt t="126611" x="4802188" y="5813425"/>
          <p14:tracePt t="126637" x="4792663" y="5889625"/>
          <p14:tracePt t="126649" x="4792663" y="5948363"/>
          <p14:tracePt t="126664" x="4792663" y="5965825"/>
          <p14:tracePt t="126680" x="4835525" y="6008688"/>
          <p14:tracePt t="126695" x="4903788" y="6042025"/>
          <p14:tracePt t="126711" x="5030788" y="6076950"/>
          <p14:tracePt t="126734" x="5149850" y="6076950"/>
          <p14:tracePt t="126749" x="5183188" y="6059488"/>
          <p14:tracePt t="126764" x="5235575" y="6034088"/>
          <p14:tracePt t="126781" x="5276850" y="5932488"/>
          <p14:tracePt t="126796" x="5286375" y="5864225"/>
          <p14:tracePt t="126812" x="5276850" y="5702300"/>
          <p14:tracePt t="126835" x="5226050" y="5575300"/>
          <p14:tracePt t="126850" x="5183188" y="5524500"/>
          <p14:tracePt t="126852" x="5132388" y="5497513"/>
          <p14:tracePt t="126865" x="5073650" y="5456238"/>
          <p14:tracePt t="126881" x="4962525" y="5421313"/>
          <p14:tracePt t="126896" x="4919663" y="5421313"/>
          <p14:tracePt t="126912" x="4843463" y="5430838"/>
          <p14:tracePt t="126936" x="4775200" y="5489575"/>
          <p14:tracePt t="126952" x="4749800" y="5524500"/>
          <p14:tracePt t="126952" x="4724400" y="5583238"/>
          <p14:tracePt t="126967" x="4699000" y="5659438"/>
          <p14:tracePt t="126986" x="4691063" y="5795963"/>
          <p14:tracePt t="126998" x="4691063" y="5864225"/>
          <p14:tracePt t="127014" x="4699000" y="5965825"/>
          <p14:tracePt t="127035" x="4741863" y="6024563"/>
          <p14:tracePt t="127050" x="4767263" y="6049963"/>
          <p14:tracePt t="127065" x="4868863" y="6102350"/>
          <p14:tracePt t="127081" x="4911725" y="6102350"/>
          <p14:tracePt t="127097" x="4997450" y="6102350"/>
          <p14:tracePt t="127112" x="5030788" y="6092825"/>
          <p14:tracePt t="127136" x="5091113" y="6059488"/>
          <p14:tracePt t="127151" x="5091113" y="6049963"/>
          <p14:tracePt t="127165" x="5099050" y="6008688"/>
          <p14:tracePt t="127181" x="5099050" y="5991225"/>
          <p14:tracePt t="127197" x="5091113" y="5932488"/>
          <p14:tracePt t="127212" x="5073650" y="5905500"/>
          <p14:tracePt t="127219" x="5038725" y="5872163"/>
          <p14:tracePt t="127236" x="4972050" y="5838825"/>
          <p14:tracePt t="127251" x="4929188" y="5829300"/>
          <p14:tracePt t="127265" x="4878388" y="5829300"/>
          <p14:tracePt t="127280" x="4860925" y="5829300"/>
          <p14:tracePt t="127297" x="4843463" y="5838825"/>
          <p14:tracePt t="127309" x="4835525" y="5854700"/>
          <p14:tracePt t="127326" x="4827588" y="5880100"/>
          <p14:tracePt t="127341" x="4827588" y="5897563"/>
          <p14:tracePt t="127370" x="4827588" y="5922963"/>
          <p14:tracePt t="127385" x="4827588" y="5932488"/>
          <p14:tracePt t="127400" x="4843463" y="5932488"/>
          <p14:tracePt t="127417" x="4894263" y="5940425"/>
          <p14:tracePt t="127436" x="4954588" y="5948363"/>
          <p14:tracePt t="127452" x="4979988" y="5948363"/>
          <p14:tracePt t="127468" x="5022850" y="5948363"/>
          <p14:tracePt t="127484" x="5048250" y="5948363"/>
          <p14:tracePt t="127505" x="5081588" y="5948363"/>
          <p14:tracePt t="127520" x="5116513" y="5948363"/>
          <p14:tracePt t="127540" x="5132388" y="5948363"/>
          <p14:tracePt t="127567" x="5149850" y="5915025"/>
          <p14:tracePt t="127582" x="5175250" y="5880100"/>
          <p14:tracePt t="127598" x="5192713" y="5829300"/>
          <p14:tracePt t="127613" x="5192713" y="5813425"/>
          <p14:tracePt t="127621" x="5200650" y="5803900"/>
          <p14:tracePt t="127636" x="5200650" y="5788025"/>
          <p14:tracePt t="127652" x="5200650" y="5778500"/>
          <p14:tracePt t="127749" x="5192713" y="5778500"/>
          <p14:tracePt t="127793" x="5175250" y="5778500"/>
          <p14:tracePt t="127821" x="5167313" y="5778500"/>
          <p14:tracePt t="127852" x="5157788" y="5778500"/>
          <p14:tracePt t="127883" x="5149850" y="5778500"/>
          <p14:tracePt t="128115" x="5124450" y="5829300"/>
          <p14:tracePt t="128137" x="5064125" y="5957888"/>
          <p14:tracePt t="128153" x="4962525" y="6153150"/>
          <p14:tracePt t="128168" x="4911725" y="6246813"/>
          <p14:tracePt t="128184" x="4852988" y="6356350"/>
          <p14:tracePt t="128202" x="4835525" y="6381750"/>
          <p14:tracePt t="128217" x="4827588" y="6399213"/>
          <p14:tracePt t="128338" x="4827588" y="6381750"/>
          <p14:tracePt t="128354" x="4835525" y="6365875"/>
          <p14:tracePt t="128369" x="4919663" y="6305550"/>
          <p14:tracePt t="128386" x="5124450" y="6203950"/>
          <p14:tracePt t="128401" x="5260975" y="6161088"/>
          <p14:tracePt t="128417" x="5532438" y="6059488"/>
          <p14:tracePt t="128438" x="5727700" y="5991225"/>
          <p14:tracePt t="128453" x="5803900" y="5948363"/>
          <p14:tracePt t="128469" x="5915025" y="5897563"/>
          <p14:tracePt t="128486" x="5948363" y="5880100"/>
          <p14:tracePt t="128486" x="5973763" y="5864225"/>
          <p14:tracePt t="128507" x="5999163" y="5854700"/>
          <p14:tracePt t="137384" x="5668963" y="5719763"/>
          <p14:tracePt t="137400" x="4903788" y="5370513"/>
          <p14:tracePt t="137416" x="3433763" y="4538663"/>
          <p14:tracePt t="137431" x="2711450" y="4027488"/>
          <p14:tracePt t="137447" x="1946275" y="3373438"/>
          <p14:tracePt t="137467" x="1520825" y="2762250"/>
          <p14:tracePt t="137482" x="1360488" y="2557463"/>
          <p14:tracePt t="137507" x="1274763" y="2430463"/>
          <p14:tracePt t="137768" x="1257300" y="2422525"/>
          <p14:tracePt t="137783" x="1241425" y="2405063"/>
          <p14:tracePt t="137798" x="611188" y="1878013"/>
        </p14:tracePtLst>
      </p14:laserTraceLst>
    </p:ext>
  </p:extLs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209800" y="152400"/>
            <a:ext cx="4572000" cy="655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1608"/>
    </mc:Choice>
    <mc:Fallback xmlns="">
      <p:transition spd="slow" advTm="41608"/>
    </mc:Fallback>
  </mc:AlternateContent>
  <p:extLst>
    <p:ext uri="{3A86A75C-4F4B-4683-9AE1-C65F6400EC91}">
      <p14:laserTraceLst xmlns:p14="http://schemas.microsoft.com/office/powerpoint/2010/main">
        <p14:tracePtLst>
          <p14:tracePt t="2139" x="4394200" y="5380038"/>
          <p14:tracePt t="2389" x="4394200" y="5370513"/>
          <p14:tracePt t="2408" x="4394200" y="5362575"/>
          <p14:tracePt t="2428" x="4394200" y="5337175"/>
          <p14:tracePt t="2429" x="4394200" y="5251450"/>
          <p14:tracePt t="2445" x="4394200" y="5038725"/>
          <p14:tracePt t="2454" x="4394200" y="4716463"/>
          <p14:tracePt t="2470" x="4410075" y="3849688"/>
          <p14:tracePt t="2486" x="4445000" y="3543300"/>
          <p14:tracePt t="2511" x="4470400" y="3203575"/>
          <p14:tracePt t="2526" x="4470400" y="3186113"/>
          <p14:tracePt t="2542" x="4478338" y="3160713"/>
          <p14:tracePt t="2557" x="4478338" y="3152775"/>
          <p14:tracePt t="2842" x="4486275" y="3144838"/>
          <p14:tracePt t="2858" x="4529138" y="3094038"/>
          <p14:tracePt t="2874" x="4860925" y="2838450"/>
          <p14:tracePt t="2889" x="5141913" y="2676525"/>
          <p14:tracePt t="2897" x="5387975" y="2566988"/>
          <p14:tracePt t="2912" x="5591175" y="2489200"/>
          <p14:tracePt t="2927" x="5838825" y="2463800"/>
          <p14:tracePt t="2943" x="5948363" y="2463800"/>
          <p14:tracePt t="2958" x="5973763" y="2463800"/>
          <p14:tracePt t="2974" x="5991225" y="2463800"/>
          <p14:tracePt t="3012" x="5991225" y="2473325"/>
          <p14:tracePt t="3027" x="5965825" y="2489200"/>
          <p14:tracePt t="3043" x="5948363" y="2498725"/>
          <p14:tracePt t="3059" x="5889625" y="2532063"/>
          <p14:tracePt t="3074" x="5803900" y="2557463"/>
          <p14:tracePt t="3090" x="5761038" y="2557463"/>
          <p14:tracePt t="3097" x="5702300" y="2566988"/>
          <p14:tracePt t="3112" x="5659438" y="2566988"/>
          <p14:tracePt t="3128" x="5575300" y="2566988"/>
          <p14:tracePt t="3144" x="5514975" y="2566988"/>
          <p14:tracePt t="3159" x="5413375" y="2574925"/>
          <p14:tracePt t="3175" x="5337175" y="2574925"/>
          <p14:tracePt t="3190" x="5302250" y="2574925"/>
          <p14:tracePt t="3214" x="5260975" y="2574925"/>
          <p14:tracePt t="3231" x="5235575" y="2574925"/>
          <p14:tracePt t="4330" x="5218113" y="2582863"/>
          <p14:tracePt t="4347" x="5132388" y="2660650"/>
          <p14:tracePt t="4362" x="5048250" y="2744788"/>
          <p14:tracePt t="4377" x="4852988" y="2957513"/>
          <p14:tracePt t="4392" x="4759325" y="3051175"/>
          <p14:tracePt t="4416" x="4622800" y="3195638"/>
          <p14:tracePt t="4417" x="4554538" y="3246438"/>
          <p14:tracePt t="4427" x="4521200" y="3289300"/>
          <p14:tracePt t="4439" x="4478338" y="3314700"/>
          <p14:tracePt t="4455" x="4470400" y="3330575"/>
          <p14:tracePt t="4471" x="4445000" y="3348038"/>
          <p14:tracePt t="4546" x="4478338" y="3305175"/>
          <p14:tracePt t="4562" x="4597400" y="3186113"/>
          <p14:tracePt t="4577" x="4683125" y="3119438"/>
          <p14:tracePt t="4592" x="4894263" y="3016250"/>
          <p14:tracePt t="4599" x="4979988" y="2990850"/>
          <p14:tracePt t="4615" x="5064125" y="2982913"/>
          <p14:tracePt t="4630" x="5132388" y="2982913"/>
          <p14:tracePt t="4647" x="5157788" y="2982913"/>
          <p14:tracePt t="4663" x="5167313" y="2982913"/>
          <p14:tracePt t="4677" x="5167313" y="2990850"/>
          <p14:tracePt t="4693" x="5167313" y="3119438"/>
          <p14:tracePt t="4716" x="5167313" y="3340100"/>
          <p14:tracePt t="4731" x="5124450" y="3517900"/>
          <p14:tracePt t="4748" x="5116513" y="3578225"/>
          <p14:tracePt t="4764" x="5106988" y="3636963"/>
          <p14:tracePt t="4780" x="5099050" y="3654425"/>
          <p14:tracePt t="4794" x="5091113" y="3654425"/>
          <p14:tracePt t="5567" x="5091113" y="3671888"/>
          <p14:tracePt t="5567" x="5091113" y="3697288"/>
          <p14:tracePt t="5581" x="5091113" y="3748088"/>
          <p14:tracePt t="5603" x="5106988" y="3951288"/>
          <p14:tracePt t="5619" x="5276850" y="4402138"/>
          <p14:tracePt t="5635" x="5380038" y="4597400"/>
          <p14:tracePt t="5650" x="5549900" y="4827588"/>
          <p14:tracePt t="5666" x="5634038" y="4911725"/>
          <p14:tracePt t="5681" x="5745163" y="4979988"/>
          <p14:tracePt t="5698" x="5795963" y="5005388"/>
          <p14:tracePt t="5698" x="5821363" y="5005388"/>
          <p14:tracePt t="5719" x="5872163" y="5005388"/>
          <p14:tracePt t="5735" x="5889625" y="5005388"/>
          <p14:tracePt t="5750" x="5932488" y="4972050"/>
          <p14:tracePt t="5767" x="5957888" y="4962525"/>
          <p14:tracePt t="5782" x="5983288" y="4937125"/>
          <p14:tracePt t="5798" x="5999163" y="4929188"/>
          <p14:tracePt t="5804" x="6016625" y="4919663"/>
          <p14:tracePt t="5819" x="6034088" y="4886325"/>
          <p14:tracePt t="5835" x="6042025" y="4878388"/>
          <p14:tracePt t="5851" x="6049963" y="4835525"/>
          <p14:tracePt t="5866" x="6049963" y="4818063"/>
          <p14:tracePt t="5882" x="6049963" y="4775200"/>
          <p14:tracePt t="5897" x="6049963" y="4749800"/>
          <p14:tracePt t="5921" x="5983288" y="4665663"/>
          <p14:tracePt t="5935" x="5965825" y="4640263"/>
          <p14:tracePt t="5951" x="5932488" y="4597400"/>
          <p14:tracePt t="5967" x="5915025" y="4579938"/>
          <p14:tracePt t="5983" x="5889625" y="4564063"/>
          <p14:tracePt t="5998" x="5880100" y="4554538"/>
          <p14:tracePt t="6004" x="5872163" y="4546600"/>
          <p14:tracePt t="6021" x="5864225" y="4546600"/>
          <p14:tracePt t="6021" x="5854700" y="4538663"/>
          <p14:tracePt t="6036" x="5838825" y="4529138"/>
          <p14:tracePt t="6052" x="5821363" y="4521200"/>
          <p14:tracePt t="6068" x="5803900" y="4503738"/>
          <p14:tracePt t="6083" x="5788025" y="4495800"/>
          <p14:tracePt t="6099" x="5778500" y="4486275"/>
          <p14:tracePt t="6121" x="5761038" y="4486275"/>
          <p14:tracePt t="6136" x="5745163" y="4478338"/>
          <p14:tracePt t="6152" x="5727700" y="4470400"/>
          <p14:tracePt t="6168" x="5719763" y="4470400"/>
          <p14:tracePt t="6184" x="5702300" y="4470400"/>
          <p14:tracePt t="6205" x="5694363" y="4470400"/>
          <p14:tracePt t="6221" x="5676900" y="4470400"/>
          <p14:tracePt t="6237" x="5668963" y="4486275"/>
          <p14:tracePt t="6254" x="5659438" y="4513263"/>
          <p14:tracePt t="6268" x="5659438" y="4521200"/>
          <p14:tracePt t="6284" x="5659438" y="4538663"/>
          <p14:tracePt t="6323" x="5659438" y="4546600"/>
          <p14:tracePt t="6336" x="5659438" y="4554538"/>
          <p14:tracePt t="6368" x="5676900" y="4564063"/>
          <p14:tracePt t="6383" x="5694363" y="4572000"/>
          <p14:tracePt t="6399" x="5753100" y="4572000"/>
          <p14:tracePt t="6424" x="5795963" y="4572000"/>
          <p14:tracePt t="6428" x="5821363" y="4564063"/>
          <p14:tracePt t="6437" x="5854700" y="4546600"/>
          <p14:tracePt t="6461" x="5922963" y="4460875"/>
          <p14:tracePt t="6472" x="5965825" y="4394200"/>
          <p14:tracePt t="6493" x="6016625" y="4275138"/>
          <p14:tracePt t="6506" x="6034088" y="4214813"/>
          <p14:tracePt t="6521" x="6034088" y="4206875"/>
          <p14:tracePt t="6537" x="6034088" y="4189413"/>
          <p14:tracePt t="6552" x="6034088" y="4181475"/>
          <p14:tracePt t="6568" x="6034088" y="4171950"/>
          <p14:tracePt t="6584" x="6034088" y="4164013"/>
          <p14:tracePt t="6595" x="6024563" y="4156075"/>
          <p14:tracePt t="6621" x="5940425" y="4130675"/>
          <p14:tracePt t="6637" x="5897563" y="4105275"/>
          <p14:tracePt t="6653" x="5872163" y="4105275"/>
          <p14:tracePt t="6668" x="5829300" y="4095750"/>
          <p14:tracePt t="6684" x="5803900" y="4095750"/>
          <p14:tracePt t="6699" x="5778500" y="4095750"/>
          <p14:tracePt t="6722" x="5745163" y="4105275"/>
          <p14:tracePt t="6738" x="5727700" y="4121150"/>
          <p14:tracePt t="6753" x="5719763" y="4138613"/>
          <p14:tracePt t="6768" x="5694363" y="4206875"/>
          <p14:tracePt t="6784" x="5684838" y="4249738"/>
          <p14:tracePt t="6800" x="5684838" y="4333875"/>
          <p14:tracePt t="6822" x="5684838" y="4394200"/>
          <p14:tracePt t="6838" x="5684838" y="4402138"/>
          <p14:tracePt t="6853" x="5684838" y="4419600"/>
          <p14:tracePt t="6869" x="5684838" y="4427538"/>
          <p14:tracePt t="6884" x="5694363" y="4435475"/>
          <p14:tracePt t="6900" x="5745163" y="4452938"/>
          <p14:tracePt t="6922" x="5838825" y="4470400"/>
          <p14:tracePt t="6938" x="5872163" y="4470400"/>
          <p14:tracePt t="6953" x="5915025" y="4470400"/>
          <p14:tracePt t="6969" x="5940425" y="4470400"/>
          <p14:tracePt t="6985" x="5957888" y="4470400"/>
          <p14:tracePt t="7000" x="5973763" y="4470400"/>
          <p14:tracePt t="7022" x="5983288" y="4470400"/>
          <p14:tracePt t="7038" x="5983288" y="4460875"/>
          <p14:tracePt t="7054" x="5991225" y="4445000"/>
          <p14:tracePt t="7069" x="5991225" y="4435475"/>
          <p14:tracePt t="7085" x="5991225" y="4419600"/>
          <p14:tracePt t="7101" x="5991225" y="4402138"/>
          <p14:tracePt t="7123" x="5991225" y="4394200"/>
          <p14:tracePt t="7138" x="5991225" y="4384675"/>
          <p14:tracePt t="7154" x="5983288" y="4376738"/>
          <p14:tracePt t="7170" x="5973763" y="4368800"/>
          <p14:tracePt t="7185" x="5948363" y="4359275"/>
          <p14:tracePt t="7201" x="5932488" y="4359275"/>
          <p14:tracePt t="7208" x="5915025" y="4359275"/>
          <p14:tracePt t="7223" x="5897563" y="4359275"/>
          <p14:tracePt t="7239" x="5889625" y="4359275"/>
          <p14:tracePt t="7255" x="5864225" y="4359275"/>
          <p14:tracePt t="7285" x="5854700" y="4359275"/>
          <p14:tracePt t="7301" x="5846763" y="4359275"/>
          <p14:tracePt t="7354" x="5838825" y="4359275"/>
          <p14:tracePt t="7370" x="5838825" y="4368800"/>
          <p14:tracePt t="7386" x="5838825" y="4394200"/>
          <p14:tracePt t="7408" x="5838825" y="4402138"/>
          <p14:tracePt t="7426" x="5829300" y="4410075"/>
          <p14:tracePt t="7987" x="5821363" y="4410075"/>
          <p14:tracePt t="8003" x="5770563" y="4478338"/>
          <p14:tracePt t="8027" x="5608638" y="4648200"/>
          <p14:tracePt t="8041" x="5327650" y="4979988"/>
          <p14:tracePt t="8056" x="5192713" y="5116513"/>
          <p14:tracePt t="8072" x="4997450" y="5302250"/>
          <p14:tracePt t="8087" x="4946650" y="5353050"/>
          <p14:tracePt t="8103" x="4886325" y="5413375"/>
          <p14:tracePt t="8126" x="4860925" y="5421313"/>
          <p14:tracePt t="8288" x="4860925" y="5413375"/>
          <p14:tracePt t="8303" x="4852988" y="5395913"/>
          <p14:tracePt t="8326" x="4835525" y="5380038"/>
          <p14:tracePt t="8342" x="4827588" y="5370513"/>
          <p14:tracePt t="8357" x="4802188" y="5345113"/>
          <p14:tracePt t="8372" x="4775200" y="5345113"/>
          <p14:tracePt t="8388" x="4759325" y="5337175"/>
          <p14:tracePt t="8404" x="4733925" y="5337175"/>
          <p14:tracePt t="8426" x="4691063" y="5327650"/>
          <p14:tracePt t="8443" x="4673600" y="5327650"/>
          <p14:tracePt t="8468" x="4640263" y="5327650"/>
          <p14:tracePt t="8484" x="4622800" y="5327650"/>
          <p14:tracePt t="8608" x="4657725" y="5327650"/>
          <p14:tracePt t="8626" x="4716463" y="5327650"/>
          <p14:tracePt t="8642" x="4741863" y="5327650"/>
          <p14:tracePt t="8662" x="4767263" y="5327650"/>
          <p14:tracePt t="8678" x="4775200" y="5327650"/>
          <p14:tracePt t="8726" x="4716463" y="5286375"/>
          <p14:tracePt t="8743" x="4657725" y="5251450"/>
          <p14:tracePt t="8758" x="4546600" y="5200650"/>
          <p14:tracePt t="8773" x="4521200" y="5192713"/>
          <p14:tracePt t="8789" x="4486275" y="5183188"/>
          <p14:tracePt t="8804" x="4470400" y="5183188"/>
          <p14:tracePt t="8827" x="4460875" y="5192713"/>
          <p14:tracePt t="8843" x="4452938" y="5200650"/>
          <p14:tracePt t="8858" x="4452938" y="5243513"/>
          <p14:tracePt t="8874" x="4452938" y="5251450"/>
          <p14:tracePt t="8889" x="4452938" y="5286375"/>
          <p14:tracePt t="8904" x="4452938" y="5294313"/>
          <p14:tracePt t="8911" x="4470400" y="5302250"/>
          <p14:tracePt t="8927" x="4478338" y="5311775"/>
          <p14:tracePt t="8928" x="4486275" y="5319713"/>
          <p14:tracePt t="8944" x="4495800" y="5319713"/>
          <p14:tracePt t="8959" x="4503738" y="5319713"/>
          <p14:tracePt t="9328" x="4529138" y="5319713"/>
          <p14:tracePt t="9343" x="4572000" y="5319713"/>
          <p14:tracePt t="9359" x="4605338" y="5311775"/>
          <p14:tracePt t="9375" x="4657725" y="5294313"/>
          <p14:tracePt t="9392" x="4665663" y="5286375"/>
          <p14:tracePt t="9411" x="4691063" y="5268913"/>
          <p14:tracePt t="9428" x="4691063" y="5260975"/>
          <p14:tracePt t="9443" x="4691063" y="5251450"/>
          <p14:tracePt t="9468" x="4691063" y="5235575"/>
          <p14:tracePt t="9484" x="4691063" y="5218113"/>
          <p14:tracePt t="9499" x="4691063" y="5208588"/>
          <p14:tracePt t="9506" x="4673600" y="5192713"/>
          <p14:tracePt t="9518" x="4665663" y="5183188"/>
          <p14:tracePt t="9537" x="4630738" y="5175250"/>
          <p14:tracePt t="9553" x="4605338" y="5157788"/>
          <p14:tracePt t="9569" x="4579938" y="5157788"/>
          <p14:tracePt t="9584" x="4564063" y="5157788"/>
          <p14:tracePt t="9606" x="4546600" y="5157788"/>
          <p14:tracePt t="9614" x="4529138" y="5157788"/>
          <p14:tracePt t="9629" x="4521200" y="5157788"/>
          <p14:tracePt t="9645" x="4503738" y="5157788"/>
          <p14:tracePt t="9661" x="4495800" y="5157788"/>
          <p14:tracePt t="9676" x="4470400" y="5167313"/>
          <p14:tracePt t="9692" x="4470400" y="5175250"/>
          <p14:tracePt t="9708" x="4435475" y="5208588"/>
          <p14:tracePt t="9730" x="4410075" y="5251450"/>
          <p14:tracePt t="9745" x="4402138" y="5286375"/>
          <p14:tracePt t="9761" x="4402138" y="5302250"/>
          <p14:tracePt t="9776" x="4402138" y="5345113"/>
          <p14:tracePt t="9792" x="4402138" y="5362575"/>
          <p14:tracePt t="9809" x="4445000" y="5413375"/>
          <p14:tracePt t="9830" x="4589463" y="5507038"/>
          <p14:tracePt t="9846" x="4741863" y="5565775"/>
          <p14:tracePt t="9861" x="4792663" y="5565775"/>
          <p14:tracePt t="9877" x="4903788" y="5549900"/>
          <p14:tracePt t="9893" x="4937125" y="5524500"/>
          <p14:tracePt t="9908" x="4987925" y="5464175"/>
          <p14:tracePt t="9930" x="5030788" y="5395913"/>
          <p14:tracePt t="9946" x="5038725" y="5362575"/>
          <p14:tracePt t="9962" x="5038725" y="5294313"/>
          <p14:tracePt t="9977" x="5038725" y="5251450"/>
          <p14:tracePt t="9993" x="5038725" y="5235575"/>
          <p14:tracePt t="10008" x="5030788" y="5218113"/>
          <p14:tracePt t="10031" x="5022850" y="5208588"/>
          <p14:tracePt t="10046" x="5022850" y="5200650"/>
          <p14:tracePt t="10062" x="5005388" y="5183188"/>
          <p14:tracePt t="10077" x="4987925" y="5167313"/>
          <p14:tracePt t="10093" x="4937125" y="5116513"/>
          <p14:tracePt t="10108" x="4903788" y="5073650"/>
          <p14:tracePt t="10131" x="4860925" y="5056188"/>
          <p14:tracePt t="10146" x="4852988" y="5048250"/>
          <p14:tracePt t="10162" x="4818063" y="5030788"/>
          <p14:tracePt t="10177" x="4792663" y="5022850"/>
          <p14:tracePt t="10193" x="4733925" y="5022850"/>
          <p14:tracePt t="10209" x="4665663" y="5022850"/>
          <p14:tracePt t="10231" x="4622800" y="5022850"/>
          <p14:tracePt t="10247" x="4605338" y="5022850"/>
          <p14:tracePt t="10262" x="4589463" y="5022850"/>
          <p14:tracePt t="10293" x="4579938" y="5030788"/>
          <p14:tracePt t="10309" x="4572000" y="5030788"/>
          <p14:tracePt t="10316" x="4564063" y="5030788"/>
          <p14:tracePt t="10331" x="4554538" y="5038725"/>
          <p14:tracePt t="10347" x="4546600" y="5048250"/>
          <p14:tracePt t="10363" x="4529138" y="5056188"/>
          <p14:tracePt t="10378" x="4513263" y="5073650"/>
          <p14:tracePt t="10393" x="4495800" y="5106988"/>
          <p14:tracePt t="10409" x="4478338" y="5106988"/>
          <p14:tracePt t="10431" x="4452938" y="5141913"/>
          <p14:tracePt t="10469" x="4445000" y="5149850"/>
          <p14:tracePt t="10484" x="4445000" y="5167313"/>
          <p14:tracePt t="10500" x="4445000" y="5200650"/>
          <p14:tracePt t="10516" x="4452938" y="5260975"/>
          <p14:tracePt t="10523" x="4460875" y="5294313"/>
          <p14:tracePt t="10533" x="4478338" y="5311775"/>
          <p14:tracePt t="10559" x="4486275" y="5345113"/>
          <p14:tracePt t="10572" x="4495800" y="5362575"/>
          <p14:tracePt t="10588" x="4503738" y="5362575"/>
          <p14:tracePt t="10603" x="4503738" y="5370513"/>
          <p14:tracePt t="10695" x="4503738" y="5380038"/>
          <p14:tracePt t="10732" x="4460875" y="5395913"/>
          <p14:tracePt t="10747" x="4359275" y="5438775"/>
          <p14:tracePt t="10763" x="4291013" y="5472113"/>
          <p14:tracePt t="10779" x="4197350" y="5507038"/>
          <p14:tracePt t="10794" x="4130675" y="5540375"/>
          <p14:tracePt t="10810" x="4105275" y="5565775"/>
          <p14:tracePt t="10817" x="4087813" y="5583238"/>
          <p14:tracePt t="10832" x="4070350" y="5600700"/>
          <p14:tracePt t="10847" x="4044950" y="5634038"/>
          <p14:tracePt t="10863" x="4027488" y="5659438"/>
          <p14:tracePt t="10879" x="3994150" y="5719763"/>
          <p14:tracePt t="10894" x="3986213" y="5745163"/>
          <p14:tracePt t="10910" x="3951288" y="5813425"/>
          <p14:tracePt t="10932" x="3935413" y="5864225"/>
          <p14:tracePt t="10948" x="3925888" y="5905500"/>
          <p14:tracePt t="10963" x="3925888" y="5915025"/>
          <p14:tracePt t="10979" x="3917950" y="5948363"/>
          <p14:tracePt t="11010" x="3917950" y="5973763"/>
          <p14:tracePt t="11016" x="3917950" y="5983288"/>
          <p14:tracePt t="11032" x="3917950" y="5991225"/>
          <p14:tracePt t="11048" x="3917950" y="6008688"/>
          <p14:tracePt t="11064" x="3925888" y="6016625"/>
          <p14:tracePt t="11079" x="3935413" y="6024563"/>
          <p14:tracePt t="11095" x="3943350" y="6024563"/>
          <p14:tracePt t="11110" x="3951288" y="6024563"/>
          <p14:tracePt t="11133" x="3960813" y="6024563"/>
          <p14:tracePt t="11148" x="3968750" y="6024563"/>
          <p14:tracePt t="11535" x="3968750" y="6016625"/>
          <p14:tracePt t="11551" x="3976688" y="5983288"/>
          <p14:tracePt t="11571" x="4052888" y="5727700"/>
          <p14:tracePt t="11589" x="4095750" y="5626100"/>
          <p14:tracePt t="11602" x="4206875" y="5421313"/>
          <p14:tracePt t="11618" x="4265613" y="5337175"/>
          <p14:tracePt t="11635" x="4470400" y="5175250"/>
          <p14:tracePt t="11650" x="4572000" y="5106988"/>
          <p14:tracePt t="11666" x="4759325" y="5005388"/>
          <p14:tracePt t="11682" x="4835525" y="4972050"/>
          <p14:tracePt t="11683" x="4868863" y="4946650"/>
          <p14:tracePt t="11697" x="4903788" y="4929188"/>
          <p14:tracePt t="11713" x="4937125" y="4903788"/>
          <p14:tracePt t="11866" x="4937125" y="4894263"/>
          <p14:tracePt t="11936" x="4929188" y="4894263"/>
          <p14:tracePt t="11951" x="4919663" y="4894263"/>
          <p14:tracePt t="11967" x="4878388" y="4919663"/>
          <p14:tracePt t="11983" x="4852988" y="4946650"/>
          <p14:tracePt t="11998" x="4802188" y="4997450"/>
          <p14:tracePt t="12014" x="4792663" y="5022850"/>
          <p14:tracePt t="12020" x="4775200" y="5022850"/>
          <p14:tracePt t="12036" x="4749800" y="5048250"/>
          <p14:tracePt t="12067" x="4749800" y="5056188"/>
          <p14:tracePt t="12114" x="4741863" y="5056188"/>
          <p14:tracePt t="12137" x="4724400" y="5056188"/>
          <p14:tracePt t="12152" x="4708525" y="5056188"/>
          <p14:tracePt t="12168" x="4648200" y="5056188"/>
          <p14:tracePt t="12183" x="4605338" y="5056188"/>
          <p14:tracePt t="12199" x="4529138" y="5056188"/>
          <p14:tracePt t="12214" x="4495800" y="5056188"/>
          <p14:tracePt t="12222" x="4478338" y="5056188"/>
          <p14:tracePt t="12238" x="4470400" y="5056188"/>
          <p14:tracePt t="12239" x="4460875" y="5056188"/>
          <p14:tracePt t="12252" x="4452938" y="5056188"/>
          <p14:tracePt t="12283" x="4445000" y="5056188"/>
          <p14:tracePt t="12337" x="4435475" y="5106988"/>
          <p14:tracePt t="12352" x="4427538" y="5167313"/>
          <p14:tracePt t="12368" x="4427538" y="5183188"/>
          <p14:tracePt t="12384" x="4419600" y="5208588"/>
          <p14:tracePt t="12399" x="4419600" y="5226050"/>
          <p14:tracePt t="12468" x="4427538" y="5251450"/>
          <p14:tracePt t="12483" x="4445000" y="5286375"/>
          <p14:tracePt t="12499" x="4470400" y="5302250"/>
          <p14:tracePt t="12515" x="4503738" y="5319713"/>
          <p14:tracePt t="12522" x="4521200" y="5327650"/>
          <p14:tracePt t="12542" x="4564063" y="5345113"/>
          <p14:tracePt t="12553" x="4579938" y="5345113"/>
          <p14:tracePt t="12565" x="4597400" y="5345113"/>
          <p14:tracePt t="12589" x="4622800" y="5345113"/>
          <p14:tracePt t="12606" x="4648200" y="5345113"/>
          <p14:tracePt t="12622" x="4657725" y="5345113"/>
          <p14:tracePt t="12639" x="4665663" y="5345113"/>
          <p14:tracePt t="12654" x="4673600" y="5337175"/>
          <p14:tracePt t="12670" x="4673600" y="5327650"/>
          <p14:tracePt t="12685" x="4683125" y="5319713"/>
          <p14:tracePt t="12701" x="4691063" y="5311775"/>
          <p14:tracePt t="12716" x="4691063" y="5302250"/>
          <p14:tracePt t="12769" x="4691063" y="5294313"/>
          <p14:tracePt t="12784" x="4691063" y="5286375"/>
          <p14:tracePt t="12815" x="4691063" y="5260975"/>
          <p14:tracePt t="12838" x="4691063" y="5251450"/>
          <p14:tracePt t="12855" x="4691063" y="5243513"/>
          <p14:tracePt t="12869" x="4691063" y="5235575"/>
          <p14:tracePt t="12900" x="4691063" y="5226050"/>
          <p14:tracePt t="12916" x="4683125" y="5218113"/>
          <p14:tracePt t="12938" x="4657725" y="5208588"/>
          <p14:tracePt t="12955" x="4630738" y="5200650"/>
          <p14:tracePt t="12986" x="4579938" y="5200650"/>
          <p14:tracePt t="13001" x="4564063" y="5200650"/>
          <p14:tracePt t="13030" x="4529138" y="5208588"/>
          <p14:tracePt t="13054" x="4521200" y="5218113"/>
          <p14:tracePt t="13070" x="4503738" y="5226050"/>
          <p14:tracePt t="13085" x="4486275" y="5243513"/>
          <p14:tracePt t="13101" x="4486275" y="5251450"/>
          <p14:tracePt t="13116" x="4478338" y="5260975"/>
          <p14:tracePt t="13133" x="4478338" y="5268913"/>
          <p14:tracePt t="13143" x="4470400" y="5276850"/>
          <p14:tracePt t="13163" x="4470400" y="5286375"/>
          <p14:tracePt t="13193" x="4470400" y="5294313"/>
          <p14:tracePt t="13223" x="4470400" y="5319713"/>
          <p14:tracePt t="13243" x="4470400" y="5345113"/>
          <p14:tracePt t="13255" x="4470400" y="5362575"/>
          <p14:tracePt t="13274" x="4478338" y="5405438"/>
          <p14:tracePt t="13284" x="4478338" y="5413375"/>
          <p14:tracePt t="13305" x="4486275" y="5430838"/>
          <p14:tracePt t="13314" x="4503738" y="5430838"/>
          <p14:tracePt t="13336" x="4521200" y="5438775"/>
          <p14:tracePt t="13344" x="4538663" y="5438775"/>
          <p14:tracePt t="13365" x="4572000" y="5446713"/>
          <p14:tracePt t="13377" x="4597400" y="5446713"/>
          <p14:tracePt t="13395" x="4640263" y="5446713"/>
          <p14:tracePt t="13409" x="4683125" y="5446713"/>
          <p14:tracePt t="13425" x="4699000" y="5430838"/>
          <p14:tracePt t="13440" x="4724400" y="5395913"/>
          <p14:tracePt t="13455" x="4733925" y="5395913"/>
          <p14:tracePt t="13473" x="4733925" y="5387975"/>
          <p14:tracePt t="13492" x="4741863" y="5380038"/>
          <p14:tracePt t="13523" x="4741863" y="5370513"/>
          <p14:tracePt t="13643" x="4749800" y="5370513"/>
          <p14:tracePt t="13659" x="4759325" y="5380038"/>
          <p14:tracePt t="13675" x="4827588" y="5464175"/>
          <p14:tracePt t="13691" x="4919663" y="5583238"/>
          <p14:tracePt t="13709" x="4954588" y="5616575"/>
          <p14:tracePt t="13721" x="4962525" y="5641975"/>
          <p14:tracePt t="13739" x="4987925" y="5659438"/>
          <p14:tracePt t="13752" x="4997450" y="5668963"/>
          <p14:tracePt t="13771" x="4997450" y="5676900"/>
          <p14:tracePt t="13772" x="5005388" y="5676900"/>
          <p14:tracePt t="13782" x="5013325" y="5676900"/>
          <p14:tracePt t="13800" x="5022850" y="5684838"/>
          <p14:tracePt t="13821" x="5056188" y="5684838"/>
          <p14:tracePt t="13830" x="5073650" y="5684838"/>
          <p14:tracePt t="13856" x="5141913" y="5684838"/>
          <p14:tracePt t="13872" x="5192713" y="5684838"/>
          <p14:tracePt t="13888" x="5208588" y="5684838"/>
          <p14:tracePt t="13905" x="5243513" y="5684838"/>
          <p14:tracePt t="13935" x="5251450" y="5684838"/>
          <p14:tracePt t="14204" x="5251450" y="5694363"/>
          <p14:tracePt t="14221" x="5243513" y="5702300"/>
          <p14:tracePt t="14237" x="5235575" y="5719763"/>
          <p14:tracePt t="14257" x="5218113" y="5727700"/>
          <p14:tracePt t="14288" x="5208588" y="5727700"/>
          <p14:tracePt t="14389" x="5218113" y="5727700"/>
          <p14:tracePt t="14404" x="5226050" y="5727700"/>
          <p14:tracePt t="14420" x="5243513" y="5727700"/>
          <p14:tracePt t="14437" x="5251450" y="5727700"/>
          <p14:tracePt t="14532" x="5243513" y="5727700"/>
          <p14:tracePt t="14557" x="5226050" y="5735638"/>
          <p14:tracePt t="14571" x="5208588" y="5735638"/>
          <p14:tracePt t="14606" x="5200650" y="5735638"/>
          <p14:tracePt t="14622" x="5192713" y="5735638"/>
          <p14:tracePt t="14758" x="5200650" y="5735638"/>
          <p14:tracePt t="14773" x="5218113" y="5735638"/>
          <p14:tracePt t="14789" x="5218113" y="5745163"/>
          <p14:tracePt t="14805" x="5226050" y="5745163"/>
          <p14:tracePt t="14905" x="5200650" y="5745163"/>
          <p14:tracePt t="14921" x="5192713" y="5745163"/>
          <p14:tracePt t="14937" x="5175250" y="5745163"/>
          <p14:tracePt t="14942" x="5167313" y="5745163"/>
          <p14:tracePt t="14974" x="5157788" y="5745163"/>
          <p14:tracePt t="15442" x="5132388" y="5735638"/>
          <p14:tracePt t="15468" x="4929188" y="5514975"/>
          <p14:tracePt t="15484" x="4852988" y="5421313"/>
          <p14:tracePt t="15500" x="4759325" y="5319713"/>
          <p14:tracePt t="15515" x="4724400" y="5294313"/>
          <p14:tracePt t="15531" x="4691063" y="5260975"/>
          <p14:tracePt t="15544" x="4673600" y="5243513"/>
          <p14:tracePt t="15560" x="4665663" y="5243513"/>
          <p14:tracePt t="15586" x="4657725" y="5235575"/>
          <p14:tracePt t="15660" x="4648200" y="5235575"/>
          <p14:tracePt t="15738" x="4640263" y="5235575"/>
          <p14:tracePt t="15760" x="4630738" y="5235575"/>
          <p14:tracePt t="15961" x="4648200" y="5251450"/>
          <p14:tracePt t="15976" x="4657725" y="5260975"/>
          <p14:tracePt t="15992" x="4665663" y="5268913"/>
          <p14:tracePt t="16007" x="4673600" y="5276850"/>
          <p14:tracePt t="16123" x="4665663" y="5276850"/>
          <p14:tracePt t="16139" x="4657725" y="5268913"/>
          <p14:tracePt t="16145" x="4648200" y="5268913"/>
          <p14:tracePt t="16176" x="4640263" y="5268913"/>
          <p14:tracePt t="16724" x="4640263" y="5276850"/>
          <p14:tracePt t="16762" x="4657725" y="5286375"/>
          <p14:tracePt t="16777" x="4665663" y="5286375"/>
          <p14:tracePt t="16793" x="4683125" y="5286375"/>
          <p14:tracePt t="16809" x="4716463" y="5286375"/>
          <p14:tracePt t="16824" x="4724400" y="5286375"/>
          <p14:tracePt t="16840" x="4741863" y="5286375"/>
          <p14:tracePt t="16862" x="4759325" y="5286375"/>
          <p14:tracePt t="16878" x="4767263" y="5268913"/>
          <p14:tracePt t="16894" x="4767263" y="5251450"/>
          <p14:tracePt t="16909" x="4767263" y="5243513"/>
          <p14:tracePt t="16925" x="4775200" y="5226050"/>
          <p14:tracePt t="16940" x="4775200" y="5200650"/>
          <p14:tracePt t="16962" x="4775200" y="5183188"/>
          <p14:tracePt t="16978" x="4767263" y="5167313"/>
          <p14:tracePt t="16994" x="4741863" y="5149850"/>
          <p14:tracePt t="17009" x="4724400" y="5141913"/>
          <p14:tracePt t="17025" x="4691063" y="5132388"/>
          <p14:tracePt t="17041" x="4673600" y="5132388"/>
          <p14:tracePt t="17041" x="4657725" y="5132388"/>
          <p14:tracePt t="17063" x="4622800" y="5132388"/>
          <p14:tracePt t="17078" x="4605338" y="5132388"/>
          <p14:tracePt t="17094" x="4579938" y="5132388"/>
          <p14:tracePt t="17109" x="4564063" y="5132388"/>
          <p14:tracePt t="17125" x="4546600" y="5141913"/>
          <p14:tracePt t="17141" x="4538663" y="5149850"/>
          <p14:tracePt t="17147" x="4538663" y="5157788"/>
          <p14:tracePt t="17163" x="4521200" y="5157788"/>
          <p14:tracePt t="17180" x="4521200" y="5167313"/>
          <p14:tracePt t="17194" x="4513263" y="5175250"/>
          <p14:tracePt t="17210" x="4503738" y="5183188"/>
          <p14:tracePt t="17220" x="4503738" y="5192713"/>
          <p14:tracePt t="17237" x="4495800" y="5200650"/>
          <p14:tracePt t="17266" x="4478338" y="5218113"/>
          <p14:tracePt t="17294" x="4478338" y="5226050"/>
          <p14:tracePt t="17309" x="4478338" y="5235575"/>
          <p14:tracePt t="17325" x="4470400" y="5251450"/>
          <p14:tracePt t="17341" x="4470400" y="5260975"/>
          <p14:tracePt t="17347" x="4470400" y="5268913"/>
          <p14:tracePt t="17379" x="4470400" y="5286375"/>
          <p14:tracePt t="17407" x="4470400" y="5294313"/>
          <p14:tracePt t="17439" x="4470400" y="5302250"/>
          <p14:tracePt t="17467" x="4470400" y="5319713"/>
          <p14:tracePt t="17485" x="4470400" y="5327650"/>
          <p14:tracePt t="17500" x="4470400" y="5345113"/>
          <p14:tracePt t="17514" x="4470400" y="5353050"/>
          <p14:tracePt t="17530" x="4486275" y="5370513"/>
          <p14:tracePt t="17545" x="4503738" y="5380038"/>
          <p14:tracePt t="17567" x="4513263" y="5387975"/>
          <p14:tracePt t="17568" x="4521200" y="5395913"/>
          <p14:tracePt t="17579" x="4529138" y="5395913"/>
          <p14:tracePt t="17607" x="4579938" y="5405438"/>
          <p14:tracePt t="17617" x="4597400" y="5413375"/>
          <p14:tracePt t="17627" x="4622800" y="5413375"/>
          <p14:tracePt t="17647" x="4648200" y="5413375"/>
          <p14:tracePt t="17663" x="4673600" y="5413375"/>
          <p14:tracePt t="17679" x="4699000" y="5413375"/>
          <p14:tracePt t="17694" x="4708525" y="5413375"/>
          <p14:tracePt t="17710" x="4733925" y="5395913"/>
          <p14:tracePt t="17726" x="4741863" y="5395913"/>
          <p14:tracePt t="17741" x="4759325" y="5370513"/>
          <p14:tracePt t="17764" x="4775200" y="5345113"/>
          <p14:tracePt t="17779" x="4784725" y="5319713"/>
          <p14:tracePt t="17795" x="4792663" y="5319713"/>
          <p14:tracePt t="17810" x="4802188" y="5302250"/>
          <p14:tracePt t="17826" x="4802188" y="5286375"/>
          <p14:tracePt t="17842" x="4802188" y="5260975"/>
          <p14:tracePt t="17849" x="4802188" y="5235575"/>
          <p14:tracePt t="17864" x="4802188" y="5226050"/>
          <p14:tracePt t="17879" x="4802188" y="5200650"/>
          <p14:tracePt t="17911" x="4802188" y="5183188"/>
          <p14:tracePt t="17942" x="4802188" y="5175250"/>
          <p14:tracePt t="17980" x="4792663" y="5175250"/>
          <p14:tracePt t="18011" x="4775200" y="5157788"/>
          <p14:tracePt t="18027" x="4767263" y="5149850"/>
          <p14:tracePt t="18042" x="4733925" y="5149850"/>
          <p14:tracePt t="18064" x="4691063" y="5141913"/>
          <p14:tracePt t="18080" x="4657725" y="5141913"/>
          <p14:tracePt t="18096" x="4605338" y="5141913"/>
          <p14:tracePt t="18111" x="4554538" y="5141913"/>
          <p14:tracePt t="18127" x="4538663" y="5141913"/>
          <p14:tracePt t="18143" x="4513263" y="5141913"/>
          <p14:tracePt t="18166" x="4495800" y="5141913"/>
          <p14:tracePt t="18196" x="4470400" y="5149850"/>
          <p14:tracePt t="18212" x="4452938" y="5157788"/>
          <p14:tracePt t="18227" x="4435475" y="5157788"/>
          <p14:tracePt t="18243" x="4427538" y="5167313"/>
          <p14:tracePt t="18266" x="4419600" y="5175250"/>
          <p14:tracePt t="18281" x="4410075" y="5183188"/>
          <p14:tracePt t="18296" x="4402138" y="5183188"/>
          <p14:tracePt t="18327" x="4394200" y="5192713"/>
          <p14:tracePt t="18343" x="4394200" y="5200650"/>
          <p14:tracePt t="18365" x="4394200" y="5226050"/>
          <p14:tracePt t="18381" x="4394200" y="5243513"/>
          <p14:tracePt t="18400" x="4384675" y="5302250"/>
          <p14:tracePt t="18412" x="4384675" y="5327650"/>
          <p14:tracePt t="18428" x="4384675" y="5387975"/>
          <p14:tracePt t="18444" x="4384675" y="5395913"/>
          <p14:tracePt t="18444" x="4384675" y="5413375"/>
          <p14:tracePt t="18469" x="4384675" y="5421313"/>
          <p14:tracePt t="18485" x="4384675" y="5430838"/>
          <p14:tracePt t="18501" x="4384675" y="5438775"/>
          <p14:tracePt t="18516" x="4402138" y="5438775"/>
          <p14:tracePt t="18533" x="4410075" y="5446713"/>
          <p14:tracePt t="18547" x="4435475" y="5464175"/>
          <p14:tracePt t="18569" x="4460875" y="5464175"/>
          <p14:tracePt t="18584" x="4478338" y="5472113"/>
          <p14:tracePt t="18607" x="4513263" y="5472113"/>
          <p14:tracePt t="18622" x="4521200" y="5472113"/>
          <p14:tracePt t="18633" x="4538663" y="5472113"/>
          <p14:tracePt t="18644" x="4546600" y="5472113"/>
          <p14:tracePt t="18669" x="4579938" y="5472113"/>
          <p14:tracePt t="18684" x="4597400" y="5472113"/>
          <p14:tracePt t="18701" x="4614863" y="5472113"/>
          <p14:tracePt t="18716" x="4622800" y="5472113"/>
          <p14:tracePt t="18733" x="4630738" y="5472113"/>
          <p14:tracePt t="18747" x="4648200" y="5472113"/>
          <p14:tracePt t="18769" x="4673600" y="5456238"/>
          <p14:tracePt t="18800" x="4699000" y="5456238"/>
          <p14:tracePt t="18816" x="4699000" y="5446713"/>
          <p14:tracePt t="18833" x="4716463" y="5438775"/>
          <p14:tracePt t="18849" x="4733925" y="5421313"/>
          <p14:tracePt t="18869" x="4741863" y="5413375"/>
          <p14:tracePt t="18886" x="4759325" y="5395913"/>
          <p14:tracePt t="18900" x="4775200" y="5370513"/>
          <p14:tracePt t="18916" x="4784725" y="5353050"/>
          <p14:tracePt t="18933" x="4802188" y="5302250"/>
          <p14:tracePt t="18949" x="4827588" y="5268913"/>
          <p14:tracePt t="18970" x="4835525" y="5226050"/>
          <p14:tracePt t="18985" x="4843463" y="5218113"/>
          <p14:tracePt t="19001" x="4843463" y="5175250"/>
          <p14:tracePt t="19017" x="4843463" y="5157788"/>
          <p14:tracePt t="19033" x="4843463" y="5124450"/>
          <p14:tracePt t="19049" x="4843463" y="5106988"/>
          <p14:tracePt t="19070" x="4827588" y="5081588"/>
          <p14:tracePt t="19085" x="4818063" y="5064125"/>
          <p14:tracePt t="19101" x="4792663" y="5056188"/>
          <p14:tracePt t="19117" x="4784725" y="5048250"/>
          <p14:tracePt t="19133" x="4749800" y="5030788"/>
          <p14:tracePt t="19149" x="4733925" y="5030788"/>
          <p14:tracePt t="19170" x="4683125" y="5022850"/>
          <p14:tracePt t="19171" x="4665663" y="5022850"/>
          <p14:tracePt t="19186" x="4630738" y="5022850"/>
          <p14:tracePt t="19201" x="4597400" y="5022850"/>
          <p14:tracePt t="19217" x="4572000" y="5022850"/>
          <p14:tracePt t="19233" x="4546600" y="5022850"/>
          <p14:tracePt t="19249" x="4521200" y="5030788"/>
          <p14:tracePt t="19255" x="4495800" y="5038725"/>
          <p14:tracePt t="19271" x="4486275" y="5048250"/>
          <p14:tracePt t="19286" x="4435475" y="5064125"/>
          <p14:tracePt t="19302" x="4402138" y="5081588"/>
          <p14:tracePt t="19317" x="4394200" y="5091113"/>
          <p14:tracePt t="19333" x="4376738" y="5099050"/>
          <p14:tracePt t="19349" x="4368800" y="5106988"/>
          <p14:tracePt t="19386" x="4359275" y="5106988"/>
          <p14:tracePt t="19393" x="4359275" y="5116513"/>
          <p14:tracePt t="19409" x="4359275" y="5124450"/>
          <p14:tracePt t="19424" x="4351338" y="5141913"/>
          <p14:tracePt t="19440" x="4351338" y="5167313"/>
          <p14:tracePt t="19453" x="4341813" y="5200650"/>
          <p14:tracePt t="19471" x="4341813" y="5218113"/>
          <p14:tracePt t="19486" x="4341813" y="5251450"/>
          <p14:tracePt t="19502" x="4341813" y="5260975"/>
          <p14:tracePt t="19517" x="4341813" y="5294313"/>
          <p14:tracePt t="19534" x="4341813" y="5319713"/>
          <p14:tracePt t="19549" x="4341813" y="5337175"/>
          <p14:tracePt t="19572" x="4359275" y="5362575"/>
          <p14:tracePt t="19587" x="4368800" y="5380038"/>
          <p14:tracePt t="19603" x="4368800" y="5387975"/>
          <p14:tracePt t="19618" x="4368800" y="5395913"/>
          <p14:tracePt t="19648" x="4384675" y="5395913"/>
          <p14:tracePt t="19659" x="4394200" y="5405438"/>
          <p14:tracePt t="19682" x="4427538" y="5413375"/>
          <p14:tracePt t="19699" x="4452938" y="5421313"/>
          <p14:tracePt t="19714" x="4460875" y="5421313"/>
          <p14:tracePt t="19729" x="4486275" y="5421313"/>
          <p14:tracePt t="19759" x="4521200" y="5421313"/>
          <p14:tracePt t="19775" x="4554538" y="5421313"/>
          <p14:tracePt t="19791" x="4614863" y="5413375"/>
          <p14:tracePt t="19806" x="4648200" y="5395913"/>
          <p14:tracePt t="19822" x="4665663" y="5387975"/>
          <p14:tracePt t="19838" x="4683125" y="5387975"/>
          <p14:tracePt t="19853" x="4691063" y="5380038"/>
          <p14:tracePt t="19875" x="4699000" y="5380038"/>
          <p14:tracePt t="19891" x="4699000" y="5370513"/>
          <p14:tracePt t="19923" x="4699000" y="5362575"/>
          <p14:tracePt t="19938" x="4708525" y="5353050"/>
          <p14:tracePt t="19953" x="4708525" y="5345113"/>
          <p14:tracePt t="19960" x="4708525" y="5337175"/>
          <p14:tracePt t="19976" x="4708525" y="5319713"/>
          <p14:tracePt t="19991" x="4708525" y="5302250"/>
          <p14:tracePt t="20007" x="4708525" y="5286375"/>
          <p14:tracePt t="20023" x="4708525" y="5260975"/>
          <p14:tracePt t="20038" x="4699000" y="5235575"/>
          <p14:tracePt t="20054" x="4699000" y="5226050"/>
          <p14:tracePt t="20076" x="4683125" y="5218113"/>
          <p14:tracePt t="20091" x="4665663" y="5200650"/>
          <p14:tracePt t="20107" x="4657725" y="5192713"/>
          <p14:tracePt t="20123" x="4622800" y="5183188"/>
          <p14:tracePt t="20138" x="4597400" y="5183188"/>
          <p14:tracePt t="20154" x="4554538" y="5183188"/>
          <p14:tracePt t="20160" x="4529138" y="5183188"/>
          <p14:tracePt t="20176" x="4521200" y="5183188"/>
          <p14:tracePt t="20192" x="4495800" y="5183188"/>
          <p14:tracePt t="20208" x="4486275" y="5183188"/>
          <p14:tracePt t="20223" x="4470400" y="5183188"/>
          <p14:tracePt t="20254" x="4470400" y="5192713"/>
          <p14:tracePt t="20276" x="4460875" y="5200650"/>
          <p14:tracePt t="20292" x="4452938" y="5218113"/>
          <p14:tracePt t="20308" x="4452938" y="5226050"/>
          <p14:tracePt t="20323" x="4445000" y="5268913"/>
          <p14:tracePt t="20339" x="4435475" y="5286375"/>
          <p14:tracePt t="20354" x="4435475" y="5345113"/>
          <p14:tracePt t="20377" x="4435475" y="5380038"/>
          <p14:tracePt t="20392" x="4435475" y="5395913"/>
          <p14:tracePt t="20408" x="4435475" y="5405438"/>
          <p14:tracePt t="20423" x="4435475" y="5413375"/>
          <p14:tracePt t="20439" x="4452938" y="5421313"/>
          <p14:tracePt t="20455" x="4486275" y="5430838"/>
          <p14:tracePt t="20477" x="4546600" y="5438775"/>
          <p14:tracePt t="20492" x="4572000" y="5446713"/>
          <p14:tracePt t="20493" x="4605338" y="5446713"/>
          <p14:tracePt t="20508" x="4622800" y="5446713"/>
          <p14:tracePt t="20524" x="4648200" y="5446713"/>
          <p14:tracePt t="20539" x="4665663" y="5446713"/>
          <p14:tracePt t="20555" x="4673600" y="5446713"/>
          <p14:tracePt t="20578" x="4691063" y="5446713"/>
          <p14:tracePt t="20586" x="4699000" y="5446713"/>
          <p14:tracePt t="20605" x="4716463" y="5438775"/>
          <p14:tracePt t="20621" x="4733925" y="5421313"/>
          <p14:tracePt t="20637" x="4749800" y="5387975"/>
          <p14:tracePt t="20652" x="4767263" y="5370513"/>
          <p14:tracePt t="20662" x="4775200" y="5353050"/>
          <p14:tracePt t="20674" x="4784725" y="5327650"/>
          <p14:tracePt t="20698" x="4792663" y="5302250"/>
          <p14:tracePt t="20715" x="4792663" y="5294313"/>
          <p14:tracePt t="20728" x="4792663" y="5276850"/>
          <p14:tracePt t="20758" x="4792663" y="5251450"/>
          <p14:tracePt t="20777" x="4792663" y="5218113"/>
          <p14:tracePt t="20793" x="4784725" y="5208588"/>
          <p14:tracePt t="20809" x="4775200" y="5175250"/>
          <p14:tracePt t="20824" x="4775200" y="5167313"/>
          <p14:tracePt t="20840" x="4759325" y="5167313"/>
          <p14:tracePt t="20856" x="4759325" y="5149850"/>
          <p14:tracePt t="20878" x="4733925" y="5132388"/>
          <p14:tracePt t="20893" x="4733925" y="5124450"/>
          <p14:tracePt t="20909" x="4699000" y="5124450"/>
          <p14:tracePt t="20924" x="4691063" y="5116513"/>
          <p14:tracePt t="20940" x="4665663" y="5116513"/>
          <p14:tracePt t="20956" x="4657725" y="5116513"/>
          <p14:tracePt t="20978" x="4640263" y="5116513"/>
          <p14:tracePt t="20994" x="4622800" y="5116513"/>
          <p14:tracePt t="21009" x="4614863" y="5116513"/>
          <p14:tracePt t="21025" x="4605338" y="5116513"/>
          <p14:tracePt t="21040" x="4597400" y="5116513"/>
          <p14:tracePt t="21341" x="4597400" y="5124450"/>
          <p14:tracePt t="21363" x="4589463" y="5124450"/>
          <p14:tracePt t="21380" x="4579938" y="5132388"/>
          <p14:tracePt t="21396" x="4572000" y="5132388"/>
          <p14:tracePt t="21408" x="4564063" y="5132388"/>
          <p14:tracePt t="21424" x="4554538" y="5141913"/>
          <p14:tracePt t="21463" x="4538663" y="5149850"/>
          <p14:tracePt t="21495" x="4529138" y="5167313"/>
          <p14:tracePt t="21510" x="4529138" y="5183188"/>
          <p14:tracePt t="21526" x="4521200" y="5235575"/>
          <p14:tracePt t="21542" x="4513263" y="5260975"/>
          <p14:tracePt t="21557" x="4513263" y="5294313"/>
          <p14:tracePt t="21564" x="4513263" y="5302250"/>
          <p14:tracePt t="21609" x="4513263" y="5319713"/>
          <p14:tracePt t="21624" x="4513263" y="5337175"/>
          <p14:tracePt t="21640" x="4513263" y="5345113"/>
          <p14:tracePt t="21656" x="4521200" y="5353050"/>
          <p14:tracePt t="21664" x="4529138" y="5362575"/>
          <p14:tracePt t="21680" x="4538663" y="5362575"/>
          <p14:tracePt t="21691" x="4538663" y="5370513"/>
          <p14:tracePt t="21713" x="4554538" y="5380038"/>
          <p14:tracePt t="21727" x="4589463" y="5387975"/>
          <p14:tracePt t="21743" x="4605338" y="5387975"/>
          <p14:tracePt t="21758" x="4673600" y="5387975"/>
          <p14:tracePt t="21782" x="4724400" y="5387975"/>
          <p14:tracePt t="21796" x="4749800" y="5387975"/>
          <p14:tracePt t="21811" x="4759325" y="5387975"/>
          <p14:tracePt t="21827" x="4775200" y="5380038"/>
          <p14:tracePt t="21842" x="4775200" y="5370513"/>
          <p14:tracePt t="21858" x="4784725" y="5362575"/>
          <p14:tracePt t="21865" x="4784725" y="5353050"/>
          <p14:tracePt t="21881" x="4784725" y="5345113"/>
          <p14:tracePt t="21897" x="4792663" y="5319713"/>
          <p14:tracePt t="21912" x="4792663" y="5311775"/>
          <p14:tracePt t="21930" x="4792663" y="5294313"/>
          <p14:tracePt t="21942" x="4792663" y="5286375"/>
          <p14:tracePt t="21958" x="4792663" y="5268913"/>
          <p14:tracePt t="21981" x="4792663" y="5251450"/>
          <p14:tracePt t="21997" x="4767263" y="5226050"/>
          <p14:tracePt t="22014" x="4759325" y="5218113"/>
          <p14:tracePt t="22029" x="4741863" y="5208588"/>
          <p14:tracePt t="22043" x="4733925" y="5200650"/>
          <p14:tracePt t="22059" x="4724400" y="5200650"/>
          <p14:tracePt t="22606" x="4741863" y="5243513"/>
          <p14:tracePt t="22622" x="4775200" y="5302250"/>
          <p14:tracePt t="22638" x="4792663" y="5327650"/>
          <p14:tracePt t="22653" x="4810125" y="5353050"/>
          <p14:tracePt t="22666" x="4810125" y="5362575"/>
          <p14:tracePt t="22681" x="4818063" y="5370513"/>
          <p14:tracePt t="22696" x="4818063" y="5380038"/>
          <p14:tracePt t="22797" x="4767263" y="5380038"/>
          <p14:tracePt t="22813" x="4759325" y="5380038"/>
          <p14:tracePt t="22814" x="4741863" y="5380038"/>
          <p14:tracePt t="22829" x="4733925" y="5380038"/>
          <p14:tracePt t="22845" x="4724400" y="5380038"/>
          <p14:tracePt t="22859" x="4716463" y="5380038"/>
          <p14:tracePt t="22913" x="4708525" y="5380038"/>
          <p14:tracePt t="22944" x="4708525" y="5413375"/>
          <p14:tracePt t="22961" x="4708525" y="5472113"/>
          <p14:tracePt t="22982" x="4708525" y="5532438"/>
          <p14:tracePt t="22998" x="4708525" y="5557838"/>
          <p14:tracePt t="23029" x="4708525" y="5565775"/>
          <p14:tracePt t="23060" x="4716463" y="5575300"/>
          <p14:tracePt t="23066" x="4724400" y="5575300"/>
          <p14:tracePt t="23198" x="4716463" y="5540375"/>
          <p14:tracePt t="23213" x="4699000" y="5514975"/>
          <p14:tracePt t="23229" x="4673600" y="5481638"/>
          <p14:tracePt t="23245" x="4665663" y="5472113"/>
          <p14:tracePt t="23261" x="4665663" y="5464175"/>
          <p14:tracePt t="23283" x="4657725" y="5446713"/>
          <p14:tracePt t="23298" x="4648200" y="5446713"/>
          <p14:tracePt t="23314" x="4648200" y="5438775"/>
          <p14:tracePt t="23330" x="4640263" y="5421313"/>
          <p14:tracePt t="23345" x="4630738" y="5421313"/>
          <p14:tracePt t="23362" x="4622800" y="5405438"/>
          <p14:tracePt t="23383" x="4605338" y="5395913"/>
          <p14:tracePt t="23399" x="4597400" y="5362575"/>
          <p14:tracePt t="23423" x="4572000" y="5311775"/>
          <p14:tracePt t="23439" x="4554538" y="5286375"/>
          <p14:tracePt t="23467" x="4546600" y="5268913"/>
          <p14:tracePt t="23483" x="4546600" y="5260975"/>
          <p14:tracePt t="23545" x="4546600" y="5251450"/>
          <p14:tracePt t="23561" x="4546600" y="5243513"/>
          <p14:tracePt t="23609" x="4538663" y="5226050"/>
          <p14:tracePt t="23623" x="4529138" y="5208588"/>
          <p14:tracePt t="23645" x="4529138" y="5200650"/>
          <p14:tracePt t="23783" x="4546600" y="5226050"/>
          <p14:tracePt t="23799" x="4572000" y="5251450"/>
          <p14:tracePt t="23815" x="4605338" y="5294313"/>
          <p14:tracePt t="23830" x="4614863" y="5311775"/>
          <p14:tracePt t="23846" x="4630738" y="5327650"/>
          <p14:tracePt t="23884" x="4640263" y="5337175"/>
          <p14:tracePt t="24062" x="4630738" y="5327650"/>
          <p14:tracePt t="24069" x="4614863" y="5319713"/>
          <p14:tracePt t="24084" x="4614863" y="5311775"/>
          <p14:tracePt t="24100" x="4597400" y="5302250"/>
          <p14:tracePt t="24116" x="4589463" y="5294313"/>
          <p14:tracePt t="24147" x="4589463" y="5286375"/>
          <p14:tracePt t="24263" x="4597400" y="5286375"/>
          <p14:tracePt t="24269" x="4622800" y="5294313"/>
          <p14:tracePt t="24285" x="4683125" y="5345113"/>
          <p14:tracePt t="24300" x="4835525" y="5464175"/>
          <p14:tracePt t="24316" x="4903788" y="5507038"/>
          <p14:tracePt t="24332" x="4962525" y="5557838"/>
          <p14:tracePt t="24349" x="4979988" y="5565775"/>
          <p14:tracePt t="24363" x="4987925" y="5575300"/>
          <p14:tracePt t="24517" x="4987925" y="5565775"/>
          <p14:tracePt t="24532" x="4894263" y="5481638"/>
          <p14:tracePt t="24548" x="4843463" y="5456238"/>
          <p14:tracePt t="24563" x="4792663" y="5413375"/>
          <p14:tracePt t="24586" x="4775200" y="5387975"/>
          <p14:tracePt t="24609" x="4767263" y="5387975"/>
          <p14:tracePt t="24625" x="4759325" y="5387975"/>
          <p14:tracePt t="24641" x="4759325" y="5380038"/>
          <p14:tracePt t="25086" x="4802188" y="5311775"/>
          <p14:tracePt t="25102" x="4886325" y="5226050"/>
          <p14:tracePt t="25117" x="5157788" y="5013325"/>
          <p14:tracePt t="25133" x="5362575" y="4886325"/>
          <p14:tracePt t="25149" x="5651500" y="4749800"/>
          <p14:tracePt t="25165" x="5753100" y="4716463"/>
          <p14:tracePt t="25165" x="5846763" y="4683125"/>
          <p14:tracePt t="25186" x="5940425" y="4665663"/>
          <p14:tracePt t="25202" x="5965825" y="4648200"/>
          <p14:tracePt t="25218" x="5983288" y="4648200"/>
          <p14:tracePt t="25233" x="5991225" y="4648200"/>
          <p14:tracePt t="25249" x="5999163" y="4640263"/>
          <p14:tracePt t="25265" x="6008688" y="4640263"/>
          <p14:tracePt t="25271" x="6008688" y="4630738"/>
          <p14:tracePt t="25287" x="6024563" y="4614863"/>
          <p14:tracePt t="25302" x="6042025" y="4597400"/>
          <p14:tracePt t="25318" x="6067425" y="4554538"/>
          <p14:tracePt t="25334" x="6076950" y="4538663"/>
          <p14:tracePt t="25349" x="6102350" y="4486275"/>
          <p14:tracePt t="25365" x="6118225" y="4470400"/>
          <p14:tracePt t="25388" x="6135688" y="4435475"/>
          <p14:tracePt t="25410" x="6135688" y="4427538"/>
          <p14:tracePt t="25427" x="6135688" y="4419600"/>
          <p14:tracePt t="25472" x="6135688" y="4394200"/>
          <p14:tracePt t="25487" x="6110288" y="4368800"/>
          <p14:tracePt t="25502" x="6034088" y="4308475"/>
          <p14:tracePt t="25518" x="5957888" y="4249738"/>
          <p14:tracePt t="25534" x="5922963" y="4224338"/>
          <p14:tracePt t="25549" x="5880100" y="4189413"/>
          <p14:tracePt t="25565" x="5864225" y="4181475"/>
          <p14:tracePt t="25587" x="5829300" y="4164013"/>
          <p14:tracePt t="25612" x="5795963" y="4156075"/>
          <p14:tracePt t="25640" x="5778500" y="4156075"/>
          <p14:tracePt t="25655" x="5770563" y="4156075"/>
          <p14:tracePt t="25670" x="5761038" y="4156075"/>
          <p14:tracePt t="25687" x="5745163" y="4156075"/>
          <p14:tracePt t="25703" x="5727700" y="4181475"/>
          <p14:tracePt t="25719" x="5710238" y="4197350"/>
          <p14:tracePt t="25734" x="5702300" y="4214813"/>
          <p14:tracePt t="25743" x="5694363" y="4224338"/>
          <p14:tracePt t="25754" x="5684838" y="4224338"/>
          <p14:tracePt t="25803" x="5684838" y="4232275"/>
          <p14:tracePt t="25834" x="5702300" y="4249738"/>
          <p14:tracePt t="25850" x="5735638" y="4249738"/>
          <p14:tracePt t="25865" x="5813425" y="4283075"/>
          <p14:tracePt t="25888" x="5872163" y="4300538"/>
          <p14:tracePt t="25903" x="5889625" y="4300538"/>
          <p14:tracePt t="25919" x="5897563" y="4300538"/>
          <p14:tracePt t="26050" x="5897563" y="4308475"/>
          <p14:tracePt t="26066" x="5872163" y="4325938"/>
          <p14:tracePt t="26089" x="5770563" y="4351338"/>
          <p14:tracePt t="26104" x="5702300" y="4376738"/>
          <p14:tracePt t="26119" x="5684838" y="4376738"/>
          <p14:tracePt t="26135" x="5668963" y="4384675"/>
          <p14:tracePt t="26151" x="5659438" y="4384675"/>
          <p14:tracePt t="26236" x="5684838" y="4394200"/>
          <p14:tracePt t="26251" x="5719763" y="4394200"/>
          <p14:tracePt t="26266" x="5788025" y="4410075"/>
          <p14:tracePt t="26289" x="5813425" y="4410075"/>
          <p14:tracePt t="26304" x="5821363" y="4410075"/>
          <p14:tracePt t="26320" x="5829300" y="4410075"/>
          <p14:tracePt t="26438" x="5821363" y="4410075"/>
          <p14:tracePt t="26454" x="5803900" y="4410075"/>
          <p14:tracePt t="26476" x="5770563" y="4410075"/>
          <p14:tracePt t="26490" x="5753100" y="4410075"/>
          <p14:tracePt t="26505" x="5745163" y="4410075"/>
          <p14:tracePt t="26521" x="5735638" y="4410075"/>
          <p14:tracePt t="26605" x="5753100" y="4410075"/>
          <p14:tracePt t="26621" x="5829300" y="4410075"/>
          <p14:tracePt t="26636" x="5872163" y="4410075"/>
          <p14:tracePt t="26652" x="5922963" y="4410075"/>
          <p14:tracePt t="26668" x="5940425" y="4410075"/>
          <p14:tracePt t="26691" x="5948363" y="4410075"/>
          <p14:tracePt t="26868" x="5915025" y="4410075"/>
          <p14:tracePt t="26891" x="5684838" y="4445000"/>
          <p14:tracePt t="26908" x="5608638" y="4452938"/>
          <p14:tracePt t="26922" x="5507038" y="4460875"/>
          <p14:tracePt t="26937" x="5481638" y="4460875"/>
          <p14:tracePt t="26953" x="5472113" y="4460875"/>
          <p14:tracePt t="27091" x="5540375" y="4460875"/>
          <p14:tracePt t="27109" x="5616575" y="4460875"/>
          <p14:tracePt t="27124" x="5684838" y="4460875"/>
          <p14:tracePt t="27138" x="5694363" y="4460875"/>
          <p14:tracePt t="27153" x="5710238" y="4460875"/>
          <p14:tracePt t="27910" x="5710238" y="4452938"/>
          <p14:tracePt t="27926" x="5710238" y="4384675"/>
          <p14:tracePt t="27942" x="5795963" y="3297238"/>
          <p14:tracePt t="27957" x="5846763" y="2319338"/>
          <p14:tracePt t="27974" x="5905500" y="900113"/>
          <p14:tracePt t="27996" x="5922963" y="458788"/>
          <p14:tracePt t="28011" x="5922963" y="238125"/>
          <p14:tracePt t="28027" x="5922963" y="195263"/>
          <p14:tracePt t="28042" x="5922963" y="136525"/>
          <p14:tracePt t="28058" x="5922963" y="119063"/>
          <p14:tracePt t="28074" x="5922963" y="111125"/>
          <p14:tracePt t="28211" x="5932488" y="127000"/>
          <p14:tracePt t="28227" x="5973763" y="306388"/>
          <p14:tracePt t="28243" x="6024563" y="433388"/>
          <p14:tracePt t="28243" x="6067425" y="569913"/>
          <p14:tracePt t="28258" x="6118225" y="679450"/>
          <p14:tracePt t="28274" x="6194425" y="892175"/>
          <p14:tracePt t="28296" x="6246813" y="1079500"/>
          <p14:tracePt t="28312" x="6254750" y="1181100"/>
          <p14:tracePt t="28327" x="6254750" y="1444625"/>
          <p14:tracePt t="28343" x="6237288" y="1563688"/>
          <p14:tracePt t="28358" x="6186488" y="1741488"/>
          <p14:tracePt t="28374" x="6153150" y="1784350"/>
          <p14:tracePt t="28397" x="6118225" y="1819275"/>
          <p14:tracePt t="28412" x="6110288" y="1827213"/>
          <p14:tracePt t="28428" x="6059488" y="1827213"/>
          <p14:tracePt t="28443" x="6016625" y="1809750"/>
          <p14:tracePt t="28456" x="5915025" y="1751013"/>
          <p14:tracePt t="28474" x="5880100" y="1733550"/>
          <p14:tracePt t="28498" x="5803900" y="1682750"/>
          <p14:tracePt t="28512" x="5803900" y="1674813"/>
          <p14:tracePt t="28528" x="5788025" y="1674813"/>
          <p14:tracePt t="28544" x="5788025" y="1665288"/>
          <p14:tracePt t="28597" x="5778500" y="1657350"/>
          <p14:tracePt t="28629" x="5761038" y="1631950"/>
          <p14:tracePt t="28644" x="5753100" y="1614488"/>
          <p14:tracePt t="28664" x="5745163" y="1589088"/>
          <p14:tracePt t="28680" x="5735638" y="1571625"/>
          <p14:tracePt t="28697" x="5727700" y="1563688"/>
          <p14:tracePt t="28712" x="5719763" y="1555750"/>
          <p14:tracePt t="28728" x="5719763" y="1546225"/>
          <p14:tracePt t="28759" x="5719763" y="1538288"/>
          <p14:tracePt t="28850" x="5719763" y="1520825"/>
          <p14:tracePt t="28866" x="5727700" y="1520825"/>
          <p14:tracePt t="28881" x="5788025" y="1495425"/>
          <p14:tracePt t="28897" x="5829300" y="1470025"/>
          <p14:tracePt t="28913" x="5889625" y="1444625"/>
          <p14:tracePt t="28929" x="5905500" y="1444625"/>
          <p14:tracePt t="28930" x="5915025" y="1444625"/>
          <p14:tracePt t="28944" x="5915025" y="1436688"/>
          <p14:tracePt t="28960" x="5922963" y="1436688"/>
          <p14:tracePt t="29060" x="5922963" y="1427163"/>
          <p14:tracePt t="29076" x="5905500" y="1419225"/>
          <p14:tracePt t="29082" x="5880100" y="1411288"/>
          <p14:tracePt t="29102" x="5854700" y="1401763"/>
          <p14:tracePt t="29112" x="5846763" y="1401763"/>
          <p14:tracePt t="29132" x="5838825" y="1393825"/>
          <p14:tracePt t="29142" x="5829300" y="1385888"/>
          <p14:tracePt t="29173" x="5821363" y="1385888"/>
          <p14:tracePt t="29223" x="5813425" y="1385888"/>
          <p14:tracePt t="29334" x="5821363" y="1385888"/>
          <p14:tracePt t="29346" x="5829300" y="1385888"/>
          <p14:tracePt t="29364" x="5872163" y="1385888"/>
          <p14:tracePt t="29376" x="5880100" y="1385888"/>
          <p14:tracePt t="29394" x="5915025" y="1385888"/>
          <p14:tracePt t="29427" x="5932488" y="1385888"/>
          <p14:tracePt t="29492" x="5940425" y="1385888"/>
          <p14:tracePt t="29523" x="5957888" y="1385888"/>
          <p14:tracePt t="29565" x="5973763" y="1393825"/>
          <p14:tracePt t="29583" x="5983288" y="1419225"/>
          <p14:tracePt t="29595" x="5999163" y="1495425"/>
          <p14:tracePt t="29613" x="5999163" y="1520825"/>
          <p14:tracePt t="29634" x="6008688" y="1555750"/>
          <p14:tracePt t="29644" x="6008688" y="1571625"/>
          <p14:tracePt t="29664" x="6008688" y="1581150"/>
          <p14:tracePt t="29830" x="6008688" y="1530350"/>
          <p14:tracePt t="29849" x="6008688" y="1487488"/>
          <p14:tracePt t="29860" x="5999163" y="1470025"/>
          <p14:tracePt t="29878" x="5999163" y="1452563"/>
          <p14:tracePt t="29898" x="5991225" y="1444625"/>
          <p14:tracePt t="29939" x="5983288" y="1436688"/>
          <p14:tracePt t="29959" x="5983288" y="1427163"/>
          <p14:tracePt t="29972" x="5983288" y="1419225"/>
          <p14:tracePt t="29989" x="5983288" y="1411288"/>
          <p14:tracePt t="30001" x="5983288" y="1401763"/>
          <p14:tracePt t="30021" x="5973763" y="1393825"/>
          <p14:tracePt t="30039" x="5965825" y="1376363"/>
          <p14:tracePt t="30100" x="5965825" y="1368425"/>
          <p14:tracePt t="30192" x="6016625" y="1401763"/>
          <p14:tracePt t="30211" x="6067425" y="1452563"/>
          <p14:tracePt t="30222" x="6076950" y="1462088"/>
          <p14:tracePt t="30241" x="6092825" y="1477963"/>
          <p14:tracePt t="30272" x="6102350" y="1487488"/>
          <p14:tracePt t="30283" x="6102350" y="1495425"/>
          <p14:tracePt t="30303" x="6110288" y="1495425"/>
          <p14:tracePt t="30383" x="6102350" y="1477963"/>
          <p14:tracePt t="30393" x="6067425" y="1444625"/>
          <p14:tracePt t="30413" x="5965825" y="1343025"/>
          <p14:tracePt t="30423" x="5922963" y="1300163"/>
          <p14:tracePt t="30443" x="5889625" y="1266825"/>
          <p14:tracePt t="30455" x="5872163" y="1249363"/>
          <p14:tracePt t="30476" x="5854700" y="1241425"/>
          <p14:tracePt t="30488" x="5854700" y="1231900"/>
          <p14:tracePt t="30586" x="5864225" y="1257300"/>
          <p14:tracePt t="30597" x="5905500" y="1317625"/>
          <p14:tracePt t="30612" x="5948363" y="1393825"/>
          <p14:tracePt t="30631" x="6016625" y="1495425"/>
          <p14:tracePt t="30642" x="6034088" y="1512888"/>
          <p14:tracePt t="30661" x="6049963" y="1538288"/>
          <p14:tracePt t="30674" x="6049963" y="1546225"/>
          <p14:tracePt t="30815" x="6008688" y="1538288"/>
          <p14:tracePt t="30830" x="5838825" y="1462088"/>
          <p14:tracePt t="30848" x="5684838" y="1393825"/>
          <p14:tracePt t="30860" x="5651500" y="1376363"/>
          <p14:tracePt t="30878" x="5616575" y="1368425"/>
          <p14:tracePt t="30898" x="5608638" y="1368425"/>
          <p14:tracePt t="30909" x="5600700" y="1368425"/>
          <p14:tracePt t="31039" x="5634038" y="1368425"/>
          <p14:tracePt t="31049" x="5694363" y="1376363"/>
          <p14:tracePt t="31071" x="5803900" y="1411288"/>
          <p14:tracePt t="31079" x="5854700" y="1436688"/>
          <p14:tracePt t="31100" x="5889625" y="1452563"/>
          <p14:tracePt t="31112" x="5905500" y="1452563"/>
          <p14:tracePt t="31160" x="5915025" y="1452563"/>
          <p14:tracePt t="31283" x="5922963" y="1452563"/>
          <p14:tracePt t="31302" x="5932488" y="1452563"/>
          <p14:tracePt t="31331" x="5948363" y="1452563"/>
          <p14:tracePt t="32726" x="5915025" y="1452563"/>
          <p14:tracePt t="32736" x="5813425" y="1477963"/>
          <p14:tracePt t="32756" x="5243513" y="1716088"/>
          <p14:tracePt t="32766" x="4827588" y="1920875"/>
          <p14:tracePt t="32786" x="4002088" y="2354263"/>
          <p14:tracePt t="32798" x="3636963" y="2574925"/>
          <p14:tracePt t="32817" x="3119438" y="2897188"/>
          <p14:tracePt t="32829" x="3000375" y="2965450"/>
          <p14:tracePt t="32847" x="2897188" y="3033713"/>
          <p14:tracePt t="32860" x="2881313" y="3051175"/>
          <p14:tracePt t="32883" x="2871788" y="3051175"/>
          <p14:tracePt t="32986" x="2922588" y="3033713"/>
          <p14:tracePt t="33003" x="2957513" y="3000375"/>
          <p14:tracePt t="33024" x="3033713" y="2940050"/>
          <p14:tracePt t="33035" x="3059113" y="2914650"/>
          <p14:tracePt t="33053" x="3109913" y="2863850"/>
          <p14:tracePt t="33064" x="3127375" y="2838450"/>
          <p14:tracePt t="33085" x="3152775" y="2813050"/>
          <p14:tracePt t="33096" x="3160713" y="2805113"/>
          <p14:tracePt t="33114" x="3170238" y="2795588"/>
          <p14:tracePt t="33144" x="3170238" y="2787650"/>
          <p14:tracePt t="33205" x="3170238" y="2778125"/>
          <p14:tracePt t="33226" x="3144838" y="2778125"/>
          <p14:tracePt t="33235" x="3127375" y="2778125"/>
          <p14:tracePt t="33255" x="3119438" y="2770188"/>
          <p14:tracePt t="33268" x="3109913" y="2770188"/>
          <p14:tracePt t="33298" x="3101975" y="2770188"/>
          <p14:tracePt t="33336" x="3101975" y="2762250"/>
          <p14:tracePt t="33346" x="3109913" y="2752725"/>
          <p14:tracePt t="33367" x="3186113" y="2727325"/>
          <p14:tracePt t="33376" x="3263900" y="2719388"/>
          <p14:tracePt t="33393" x="3365500" y="2711450"/>
          <p14:tracePt t="33407" x="3398838" y="2711450"/>
          <p14:tracePt t="33428" x="3424238" y="2711450"/>
          <p14:tracePt t="33439" x="3433763" y="2711450"/>
          <p14:tracePt t="33508" x="3390900" y="2727325"/>
          <p14:tracePt t="33519" x="3322638" y="2770188"/>
          <p14:tracePt t="33538" x="3186113" y="2830513"/>
          <p14:tracePt t="33549" x="3144838" y="2838450"/>
          <p14:tracePt t="33569" x="3094038" y="2855913"/>
          <p14:tracePt t="33595" x="3084513" y="2855913"/>
          <p14:tracePt t="33627" x="3076575" y="2855913"/>
          <p14:tracePt t="33696" x="3067050" y="2855913"/>
          <p14:tracePt t="33706" x="3051175" y="2855913"/>
          <p14:tracePt t="33726" x="3008313" y="2855913"/>
          <p14:tracePt t="33736" x="2990850" y="2855913"/>
          <p14:tracePt t="33756" x="2974975" y="2855913"/>
          <p14:tracePt t="33768" x="2965450" y="2855913"/>
          <p14:tracePt t="33799" x="2957513" y="2855913"/>
          <p14:tracePt t="33865" x="2974975" y="2855913"/>
          <p14:tracePt t="33877" x="2990850" y="2855913"/>
          <p14:tracePt t="33898" x="3025775" y="2855913"/>
          <p14:tracePt t="33908" x="3033713" y="2855913"/>
          <p14:tracePt t="33928" x="3059113" y="2855913"/>
          <p14:tracePt t="33940" x="3067050" y="2855913"/>
          <p14:tracePt t="33988" x="3076575" y="2855913"/>
          <p14:tracePt t="34019" x="3084513" y="2855913"/>
          <p14:tracePt t="34069" x="3109913" y="2855913"/>
          <p14:tracePt t="34079" x="3127375" y="2855913"/>
          <p14:tracePt t="34101" x="3178175" y="2855913"/>
          <p14:tracePt t="34111" x="3195638" y="2855913"/>
          <p14:tracePt t="34129" x="3238500" y="2855913"/>
          <p14:tracePt t="34160" x="3246438" y="2855913"/>
          <p14:tracePt t="34240" x="3178175" y="2855913"/>
          <p14:tracePt t="34252" x="3135313" y="2855913"/>
          <p14:tracePt t="34270" x="3059113" y="2855913"/>
          <p14:tracePt t="34290" x="3016250" y="2855913"/>
          <p14:tracePt t="34301" x="3008313" y="2855913"/>
          <p14:tracePt t="34321" x="2990850" y="2855913"/>
          <p14:tracePt t="34391" x="3000375" y="2846388"/>
          <p14:tracePt t="34411" x="3059113" y="2846388"/>
          <p14:tracePt t="34424" x="3101975" y="2846388"/>
          <p14:tracePt t="34442" x="3195638" y="2838450"/>
          <p14:tracePt t="34455" x="3221038" y="2838450"/>
          <p14:tracePt t="34471" x="3246438" y="2830513"/>
          <p14:tracePt t="34488" x="3254375" y="2820988"/>
          <p14:tracePt t="34503" x="3263900" y="2820988"/>
          <p14:tracePt t="34536" x="3254375" y="2820988"/>
          <p14:tracePt t="34550" x="3211513" y="2820988"/>
          <p14:tracePt t="34551" x="3170238" y="2820988"/>
          <p14:tracePt t="34567" x="3127375" y="2820988"/>
          <p14:tracePt t="34579" x="3094038" y="2820988"/>
          <p14:tracePt t="34598" x="3051175" y="2820988"/>
          <p14:tracePt t="34618" x="3033713" y="2820988"/>
          <p14:tracePt t="39912" x="3000375" y="2787650"/>
          <p14:tracePt t="39924" x="2932113" y="2719388"/>
          <p14:tracePt t="39945" x="2387600" y="2243138"/>
          <p14:tracePt t="39954" x="1979613" y="1938338"/>
          <p14:tracePt t="39972" x="1376363" y="1530350"/>
          <p14:tracePt t="39986" x="1257300" y="1462088"/>
          <p14:tracePt t="40005" x="1147763" y="1411288"/>
          <p14:tracePt t="40017" x="1130300" y="1401763"/>
          <p14:tracePt t="40036" x="1122363" y="1393825"/>
          <p14:tracePt t="40145" x="1249363" y="1333500"/>
          <p14:tracePt t="40158" x="1385888" y="1249363"/>
          <p14:tracePt t="40176" x="1751013" y="942975"/>
          <p14:tracePt t="40189" x="1870075" y="808038"/>
          <p14:tracePt t="40206" x="2082800" y="347663"/>
          <p14:tracePt t="40228" x="2022475" y="17463"/>
        </p14:tracePtLst>
      </p14:laserTraceLst>
    </p:ext>
  </p:extLs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sz="2400" dirty="0"/>
          </a:p>
          <a:p>
            <a:endParaRPr lang="en-US" sz="2400" dirty="0"/>
          </a:p>
          <a:p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Physiologic apoptosis</a:t>
            </a:r>
          </a:p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Apoptosis in pathologic conditions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Causes of apoptosis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682"/>
    </mc:Choice>
    <mc:Fallback xmlns="">
      <p:transition spd="slow" advTm="8682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n-US" b="1" dirty="0"/>
              <a:t>Physiologic </a:t>
            </a:r>
          </a:p>
          <a:p>
            <a:endParaRPr lang="en-US" b="1" dirty="0"/>
          </a:p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During embryogenesis </a:t>
            </a:r>
          </a:p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Involution of tissues upon hormone deprivation (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endometrium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, lactating breast)</a:t>
            </a:r>
          </a:p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Steady state population (Gut, Skin)</a:t>
            </a:r>
          </a:p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End of function/life (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neutrophils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at end of inflammation)</a:t>
            </a:r>
          </a:p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Self reacting lymphocytes </a:t>
            </a:r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Causes of Apoptosis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91024"/>
    </mc:Choice>
    <mc:Fallback xmlns="">
      <p:transition spd="slow" advTm="191024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en-US" b="1" dirty="0"/>
          </a:p>
          <a:p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Pathologic: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(damaged cells beyond repair)</a:t>
            </a:r>
          </a:p>
          <a:p>
            <a:endParaRPr lang="en-US" sz="2400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DNA damage (Rx,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chemoTx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tempreture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, UV, hypoxia)</a:t>
            </a:r>
          </a:p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Accumulation of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misfolded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proteins</a:t>
            </a:r>
          </a:p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Some infections (adenovirus, HIV, hepatitis viruses)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3890"/>
    </mc:Choice>
    <mc:Fallback xmlns="">
      <p:transition spd="slow" advTm="83890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447800" y="152399"/>
            <a:ext cx="5105400" cy="6629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9454"/>
    </mc:Choice>
    <mc:Fallback xmlns="">
      <p:transition spd="slow" advTm="69454"/>
    </mc:Fallback>
  </mc:AlternateContent>
  <p:extLst>
    <p:ext uri="{3A86A75C-4F4B-4683-9AE1-C65F6400EC91}">
      <p14:laserTraceLst xmlns:p14="http://schemas.microsoft.com/office/powerpoint/2010/main">
        <p14:tracePtLst>
          <p14:tracePt t="56561" x="4121150" y="5251450"/>
          <p14:tracePt t="56805" x="4121150" y="5235575"/>
          <p14:tracePt t="56816" x="4105275" y="5208588"/>
          <p14:tracePt t="56825" x="4037013" y="5157788"/>
          <p14:tracePt t="56836" x="3908425" y="5081588"/>
          <p14:tracePt t="56845" x="3756025" y="4972050"/>
          <p14:tracePt t="56855" x="3552825" y="4852988"/>
          <p14:tracePt t="56868" x="3355975" y="4724400"/>
          <p14:tracePt t="56876" x="3186113" y="4648200"/>
          <p14:tracePt t="56886" x="3067050" y="4572000"/>
          <p14:tracePt t="56896" x="2965450" y="4529138"/>
          <p14:tracePt t="56906" x="2881313" y="4495800"/>
          <p14:tracePt t="56918" x="2830513" y="4460875"/>
          <p14:tracePt t="56926" x="2795588" y="4452938"/>
          <p14:tracePt t="56936" x="2770188" y="4445000"/>
          <p14:tracePt t="56956" x="2762250" y="4445000"/>
          <p14:tracePt t="56978" x="2752725" y="4445000"/>
          <p14:tracePt t="57118" x="2744788" y="4445000"/>
          <p14:tracePt t="57138" x="2736850" y="4460875"/>
          <p14:tracePt t="57149" x="2727325" y="4470400"/>
          <p14:tracePt t="57158" x="2711450" y="4495800"/>
          <p14:tracePt t="57169" x="2701925" y="4513263"/>
          <p14:tracePt t="57178" x="2693988" y="4538663"/>
          <p14:tracePt t="57188" x="2686050" y="4538663"/>
          <p14:tracePt t="57202" x="2686050" y="4554538"/>
          <p14:tracePt t="57209" x="2676525" y="4564063"/>
          <p14:tracePt t="57219" x="2676525" y="4572000"/>
          <p14:tracePt t="57229" x="2676525" y="4579938"/>
          <p14:tracePt t="57239" x="2676525" y="4589463"/>
          <p14:tracePt t="57259" x="2676525" y="4597400"/>
          <p14:tracePt t="57270" x="2686050" y="4597400"/>
          <p14:tracePt t="57279" x="2686050" y="4605338"/>
          <p14:tracePt t="57289" x="2711450" y="4614863"/>
          <p14:tracePt t="57301" x="2719388" y="4614863"/>
          <p14:tracePt t="57310" x="2736850" y="4614863"/>
          <p14:tracePt t="57319" x="2752725" y="4614863"/>
          <p14:tracePt t="57330" x="2762250" y="4614863"/>
          <p14:tracePt t="57340" x="2770188" y="4614863"/>
          <p14:tracePt t="57351" x="2778125" y="4614863"/>
          <p14:tracePt t="57390" x="2787650" y="4614863"/>
          <p14:tracePt t="57400" x="2787650" y="4605338"/>
          <p14:tracePt t="57410" x="2787650" y="4597400"/>
          <p14:tracePt t="57420" x="2787650" y="4589463"/>
          <p14:tracePt t="57431" x="2787650" y="4572000"/>
          <p14:tracePt t="57440" x="2787650" y="4564063"/>
          <p14:tracePt t="57451" x="2778125" y="4554538"/>
          <p14:tracePt t="57461" x="2752725" y="4538663"/>
          <p14:tracePt t="57471" x="2727325" y="4529138"/>
          <p14:tracePt t="57484" x="2701925" y="4529138"/>
          <p14:tracePt t="57491" x="2693988" y="4529138"/>
          <p14:tracePt t="57502" x="2686050" y="4529138"/>
          <p14:tracePt t="57511" x="2676525" y="4529138"/>
          <p14:tracePt t="57521" x="2668588" y="4529138"/>
          <p14:tracePt t="57534" x="2668588" y="4538663"/>
          <p14:tracePt t="57541" x="2660650" y="4546600"/>
          <p14:tracePt t="57552" x="2660650" y="4564063"/>
          <p14:tracePt t="57561" x="2660650" y="4589463"/>
          <p14:tracePt t="57572" x="2660650" y="4597400"/>
          <p14:tracePt t="57583" x="2660650" y="4622800"/>
          <p14:tracePt t="57592" x="2686050" y="4648200"/>
          <p14:tracePt t="57603" x="2711450" y="4665663"/>
          <p14:tracePt t="57612" x="2752725" y="4691063"/>
          <p14:tracePt t="57622" x="2795588" y="4699000"/>
          <p14:tracePt t="57634" x="2846388" y="4708525"/>
          <p14:tracePt t="57642" x="2881313" y="4708525"/>
          <p14:tracePt t="57653" x="2922588" y="4708525"/>
          <p14:tracePt t="57662" x="2940050" y="4699000"/>
          <p14:tracePt t="57672" x="2965450" y="4683125"/>
          <p14:tracePt t="57685" x="2982913" y="4673600"/>
          <p14:tracePt t="57693" x="3000375" y="4665663"/>
          <p14:tracePt t="57703" x="3000375" y="4648200"/>
          <p14:tracePt t="57713" x="3000375" y="4630738"/>
          <p14:tracePt t="57723" x="3000375" y="4622800"/>
          <p14:tracePt t="57734" x="3000375" y="4605338"/>
          <p14:tracePt t="57743" x="3000375" y="4579938"/>
          <p14:tracePt t="57753" x="2957513" y="4554538"/>
          <p14:tracePt t="57764" x="2906713" y="4513263"/>
          <p14:tracePt t="57773" x="2846388" y="4495800"/>
          <p14:tracePt t="57785" x="2805113" y="4478338"/>
          <p14:tracePt t="57793" x="2770188" y="4460875"/>
          <p14:tracePt t="57804" x="2736850" y="4460875"/>
          <p14:tracePt t="57814" x="2711450" y="4460875"/>
          <p14:tracePt t="57824" x="2693988" y="4460875"/>
          <p14:tracePt t="57844" x="2686050" y="4460875"/>
          <p14:tracePt t="57865" x="2676525" y="4460875"/>
          <p14:tracePt t="57874" x="2676525" y="4495800"/>
          <p14:tracePt t="57885" x="2676525" y="4538663"/>
          <p14:tracePt t="57894" x="2686050" y="4572000"/>
          <p14:tracePt t="57905" x="2711450" y="4622800"/>
          <p14:tracePt t="57917" x="2719388" y="4648200"/>
          <p14:tracePt t="57924" x="2744788" y="4665663"/>
          <p14:tracePt t="57936" x="2762250" y="4683125"/>
          <p14:tracePt t="57945" x="2778125" y="4699000"/>
          <p14:tracePt t="57955" x="2795588" y="4708525"/>
          <p14:tracePt t="57967" x="2805113" y="4708525"/>
          <p14:tracePt t="57975" x="2820988" y="4708525"/>
          <p14:tracePt t="57986" x="2830513" y="4708525"/>
          <p14:tracePt t="58005" x="2830513" y="4699000"/>
          <p14:tracePt t="58017" x="2830513" y="4691063"/>
          <p14:tracePt t="58026" x="2830513" y="4657725"/>
          <p14:tracePt t="58035" x="2830513" y="4614863"/>
          <p14:tracePt t="58047" x="2830513" y="4579938"/>
          <p14:tracePt t="58056" x="2813050" y="4554538"/>
          <p14:tracePt t="58069" x="2813050" y="4546600"/>
          <p14:tracePt t="58076" x="2795588" y="4521200"/>
          <p14:tracePt t="58086" x="2778125" y="4513263"/>
          <p14:tracePt t="58096" x="2752725" y="4495800"/>
          <p14:tracePt t="58106" x="2744788" y="4486275"/>
          <p14:tracePt t="58117" x="2719388" y="4478338"/>
          <p14:tracePt t="58126" x="2701925" y="4478338"/>
          <p14:tracePt t="58136" x="2693988" y="4478338"/>
          <p14:tracePt t="58150" x="2676525" y="4478338"/>
          <p14:tracePt t="58156" x="2668588" y="4478338"/>
          <p14:tracePt t="58228" x="2668588" y="4486275"/>
          <p14:tracePt t="58237" x="2668588" y="4495800"/>
          <p14:tracePt t="58249" x="2686050" y="4521200"/>
          <p14:tracePt t="58257" x="2701925" y="4538663"/>
          <p14:tracePt t="58268" x="2727325" y="4554538"/>
          <p14:tracePt t="58278" x="2744788" y="4572000"/>
          <p14:tracePt t="58288" x="2770188" y="4589463"/>
          <p14:tracePt t="58300" x="2787650" y="4589463"/>
          <p14:tracePt t="58308" x="2805113" y="4589463"/>
          <p14:tracePt t="58319" x="2805113" y="4597400"/>
          <p14:tracePt t="58338" x="2813050" y="4597400"/>
          <p14:tracePt t="58379" x="2813050" y="4579938"/>
          <p14:tracePt t="58388" x="2813050" y="4554538"/>
          <p14:tracePt t="58399" x="2805113" y="4529138"/>
          <p14:tracePt t="58409" x="2795588" y="4529138"/>
          <p14:tracePt t="58419" x="2795588" y="4513263"/>
          <p14:tracePt t="58430" x="2787650" y="4513263"/>
          <p14:tracePt t="58439" x="2770188" y="4503738"/>
          <p14:tracePt t="58459" x="2762250" y="4503738"/>
          <p14:tracePt t="58481" x="2752725" y="4503738"/>
          <p14:tracePt t="58489" x="2744788" y="4503738"/>
          <p14:tracePt t="58520" x="2744788" y="4513263"/>
          <p14:tracePt t="58531" x="2744788" y="4529138"/>
          <p14:tracePt t="58551" x="2744788" y="4546600"/>
          <p14:tracePt t="58560" x="2744788" y="4554538"/>
          <p14:tracePt t="58570" x="2744788" y="4564063"/>
          <p14:tracePt t="58823" x="2727325" y="4564063"/>
          <p14:tracePt t="58833" x="2701925" y="4579938"/>
          <p14:tracePt t="58843" x="2686050" y="4597400"/>
          <p14:tracePt t="58853" x="2668588" y="4614863"/>
          <p14:tracePt t="58864" x="2633663" y="4657725"/>
          <p14:tracePt t="58873" x="2592388" y="4724400"/>
          <p14:tracePt t="58883" x="2566988" y="4792663"/>
          <p14:tracePt t="58893" x="2532063" y="4903788"/>
          <p14:tracePt t="58903" x="2489200" y="5030788"/>
          <p14:tracePt t="58916" x="2473325" y="5157788"/>
          <p14:tracePt t="58923" x="2447925" y="5302250"/>
          <p14:tracePt t="58933" x="2438400" y="5413375"/>
          <p14:tracePt t="58943" x="2438400" y="5497513"/>
          <p14:tracePt t="58954" x="2438400" y="5575300"/>
          <p14:tracePt t="58966" x="2438400" y="5600700"/>
          <p14:tracePt t="58974" x="2438400" y="5634038"/>
          <p14:tracePt t="58984" x="2438400" y="5659438"/>
          <p14:tracePt t="58994" x="2447925" y="5676900"/>
          <p14:tracePt t="59004" x="2473325" y="5676900"/>
          <p14:tracePt t="59015" x="2506663" y="5694363"/>
          <p14:tracePt t="59024" x="2541588" y="5719763"/>
          <p14:tracePt t="59035" x="2600325" y="5727700"/>
          <p14:tracePt t="59045" x="2676525" y="5735638"/>
          <p14:tracePt t="59055" x="2744788" y="5735638"/>
          <p14:tracePt t="59066" x="2805113" y="5735638"/>
          <p14:tracePt t="59083" x="2863850" y="5727700"/>
          <p14:tracePt t="59085" x="2897188" y="5702300"/>
          <p14:tracePt t="59095" x="2940050" y="5676900"/>
          <p14:tracePt t="59105" x="2949575" y="5659438"/>
          <p14:tracePt t="59116" x="2965450" y="5641975"/>
          <p14:tracePt t="59125" x="2965450" y="5616575"/>
          <p14:tracePt t="59135" x="2965450" y="5591175"/>
          <p14:tracePt t="59146" x="2965450" y="5549900"/>
          <p14:tracePt t="59155" x="2957513" y="5514975"/>
          <p14:tracePt t="59166" x="2922588" y="5481638"/>
          <p14:tracePt t="59176" x="2871788" y="5421313"/>
          <p14:tracePt t="59186" x="2820988" y="5395913"/>
          <p14:tracePt t="59198" x="2770188" y="5353050"/>
          <p14:tracePt t="59206" x="2719388" y="5337175"/>
          <p14:tracePt t="59216" x="2686050" y="5319713"/>
          <p14:tracePt t="59227" x="2651125" y="5311775"/>
          <p14:tracePt t="59238" x="2617788" y="5311775"/>
          <p14:tracePt t="59249" x="2600325" y="5311775"/>
          <p14:tracePt t="59256" x="2566988" y="5311775"/>
          <p14:tracePt t="59267" x="2532063" y="5311775"/>
          <p14:tracePt t="59277" x="2506663" y="5327650"/>
          <p14:tracePt t="59286" x="2481263" y="5345113"/>
          <p14:tracePt t="59298" x="2473325" y="5353050"/>
          <p14:tracePt t="59307" x="2455863" y="5362575"/>
          <p14:tracePt t="59318" x="2447925" y="5380038"/>
          <p14:tracePt t="59327" x="2430463" y="5387975"/>
          <p14:tracePt t="59337" x="2430463" y="5395913"/>
          <p14:tracePt t="59349" x="2430463" y="5413375"/>
          <p14:tracePt t="59357" x="2422525" y="5430838"/>
          <p14:tracePt t="59367" x="2422525" y="5438775"/>
          <p14:tracePt t="59378" x="2422525" y="5456238"/>
          <p14:tracePt t="59387" x="2422525" y="5472113"/>
          <p14:tracePt t="59399" x="2438400" y="5489575"/>
          <p14:tracePt t="59408" x="2473325" y="5507038"/>
          <p14:tracePt t="59418" x="2524125" y="5524500"/>
          <p14:tracePt t="59428" x="2574925" y="5540375"/>
          <p14:tracePt t="59438" x="2617788" y="5540375"/>
          <p14:tracePt t="59449" x="2668588" y="5540375"/>
          <p14:tracePt t="59458" x="2701925" y="5540375"/>
          <p14:tracePt t="59468" x="2736850" y="5540375"/>
          <p14:tracePt t="59479" x="2752725" y="5540375"/>
          <p14:tracePt t="59488" x="2762250" y="5540375"/>
          <p14:tracePt t="59499" x="2770188" y="5540375"/>
          <p14:tracePt t="59529" x="2770188" y="5524500"/>
          <p14:tracePt t="59539" x="2770188" y="5497513"/>
          <p14:tracePt t="59550" x="2762250" y="5481638"/>
          <p14:tracePt t="59559" x="2744788" y="5456238"/>
          <p14:tracePt t="59569" x="2711450" y="5430838"/>
          <p14:tracePt t="59582" x="2686050" y="5405438"/>
          <p14:tracePt t="59589" x="2651125" y="5380038"/>
          <p14:tracePt t="59600" x="2625725" y="5370513"/>
          <p14:tracePt t="59609" x="2592388" y="5353050"/>
          <p14:tracePt t="59619" x="2574925" y="5345113"/>
          <p14:tracePt t="59632" x="2557463" y="5337175"/>
          <p14:tracePt t="59639" x="2541588" y="5337175"/>
          <p14:tracePt t="59651" x="2532063" y="5327650"/>
          <p14:tracePt t="59670" x="2524125" y="5327650"/>
          <p14:tracePt t="59700" x="2516188" y="5327650"/>
          <p14:tracePt t="59741" x="2506663" y="5327650"/>
          <p14:tracePt t="59750" x="2506663" y="5345113"/>
          <p14:tracePt t="59761" x="2506663" y="5362575"/>
          <p14:tracePt t="59771" x="2506663" y="5387975"/>
          <p14:tracePt t="59781" x="2506663" y="5395913"/>
          <p14:tracePt t="59791" x="2506663" y="5413375"/>
          <p14:tracePt t="59801" x="2516188" y="5430838"/>
          <p14:tracePt t="59812" x="2524125" y="5430838"/>
          <p14:tracePt t="59821" x="2541588" y="5438775"/>
          <p14:tracePt t="59832" x="2566988" y="5446713"/>
          <p14:tracePt t="59842" x="2600325" y="5446713"/>
          <p14:tracePt t="59851" x="2633663" y="5446713"/>
          <p14:tracePt t="59864" x="2660650" y="5446713"/>
          <p14:tracePt t="59872" x="2711450" y="5438775"/>
          <p14:tracePt t="59882" x="2727325" y="5421313"/>
          <p14:tracePt t="59892" x="2744788" y="5405438"/>
          <p14:tracePt t="59902" x="2762250" y="5395913"/>
          <p14:tracePt t="59914" x="2770188" y="5380038"/>
          <p14:tracePt t="59922" x="2778125" y="5362575"/>
          <p14:tracePt t="59933" x="2787650" y="5337175"/>
          <p14:tracePt t="59942" x="2787650" y="5311775"/>
          <p14:tracePt t="59952" x="2787650" y="5276850"/>
          <p14:tracePt t="59965" x="2778125" y="5235575"/>
          <p14:tracePt t="59972" x="2762250" y="5192713"/>
          <p14:tracePt t="59984" x="2736850" y="5157788"/>
          <p14:tracePt t="59993" x="2711450" y="5132388"/>
          <p14:tracePt t="60003" x="2660650" y="5106988"/>
          <p14:tracePt t="60015" x="2625725" y="5099050"/>
          <p14:tracePt t="60023" x="2600325" y="5091113"/>
          <p14:tracePt t="60033" x="2566988" y="5091113"/>
          <p14:tracePt t="60043" x="2532063" y="5091113"/>
          <p14:tracePt t="60053" x="2506663" y="5091113"/>
          <p14:tracePt t="60065" x="2498725" y="5099050"/>
          <p14:tracePt t="60084" x="2473325" y="5106988"/>
          <p14:tracePt t="60093" x="2473325" y="5116513"/>
          <p14:tracePt t="60103" x="2455863" y="5124450"/>
          <p14:tracePt t="60115" x="2447925" y="5141913"/>
          <p14:tracePt t="60124" x="2438400" y="5157788"/>
          <p14:tracePt t="60134" x="2430463" y="5183188"/>
          <p14:tracePt t="60145" x="2430463" y="5200650"/>
          <p14:tracePt t="60154" x="2422525" y="5235575"/>
          <p14:tracePt t="60165" x="2422525" y="5276850"/>
          <p14:tracePt t="60174" x="2422525" y="5311775"/>
          <p14:tracePt t="60184" x="2422525" y="5345113"/>
          <p14:tracePt t="60195" x="2430463" y="5380038"/>
          <p14:tracePt t="60204" x="2447925" y="5395913"/>
          <p14:tracePt t="60216" x="2455863" y="5413375"/>
          <p14:tracePt t="60225" x="2473325" y="5430838"/>
          <p14:tracePt t="60235" x="2489200" y="5446713"/>
          <p14:tracePt t="60248" x="2498725" y="5464175"/>
          <p14:tracePt t="60257" x="2516188" y="5464175"/>
          <p14:tracePt t="60267" x="2532063" y="5472113"/>
          <p14:tracePt t="60275" x="2541588" y="5472113"/>
          <p14:tracePt t="60284" x="2549525" y="5481638"/>
          <p14:tracePt t="60296" x="2566988" y="5481638"/>
          <p14:tracePt t="60325" x="2574925" y="5481638"/>
          <p14:tracePt t="60347" x="2582863" y="5481638"/>
          <p14:tracePt t="60427" x="2592388" y="5481638"/>
          <p14:tracePt t="60447" x="2592388" y="5472113"/>
          <p14:tracePt t="60457" x="2592388" y="5464175"/>
          <p14:tracePt t="60466" x="2592388" y="5456238"/>
          <p14:tracePt t="60487" x="2592388" y="5446713"/>
          <p14:tracePt t="60507" x="2592388" y="5438775"/>
          <p14:tracePt t="60548" x="2592388" y="5430838"/>
          <p14:tracePt t="60557" x="2592388" y="5421313"/>
          <p14:tracePt t="60568" x="2582863" y="5413375"/>
          <p14:tracePt t="60580" x="2574925" y="5413375"/>
          <p14:tracePt t="60588" x="2566988" y="5405438"/>
          <p14:tracePt t="60608" x="2557463" y="5395913"/>
          <p14:tracePt t="60618" x="2549525" y="5395913"/>
          <p14:tracePt t="60689" x="2541588" y="5395913"/>
          <p14:tracePt t="60790" x="2549525" y="5405438"/>
          <p14:tracePt t="60800" x="2557463" y="5421313"/>
          <p14:tracePt t="60810" x="2608263" y="5438775"/>
          <p14:tracePt t="60820" x="2651125" y="5464175"/>
          <p14:tracePt t="60832" x="2701925" y="5472113"/>
          <p14:tracePt t="60840" x="2736850" y="5481638"/>
          <p14:tracePt t="60852" x="2752725" y="5489575"/>
          <p14:tracePt t="60860" x="2770188" y="5489575"/>
          <p14:tracePt t="60870" x="2787650" y="5489575"/>
          <p14:tracePt t="60882" x="2795588" y="5489575"/>
          <p14:tracePt t="60901" x="2805113" y="5489575"/>
          <p14:tracePt t="60941" x="2805113" y="5481638"/>
          <p14:tracePt t="60951" x="2795588" y="5456238"/>
          <p14:tracePt t="60962" x="2778125" y="5438775"/>
          <p14:tracePt t="60971" x="2762250" y="5421313"/>
          <p14:tracePt t="60981" x="2744788" y="5405438"/>
          <p14:tracePt t="60991" x="2711450" y="5380038"/>
          <p14:tracePt t="61001" x="2660650" y="5345113"/>
          <p14:tracePt t="61013" x="2608263" y="5327650"/>
          <p14:tracePt t="61021" x="2557463" y="5311775"/>
          <p14:tracePt t="61033" x="2516188" y="5294313"/>
          <p14:tracePt t="61042" x="2481263" y="5294313"/>
          <p14:tracePt t="61052" x="2447925" y="5294313"/>
          <p14:tracePt t="61066" x="2438400" y="5294313"/>
          <p14:tracePt t="61072" x="2422525" y="5294313"/>
          <p14:tracePt t="61082" x="2413000" y="5294313"/>
          <p14:tracePt t="61102" x="2405063" y="5294313"/>
          <p14:tracePt t="61114" x="2405063" y="5302250"/>
          <p14:tracePt t="61122" x="2397125" y="5311775"/>
          <p14:tracePt t="61132" x="2397125" y="5337175"/>
          <p14:tracePt t="61143" x="2397125" y="5370513"/>
          <p14:tracePt t="61153" x="2397125" y="5405438"/>
          <p14:tracePt t="61164" x="2413000" y="5430838"/>
          <p14:tracePt t="61173" x="2438400" y="5446713"/>
          <p14:tracePt t="61183" x="2463800" y="5472113"/>
          <p14:tracePt t="61194" x="2498725" y="5507038"/>
          <p14:tracePt t="61203" x="2549525" y="5524500"/>
          <p14:tracePt t="61214" x="2592388" y="5540375"/>
          <p14:tracePt t="61223" x="2643188" y="5549900"/>
          <p14:tracePt t="61233" x="2686050" y="5549900"/>
          <p14:tracePt t="61244" x="2711450" y="5549900"/>
          <p14:tracePt t="61254" x="2744788" y="5549900"/>
          <p14:tracePt t="61264" x="2752725" y="5532438"/>
          <p14:tracePt t="61274" x="2762250" y="5532438"/>
          <p14:tracePt t="61284" x="2770188" y="5524500"/>
          <p14:tracePt t="61304" x="2770188" y="5514975"/>
          <p14:tracePt t="61315" x="2778125" y="5514975"/>
          <p14:tracePt t="61324" x="2778125" y="5507038"/>
          <p14:tracePt t="61334" x="2778125" y="5489575"/>
          <p14:tracePt t="61347" x="2778125" y="5481638"/>
          <p14:tracePt t="61354" x="2778125" y="5464175"/>
          <p14:tracePt t="61364" x="2744788" y="5438775"/>
          <p14:tracePt t="61375" x="2719388" y="5413375"/>
          <p14:tracePt t="61385" x="2668588" y="5387975"/>
          <p14:tracePt t="61397" x="2625725" y="5353050"/>
          <p14:tracePt t="61405" x="2574925" y="5327650"/>
          <p14:tracePt t="61416" x="2541588" y="5302250"/>
          <p14:tracePt t="61425" x="2506663" y="5302250"/>
          <p14:tracePt t="61435" x="2489200" y="5294313"/>
          <p14:tracePt t="61447" x="2473325" y="5286375"/>
          <p14:tracePt t="61455" x="2463800" y="5286375"/>
          <p14:tracePt t="61466" x="2455863" y="5276850"/>
          <p14:tracePt t="61485" x="2447925" y="5276850"/>
          <p14:tracePt t="61587" x="2455863" y="5286375"/>
          <p14:tracePt t="61597" x="2463800" y="5286375"/>
          <p14:tracePt t="61607" x="2489200" y="5302250"/>
          <p14:tracePt t="61617" x="2506663" y="5302250"/>
          <p14:tracePt t="61629" x="2516188" y="5311775"/>
          <p14:tracePt t="61637" x="2532063" y="5311775"/>
          <p14:tracePt t="61649" x="2541588" y="5311775"/>
          <p14:tracePt t="61667" x="2549525" y="5311775"/>
          <p14:tracePt t="61680" x="2557463" y="5311775"/>
          <p14:tracePt t="61707" x="2566988" y="5311775"/>
          <p14:tracePt t="63150" x="2566988" y="5319713"/>
          <p14:tracePt t="63160" x="2566988" y="5353050"/>
          <p14:tracePt t="63170" x="2566988" y="5413375"/>
          <p14:tracePt t="63180" x="2549525" y="5532438"/>
          <p14:tracePt t="63190" x="2541588" y="5659438"/>
          <p14:tracePt t="63200" x="2524125" y="5788025"/>
          <p14:tracePt t="63212" x="2524125" y="5889625"/>
          <p14:tracePt t="63221" x="2516188" y="5957888"/>
          <p14:tracePt t="63231" x="2516188" y="5991225"/>
          <p14:tracePt t="63241" x="2516188" y="6024563"/>
          <p14:tracePt t="63251" x="2516188" y="6034088"/>
          <p14:tracePt t="63262" x="2516188" y="6049963"/>
          <p14:tracePt t="63271" x="2516188" y="6059488"/>
          <p14:tracePt t="63292" x="2516188" y="6067425"/>
          <p14:tracePt t="63301" x="2541588" y="6076950"/>
          <p14:tracePt t="63312" x="2574925" y="6084888"/>
          <p14:tracePt t="63322" x="2600325" y="6092825"/>
          <p14:tracePt t="63332" x="2651125" y="6110288"/>
          <p14:tracePt t="63344" x="2693988" y="6110288"/>
          <p14:tracePt t="63352" x="2744788" y="6118225"/>
          <p14:tracePt t="63363" x="2787650" y="6118225"/>
          <p14:tracePt t="63372" x="2830513" y="6127750"/>
          <p14:tracePt t="63382" x="2863850" y="6127750"/>
          <p14:tracePt t="63395" x="2906713" y="6127750"/>
          <p14:tracePt t="63402" x="2932113" y="6127750"/>
          <p14:tracePt t="63413" x="2957513" y="6127750"/>
          <p14:tracePt t="63422" x="2974975" y="6127750"/>
          <p14:tracePt t="63432" x="2990850" y="6127750"/>
          <p14:tracePt t="63445" x="3000375" y="6127750"/>
          <p14:tracePt t="63453" x="3008313" y="6127750"/>
          <p14:tracePt t="63473" x="3016250" y="6127750"/>
          <p14:tracePt t="63553" x="3025775" y="6127750"/>
          <p14:tracePt t="63877" x="3033713" y="6127750"/>
          <p14:tracePt t="63886" x="3041650" y="6127750"/>
          <p14:tracePt t="63896" x="3059113" y="6135688"/>
          <p14:tracePt t="63907" x="3076575" y="6143625"/>
          <p14:tracePt t="63917" x="3094038" y="6153150"/>
          <p14:tracePt t="63928" x="3109913" y="6169025"/>
          <p14:tracePt t="63937" x="3135313" y="6169025"/>
          <p14:tracePt t="63948" x="3144838" y="6178550"/>
          <p14:tracePt t="63967" x="3152775" y="6178550"/>
          <p14:tracePt t="63978" x="3160713" y="6186488"/>
          <p14:tracePt t="63988" x="3170238" y="6186488"/>
          <p14:tracePt t="64058" x="3170238" y="6178550"/>
          <p14:tracePt t="64069" x="3152775" y="6169025"/>
          <p14:tracePt t="64078" x="3127375" y="6153150"/>
          <p14:tracePt t="64089" x="3119438" y="6143625"/>
          <p14:tracePt t="64098" x="3094038" y="6135688"/>
          <p14:tracePt t="64111" x="3067050" y="6127750"/>
          <p14:tracePt t="64118" x="3033713" y="6110288"/>
          <p14:tracePt t="64129" x="3000375" y="6102350"/>
          <p14:tracePt t="64139" x="2965450" y="6102350"/>
          <p14:tracePt t="64149" x="2949575" y="6092825"/>
          <p14:tracePt t="64161" x="2932113" y="6092825"/>
          <p14:tracePt t="64169" x="2914650" y="6084888"/>
          <p14:tracePt t="64179" x="2906713" y="6084888"/>
          <p14:tracePt t="64190" x="2897188" y="6084888"/>
          <p14:tracePt t="64220" x="2889250" y="6084888"/>
          <p14:tracePt t="64300" x="2881313" y="6110288"/>
          <p14:tracePt t="64311" x="2881313" y="6118225"/>
          <p14:tracePt t="64320" x="2871788" y="6143625"/>
          <p14:tracePt t="64330" x="2871788" y="6161088"/>
          <p14:tracePt t="64342" x="2863850" y="6169025"/>
          <p14:tracePt t="64350" x="2863850" y="6186488"/>
          <p14:tracePt t="64361" x="2863850" y="6194425"/>
          <p14:tracePt t="64371" x="2855913" y="6194425"/>
          <p14:tracePt t="64380" x="2855913" y="6211888"/>
          <p14:tracePt t="64401" x="2855913" y="6221413"/>
          <p14:tracePt t="64411" x="2855913" y="6229350"/>
          <p14:tracePt t="64421" x="2855913" y="6237288"/>
          <p14:tracePt t="64442" x="2855913" y="6246813"/>
          <p14:tracePt t="64462" x="2855913" y="6254750"/>
          <p14:tracePt t="64512" x="2855913" y="6262688"/>
          <p14:tracePt t="64522" x="2871788" y="6262688"/>
          <p14:tracePt t="64532" x="2889250" y="6272213"/>
          <p14:tracePt t="64543" x="2922588" y="6272213"/>
          <p14:tracePt t="64552" x="2957513" y="6280150"/>
          <p14:tracePt t="64563" x="2990850" y="6280150"/>
          <p14:tracePt t="64573" x="3008313" y="6280150"/>
          <p14:tracePt t="64582" x="3025775" y="6280150"/>
          <p14:tracePt t="64594" x="3033713" y="6280150"/>
          <p14:tracePt t="64603" x="3041650" y="6280150"/>
          <p14:tracePt t="64623" x="3051175" y="6280150"/>
          <p14:tracePt t="65430" x="3041650" y="6280150"/>
          <p14:tracePt t="65441" x="3033713" y="6280150"/>
          <p14:tracePt t="65450" x="3016250" y="6288088"/>
          <p14:tracePt t="65461" x="3008313" y="6288088"/>
          <p14:tracePt t="65470" x="2990850" y="6288088"/>
          <p14:tracePt t="65480" x="2982913" y="6288088"/>
          <p14:tracePt t="65501" x="2974975" y="6288088"/>
          <p14:tracePt t="65521" x="2965450" y="6288088"/>
          <p14:tracePt t="65541" x="2957513" y="6288088"/>
          <p14:tracePt t="65562" x="2949575" y="6288088"/>
          <p14:tracePt t="65581" x="2940050" y="6288088"/>
          <p14:tracePt t="65611" x="2932113" y="6288088"/>
          <p14:tracePt t="65622" x="2922588" y="6288088"/>
          <p14:tracePt t="65672" x="2914650" y="6288088"/>
          <p14:tracePt t="65844" x="2922588" y="6288088"/>
          <p14:tracePt t="65864" x="2932113" y="6288088"/>
          <p14:tracePt t="66459" x="2906713" y="6254750"/>
          <p14:tracePt t="66469" x="2805113" y="6110288"/>
          <p14:tracePt t="66479" x="2557463" y="5788025"/>
          <p14:tracePt t="66490" x="2319338" y="5524500"/>
          <p14:tracePt t="66499" x="2116138" y="5276850"/>
          <p14:tracePt t="66510" x="1928813" y="5064125"/>
          <p14:tracePt t="66519" x="1776413" y="4878388"/>
          <p14:tracePt t="66529" x="1639888" y="4741863"/>
          <p14:tracePt t="66542" x="1538288" y="4640263"/>
          <p14:tracePt t="66549" x="1427163" y="4529138"/>
          <p14:tracePt t="66560" x="1333500" y="4435475"/>
          <p14:tracePt t="66570" x="1249363" y="4341813"/>
          <p14:tracePt t="66580" x="1173163" y="4265613"/>
          <p14:tracePt t="66591" x="1112838" y="4181475"/>
          <p14:tracePt t="66600" x="1054100" y="4121150"/>
          <p14:tracePt t="66611" x="1011238" y="4070350"/>
          <p14:tracePt t="66622" x="993775" y="4027488"/>
          <p14:tracePt t="66630" x="977900" y="4011613"/>
          <p14:tracePt t="66642" x="968375" y="4002088"/>
          <p14:tracePt t="66651" x="960438" y="3986213"/>
          <p14:tracePt t="67780" x="952500" y="3976688"/>
          <p14:tracePt t="67791" x="942975" y="3960813"/>
          <p14:tracePt t="67801" x="935038" y="3943350"/>
          <p14:tracePt t="67810" x="917575" y="3925888"/>
          <p14:tracePt t="67821" x="900113" y="3908425"/>
          <p14:tracePt t="67830" x="874713" y="3883025"/>
          <p14:tracePt t="67840" x="849313" y="3857625"/>
          <p14:tracePt t="67851" x="823913" y="3816350"/>
          <p14:tracePt t="67861" x="781050" y="3763963"/>
          <p14:tracePt t="67873" x="730250" y="3705225"/>
          <p14:tracePt t="67881" x="663575" y="3611563"/>
          <p14:tracePt t="67892" x="595313" y="3509963"/>
          <p14:tracePt t="67901" x="492125" y="3398838"/>
          <p14:tracePt t="67912" x="400050" y="3279775"/>
          <p14:tracePt t="67926" x="271463" y="3119438"/>
          <p14:tracePt t="67932" x="169863" y="3000375"/>
          <p14:tracePt t="67942" x="68263" y="2871788"/>
          <p14:tracePt t="69454" x="1274763" y="1019175"/>
          <p14:tracePt t="69454" x="1920875" y="1079500"/>
          <p14:tracePt t="69454" x="2022475" y="1104900"/>
          <p14:tracePt t="69454" x="2200275" y="1130300"/>
          <p14:tracePt t="69454" x="2422525" y="1173163"/>
          <p14:tracePt t="69454" x="2643188" y="1206500"/>
          <p14:tracePt t="69454" x="2686050" y="1206500"/>
          <p14:tracePt t="69454" x="2897188" y="1155700"/>
          <p14:tracePt t="69454" x="3492500" y="1028700"/>
          <p14:tracePt t="69454" x="4257675" y="849313"/>
          <p14:tracePt t="69454" x="5106988" y="714375"/>
          <p14:tracePt t="69454" x="5983288" y="646113"/>
          <p14:tracePt t="69454" x="6237288" y="646113"/>
          <p14:tracePt t="69454" x="6696075" y="646113"/>
          <p14:tracePt t="69454" x="7291388" y="714375"/>
          <p14:tracePt t="69454" x="7835900" y="866775"/>
          <p14:tracePt t="69454" x="8269288" y="985838"/>
          <p14:tracePt t="69454" x="8558213" y="1069975"/>
          <p14:tracePt t="69454" x="8702675" y="1112838"/>
          <p14:tracePt t="69454" x="8778875" y="1163638"/>
          <p14:tracePt t="69454" x="8786813" y="1147763"/>
          <p14:tracePt t="69454" x="8829675" y="1087438"/>
          <p14:tracePt t="69454" x="9058275" y="892175"/>
        </p14:tracePtLst>
      </p14:laserTraceLst>
    </p:ext>
  </p:extLs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Activation of enzymes called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caspases</a:t>
            </a:r>
            <a:endParaRPr lang="en-US" sz="2400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Two distinct pathways can lead to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caspase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activation: </a:t>
            </a:r>
          </a:p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1) The mitochondrial pathway</a:t>
            </a:r>
          </a:p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2) The death receptor pathway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Mechanisms of Apoptosis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5770"/>
    </mc:Choice>
    <mc:Fallback xmlns="">
      <p:transition spd="slow" advTm="35770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 bwMode="auto">
          <a:xfrm>
            <a:off x="3505200" y="1481138"/>
            <a:ext cx="5181600" cy="4843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en-US" dirty="0"/>
            </a:br>
            <a:r>
              <a:rPr lang="en-US" dirty="0"/>
              <a:t>Mitochondrial (intrinsic) </a:t>
            </a:r>
          </a:p>
        </p:txBody>
      </p:sp>
      <p:sp>
        <p:nvSpPr>
          <p:cNvPr id="5" name="Rectangle 4"/>
          <p:cNvSpPr/>
          <p:nvPr/>
        </p:nvSpPr>
        <p:spPr>
          <a:xfrm>
            <a:off x="533400" y="1676400"/>
            <a:ext cx="297180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Responsible for apoptosis in most  physiologic and pathologic situations</a:t>
            </a:r>
          </a:p>
          <a:p>
            <a:endParaRPr lang="en-US" dirty="0"/>
          </a:p>
          <a:p>
            <a:r>
              <a:rPr lang="en-US" dirty="0"/>
              <a:t>Bcl2 family of proteins control mitochondrial membrane permeability</a:t>
            </a:r>
          </a:p>
          <a:p>
            <a:endParaRPr lang="en-US" dirty="0"/>
          </a:p>
          <a:p>
            <a:r>
              <a:rPr lang="en-US" dirty="0"/>
              <a:t>Bcl2 </a:t>
            </a:r>
            <a:r>
              <a:rPr lang="en-US" dirty="0" err="1"/>
              <a:t>antiapoptotic</a:t>
            </a:r>
            <a:endParaRPr lang="en-US" dirty="0"/>
          </a:p>
          <a:p>
            <a:r>
              <a:rPr lang="en-US" dirty="0" err="1"/>
              <a:t>Bax</a:t>
            </a:r>
            <a:r>
              <a:rPr lang="en-US" dirty="0"/>
              <a:t>/</a:t>
            </a:r>
            <a:r>
              <a:rPr lang="en-US" dirty="0" err="1"/>
              <a:t>Bak</a:t>
            </a:r>
            <a:r>
              <a:rPr lang="en-US" dirty="0"/>
              <a:t> </a:t>
            </a:r>
            <a:r>
              <a:rPr lang="en-US" dirty="0" err="1"/>
              <a:t>proapoptotic</a:t>
            </a:r>
            <a:endParaRPr lang="en-US" dirty="0"/>
          </a:p>
          <a:p>
            <a:r>
              <a:rPr lang="en-US" dirty="0"/>
              <a:t>BH3 sensors</a:t>
            </a:r>
          </a:p>
          <a:p>
            <a:endParaRPr lang="en-US" dirty="0"/>
          </a:p>
          <a:p>
            <a:r>
              <a:rPr lang="en-US" dirty="0" err="1"/>
              <a:t>Cytochrome</a:t>
            </a:r>
            <a:r>
              <a:rPr lang="en-US" dirty="0"/>
              <a:t> c activates caspase-9</a:t>
            </a:r>
          </a:p>
          <a:p>
            <a:endParaRPr lang="en-US" b="1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6997"/>
    </mc:Choice>
    <mc:Fallback xmlns="">
      <p:transition spd="slow" advTm="206997"/>
    </mc:Fallback>
  </mc:AlternateContent>
  <p:extLst>
    <p:ext uri="{3A86A75C-4F4B-4683-9AE1-C65F6400EC91}">
      <p14:laserTraceLst xmlns:p14="http://schemas.microsoft.com/office/powerpoint/2010/main">
        <p14:tracePtLst>
          <p14:tracePt t="87962" x="4087813" y="5413375"/>
          <p14:tracePt t="88212" x="4087813" y="5395913"/>
          <p14:tracePt t="88223" x="4105275" y="5327650"/>
          <p14:tracePt t="88232" x="4138613" y="5183188"/>
          <p14:tracePt t="88242" x="4197350" y="4911725"/>
          <p14:tracePt t="88254" x="4257675" y="4521200"/>
          <p14:tracePt t="88262" x="4333875" y="4130675"/>
          <p14:tracePt t="88274" x="4384675" y="3738563"/>
          <p14:tracePt t="88282" x="4419600" y="3382963"/>
          <p14:tracePt t="88293" x="4460875" y="3051175"/>
          <p14:tracePt t="88304" x="4460875" y="2787650"/>
          <p14:tracePt t="88313" x="4460875" y="2557463"/>
          <p14:tracePt t="88324" x="4460875" y="2354263"/>
          <p14:tracePt t="88333" x="4460875" y="2217738"/>
          <p14:tracePt t="88344" x="4452938" y="2116138"/>
          <p14:tracePt t="88354" x="4445000" y="2030413"/>
          <p14:tracePt t="88363" x="4427538" y="1963738"/>
          <p14:tracePt t="88375" x="4402138" y="1928813"/>
          <p14:tracePt t="88383" x="4394200" y="1911350"/>
          <p14:tracePt t="88394" x="4376738" y="1903413"/>
          <p14:tracePt t="88405" x="4351338" y="1885950"/>
          <p14:tracePt t="88414" x="4316413" y="1885950"/>
          <p14:tracePt t="88646" x="4316413" y="1878013"/>
          <p14:tracePt t="88657" x="4316413" y="1870075"/>
          <p14:tracePt t="88667" x="4316413" y="1860550"/>
          <p14:tracePt t="88677" x="4316413" y="1844675"/>
          <p14:tracePt t="88688" x="4325938" y="1835150"/>
          <p14:tracePt t="88696" x="4359275" y="1819275"/>
          <p14:tracePt t="88708" x="4410075" y="1793875"/>
          <p14:tracePt t="88717" x="4470400" y="1776413"/>
          <p14:tracePt t="88727" x="4513263" y="1766888"/>
          <p14:tracePt t="88740" x="4564063" y="1766888"/>
          <p14:tracePt t="88747" x="4589463" y="1758950"/>
          <p14:tracePt t="88758" x="4614863" y="1751013"/>
          <p14:tracePt t="88769" x="4630738" y="1751013"/>
          <p14:tracePt t="88777" x="4640263" y="1751013"/>
          <p14:tracePt t="88793" x="4657725" y="1741488"/>
          <p14:tracePt t="88799" x="4665663" y="1741488"/>
          <p14:tracePt t="88809" x="4673600" y="1733550"/>
          <p14:tracePt t="88820" x="4673600" y="1716088"/>
          <p14:tracePt t="88828" x="4691063" y="1682750"/>
          <p14:tracePt t="88840" x="4716463" y="1631950"/>
          <p14:tracePt t="88849" x="4716463" y="1581150"/>
          <p14:tracePt t="88860" x="4724400" y="1530350"/>
          <p14:tracePt t="88868" x="4724400" y="1487488"/>
          <p14:tracePt t="88879" x="4724400" y="1462088"/>
          <p14:tracePt t="88890" x="4724400" y="1444625"/>
          <p14:tracePt t="88898" x="4724400" y="1419225"/>
          <p14:tracePt t="88908" x="4724400" y="1393825"/>
          <p14:tracePt t="88920" x="4716463" y="1376363"/>
          <p14:tracePt t="88942" x="4673600" y="1333500"/>
          <p14:tracePt t="88949" x="4614863" y="1300163"/>
          <p14:tracePt t="88960" x="4546600" y="1266825"/>
          <p14:tracePt t="88970" x="4460875" y="1257300"/>
          <p14:tracePt t="88980" x="4368800" y="1257300"/>
          <p14:tracePt t="88990" x="4291013" y="1257300"/>
          <p14:tracePt t="89001" x="4232275" y="1274763"/>
          <p14:tracePt t="89009" x="4181475" y="1292225"/>
          <p14:tracePt t="89024" x="4146550" y="1300163"/>
          <p14:tracePt t="89030" x="4138613" y="1317625"/>
          <p14:tracePt t="89041" x="4121150" y="1317625"/>
          <p14:tracePt t="89051" x="4113213" y="1333500"/>
          <p14:tracePt t="89062" x="4105275" y="1343025"/>
          <p14:tracePt t="89074" x="4105275" y="1350963"/>
          <p14:tracePt t="89081" x="4105275" y="1368425"/>
          <p14:tracePt t="89091" x="4105275" y="1376363"/>
          <p14:tracePt t="89101" x="4105275" y="1393825"/>
          <p14:tracePt t="89112" x="4113213" y="1411288"/>
          <p14:tracePt t="89123" x="4130675" y="1436688"/>
          <p14:tracePt t="89132" x="4146550" y="1452563"/>
          <p14:tracePt t="89143" x="4171950" y="1477963"/>
          <p14:tracePt t="89153" x="4197350" y="1495425"/>
          <p14:tracePt t="89161" x="4214813" y="1520825"/>
          <p14:tracePt t="89174" x="4249738" y="1530350"/>
          <p14:tracePt t="89182" x="4275138" y="1546225"/>
          <p14:tracePt t="89192" x="4300538" y="1555750"/>
          <p14:tracePt t="89203" x="4325938" y="1571625"/>
          <p14:tracePt t="89212" x="4359275" y="1581150"/>
          <p14:tracePt t="89224" x="4376738" y="1597025"/>
          <p14:tracePt t="89232" x="4410075" y="1597025"/>
          <p14:tracePt t="89242" x="4435475" y="1614488"/>
          <p14:tracePt t="89252" x="4470400" y="1622425"/>
          <p14:tracePt t="89262" x="4495800" y="1639888"/>
          <p14:tracePt t="89273" x="4521200" y="1649413"/>
          <p14:tracePt t="89282" x="4572000" y="1665288"/>
          <p14:tracePt t="89292" x="4605338" y="1674813"/>
          <p14:tracePt t="89304" x="4640263" y="1690688"/>
          <p14:tracePt t="89312" x="4673600" y="1700213"/>
          <p14:tracePt t="89323" x="4716463" y="1708150"/>
          <p14:tracePt t="89333" x="4749800" y="1708150"/>
          <p14:tracePt t="89343" x="4784725" y="1708150"/>
          <p14:tracePt t="89355" x="4818063" y="1708150"/>
          <p14:tracePt t="89363" x="4843463" y="1708150"/>
          <p14:tracePt t="89373" x="4868863" y="1708150"/>
          <p14:tracePt t="89383" x="4903788" y="1700213"/>
          <p14:tracePt t="89394" x="4929188" y="1690688"/>
          <p14:tracePt t="89407" x="4954588" y="1674813"/>
          <p14:tracePt t="89414" x="4962525" y="1657350"/>
          <p14:tracePt t="89425" x="4979988" y="1631950"/>
          <p14:tracePt t="89434" x="4997450" y="1614488"/>
          <p14:tracePt t="89444" x="5013325" y="1597025"/>
          <p14:tracePt t="89457" x="5013325" y="1571625"/>
          <p14:tracePt t="89465" x="5022850" y="1538288"/>
          <p14:tracePt t="89475" x="5022850" y="1504950"/>
          <p14:tracePt t="89486" x="5022850" y="1462088"/>
          <p14:tracePt t="89495" x="5022850" y="1419225"/>
          <p14:tracePt t="89507" x="5005388" y="1360488"/>
          <p14:tracePt t="89516" x="4987925" y="1300163"/>
          <p14:tracePt t="89525" x="4946650" y="1249363"/>
          <p14:tracePt t="89536" x="4903788" y="1198563"/>
          <p14:tracePt t="89548" x="4868863" y="1155700"/>
          <p14:tracePt t="89556" x="4818063" y="1112838"/>
          <p14:tracePt t="89566" x="4741863" y="1096963"/>
          <p14:tracePt t="89576" x="4683125" y="1079500"/>
          <p14:tracePt t="89587" x="4597400" y="1079500"/>
          <p14:tracePt t="89596" x="4513263" y="1087438"/>
          <p14:tracePt t="89607" x="4402138" y="1138238"/>
          <p14:tracePt t="89616" x="4316413" y="1189038"/>
          <p14:tracePt t="89628" x="4232275" y="1249363"/>
          <p14:tracePt t="89639" x="4156075" y="1317625"/>
          <p14:tracePt t="89646" x="4105275" y="1368425"/>
          <p14:tracePt t="89658" x="4062413" y="1419225"/>
          <p14:tracePt t="89667" x="4011613" y="1495425"/>
          <p14:tracePt t="89677" x="3976688" y="1571625"/>
          <p14:tracePt t="89691" x="3951288" y="1649413"/>
          <p14:tracePt t="89697" x="3951288" y="1716088"/>
          <p14:tracePt t="89707" x="3951288" y="1793875"/>
          <p14:tracePt t="89717" x="3951288" y="1835150"/>
          <p14:tracePt t="89727" x="3951288" y="1870075"/>
          <p14:tracePt t="89740" x="3951288" y="1885950"/>
          <p14:tracePt t="89748" x="3951288" y="1903413"/>
          <p14:tracePt t="89758" x="3960813" y="1911350"/>
          <p14:tracePt t="89778" x="3968750" y="1911350"/>
          <p14:tracePt t="89941" x="3951288" y="1911350"/>
          <p14:tracePt t="89950" x="3925888" y="1911350"/>
          <p14:tracePt t="89960" x="3908425" y="1911350"/>
          <p14:tracePt t="89972" x="3883025" y="1911350"/>
          <p14:tracePt t="89980" x="3875088" y="1911350"/>
          <p14:tracePt t="89991" x="3849688" y="1911350"/>
          <p14:tracePt t="90000" x="3824288" y="1911350"/>
          <p14:tracePt t="90011" x="3806825" y="1911350"/>
          <p14:tracePt t="90023" x="3781425" y="1911350"/>
          <p14:tracePt t="90031" x="3763963" y="1911350"/>
          <p14:tracePt t="90041" x="3748088" y="1903413"/>
          <p14:tracePt t="90052" x="3748088" y="1895475"/>
          <p14:tracePt t="90061" x="3738563" y="1885950"/>
          <p14:tracePt t="90091" x="3730625" y="1885950"/>
          <p14:tracePt t="90122" x="3730625" y="1878013"/>
          <p14:tracePt t="90142" x="3738563" y="1870075"/>
          <p14:tracePt t="90152" x="3756025" y="1852613"/>
          <p14:tracePt t="90163" x="3773488" y="1844675"/>
          <p14:tracePt t="90173" x="3806825" y="1827213"/>
          <p14:tracePt t="90183" x="3841750" y="1809750"/>
          <p14:tracePt t="90192" x="3892550" y="1801813"/>
          <p14:tracePt t="90206" x="3925888" y="1793875"/>
          <p14:tracePt t="90213" x="3968750" y="1793875"/>
          <p14:tracePt t="90224" x="4002088" y="1793875"/>
          <p14:tracePt t="90233" x="4027488" y="1793875"/>
          <p14:tracePt t="90243" x="4062413" y="1793875"/>
          <p14:tracePt t="90256" x="4087813" y="1793875"/>
          <p14:tracePt t="90264" x="4121150" y="1819275"/>
          <p14:tracePt t="90274" x="4146550" y="1844675"/>
          <p14:tracePt t="90284" x="4171950" y="1860550"/>
          <p14:tracePt t="90293" x="4189413" y="1878013"/>
          <p14:tracePt t="90306" x="4206875" y="1903413"/>
          <p14:tracePt t="90314" x="4232275" y="1920875"/>
          <p14:tracePt t="90324" x="4257675" y="1938338"/>
          <p14:tracePt t="90334" x="4283075" y="1954213"/>
          <p14:tracePt t="90344" x="4308475" y="1971675"/>
          <p14:tracePt t="90356" x="4341813" y="1989138"/>
          <p14:tracePt t="90364" x="4368800" y="1997075"/>
          <p14:tracePt t="90375" x="4402138" y="1997075"/>
          <p14:tracePt t="90385" x="4419600" y="1997075"/>
          <p14:tracePt t="90394" x="4435475" y="1997075"/>
          <p14:tracePt t="90406" x="4452938" y="1997075"/>
          <p14:tracePt t="90415" x="4470400" y="1989138"/>
          <p14:tracePt t="90425" x="4478338" y="1963738"/>
          <p14:tracePt t="90435" x="4486275" y="1885950"/>
          <p14:tracePt t="90445" x="4486275" y="1801813"/>
          <p14:tracePt t="90456" x="4486275" y="1716088"/>
          <p14:tracePt t="90465" x="4460875" y="1614488"/>
          <p14:tracePt t="90475" x="4402138" y="1520825"/>
          <p14:tracePt t="90489" x="4333875" y="1419225"/>
          <p14:tracePt t="90496" x="4265613" y="1333500"/>
          <p14:tracePt t="90506" x="4189413" y="1266825"/>
          <p14:tracePt t="90516" x="4095750" y="1223963"/>
          <p14:tracePt t="90526" x="4037013" y="1189038"/>
          <p14:tracePt t="90539" x="4002088" y="1173163"/>
          <p14:tracePt t="90546" x="3968750" y="1173163"/>
          <p14:tracePt t="90557" x="3943350" y="1173163"/>
          <p14:tracePt t="90566" x="3935413" y="1173163"/>
          <p14:tracePt t="90576" x="3917950" y="1173163"/>
          <p14:tracePt t="90589" x="3908425" y="1173163"/>
          <p14:tracePt t="90607" x="3900488" y="1181100"/>
          <p14:tracePt t="90617" x="3892550" y="1189038"/>
          <p14:tracePt t="90627" x="3875088" y="1206500"/>
          <p14:tracePt t="90638" x="3875088" y="1216025"/>
          <p14:tracePt t="90647" x="3867150" y="1223963"/>
          <p14:tracePt t="90658" x="3857625" y="1231900"/>
          <p14:tracePt t="90668" x="3849688" y="1249363"/>
          <p14:tracePt t="90677" x="3841750" y="1249363"/>
          <p14:tracePt t="90689" x="3832225" y="1257300"/>
          <p14:tracePt t="90698" x="3824288" y="1266825"/>
          <p14:tracePt t="90708" x="3816350" y="1274763"/>
          <p14:tracePt t="90720" x="3806825" y="1282700"/>
          <p14:tracePt t="90727" x="3798888" y="1300163"/>
          <p14:tracePt t="90749" x="3790950" y="1317625"/>
          <p14:tracePt t="90758" x="3773488" y="1343025"/>
          <p14:tracePt t="90769" x="3763963" y="1368425"/>
          <p14:tracePt t="90779" x="3756025" y="1393825"/>
          <p14:tracePt t="90788" x="3756025" y="1452563"/>
          <p14:tracePt t="90799" x="3748088" y="1512888"/>
          <p14:tracePt t="90808" x="3748088" y="1571625"/>
          <p14:tracePt t="90821" x="3748088" y="1631950"/>
          <p14:tracePt t="90829" x="3748088" y="1682750"/>
          <p14:tracePt t="90840" x="3748088" y="1733550"/>
          <p14:tracePt t="90849" x="3763963" y="1784350"/>
          <p14:tracePt t="90859" x="3781425" y="1819275"/>
          <p14:tracePt t="90873" x="3798888" y="1835150"/>
          <p14:tracePt t="90879" x="3816350" y="1860550"/>
          <p14:tracePt t="90891" x="3832225" y="1878013"/>
          <p14:tracePt t="90900" x="3849688" y="1895475"/>
          <p14:tracePt t="90910" x="3867150" y="1920875"/>
          <p14:tracePt t="90922" x="3908425" y="1938338"/>
          <p14:tracePt t="90930" x="3925888" y="1954213"/>
          <p14:tracePt t="90941" x="3951288" y="1971675"/>
          <p14:tracePt t="90951" x="3986213" y="1989138"/>
          <p14:tracePt t="90960" x="4019550" y="1989138"/>
          <p14:tracePt t="90972" x="4052888" y="1989138"/>
          <p14:tracePt t="90981" x="4095750" y="1989138"/>
          <p14:tracePt t="90990" x="4138613" y="1989138"/>
          <p14:tracePt t="91002" x="4181475" y="1989138"/>
          <p14:tracePt t="91011" x="4224338" y="1989138"/>
          <p14:tracePt t="91022" x="4275138" y="1989138"/>
          <p14:tracePt t="91031" x="4300538" y="1989138"/>
          <p14:tracePt t="91041" x="4333875" y="1989138"/>
          <p14:tracePt t="91057" x="4359275" y="1989138"/>
          <p14:tracePt t="91061" x="4384675" y="1989138"/>
          <p14:tracePt t="91073" x="4419600" y="1989138"/>
          <p14:tracePt t="91081" x="4445000" y="1989138"/>
          <p14:tracePt t="91091" x="4478338" y="1989138"/>
          <p14:tracePt t="91106" x="4486275" y="1989138"/>
          <p14:tracePt t="91112" x="4503738" y="1979613"/>
          <p14:tracePt t="91124" x="4513263" y="1979613"/>
          <p14:tracePt t="91133" x="4521200" y="1979613"/>
          <p14:tracePt t="91142" x="4521200" y="1971675"/>
          <p14:tracePt t="91162" x="4529138" y="1971675"/>
          <p14:tracePt t="91203" x="4538663" y="1971675"/>
          <p14:tracePt t="91213" x="4538663" y="1963738"/>
          <p14:tracePt t="91243" x="4538663" y="1954213"/>
          <p14:tracePt t="91254" x="4546600" y="1946275"/>
          <p14:tracePt t="91264" x="4554538" y="1938338"/>
          <p14:tracePt t="91273" x="4554538" y="1920875"/>
          <p14:tracePt t="91285" x="4564063" y="1911350"/>
          <p14:tracePt t="91294" x="4564063" y="1903413"/>
          <p14:tracePt t="91305" x="4572000" y="1885950"/>
          <p14:tracePt t="91315" x="4572000" y="1878013"/>
          <p14:tracePt t="91324" x="4579938" y="1870075"/>
          <p14:tracePt t="91335" x="4579938" y="1852613"/>
          <p14:tracePt t="91344" x="4589463" y="1835150"/>
          <p14:tracePt t="91355" x="4589463" y="1819275"/>
          <p14:tracePt t="91365" x="4589463" y="1793875"/>
          <p14:tracePt t="91374" x="4589463" y="1766888"/>
          <p14:tracePt t="91387" x="4589463" y="1751013"/>
          <p14:tracePt t="91395" x="4579938" y="1733550"/>
          <p14:tracePt t="91406" x="4564063" y="1700213"/>
          <p14:tracePt t="91416" x="4546600" y="1682750"/>
          <p14:tracePt t="91425" x="4529138" y="1657350"/>
          <p14:tracePt t="91436" x="4521200" y="1649413"/>
          <p14:tracePt t="91445" x="4503738" y="1631950"/>
          <p14:tracePt t="91456" x="4478338" y="1614488"/>
          <p14:tracePt t="91465" x="4460875" y="1606550"/>
          <p14:tracePt t="91475" x="4445000" y="1597025"/>
          <p14:tracePt t="91489" x="4427538" y="1589088"/>
          <p14:tracePt t="91496" x="4410075" y="1589088"/>
          <p14:tracePt t="91506" x="4402138" y="1589088"/>
          <p14:tracePt t="91517" x="4394200" y="1589088"/>
          <p14:tracePt t="91526" x="4376738" y="1589088"/>
          <p14:tracePt t="91556" x="4368800" y="1589088"/>
          <p14:tracePt t="91567" x="4359275" y="1589088"/>
          <p14:tracePt t="91607" x="4351338" y="1597025"/>
          <p14:tracePt t="91617" x="4341813" y="1606550"/>
          <p14:tracePt t="91627" x="4341813" y="1622425"/>
          <p14:tracePt t="91639" x="4333875" y="1631950"/>
          <p14:tracePt t="91658" x="4333875" y="1649413"/>
          <p14:tracePt t="91669" x="4325938" y="1657350"/>
          <p14:tracePt t="91678" x="4325938" y="1665288"/>
          <p14:tracePt t="91689" x="4316413" y="1674813"/>
          <p14:tracePt t="91698" x="4308475" y="1682750"/>
          <p14:tracePt t="91708" x="4300538" y="1700213"/>
          <p14:tracePt t="91720" x="4300538" y="1725613"/>
          <p14:tracePt t="91728" x="4300538" y="1733550"/>
          <p14:tracePt t="91740" x="4300538" y="1751013"/>
          <p14:tracePt t="91748" x="4300538" y="1766888"/>
          <p14:tracePt t="91759" x="4300538" y="1776413"/>
          <p14:tracePt t="91772" x="4300538" y="1793875"/>
          <p14:tracePt t="91778" x="4300538" y="1801813"/>
          <p14:tracePt t="91789" x="4300538" y="1819275"/>
          <p14:tracePt t="91800" x="4300538" y="1844675"/>
          <p14:tracePt t="91809" x="4300538" y="1870075"/>
          <p14:tracePt t="91820" x="4316413" y="1911350"/>
          <p14:tracePt t="91830" x="4341813" y="1946275"/>
          <p14:tracePt t="91840" x="4368800" y="1979613"/>
          <p14:tracePt t="91852" x="4394200" y="2022475"/>
          <p14:tracePt t="91859" x="4435475" y="2055813"/>
          <p14:tracePt t="91871" x="4486275" y="2090738"/>
          <p14:tracePt t="91879" x="4564063" y="2133600"/>
          <p14:tracePt t="91890" x="4622800" y="2166938"/>
          <p14:tracePt t="91901" x="4683125" y="2174875"/>
          <p14:tracePt t="91910" x="4733925" y="2192338"/>
          <p14:tracePt t="91920" x="4767263" y="2200275"/>
          <p14:tracePt t="91940" x="4818063" y="2209800"/>
          <p14:tracePt t="91954" x="4843463" y="2209800"/>
          <p14:tracePt t="91961" x="4860925" y="2217738"/>
          <p14:tracePt t="91972" x="4878388" y="2217738"/>
          <p14:tracePt t="91981" x="4894263" y="2217738"/>
          <p14:tracePt t="91991" x="4919663" y="2217738"/>
          <p14:tracePt t="92005" x="4929188" y="2217738"/>
          <p14:tracePt t="92011" x="4946650" y="2217738"/>
          <p14:tracePt t="92031" x="4962525" y="2217738"/>
          <p14:tracePt t="92041" x="4972050" y="2217738"/>
          <p14:tracePt t="92054" x="4979988" y="2217738"/>
          <p14:tracePt t="92061" x="4997450" y="2217738"/>
          <p14:tracePt t="92072" x="5013325" y="2217738"/>
          <p14:tracePt t="92084" x="5022850" y="2209800"/>
          <p14:tracePt t="92092" x="5030788" y="2200275"/>
          <p14:tracePt t="92104" x="5048250" y="2192338"/>
          <p14:tracePt t="92113" x="5064125" y="2159000"/>
          <p14:tracePt t="92123" x="5073650" y="2108200"/>
          <p14:tracePt t="92134" x="5081588" y="2065338"/>
          <p14:tracePt t="92142" x="5091113" y="2022475"/>
          <p14:tracePt t="92154" x="5099050" y="1971675"/>
          <p14:tracePt t="92162" x="5106988" y="1946275"/>
          <p14:tracePt t="92173" x="5106988" y="1928813"/>
          <p14:tracePt t="98533" x="5106988" y="1920875"/>
          <p14:tracePt t="98554" x="5106988" y="1911350"/>
          <p14:tracePt t="98614" x="5106988" y="1920875"/>
          <p14:tracePt t="98624" x="5106988" y="1928813"/>
          <p14:tracePt t="98634" x="5106988" y="1954213"/>
          <p14:tracePt t="98645" x="5106988" y="1989138"/>
          <p14:tracePt t="98654" x="5106988" y="2022475"/>
          <p14:tracePt t="98665" x="5081588" y="2082800"/>
          <p14:tracePt t="98676" x="5064125" y="2133600"/>
          <p14:tracePt t="98685" x="5056188" y="2174875"/>
          <p14:tracePt t="98698" x="5038725" y="2209800"/>
          <p14:tracePt t="98705" x="5022850" y="2235200"/>
          <p14:tracePt t="98716" x="5013325" y="2252663"/>
          <p14:tracePt t="98725" x="5005388" y="2260600"/>
          <p14:tracePt t="98735" x="4987925" y="2278063"/>
          <p14:tracePt t="98748" x="4972050" y="2286000"/>
          <p14:tracePt t="98755" x="4946650" y="2303463"/>
          <p14:tracePt t="98766" x="4919663" y="2311400"/>
          <p14:tracePt t="98776" x="4903788" y="2319338"/>
          <p14:tracePt t="98785" x="4878388" y="2319338"/>
          <p14:tracePt t="98797" x="4852988" y="2319338"/>
          <p14:tracePt t="98805" x="4843463" y="2319338"/>
          <p14:tracePt t="98816" x="4818063" y="2319338"/>
          <p14:tracePt t="98826" x="4810125" y="2319338"/>
          <p14:tracePt t="98836" x="4792663" y="2319338"/>
          <p14:tracePt t="98849" x="4775200" y="2311400"/>
          <p14:tracePt t="98856" x="4759325" y="2293938"/>
          <p14:tracePt t="98866" x="4749800" y="2286000"/>
          <p14:tracePt t="98877" x="4733925" y="2268538"/>
          <p14:tracePt t="98886" x="4724400" y="2243138"/>
          <p14:tracePt t="98897" x="4716463" y="2209800"/>
          <p14:tracePt t="98906" x="4716463" y="2184400"/>
          <p14:tracePt t="98917" x="4716463" y="2159000"/>
          <p14:tracePt t="98935" x="4716463" y="2133600"/>
          <p14:tracePt t="98937" x="4716463" y="2116138"/>
          <p14:tracePt t="98948" x="4724400" y="2098675"/>
          <p14:tracePt t="98957" x="4733925" y="2082800"/>
          <p14:tracePt t="98968" x="4733925" y="2065338"/>
          <p14:tracePt t="98980" x="4759325" y="2055813"/>
          <p14:tracePt t="98988" x="4775200" y="2039938"/>
          <p14:tracePt t="98998" x="4802188" y="2039938"/>
          <p14:tracePt t="99009" x="4843463" y="2039938"/>
          <p14:tracePt t="99017" x="4886325" y="2039938"/>
          <p14:tracePt t="99032" x="4946650" y="2055813"/>
          <p14:tracePt t="99038" x="4997450" y="2073275"/>
          <p14:tracePt t="99048" x="5048250" y="2116138"/>
          <p14:tracePt t="99058" x="5099050" y="2184400"/>
          <p14:tracePt t="99068" x="5157788" y="2278063"/>
          <p14:tracePt t="99081" x="5200650" y="2379663"/>
          <p14:tracePt t="99089" x="5226050" y="2481263"/>
          <p14:tracePt t="99099" x="5235575" y="2549525"/>
          <p14:tracePt t="99109" x="5235575" y="2625725"/>
          <p14:tracePt t="99119" x="5226050" y="2686050"/>
          <p14:tracePt t="99130" x="5192713" y="2736850"/>
          <p14:tracePt t="99139" x="5141913" y="2787650"/>
          <p14:tracePt t="99150" x="5081588" y="2838450"/>
          <p14:tracePt t="99160" x="5005388" y="2889250"/>
          <p14:tracePt t="99169" x="4919663" y="2932113"/>
          <p14:tracePt t="99180" x="4852988" y="2932113"/>
          <p14:tracePt t="99189" x="4784725" y="2932113"/>
          <p14:tracePt t="99200" x="4724400" y="2932113"/>
          <p14:tracePt t="99211" x="4673600" y="2914650"/>
          <p14:tracePt t="99220" x="4640263" y="2889250"/>
          <p14:tracePt t="99230" x="4605338" y="2863850"/>
          <p14:tracePt t="99240" x="4572000" y="2830513"/>
          <p14:tracePt t="99252" x="4554538" y="2805113"/>
          <p14:tracePt t="99264" x="4546600" y="2778125"/>
          <p14:tracePt t="99270" x="4546600" y="2752725"/>
          <p14:tracePt t="99283" x="4538663" y="2744788"/>
          <p14:tracePt t="99291" x="4538663" y="2727325"/>
          <p14:tracePt t="99301" x="4538663" y="2719388"/>
          <p14:tracePt t="99321" x="4538663" y="2711450"/>
          <p14:tracePt t="99332" x="4564063" y="2701925"/>
          <p14:tracePt t="99343" x="4597400" y="2693988"/>
          <p14:tracePt t="99351" x="4630738" y="2686050"/>
          <p14:tracePt t="99363" x="4648200" y="2686050"/>
          <p14:tracePt t="99371" x="4683125" y="2686050"/>
          <p14:tracePt t="99382" x="4708525" y="2693988"/>
          <p14:tracePt t="99392" x="4724400" y="2711450"/>
          <p14:tracePt t="99414" x="4741863" y="2736850"/>
          <p14:tracePt t="99422" x="4749800" y="2770188"/>
          <p14:tracePt t="99432" x="4749800" y="2813050"/>
          <p14:tracePt t="99443" x="4749800" y="2855913"/>
          <p14:tracePt t="99452" x="4749800" y="2897188"/>
          <p14:tracePt t="99463" x="4741863" y="2949575"/>
          <p14:tracePt t="99473" x="4708525" y="2982913"/>
          <p14:tracePt t="99482" x="4691063" y="3008313"/>
          <p14:tracePt t="99497" x="4648200" y="3033713"/>
          <p14:tracePt t="99502" x="4605338" y="3059113"/>
          <p14:tracePt t="99513" x="4554538" y="3059113"/>
          <p14:tracePt t="99524" x="4503738" y="3059113"/>
          <p14:tracePt t="99535" x="4435475" y="3025775"/>
          <p14:tracePt t="99547" x="4384675" y="2957513"/>
          <p14:tracePt t="99553" x="4300538" y="2778125"/>
          <p14:tracePt t="99565" x="4232275" y="2473325"/>
          <p14:tracePt t="99573" x="4232275" y="2149475"/>
          <p14:tracePt t="99584" x="4275138" y="1870075"/>
          <p14:tracePt t="99597" x="4351338" y="1639888"/>
          <p14:tracePt t="99603" x="4427538" y="1495425"/>
          <p14:tracePt t="99615" x="4495800" y="1411288"/>
          <p14:tracePt t="99624" x="4589463" y="1350963"/>
          <p14:tracePt t="99634" x="4708525" y="1317625"/>
          <p14:tracePt t="99648" x="4818063" y="1317625"/>
          <p14:tracePt t="99654" x="4946650" y="1350963"/>
          <p14:tracePt t="99665" x="5073650" y="1452563"/>
          <p14:tracePt t="99675" x="5192713" y="1581150"/>
          <p14:tracePt t="99684" x="5362575" y="1844675"/>
          <p14:tracePt t="99696" x="5489575" y="2065338"/>
          <p14:tracePt t="99705" x="5608638" y="2268538"/>
          <p14:tracePt t="99716" x="5676900" y="2397125"/>
          <p14:tracePt t="99726" x="5727700" y="2516188"/>
          <p14:tracePt t="99736" x="5753100" y="2617788"/>
          <p14:tracePt t="99746" x="5778500" y="2711450"/>
          <p14:tracePt t="99756" x="5778500" y="2778125"/>
          <p14:tracePt t="99765" x="5778500" y="2820988"/>
          <p14:tracePt t="99775" x="5778500" y="2863850"/>
          <p14:tracePt t="99786" x="5770563" y="2897188"/>
          <p14:tracePt t="99796" x="5727700" y="2932113"/>
          <p14:tracePt t="99805" x="5668963" y="2974975"/>
          <p14:tracePt t="99817" x="5565775" y="3008313"/>
          <p14:tracePt t="99829" x="5446713" y="3008313"/>
          <p14:tracePt t="99836" x="5319713" y="3008313"/>
          <p14:tracePt t="99847" x="5208588" y="2957513"/>
          <p14:tracePt t="99857" x="5099050" y="2897188"/>
          <p14:tracePt t="99867" x="5005388" y="2805113"/>
          <p14:tracePt t="99879" x="4929188" y="2693988"/>
          <p14:tracePt t="99886" x="4868863" y="2582863"/>
          <p14:tracePt t="99898" x="4818063" y="2430463"/>
          <p14:tracePt t="99907" x="4792663" y="2243138"/>
          <p14:tracePt t="99917" x="4792663" y="2005013"/>
          <p14:tracePt t="99930" x="4843463" y="1809750"/>
          <p14:tracePt t="99949" x="5005388" y="1538288"/>
          <p14:tracePt t="99958" x="5073650" y="1462088"/>
          <p14:tracePt t="99967" x="5149850" y="1393825"/>
          <p14:tracePt t="99981" x="5243513" y="1360488"/>
          <p14:tracePt t="99988" x="5286375" y="1360488"/>
          <p14:tracePt t="99999" x="5345113" y="1360488"/>
          <p14:tracePt t="100009" x="5380038" y="1385888"/>
          <p14:tracePt t="100018" x="5421313" y="1436688"/>
          <p14:tracePt t="100030" x="5481638" y="1555750"/>
          <p14:tracePt t="100039" x="5540375" y="1708150"/>
          <p14:tracePt t="100049" x="5591175" y="1852613"/>
          <p14:tracePt t="100061" x="5616575" y="1997075"/>
          <p14:tracePt t="100070" x="5626100" y="2124075"/>
          <p14:tracePt t="100079" x="5626100" y="2227263"/>
          <p14:tracePt t="100089" x="5626100" y="2328863"/>
          <p14:tracePt t="100098" x="5616575" y="2430463"/>
          <p14:tracePt t="100110" x="5591175" y="2498725"/>
          <p14:tracePt t="100119" x="5565775" y="2549525"/>
          <p14:tracePt t="100130" x="5532438" y="2600325"/>
          <p14:tracePt t="100140" x="5507038" y="2625725"/>
          <p14:tracePt t="100149" x="5472113" y="2643188"/>
          <p14:tracePt t="100163" x="5430838" y="2643188"/>
          <p14:tracePt t="100169" x="5387975" y="2643188"/>
          <p14:tracePt t="100181" x="5362575" y="2643188"/>
          <p14:tracePt t="102726" x="5345113" y="2643188"/>
          <p14:tracePt t="102736" x="5327650" y="2633663"/>
          <p14:tracePt t="102747" x="5302250" y="2633663"/>
          <p14:tracePt t="102756" x="5251450" y="2633663"/>
          <p14:tracePt t="102766" x="5175250" y="2660650"/>
          <p14:tracePt t="102777" x="5081588" y="2701925"/>
          <p14:tracePt t="102787" x="4987925" y="2762250"/>
          <p14:tracePt t="102796" x="4868863" y="2846388"/>
          <p14:tracePt t="102807" x="4733925" y="2932113"/>
          <p14:tracePt t="102817" x="4630738" y="3008313"/>
          <p14:tracePt t="102827" x="4538663" y="3051175"/>
          <p14:tracePt t="102838" x="4470400" y="3094038"/>
          <p14:tracePt t="102847" x="4427538" y="3119438"/>
          <p14:tracePt t="102862" x="4402138" y="3127375"/>
          <p14:tracePt t="102868" x="4384675" y="3135313"/>
          <p14:tracePt t="102878" x="4376738" y="3144838"/>
          <p14:tracePt t="102938" x="4394200" y="3144838"/>
          <p14:tracePt t="102948" x="4445000" y="3144838"/>
          <p14:tracePt t="102959" x="4503738" y="3144838"/>
          <p14:tracePt t="102968" x="4579938" y="3127375"/>
          <p14:tracePt t="102978" x="4657725" y="3094038"/>
          <p14:tracePt t="102989" x="4733925" y="3067050"/>
          <p14:tracePt t="102998" x="4784725" y="3025775"/>
          <p14:tracePt t="103011" x="4818063" y="2982913"/>
          <p14:tracePt t="103019" x="4868863" y="2922588"/>
          <p14:tracePt t="103029" x="4903788" y="2846388"/>
          <p14:tracePt t="103039" x="4937125" y="2752725"/>
          <p14:tracePt t="103049" x="4937125" y="2668588"/>
          <p14:tracePt t="103060" x="4937125" y="2608263"/>
          <p14:tracePt t="103069" x="4919663" y="2549525"/>
          <p14:tracePt t="103079" x="4903788" y="2516188"/>
          <p14:tracePt t="103092" x="4860925" y="2473325"/>
          <p14:tracePt t="103099" x="4827588" y="2447925"/>
          <p14:tracePt t="103110" x="4759325" y="2413000"/>
          <p14:tracePt t="103121" x="4699000" y="2397125"/>
          <p14:tracePt t="103130" x="4640263" y="2387600"/>
          <p14:tracePt t="103143" x="4572000" y="2387600"/>
          <p14:tracePt t="103150" x="4521200" y="2387600"/>
          <p14:tracePt t="103161" x="4478338" y="2387600"/>
          <p14:tracePt t="103170" x="4427538" y="2387600"/>
          <p14:tracePt t="103181" x="4394200" y="2387600"/>
          <p14:tracePt t="103193" x="4368800" y="2387600"/>
          <p14:tracePt t="103201" x="4341813" y="2387600"/>
          <p14:tracePt t="103211" x="4325938" y="2387600"/>
          <p14:tracePt t="103221" x="4308475" y="2397125"/>
          <p14:tracePt t="103232" x="4291013" y="2405063"/>
          <p14:tracePt t="103332" x="4308475" y="2413000"/>
          <p14:tracePt t="103342" x="4351338" y="2422525"/>
          <p14:tracePt t="103352" x="4402138" y="2430463"/>
          <p14:tracePt t="103362" x="4435475" y="2438400"/>
          <p14:tracePt t="103373" x="4460875" y="2438400"/>
          <p14:tracePt t="103382" x="4495800" y="2438400"/>
          <p14:tracePt t="103394" x="4521200" y="2438400"/>
          <p14:tracePt t="103404" x="4546600" y="2438400"/>
          <p14:tracePt t="103413" x="4564063" y="2413000"/>
          <p14:tracePt t="103427" x="4579938" y="2379663"/>
          <p14:tracePt t="103433" x="4614863" y="2319338"/>
          <p14:tracePt t="103443" x="4648200" y="2243138"/>
          <p14:tracePt t="103453" x="4657725" y="2166938"/>
          <p14:tracePt t="103463" x="4657725" y="2116138"/>
          <p14:tracePt t="103476" x="4657725" y="2082800"/>
          <p14:tracePt t="103483" x="4648200" y="2047875"/>
          <p14:tracePt t="103494" x="4640263" y="2022475"/>
          <p14:tracePt t="103504" x="4630738" y="2005013"/>
          <p14:tracePt t="103514" x="4605338" y="1989138"/>
          <p14:tracePt t="103526" x="4572000" y="1971675"/>
          <p14:tracePt t="103534" x="4538663" y="1971675"/>
          <p14:tracePt t="103545" x="4495800" y="1971675"/>
          <p14:tracePt t="103555" x="4452938" y="1971675"/>
          <p14:tracePt t="103564" x="4384675" y="1979613"/>
          <p14:tracePt t="103576" x="4351338" y="2014538"/>
          <p14:tracePt t="103585" x="4308475" y="2055813"/>
          <p14:tracePt t="103595" x="4257675" y="2124075"/>
          <p14:tracePt t="103605" x="4214813" y="2209800"/>
          <p14:tracePt t="103615" x="4189413" y="2286000"/>
          <p14:tracePt t="103627" x="4171950" y="2371725"/>
          <p14:tracePt t="103635" x="4171950" y="2473325"/>
          <p14:tracePt t="103645" x="4171950" y="2574925"/>
          <p14:tracePt t="103656" x="4189413" y="2660650"/>
          <p14:tracePt t="103665" x="4265613" y="2770188"/>
          <p14:tracePt t="103676" x="4316413" y="2846388"/>
          <p14:tracePt t="103685" x="4384675" y="2922588"/>
          <p14:tracePt t="103695" x="4460875" y="2982913"/>
          <p14:tracePt t="103710" x="4546600" y="3025775"/>
          <p14:tracePt t="103715" x="4605338" y="3059113"/>
          <p14:tracePt t="103726" x="4648200" y="3067050"/>
          <p14:tracePt t="103737" x="4683125" y="3076575"/>
          <p14:tracePt t="103746" x="4716463" y="3076575"/>
          <p14:tracePt t="103761" x="4749800" y="3076575"/>
          <p14:tracePt t="103766" x="4767263" y="3076575"/>
          <p14:tracePt t="103777" x="4792663" y="3059113"/>
          <p14:tracePt t="103788" x="4810125" y="3033713"/>
          <p14:tracePt t="103797" x="4835525" y="2974975"/>
          <p14:tracePt t="103809" x="4860925" y="2906713"/>
          <p14:tracePt t="103817" x="4886325" y="2813050"/>
          <p14:tracePt t="103828" x="4894263" y="2711450"/>
          <p14:tracePt t="103838" x="4894263" y="2600325"/>
          <p14:tracePt t="103847" x="4894263" y="2489200"/>
          <p14:tracePt t="103859" x="4878388" y="2387600"/>
          <p14:tracePt t="103867" x="4843463" y="2286000"/>
          <p14:tracePt t="103877" x="4802188" y="2192338"/>
          <p14:tracePt t="103888" x="4759325" y="2116138"/>
          <p14:tracePt t="103898" x="4708525" y="2073275"/>
          <p14:tracePt t="103910" x="4657725" y="2022475"/>
          <p14:tracePt t="103918" x="4589463" y="1989138"/>
          <p14:tracePt t="103928" x="4529138" y="1979613"/>
          <p14:tracePt t="103940" x="4470400" y="1979613"/>
          <p14:tracePt t="103948" x="4427538" y="1997075"/>
          <p14:tracePt t="103959" x="4376738" y="2014538"/>
          <p14:tracePt t="103969" x="4351338" y="2065338"/>
          <p14:tracePt t="103978" x="4308475" y="2124075"/>
          <p14:tracePt t="103993" x="4275138" y="2200275"/>
          <p14:tracePt t="103999" x="4257675" y="2303463"/>
          <p14:tracePt t="104010" x="4257675" y="2387600"/>
          <p14:tracePt t="104019" x="4257675" y="2473325"/>
          <p14:tracePt t="104029" x="4283075" y="2549525"/>
          <p14:tracePt t="104042" x="4325938" y="2625725"/>
          <p14:tracePt t="104050" x="4368800" y="2660650"/>
          <p14:tracePt t="104060" x="4419600" y="2719388"/>
          <p14:tracePt t="104069" x="4495800" y="2762250"/>
          <p14:tracePt t="104080" x="4554538" y="2778125"/>
          <p14:tracePt t="104092" x="4622800" y="2805113"/>
          <p14:tracePt t="104100" x="4665663" y="2805113"/>
          <p14:tracePt t="104111" x="4683125" y="2805113"/>
          <p14:tracePt t="104121" x="4708525" y="2795588"/>
          <p14:tracePt t="104130" x="4724400" y="2778125"/>
          <p14:tracePt t="104142" x="4741863" y="2744788"/>
          <p14:tracePt t="104150" x="4775200" y="2668588"/>
          <p14:tracePt t="104161" x="4792663" y="2592388"/>
          <p14:tracePt t="104172" x="4792663" y="2498725"/>
          <p14:tracePt t="104180" x="4792663" y="2397125"/>
          <p14:tracePt t="104193" x="4792663" y="2311400"/>
          <p14:tracePt t="104201" x="4767263" y="2235200"/>
          <p14:tracePt t="104210" x="4749800" y="2174875"/>
          <p14:tracePt t="104221" x="4724400" y="2133600"/>
          <p14:tracePt t="104231" x="4708525" y="2116138"/>
          <p14:tracePt t="104242" x="4673600" y="2098675"/>
          <p14:tracePt t="104261" x="4605338" y="2090738"/>
          <p14:tracePt t="104275" x="4564063" y="2090738"/>
          <p14:tracePt t="104282" x="4538663" y="2108200"/>
          <p14:tracePt t="104292" x="4513263" y="2149475"/>
          <p14:tracePt t="104302" x="4470400" y="2243138"/>
          <p14:tracePt t="104312" x="4445000" y="2344738"/>
          <p14:tracePt t="104325" x="4435475" y="2473325"/>
          <p14:tracePt t="104332" x="4435475" y="2582863"/>
          <p14:tracePt t="104343" x="4435475" y="2686050"/>
          <p14:tracePt t="104354" x="4445000" y="2770188"/>
          <p14:tracePt t="104363" x="4486275" y="2846388"/>
          <p14:tracePt t="104374" x="4529138" y="2897188"/>
          <p14:tracePt t="104382" x="4579938" y="2957513"/>
          <p14:tracePt t="104394" x="4630738" y="2990850"/>
          <p14:tracePt t="104404" x="4699000" y="3016250"/>
          <p14:tracePt t="104413" x="4733925" y="3033713"/>
          <p14:tracePt t="104425" x="4749800" y="3041650"/>
          <p14:tracePt t="104434" x="4775200" y="3041650"/>
          <p14:tracePt t="104443" x="4792663" y="3041650"/>
          <p14:tracePt t="104474" x="4792663" y="3033713"/>
          <p14:tracePt t="104484" x="4792663" y="3016250"/>
          <p14:tracePt t="104494" x="4792663" y="2974975"/>
          <p14:tracePt t="104504" x="4792663" y="2914650"/>
          <p14:tracePt t="104514" x="4792663" y="2863850"/>
          <p14:tracePt t="104525" x="4767263" y="2820988"/>
          <p14:tracePt t="104535" x="4749800" y="2778125"/>
          <p14:tracePt t="104544" x="4733925" y="2770188"/>
          <p14:tracePt t="104555" x="4716463" y="2752725"/>
          <p14:tracePt t="104564" x="4699000" y="2736850"/>
          <p14:tracePt t="104575" x="4691063" y="2727325"/>
          <p14:tracePt t="104585" x="4673600" y="2727325"/>
          <p14:tracePt t="104595" x="4665663" y="2727325"/>
          <p14:tracePt t="104626" x="4665663" y="2744788"/>
          <p14:tracePt t="104635" x="4665663" y="2805113"/>
          <p14:tracePt t="104645" x="4665663" y="2846388"/>
          <p14:tracePt t="104658" x="4665663" y="2889250"/>
          <p14:tracePt t="104666" x="4665663" y="2922588"/>
          <p14:tracePt t="104676" x="4673600" y="2949575"/>
          <p14:tracePt t="104999" x="4665663" y="2965450"/>
          <p14:tracePt t="105009" x="4630738" y="3016250"/>
          <p14:tracePt t="105020" x="4589463" y="3109913"/>
          <p14:tracePt t="105029" x="4521200" y="3297238"/>
          <p14:tracePt t="105042" x="4452938" y="3578225"/>
          <p14:tracePt t="105049" x="4384675" y="3841750"/>
          <p14:tracePt t="105060" x="4359275" y="4052888"/>
          <p14:tracePt t="105070" x="4359275" y="4214813"/>
          <p14:tracePt t="105079" x="4359275" y="4384675"/>
          <p14:tracePt t="105091" x="4359275" y="4521200"/>
          <p14:tracePt t="105100" x="4368800" y="4622800"/>
          <p14:tracePt t="105110" x="4402138" y="4691063"/>
          <p14:tracePt t="105123" x="4445000" y="4724400"/>
          <p14:tracePt t="105130" x="4503738" y="4759325"/>
          <p14:tracePt t="105142" x="4589463" y="4775200"/>
          <p14:tracePt t="105150" x="4708525" y="4775200"/>
          <p14:tracePt t="105160" x="4818063" y="4749800"/>
          <p14:tracePt t="105174" x="4937125" y="4683125"/>
          <p14:tracePt t="105180" x="5064125" y="4579938"/>
          <p14:tracePt t="105193" x="5167313" y="4478338"/>
          <p14:tracePt t="105201" x="5276850" y="4368800"/>
          <p14:tracePt t="105211" x="5362575" y="4265613"/>
          <p14:tracePt t="105224" x="5430838" y="4156075"/>
          <p14:tracePt t="105231" x="5472113" y="4052888"/>
          <p14:tracePt t="105243" x="5497513" y="3951288"/>
          <p14:tracePt t="105251" x="5524500" y="3849688"/>
          <p14:tracePt t="105262" x="5524500" y="3748088"/>
          <p14:tracePt t="105274" x="5507038" y="3654425"/>
          <p14:tracePt t="105281" x="5446713" y="3560763"/>
          <p14:tracePt t="105293" x="5370513" y="3449638"/>
          <p14:tracePt t="105302" x="5243513" y="3340100"/>
          <p14:tracePt t="105312" x="5064125" y="3203575"/>
          <p14:tracePt t="105325" x="4903788" y="3127375"/>
          <p14:tracePt t="105332" x="4767263" y="3067050"/>
          <p14:tracePt t="105344" x="4657725" y="3041650"/>
          <p14:tracePt t="105354" x="4572000" y="3041650"/>
          <p14:tracePt t="105363" x="4495800" y="3041650"/>
          <p14:tracePt t="105374" x="4460875" y="3041650"/>
          <p14:tracePt t="105383" x="4445000" y="3041650"/>
          <p14:tracePt t="105393" x="4427538" y="3041650"/>
          <p14:tracePt t="105404" x="4410075" y="3051175"/>
          <p14:tracePt t="105413" x="4394200" y="3076575"/>
          <p14:tracePt t="105425" x="4376738" y="3135313"/>
          <p14:tracePt t="105433" x="4368800" y="3203575"/>
          <p14:tracePt t="105444" x="4359275" y="3297238"/>
          <p14:tracePt t="105458" x="4359275" y="3433763"/>
          <p14:tracePt t="105463" x="4359275" y="3578225"/>
          <p14:tracePt t="105475" x="4368800" y="3705225"/>
          <p14:tracePt t="105484" x="4402138" y="3790950"/>
          <p14:tracePt t="105494" x="4435475" y="3857625"/>
          <p14:tracePt t="105507" x="4486275" y="3900488"/>
          <p14:tracePt t="105514" x="4564063" y="3951288"/>
          <p14:tracePt t="105525" x="4657725" y="3986213"/>
          <p14:tracePt t="105535" x="4759325" y="3994150"/>
          <p14:tracePt t="105544" x="4852988" y="3994150"/>
          <p14:tracePt t="105557" x="4946650" y="3986213"/>
          <p14:tracePt t="105565" x="5022850" y="3943350"/>
          <p14:tracePt t="105575" x="5081588" y="3883025"/>
          <p14:tracePt t="105585" x="5132388" y="3832225"/>
          <p14:tracePt t="105595" x="5192713" y="3730625"/>
          <p14:tracePt t="105607" x="5243513" y="3611563"/>
          <p14:tracePt t="105615" x="5276850" y="3509963"/>
          <p14:tracePt t="105626" x="5286375" y="3382963"/>
          <p14:tracePt t="105636" x="5302250" y="3263900"/>
          <p14:tracePt t="105645" x="5302250" y="3152775"/>
          <p14:tracePt t="105658" x="5286375" y="3051175"/>
          <p14:tracePt t="105666" x="5251450" y="2974975"/>
          <p14:tracePt t="105676" x="5226050" y="2922588"/>
          <p14:tracePt t="105687" x="5192713" y="2881313"/>
          <p14:tracePt t="105696" x="5141913" y="2846388"/>
          <p14:tracePt t="105707" x="5091113" y="2820988"/>
          <p14:tracePt t="105716" x="5030788" y="2805113"/>
          <p14:tracePt t="105726" x="4979988" y="2805113"/>
          <p14:tracePt t="105741" x="4919663" y="2805113"/>
          <p14:tracePt t="105746" x="4868863" y="2830513"/>
          <p14:tracePt t="105757" x="4818063" y="2871788"/>
          <p14:tracePt t="105768" x="4775200" y="2922588"/>
          <p14:tracePt t="105777" x="4724400" y="3000375"/>
          <p14:tracePt t="105790" x="4673600" y="3101975"/>
          <p14:tracePt t="105797" x="4640263" y="3221038"/>
          <p14:tracePt t="105808" x="4630738" y="3348038"/>
          <p14:tracePt t="105818" x="4630738" y="3475038"/>
          <p14:tracePt t="105828" x="4630738" y="3603625"/>
          <p14:tracePt t="105841" x="4665663" y="3713163"/>
          <p14:tracePt t="105847" x="4716463" y="3806825"/>
          <p14:tracePt t="105859" x="4767263" y="3883025"/>
          <p14:tracePt t="105869" x="4818063" y="3951288"/>
          <p14:tracePt t="105879" x="4868863" y="3994150"/>
          <p14:tracePt t="105890" x="4937125" y="4044950"/>
          <p14:tracePt t="105898" x="4997450" y="4062413"/>
          <p14:tracePt t="105910" x="5064125" y="4087813"/>
          <p14:tracePt t="105919" x="5116513" y="4087813"/>
          <p14:tracePt t="105928" x="5157788" y="4087813"/>
          <p14:tracePt t="105941" x="5208588" y="4062413"/>
          <p14:tracePt t="105957" x="5251450" y="4037013"/>
          <p14:tracePt t="105960" x="5276850" y="3986213"/>
          <p14:tracePt t="105970" x="5327650" y="3883025"/>
          <p14:tracePt t="105979" x="5345113" y="3756025"/>
          <p14:tracePt t="105990" x="5362575" y="3611563"/>
          <p14:tracePt t="105999" x="5362575" y="3475038"/>
          <p14:tracePt t="106009" x="5319713" y="3305175"/>
          <p14:tracePt t="106021" x="5268913" y="3186113"/>
          <p14:tracePt t="106029" x="5208588" y="3101975"/>
          <p14:tracePt t="106040" x="5157788" y="3033713"/>
          <p14:tracePt t="106050" x="5091113" y="2974975"/>
          <p14:tracePt t="106060" x="5030788" y="2932113"/>
          <p14:tracePt t="106070" x="4972050" y="2914650"/>
          <p14:tracePt t="106080" x="4911725" y="2914650"/>
          <p14:tracePt t="106091" x="4835525" y="2914650"/>
          <p14:tracePt t="106101" x="4792663" y="2922588"/>
          <p14:tracePt t="106110" x="4741863" y="2965450"/>
          <p14:tracePt t="106124" x="4699000" y="3016250"/>
          <p14:tracePt t="106131" x="4657725" y="3094038"/>
          <p14:tracePt t="106141" x="4605338" y="3195638"/>
          <p14:tracePt t="106153" x="4589463" y="3314700"/>
          <p14:tracePt t="106161" x="4564063" y="3433763"/>
          <p14:tracePt t="106173" x="4564063" y="3527425"/>
          <p14:tracePt t="106181" x="4564063" y="3629025"/>
          <p14:tracePt t="106191" x="4572000" y="3687763"/>
          <p14:tracePt t="106202" x="4605338" y="3748088"/>
          <p14:tracePt t="106212" x="4648200" y="3798888"/>
          <p14:tracePt t="106223" x="4699000" y="3841750"/>
          <p14:tracePt t="106232" x="4759325" y="3883025"/>
          <p14:tracePt t="106242" x="4827588" y="3908425"/>
          <p14:tracePt t="106252" x="4868863" y="3917950"/>
          <p14:tracePt t="106262" x="4929188" y="3917950"/>
          <p14:tracePt t="106273" x="4962525" y="3917950"/>
          <p14:tracePt t="106282" x="5005388" y="3892550"/>
          <p14:tracePt t="106292" x="5030788" y="3857625"/>
          <p14:tracePt t="106304" x="5073650" y="3798888"/>
          <p14:tracePt t="106312" x="5124450" y="3679825"/>
          <p14:tracePt t="106323" x="5157788" y="3560763"/>
          <p14:tracePt t="106333" x="5167313" y="3433763"/>
          <p14:tracePt t="106343" x="5167313" y="3305175"/>
          <p14:tracePt t="106357" x="5167313" y="3195638"/>
          <p14:tracePt t="106363" x="5157788" y="3094038"/>
          <p14:tracePt t="106373" x="5116513" y="3025775"/>
          <p14:tracePt t="106383" x="5056188" y="2974975"/>
          <p14:tracePt t="106393" x="4997450" y="2932113"/>
          <p14:tracePt t="106406" x="4937125" y="2914650"/>
          <p14:tracePt t="106413" x="4860925" y="2914650"/>
          <p14:tracePt t="106424" x="4802188" y="2914650"/>
          <p14:tracePt t="106434" x="4749800" y="2914650"/>
          <p14:tracePt t="106444" x="4716463" y="2922588"/>
          <p14:tracePt t="106457" x="4691063" y="2949575"/>
          <p14:tracePt t="106465" x="4657725" y="3000375"/>
          <p14:tracePt t="106474" x="4640263" y="3059113"/>
          <p14:tracePt t="106485" x="4630738" y="3119438"/>
          <p14:tracePt t="106494" x="4630738" y="3186113"/>
          <p14:tracePt t="106507" x="4630738" y="3246438"/>
          <p14:tracePt t="106514" x="4640263" y="3322638"/>
          <p14:tracePt t="106525" x="4683125" y="3382963"/>
          <p14:tracePt t="106535" x="4716463" y="3433763"/>
          <p14:tracePt t="106545" x="4767263" y="3484563"/>
          <p14:tracePt t="106557" x="4818063" y="3552825"/>
          <p14:tracePt t="106565" x="4894263" y="3594100"/>
          <p14:tracePt t="106575" x="4962525" y="3636963"/>
          <p14:tracePt t="106585" x="5038725" y="3662363"/>
          <p14:tracePt t="106595" x="5099050" y="3679825"/>
          <p14:tracePt t="106607" x="5157788" y="3679825"/>
          <p14:tracePt t="106615" x="5200650" y="3679825"/>
          <p14:tracePt t="106625" x="5218113" y="3679825"/>
          <p14:tracePt t="106636" x="5235575" y="3679825"/>
          <p14:tracePt t="106646" x="5251450" y="3662363"/>
          <p14:tracePt t="106657" x="5268913" y="3611563"/>
          <p14:tracePt t="106666" x="5268913" y="3568700"/>
          <p14:tracePt t="106676" x="5268913" y="3509963"/>
          <p14:tracePt t="106691" x="5260975" y="3449638"/>
          <p14:tracePt t="106696" x="5218113" y="3398838"/>
          <p14:tracePt t="106707" x="5167313" y="3348038"/>
          <p14:tracePt t="106717" x="5099050" y="3305175"/>
          <p14:tracePt t="106726" x="5022850" y="3271838"/>
          <p14:tracePt t="106740" x="4979988" y="3263900"/>
          <p14:tracePt t="106747" x="4929188" y="3254375"/>
          <p14:tracePt t="106757" x="4886325" y="3254375"/>
          <p14:tracePt t="106767" x="4868863" y="3254375"/>
          <p14:tracePt t="106777" x="4852988" y="3254375"/>
          <p14:tracePt t="106790" x="4835525" y="3254375"/>
          <p14:tracePt t="106797" x="4827588" y="3289300"/>
          <p14:tracePt t="106809" x="4810125" y="3355975"/>
          <p14:tracePt t="106818" x="4810125" y="3441700"/>
          <p14:tracePt t="106829" x="4810125" y="3527425"/>
          <p14:tracePt t="106839" x="4818063" y="3619500"/>
          <p14:tracePt t="106848" x="4852988" y="3679825"/>
          <p14:tracePt t="106859" x="4886325" y="3730625"/>
          <p14:tracePt t="106869" x="4903788" y="3756025"/>
          <p14:tracePt t="106879" x="4929188" y="3773488"/>
          <p14:tracePt t="106889" x="4962525" y="3798888"/>
          <p14:tracePt t="106898" x="4997450" y="3806825"/>
          <p14:tracePt t="106910" x="5038725" y="3806825"/>
          <p14:tracePt t="106920" x="5064125" y="3806825"/>
          <p14:tracePt t="106929" x="5099050" y="3798888"/>
          <p14:tracePt t="106940" x="5124450" y="3781425"/>
          <p14:tracePt t="106957" x="5141913" y="3756025"/>
          <p14:tracePt t="106959" x="5167313" y="3713163"/>
          <p14:tracePt t="106972" x="5183188" y="3654425"/>
          <p14:tracePt t="106979" x="5208588" y="3586163"/>
          <p14:tracePt t="106989" x="5218113" y="3527425"/>
          <p14:tracePt t="106999" x="5218113" y="3484563"/>
          <p14:tracePt t="107010" x="5218113" y="3449638"/>
          <p14:tracePt t="107024" x="5208588" y="3433763"/>
          <p14:tracePt t="107029" x="5208588" y="3416300"/>
          <p14:tracePt t="108989" x="5200650" y="3416300"/>
          <p14:tracePt t="109000" x="5200650" y="3408363"/>
          <p14:tracePt t="109020" x="5192713" y="3408363"/>
          <p14:tracePt t="109041" x="5183188" y="3390900"/>
          <p14:tracePt t="109052" x="5183188" y="3373438"/>
          <p14:tracePt t="109061" x="5183188" y="3365500"/>
          <p14:tracePt t="109071" x="5192713" y="3340100"/>
          <p14:tracePt t="109081" x="5200650" y="3322638"/>
          <p14:tracePt t="109091" x="5218113" y="3314700"/>
          <p14:tracePt t="109104" x="5226050" y="3305175"/>
          <p14:tracePt t="109111" x="5243513" y="3297238"/>
          <p14:tracePt t="109122" x="5268913" y="3289300"/>
          <p14:tracePt t="109133" x="5276850" y="3289300"/>
          <p14:tracePt t="109143" x="5286375" y="3289300"/>
          <p14:tracePt t="109154" x="5302250" y="3289300"/>
          <p14:tracePt t="109182" x="5311775" y="3297238"/>
          <p14:tracePt t="109192" x="5311775" y="3305175"/>
          <p14:tracePt t="109204" x="5311775" y="3314700"/>
          <p14:tracePt t="109212" x="5311775" y="3330575"/>
          <p14:tracePt t="109222" x="5311775" y="3348038"/>
          <p14:tracePt t="109233" x="5311775" y="3365500"/>
          <p14:tracePt t="109242" x="5311775" y="3382963"/>
          <p14:tracePt t="109253" x="5294313" y="3398838"/>
          <p14:tracePt t="109263" x="5260975" y="3424238"/>
          <p14:tracePt t="109273" x="5226050" y="3441700"/>
          <p14:tracePt t="109284" x="5200650" y="3459163"/>
          <p14:tracePt t="109292" x="5167313" y="3475038"/>
          <p14:tracePt t="109303" x="5149850" y="3475038"/>
          <p14:tracePt t="109314" x="5132388" y="3475038"/>
          <p14:tracePt t="109322" x="5124450" y="3475038"/>
          <p14:tracePt t="109344" x="5106988" y="3459163"/>
          <p14:tracePt t="109353" x="5099050" y="3398838"/>
          <p14:tracePt t="109364" x="5099050" y="3297238"/>
          <p14:tracePt t="109374" x="5099050" y="3186113"/>
          <p14:tracePt t="109387" x="5099050" y="3067050"/>
          <p14:tracePt t="109394" x="5099050" y="3000375"/>
          <p14:tracePt t="109405" x="5116513" y="2965450"/>
          <p14:tracePt t="109414" x="5132388" y="2940050"/>
          <p14:tracePt t="109424" x="5149850" y="2922588"/>
          <p14:tracePt t="109437" x="5183188" y="2914650"/>
          <p14:tracePt t="109445" x="5226050" y="2914650"/>
          <p14:tracePt t="109455" x="5276850" y="2922588"/>
          <p14:tracePt t="109466" x="5337175" y="2949575"/>
          <p14:tracePt t="109475" x="5395913" y="2990850"/>
          <p14:tracePt t="109488" x="5438775" y="3025775"/>
          <p14:tracePt t="109495" x="5472113" y="3067050"/>
          <p14:tracePt t="109505" x="5507038" y="3119438"/>
          <p14:tracePt t="109516" x="5540375" y="3178175"/>
          <p14:tracePt t="109525" x="5565775" y="3228975"/>
          <p14:tracePt t="109537" x="5575300" y="3271838"/>
          <p14:tracePt t="109545" x="5575300" y="3305175"/>
          <p14:tracePt t="109555" x="5575300" y="3340100"/>
          <p14:tracePt t="109566" x="5575300" y="3355975"/>
          <p14:tracePt t="109575" x="5575300" y="3373438"/>
          <p14:tracePt t="109587" x="5575300" y="3390900"/>
          <p14:tracePt t="109597" x="5575300" y="3398838"/>
          <p14:tracePt t="109606" x="5575300" y="3408363"/>
          <p14:tracePt t="109618" x="5565775" y="3416300"/>
          <p14:tracePt t="109626" x="5549900" y="3424238"/>
          <p14:tracePt t="109647" x="5540375" y="3433763"/>
          <p14:tracePt t="109656" x="5524500" y="3433763"/>
          <p14:tracePt t="109669" x="5524500" y="3441700"/>
          <p14:tracePt t="109677" x="5514975" y="3441700"/>
          <p14:tracePt t="109687" x="5497513" y="3441700"/>
          <p14:tracePt t="109707" x="5481638" y="3441700"/>
          <p14:tracePt t="109720" x="5472113" y="3441700"/>
          <p14:tracePt t="109727" x="5456238" y="3441700"/>
          <p14:tracePt t="109738" x="5438775" y="3441700"/>
          <p14:tracePt t="109748" x="5430838" y="3441700"/>
          <p14:tracePt t="109757" x="5413375" y="3441700"/>
          <p14:tracePt t="109769" x="5395913" y="3441700"/>
          <p14:tracePt t="109788" x="5380038" y="3441700"/>
          <p14:tracePt t="109809" x="5362575" y="3441700"/>
          <p14:tracePt t="109820" x="5353050" y="3441700"/>
          <p14:tracePt t="110596" x="5345113" y="3449638"/>
          <p14:tracePt t="110606" x="5345113" y="3475038"/>
          <p14:tracePt t="110618" x="5345113" y="3492500"/>
          <p14:tracePt t="110626" x="5345113" y="3509963"/>
          <p14:tracePt t="110637" x="5345113" y="3527425"/>
          <p14:tracePt t="110647" x="5345113" y="3543300"/>
          <p14:tracePt t="110667" x="5345113" y="3552825"/>
          <p14:tracePt t="110678" x="5345113" y="3560763"/>
          <p14:tracePt t="110748" x="5362575" y="3560763"/>
          <p14:tracePt t="110758" x="5370513" y="3560763"/>
          <p14:tracePt t="110769" x="5387975" y="3560763"/>
          <p14:tracePt t="110778" x="5405438" y="3560763"/>
          <p14:tracePt t="110799" x="5413375" y="3560763"/>
          <p14:tracePt t="110808" x="5421313" y="3552825"/>
          <p14:tracePt t="111142" x="5430838" y="3552825"/>
          <p14:tracePt t="111152" x="5438775" y="3543300"/>
          <p14:tracePt t="111162" x="5446713" y="3535363"/>
          <p14:tracePt t="111172" x="5456238" y="3517900"/>
          <p14:tracePt t="111184" x="5464175" y="3502025"/>
          <p14:tracePt t="111192" x="5472113" y="3484563"/>
          <p14:tracePt t="111204" x="5481638" y="3475038"/>
          <p14:tracePt t="111212" x="5481638" y="3467100"/>
          <p14:tracePt t="111223" x="5481638" y="3459163"/>
          <p14:tracePt t="111324" x="5481638" y="3449638"/>
          <p14:tracePt t="111334" x="5464175" y="3449638"/>
          <p14:tracePt t="111343" x="5456238" y="3449638"/>
          <p14:tracePt t="111354" x="5430838" y="3449638"/>
          <p14:tracePt t="111364" x="5405438" y="3449638"/>
          <p14:tracePt t="111374" x="5387975" y="3449638"/>
          <p14:tracePt t="111385" x="5362575" y="3449638"/>
          <p14:tracePt t="111394" x="5337175" y="3449638"/>
          <p14:tracePt t="111404" x="5319713" y="3449638"/>
          <p14:tracePt t="111415" x="5311775" y="3449638"/>
          <p14:tracePt t="111424" x="5294313" y="3459163"/>
          <p14:tracePt t="111435" x="5276850" y="3467100"/>
          <p14:tracePt t="111455" x="5268913" y="3467100"/>
          <p14:tracePt t="111468" x="5260975" y="3484563"/>
          <p14:tracePt t="111475" x="5251450" y="3502025"/>
          <p14:tracePt t="111486" x="5243513" y="3517900"/>
          <p14:tracePt t="111497" x="5243513" y="3543300"/>
          <p14:tracePt t="111505" x="5243513" y="3560763"/>
          <p14:tracePt t="111518" x="5235575" y="3568700"/>
          <p14:tracePt t="111525" x="5235575" y="3578225"/>
          <p14:tracePt t="111536" x="5235575" y="3594100"/>
          <p14:tracePt t="111586" x="5235575" y="3603625"/>
          <p14:tracePt t="111596" x="5235575" y="3619500"/>
          <p14:tracePt t="111618" x="5235575" y="3636963"/>
          <p14:tracePt t="111626" x="5251450" y="3654425"/>
          <p14:tracePt t="111637" x="5260975" y="3662363"/>
          <p14:tracePt t="111648" x="5276850" y="3679825"/>
          <p14:tracePt t="111657" x="5286375" y="3697288"/>
          <p14:tracePt t="111668" x="5294313" y="3713163"/>
          <p14:tracePt t="111677" x="5311775" y="3713163"/>
          <p14:tracePt t="111687" x="5327650" y="3730625"/>
          <p14:tracePt t="111698" x="5327650" y="3738563"/>
          <p14:tracePt t="111707" x="5345113" y="3748088"/>
          <p14:tracePt t="111718" x="5362575" y="3756025"/>
          <p14:tracePt t="111727" x="5370513" y="3756025"/>
          <p14:tracePt t="111738" x="5387975" y="3756025"/>
          <p14:tracePt t="111750" x="5405438" y="3756025"/>
          <p14:tracePt t="111758" x="5413375" y="3756025"/>
          <p14:tracePt t="111768" x="5430838" y="3756025"/>
          <p14:tracePt t="111778" x="5446713" y="3748088"/>
          <p14:tracePt t="111788" x="5456238" y="3730625"/>
          <p14:tracePt t="111802" x="5472113" y="3713163"/>
          <p14:tracePt t="111808" x="5481638" y="3705225"/>
          <p14:tracePt t="111819" x="5497513" y="3687763"/>
          <p14:tracePt t="111829" x="5507038" y="3662363"/>
          <p14:tracePt t="111839" x="5507038" y="3646488"/>
          <p14:tracePt t="111851" x="5514975" y="3636963"/>
          <p14:tracePt t="111859" x="5514975" y="3611563"/>
          <p14:tracePt t="111870" x="5514975" y="3594100"/>
          <p14:tracePt t="111879" x="5514975" y="3578225"/>
          <p14:tracePt t="111889" x="5514975" y="3560763"/>
          <p14:tracePt t="111902" x="5514975" y="3543300"/>
          <p14:tracePt t="111909" x="5514975" y="3535363"/>
          <p14:tracePt t="111919" x="5507038" y="3517900"/>
          <p14:tracePt t="111932" x="5489575" y="3502025"/>
          <p14:tracePt t="111940" x="5464175" y="3484563"/>
          <p14:tracePt t="111953" x="5438775" y="3475038"/>
          <p14:tracePt t="111960" x="5421313" y="3475038"/>
          <p14:tracePt t="111970" x="5405438" y="3467100"/>
          <p14:tracePt t="111982" x="5380038" y="3467100"/>
          <p14:tracePt t="111990" x="5370513" y="3459163"/>
          <p14:tracePt t="112001" x="5353050" y="3459163"/>
          <p14:tracePt t="112012" x="5345113" y="3459163"/>
          <p14:tracePt t="112395" x="5337175" y="3459163"/>
          <p14:tracePt t="112416" x="5327650" y="3459163"/>
          <p14:tracePt t="112425" x="5319713" y="3459163"/>
          <p14:tracePt t="112445" x="5302250" y="3459163"/>
          <p14:tracePt t="112455" x="5286375" y="3459163"/>
          <p14:tracePt t="112467" x="5243513" y="3467100"/>
          <p14:tracePt t="112475" x="5192713" y="3502025"/>
          <p14:tracePt t="112485" x="5116513" y="3535363"/>
          <p14:tracePt t="112496" x="5030788" y="3578225"/>
          <p14:tracePt t="112505" x="4937125" y="3619500"/>
          <p14:tracePt t="112517" x="4852988" y="3671888"/>
          <p14:tracePt t="112525" x="4759325" y="3705225"/>
          <p14:tracePt t="112537" x="4683125" y="3748088"/>
          <p14:tracePt t="112547" x="4630738" y="3773488"/>
          <p14:tracePt t="112556" x="4597400" y="3806825"/>
          <p14:tracePt t="112567" x="4564063" y="3824288"/>
          <p14:tracePt t="112576" x="4546600" y="3832225"/>
          <p14:tracePt t="112587" x="4529138" y="3857625"/>
          <p14:tracePt t="112597" x="4513263" y="3883025"/>
          <p14:tracePt t="112606" x="4495800" y="3917950"/>
          <p14:tracePt t="112617" x="4486275" y="3951288"/>
          <p14:tracePt t="112628" x="4478338" y="3976688"/>
          <p14:tracePt t="112637" x="4470400" y="3994150"/>
          <p14:tracePt t="112651" x="4470400" y="4011613"/>
          <p14:tracePt t="112657" x="4470400" y="4019550"/>
          <p14:tracePt t="112678" x="4470400" y="4027488"/>
          <p14:tracePt t="112688" x="4470400" y="4037013"/>
          <p14:tracePt t="112728" x="4470400" y="4044950"/>
          <p14:tracePt t="112738" x="4495800" y="4044950"/>
          <p14:tracePt t="112749" x="4521200" y="4044950"/>
          <p14:tracePt t="112758" x="4554538" y="4052888"/>
          <p14:tracePt t="112769" x="4589463" y="4052888"/>
          <p14:tracePt t="112778" x="4622800" y="4052888"/>
          <p14:tracePt t="112788" x="4648200" y="4052888"/>
          <p14:tracePt t="112800" x="4683125" y="4052888"/>
          <p14:tracePt t="112809" x="4733925" y="4044950"/>
          <p14:tracePt t="112819" x="4749800" y="4037013"/>
          <p14:tracePt t="112830" x="4784725" y="4027488"/>
          <p14:tracePt t="112839" x="4810125" y="4027488"/>
          <p14:tracePt t="112850" x="4835525" y="4019550"/>
          <p14:tracePt t="112860" x="4860925" y="4002088"/>
          <p14:tracePt t="112869" x="4868863" y="3994150"/>
          <p14:tracePt t="112880" x="4886325" y="3976688"/>
          <p14:tracePt t="112890" x="4894263" y="3960813"/>
          <p14:tracePt t="112902" x="4903788" y="3951288"/>
          <p14:tracePt t="112910" x="4903788" y="3943350"/>
          <p14:tracePt t="112919" x="4911725" y="3925888"/>
          <p14:tracePt t="112933" x="4911725" y="3908425"/>
          <p14:tracePt t="112952" x="4911725" y="3875088"/>
          <p14:tracePt t="112961" x="4911725" y="3849688"/>
          <p14:tracePt t="112970" x="4911725" y="3824288"/>
          <p14:tracePt t="112983" x="4911725" y="3806825"/>
          <p14:tracePt t="112990" x="4903788" y="3781425"/>
          <p14:tracePt t="113002" x="4894263" y="3756025"/>
          <p14:tracePt t="113012" x="4878388" y="3738563"/>
          <p14:tracePt t="113021" x="4852988" y="3722688"/>
          <p14:tracePt t="113032" x="4827588" y="3713163"/>
          <p14:tracePt t="113042" x="4802188" y="3705225"/>
          <p14:tracePt t="113052" x="4784725" y="3697288"/>
          <p14:tracePt t="113062" x="4767263" y="3697288"/>
          <p14:tracePt t="113071" x="4749800" y="3697288"/>
          <p14:tracePt t="113083" x="4741863" y="3697288"/>
          <p14:tracePt t="113092" x="4733925" y="3697288"/>
          <p14:tracePt t="113102" x="4724400" y="3697288"/>
          <p14:tracePt t="113122" x="4716463" y="3705225"/>
          <p14:tracePt t="113133" x="4716463" y="3713163"/>
          <p14:tracePt t="113143" x="4716463" y="3722688"/>
          <p14:tracePt t="113152" x="4716463" y="3738563"/>
          <p14:tracePt t="113164" x="4716463" y="3756025"/>
          <p14:tracePt t="113172" x="4724400" y="3773488"/>
          <p14:tracePt t="113183" x="4741863" y="3790950"/>
          <p14:tracePt t="113192" x="4775200" y="3816350"/>
          <p14:tracePt t="113203" x="4835525" y="3832225"/>
          <p14:tracePt t="113216" x="4894263" y="3857625"/>
          <p14:tracePt t="113223" x="4954588" y="3867150"/>
          <p14:tracePt t="113234" x="5013325" y="3867150"/>
          <p14:tracePt t="113243" x="5073650" y="3867150"/>
          <p14:tracePt t="113253" x="5124450" y="3867150"/>
          <p14:tracePt t="113266" x="5175250" y="3857625"/>
          <p14:tracePt t="113274" x="5208588" y="3849688"/>
          <p14:tracePt t="113285" x="5226050" y="3841750"/>
          <p14:tracePt t="113295" x="5235575" y="3832225"/>
          <p14:tracePt t="113304" x="5243513" y="3816350"/>
          <p14:tracePt t="113317" x="5251450" y="3806825"/>
          <p14:tracePt t="113354" x="5251450" y="3798888"/>
          <p14:tracePt t="113365" x="5251450" y="3790950"/>
          <p14:tracePt t="113375" x="5251450" y="3781425"/>
          <p14:tracePt t="113385" x="5243513" y="3763963"/>
          <p14:tracePt t="113395" x="5226050" y="3756025"/>
          <p14:tracePt t="113405" x="5218113" y="3738563"/>
          <p14:tracePt t="113416" x="5200650" y="3738563"/>
          <p14:tracePt t="113426" x="5183188" y="3730625"/>
          <p14:tracePt t="113435" x="5183188" y="3722688"/>
          <p14:tracePt t="113446" x="5167313" y="3713163"/>
          <p14:tracePt t="114011" x="5149850" y="3713163"/>
          <p14:tracePt t="114021" x="5124450" y="3738563"/>
          <p14:tracePt t="114032" x="5099050" y="3763963"/>
          <p14:tracePt t="114041" x="5048250" y="3816350"/>
          <p14:tracePt t="114052" x="4997450" y="3867150"/>
          <p14:tracePt t="114062" x="4937125" y="3908425"/>
          <p14:tracePt t="114071" x="4868863" y="3968750"/>
          <p14:tracePt t="114083" x="4810125" y="3994150"/>
          <p14:tracePt t="114092" x="4741863" y="4037013"/>
          <p14:tracePt t="114102" x="4691063" y="4052888"/>
          <p14:tracePt t="114117" x="4657725" y="4087813"/>
          <p14:tracePt t="114122" x="4605338" y="4105275"/>
          <p14:tracePt t="114133" x="4579938" y="4113213"/>
          <p14:tracePt t="114142" x="4546600" y="4121150"/>
          <p14:tracePt t="114152" x="4513263" y="4130675"/>
          <p14:tracePt t="114166" x="4486275" y="4138613"/>
          <p14:tracePt t="114173" x="4470400" y="4146550"/>
          <p14:tracePt t="114184" x="4460875" y="4146550"/>
          <p14:tracePt t="114194" x="4452938" y="4146550"/>
          <p14:tracePt t="114203" x="4445000" y="4146550"/>
          <p14:tracePt t="114216" x="4445000" y="4156075"/>
          <p14:tracePt t="114224" x="4435475" y="4171950"/>
          <p14:tracePt t="114234" x="4427538" y="4181475"/>
          <p14:tracePt t="114244" x="4427538" y="4206875"/>
          <p14:tracePt t="114253" x="4427538" y="4240213"/>
          <p14:tracePt t="114266" x="4427538" y="4275138"/>
          <p14:tracePt t="114274" x="4427538" y="4300538"/>
          <p14:tracePt t="114284" x="4435475" y="4333875"/>
          <p14:tracePt t="114295" x="4452938" y="4359275"/>
          <p14:tracePt t="114304" x="4470400" y="4384675"/>
          <p14:tracePt t="114316" x="4495800" y="4402138"/>
          <p14:tracePt t="114324" x="4529138" y="4427538"/>
          <p14:tracePt t="114334" x="4546600" y="4435475"/>
          <p14:tracePt t="114345" x="4579938" y="4452938"/>
          <p14:tracePt t="114354" x="4614863" y="4452938"/>
          <p14:tracePt t="114366" x="4640263" y="4452938"/>
          <p14:tracePt t="114375" x="4665663" y="4452938"/>
          <p14:tracePt t="114385" x="4683125" y="4452938"/>
          <p14:tracePt t="114398" x="4708525" y="4452938"/>
          <p14:tracePt t="114405" x="4716463" y="4452938"/>
          <p14:tracePt t="114416" x="4733925" y="4452938"/>
          <p14:tracePt t="114426" x="4741863" y="4452938"/>
          <p14:tracePt t="114435" x="4749800" y="4445000"/>
          <p14:tracePt t="114449" x="4759325" y="4435475"/>
          <p14:tracePt t="114466" x="4767263" y="4435475"/>
          <p14:tracePt t="114506" x="4767263" y="4427538"/>
          <p14:tracePt t="114527" x="4749800" y="4427538"/>
          <p14:tracePt t="114536" x="4716463" y="4427538"/>
          <p14:tracePt t="114547" x="4665663" y="4427538"/>
          <p14:tracePt t="114556" x="4614863" y="4427538"/>
          <p14:tracePt t="114567" x="4554538" y="4427538"/>
          <p14:tracePt t="114578" x="4478338" y="4427538"/>
          <p14:tracePt t="114587" x="4427538" y="4427538"/>
          <p14:tracePt t="114598" x="4368800" y="4427538"/>
          <p14:tracePt t="114607" x="4308475" y="4427538"/>
          <p14:tracePt t="114617" x="4275138" y="4419600"/>
          <p14:tracePt t="114627" x="4240213" y="4410075"/>
          <p14:tracePt t="114637" x="4232275" y="4402138"/>
          <p14:tracePt t="114648" x="4214813" y="4394200"/>
          <p14:tracePt t="114658" x="4206875" y="4394200"/>
          <p14:tracePt t="114667" x="4197350" y="4394200"/>
          <p14:tracePt t="114679" x="4197350" y="4384675"/>
          <p14:tracePt t="114700" x="4189413" y="4376738"/>
          <p14:tracePt t="114799" x="4197350" y="4384675"/>
          <p14:tracePt t="114809" x="4224338" y="4402138"/>
          <p14:tracePt t="114820" x="4249738" y="4402138"/>
          <p14:tracePt t="114830" x="4265613" y="4410075"/>
          <p14:tracePt t="114839" x="4283075" y="4410075"/>
          <p14:tracePt t="114851" x="4316413" y="4410075"/>
          <p14:tracePt t="114860" x="4341813" y="4410075"/>
          <p14:tracePt t="114870" x="4359275" y="4410075"/>
          <p14:tracePt t="114882" x="4384675" y="4410075"/>
          <p14:tracePt t="114890" x="4419600" y="4410075"/>
          <p14:tracePt t="114900" x="4445000" y="4410075"/>
          <p14:tracePt t="114910" x="4470400" y="4410075"/>
          <p14:tracePt t="114920" x="4503738" y="4410075"/>
          <p14:tracePt t="114933" x="4529138" y="4410075"/>
          <p14:tracePt t="114950" x="4579938" y="4402138"/>
          <p14:tracePt t="114961" x="4605338" y="4402138"/>
          <p14:tracePt t="114970" x="4640263" y="4402138"/>
          <p14:tracePt t="114982" x="4665663" y="4402138"/>
          <p14:tracePt t="114991" x="4708525" y="4402138"/>
          <p14:tracePt t="115001" x="4741863" y="4402138"/>
          <p14:tracePt t="115014" x="4775200" y="4402138"/>
          <p14:tracePt t="115021" x="4792663" y="4402138"/>
          <p14:tracePt t="115033" x="4810125" y="4402138"/>
          <p14:tracePt t="115041" x="4827588" y="4402138"/>
          <p14:tracePt t="115072" x="4835525" y="4402138"/>
          <p14:tracePt t="115142" x="4810125" y="4402138"/>
          <p14:tracePt t="115153" x="4775200" y="4402138"/>
          <p14:tracePt t="115164" x="4733925" y="4402138"/>
          <p14:tracePt t="115173" x="4673600" y="4402138"/>
          <p14:tracePt t="115183" x="4605338" y="4402138"/>
          <p14:tracePt t="115194" x="4538663" y="4402138"/>
          <p14:tracePt t="115203" x="4460875" y="4402138"/>
          <p14:tracePt t="115215" x="4402138" y="4402138"/>
          <p14:tracePt t="115224" x="4359275" y="4402138"/>
          <p14:tracePt t="115234" x="4325938" y="4402138"/>
          <p14:tracePt t="115244" x="4308475" y="4402138"/>
          <p14:tracePt t="115254" x="4283075" y="4402138"/>
          <p14:tracePt t="115264" x="4275138" y="4402138"/>
          <p14:tracePt t="115274" x="4265613" y="4402138"/>
          <p14:tracePt t="115284" x="4257675" y="4402138"/>
          <p14:tracePt t="115298" x="4249738" y="4402138"/>
          <p14:tracePt t="115315" x="4240213" y="4402138"/>
          <p14:tracePt t="115324" x="4232275" y="4402138"/>
          <p14:tracePt t="115343" x="4224338" y="4402138"/>
          <p14:tracePt t="115353" x="4214813" y="4402138"/>
          <p14:tracePt t="115364" x="4206875" y="4402138"/>
          <p14:tracePt t="115374" x="4197350" y="4402138"/>
          <p14:tracePt t="115384" x="4189413" y="4402138"/>
          <p14:tracePt t="115396" x="4181475" y="4402138"/>
          <p14:tracePt t="115414" x="4171950" y="4402138"/>
          <p14:tracePt t="115424" x="4164013" y="4402138"/>
          <p14:tracePt t="115434" x="4146550" y="4402138"/>
          <p14:tracePt t="115447" x="4130675" y="4402138"/>
          <p14:tracePt t="115457" x="4121150" y="4402138"/>
          <p14:tracePt t="115466" x="4113213" y="4402138"/>
          <p14:tracePt t="115478" x="4105275" y="4402138"/>
          <p14:tracePt t="115486" x="4095750" y="4402138"/>
          <p14:tracePt t="115506" x="4087813" y="4402138"/>
          <p14:tracePt t="115516" x="4079875" y="4402138"/>
          <p14:tracePt t="115567" x="4070350" y="4402138"/>
          <p14:tracePt t="115587" x="4070350" y="4394200"/>
          <p14:tracePt t="115628" x="4079875" y="4376738"/>
          <p14:tracePt t="115637" x="4095750" y="4368800"/>
          <p14:tracePt t="115649" x="4156075" y="4359275"/>
          <p14:tracePt t="115658" x="4224338" y="4359275"/>
          <p14:tracePt t="115668" x="4300538" y="4359275"/>
          <p14:tracePt t="115681" x="4368800" y="4359275"/>
          <p14:tracePt t="115688" x="4435475" y="4359275"/>
          <p14:tracePt t="115698" x="4513263" y="4359275"/>
          <p14:tracePt t="115709" x="4572000" y="4368800"/>
          <p14:tracePt t="115719" x="4630738" y="4384675"/>
          <p14:tracePt t="115730" x="4673600" y="4394200"/>
          <p14:tracePt t="115740" x="4724400" y="4402138"/>
          <p14:tracePt t="115748" x="4759325" y="4402138"/>
          <p14:tracePt t="115759" x="4784725" y="4410075"/>
          <p14:tracePt t="115770" x="4810125" y="4419600"/>
          <p14:tracePt t="115781" x="4843463" y="4427538"/>
          <p14:tracePt t="115789" x="4868863" y="4427538"/>
          <p14:tracePt t="115800" x="4886325" y="4427538"/>
          <p14:tracePt t="115810" x="4903788" y="4427538"/>
          <p14:tracePt t="115819" x="4929188" y="4427538"/>
          <p14:tracePt t="115830" x="4946650" y="4427538"/>
          <p14:tracePt t="115839" x="4979988" y="4427538"/>
          <p14:tracePt t="115849" x="5013325" y="4427538"/>
          <p14:tracePt t="115860" x="5048250" y="4427538"/>
          <p14:tracePt t="115869" x="5073650" y="4427538"/>
          <p14:tracePt t="115880" x="5106988" y="4427538"/>
          <p14:tracePt t="115890" x="5141913" y="4427538"/>
          <p14:tracePt t="115901" x="5157788" y="4427538"/>
          <p14:tracePt t="115913" x="5183188" y="4427538"/>
          <p14:tracePt t="115921" x="5208588" y="4427538"/>
          <p14:tracePt t="115932" x="5218113" y="4427538"/>
          <p14:tracePt t="115950" x="5235575" y="4427538"/>
          <p14:tracePt t="115964" x="5243513" y="4427538"/>
          <p14:tracePt t="115971" x="5251450" y="4427538"/>
          <p14:tracePt t="115982" x="5268913" y="4427538"/>
          <p14:tracePt t="115992" x="5276850" y="4427538"/>
          <p14:tracePt t="116001" x="5294313" y="4435475"/>
          <p14:tracePt t="116014" x="5302250" y="4445000"/>
          <p14:tracePt t="116021" x="5311775" y="4452938"/>
          <p14:tracePt t="116033" x="5319713" y="4460875"/>
          <p14:tracePt t="116043" x="5327650" y="4460875"/>
          <p14:tracePt t="116051" x="5337175" y="4470400"/>
          <p14:tracePt t="116064" x="5345113" y="4478338"/>
          <p14:tracePt t="116073" x="5353050" y="4478338"/>
          <p14:tracePt t="116081" x="5362575" y="4495800"/>
          <p14:tracePt t="116093" x="5380038" y="4513263"/>
          <p14:tracePt t="116103" x="5395913" y="4546600"/>
          <p14:tracePt t="116113" x="5413375" y="4579938"/>
          <p14:tracePt t="116123" x="5421313" y="4605338"/>
          <p14:tracePt t="116132" x="5430838" y="4622800"/>
          <p14:tracePt t="116144" x="5438775" y="4640263"/>
          <p14:tracePt t="116152" x="5438775" y="4648200"/>
          <p14:tracePt t="116164" x="5438775" y="4657725"/>
          <p14:tracePt t="116183" x="5438775" y="4665663"/>
          <p14:tracePt t="116196" x="5446713" y="4665663"/>
          <p14:tracePt t="116214" x="5446713" y="4673600"/>
          <p14:tracePt t="116264" x="5446713" y="4683125"/>
          <p14:tracePt t="116284" x="5446713" y="4691063"/>
          <p14:tracePt t="116305" x="5446713" y="4699000"/>
          <p14:tracePt t="116335" x="5446713" y="4708525"/>
          <p14:tracePt t="116346" x="5446713" y="4716463"/>
          <p14:tracePt t="116355" x="5438775" y="4716463"/>
          <p14:tracePt t="116365" x="5421313" y="4724400"/>
          <p14:tracePt t="116375" x="5413375" y="4741863"/>
          <p14:tracePt t="116385" x="5395913" y="4759325"/>
          <p14:tracePt t="116397" x="5370513" y="4767263"/>
          <p14:tracePt t="116405" x="5353050" y="4775200"/>
          <p14:tracePt t="116415" x="5345113" y="4784725"/>
          <p14:tracePt t="116426" x="5319713" y="4792663"/>
          <p14:tracePt t="116435" x="5302250" y="4802188"/>
          <p14:tracePt t="116447" x="5294313" y="4802188"/>
          <p14:tracePt t="116455" x="5276850" y="4810125"/>
          <p14:tracePt t="116467" x="5260975" y="4810125"/>
          <p14:tracePt t="116477" x="5243513" y="4818063"/>
          <p14:tracePt t="116486" x="5226050" y="4818063"/>
          <p14:tracePt t="116496" x="5200650" y="4827588"/>
          <p14:tracePt t="116507" x="5175250" y="4835525"/>
          <p14:tracePt t="116517" x="5157788" y="4835525"/>
          <p14:tracePt t="116529" x="5124450" y="4843463"/>
          <p14:tracePt t="116537" x="5099050" y="4843463"/>
          <p14:tracePt t="116548" x="5073650" y="4843463"/>
          <p14:tracePt t="116557" x="5038725" y="4843463"/>
          <p14:tracePt t="116567" x="5013325" y="4843463"/>
          <p14:tracePt t="116579" x="4979988" y="4843463"/>
          <p14:tracePt t="116587" x="4962525" y="4843463"/>
          <p14:tracePt t="116598" x="4929188" y="4843463"/>
          <p14:tracePt t="116607" x="4894263" y="4843463"/>
          <p14:tracePt t="116617" x="4878388" y="4843463"/>
          <p14:tracePt t="116629" x="4843463" y="4843463"/>
          <p14:tracePt t="116637" x="4810125" y="4843463"/>
          <p14:tracePt t="116648" x="4784725" y="4843463"/>
          <p14:tracePt t="116661" x="4767263" y="4843463"/>
          <p14:tracePt t="116668" x="4733925" y="4843463"/>
          <p14:tracePt t="116680" x="4708525" y="4843463"/>
          <p14:tracePt t="116688" x="4691063" y="4843463"/>
          <p14:tracePt t="116698" x="4657725" y="4843463"/>
          <p14:tracePt t="116709" x="4630738" y="4843463"/>
          <p14:tracePt t="116718" x="4605338" y="4843463"/>
          <p14:tracePt t="116729" x="4579938" y="4843463"/>
          <p14:tracePt t="116739" x="4554538" y="4843463"/>
          <p14:tracePt t="116749" x="4538663" y="4843463"/>
          <p14:tracePt t="116760" x="4513263" y="4843463"/>
          <p14:tracePt t="116769" x="4486275" y="4843463"/>
          <p14:tracePt t="116779" x="4460875" y="4835525"/>
          <p14:tracePt t="116790" x="4452938" y="4827588"/>
          <p14:tracePt t="116799" x="4427538" y="4810125"/>
          <p14:tracePt t="116810" x="4402138" y="4802188"/>
          <p14:tracePt t="116819" x="4376738" y="4792663"/>
          <p14:tracePt t="116831" x="4359275" y="4784725"/>
          <p14:tracePt t="116839" x="4341813" y="4775200"/>
          <p14:tracePt t="116850" x="4325938" y="4775200"/>
          <p14:tracePt t="116864" x="4308475" y="4767263"/>
          <p14:tracePt t="116870" x="4300538" y="4767263"/>
          <p14:tracePt t="116881" x="4291013" y="4767263"/>
          <p14:tracePt t="116890" x="4283075" y="4767263"/>
          <p14:tracePt t="116900" x="4275138" y="4767263"/>
          <p14:tracePt t="116913" x="4257675" y="4767263"/>
          <p14:tracePt t="116931" x="4240213" y="4767263"/>
          <p14:tracePt t="116951" x="4232275" y="4767263"/>
          <p14:tracePt t="116963" x="4224338" y="4767263"/>
          <p14:tracePt t="116972" x="4214813" y="4767263"/>
          <p14:tracePt t="116981" x="4206875" y="4767263"/>
          <p14:tracePt t="116993" x="4197350" y="4767263"/>
          <p14:tracePt t="117001" x="4189413" y="4767263"/>
          <p14:tracePt t="117013" x="4181475" y="4767263"/>
          <p14:tracePt t="117021" x="4171950" y="4767263"/>
          <p14:tracePt t="117031" x="4164013" y="4767263"/>
          <p14:tracePt t="117042" x="4146550" y="4767263"/>
          <p14:tracePt t="117052" x="4138613" y="4767263"/>
          <p14:tracePt t="117063" x="4121150" y="4767263"/>
          <p14:tracePt t="117073" x="4105275" y="4767263"/>
          <p14:tracePt t="117083" x="4095750" y="4767263"/>
          <p14:tracePt t="117096" x="4079875" y="4759325"/>
          <p14:tracePt t="117103" x="4062413" y="4759325"/>
          <p14:tracePt t="117113" x="4062413" y="4749800"/>
          <p14:tracePt t="117124" x="4044950" y="4741863"/>
          <p14:tracePt t="117133" x="4027488" y="4741863"/>
          <p14:tracePt t="117146" x="4027488" y="4733925"/>
          <p14:tracePt t="117153" x="4011613" y="4724400"/>
          <p14:tracePt t="117164" x="4002088" y="4716463"/>
          <p14:tracePt t="117175" x="4002088" y="4708525"/>
          <p14:tracePt t="117183" x="3986213" y="4699000"/>
          <p14:tracePt t="117196" x="3976688" y="4691063"/>
          <p14:tracePt t="117204" x="3968750" y="4683125"/>
          <p14:tracePt t="117214" x="3960813" y="4683125"/>
          <p14:tracePt t="117225" x="3951288" y="4683125"/>
          <p14:tracePt t="117234" x="3943350" y="4673600"/>
          <p14:tracePt t="117246" x="3935413" y="4657725"/>
          <p14:tracePt t="117264" x="3917950" y="4648200"/>
          <p14:tracePt t="117275" x="3917950" y="4630738"/>
          <p14:tracePt t="117284" x="3908425" y="4622800"/>
          <p14:tracePt t="117297" x="3900488" y="4605338"/>
          <p14:tracePt t="117305" x="3892550" y="4597400"/>
          <p14:tracePt t="117315" x="3883025" y="4579938"/>
          <p14:tracePt t="117326" x="3883025" y="4564063"/>
          <p14:tracePt t="117335" x="3883025" y="4538663"/>
          <p14:tracePt t="117346" x="3875088" y="4521200"/>
          <p14:tracePt t="117355" x="3875088" y="4503738"/>
          <p14:tracePt t="117365" x="3875088" y="4486275"/>
          <p14:tracePt t="117379" x="3875088" y="4478338"/>
          <p14:tracePt t="117385" x="3875088" y="4460875"/>
          <p14:tracePt t="117396" x="3875088" y="4452938"/>
          <p14:tracePt t="117416" x="3875088" y="4445000"/>
          <p14:tracePt t="117429" x="3875088" y="4435475"/>
          <p14:tracePt t="117447" x="3875088" y="4419600"/>
          <p14:tracePt t="117456" x="3875088" y="4410075"/>
          <p14:tracePt t="117466" x="3883025" y="4402138"/>
          <p14:tracePt t="117479" x="3900488" y="4384675"/>
          <p14:tracePt t="117487" x="3925888" y="4359275"/>
          <p14:tracePt t="117497" x="3960813" y="4341813"/>
          <p14:tracePt t="117508" x="3986213" y="4325938"/>
          <p14:tracePt t="117516" x="4027488" y="4308475"/>
          <p14:tracePt t="117529" x="4062413" y="4291013"/>
          <p14:tracePt t="117537" x="4087813" y="4275138"/>
          <p14:tracePt t="117548" x="4121150" y="4257675"/>
          <p14:tracePt t="117558" x="4130675" y="4249738"/>
          <p14:tracePt t="117567" x="4156075" y="4232275"/>
          <p14:tracePt t="117579" x="4181475" y="4224338"/>
          <p14:tracePt t="117587" x="4206875" y="4224338"/>
          <p14:tracePt t="117598" x="4240213" y="4214813"/>
          <p14:tracePt t="117608" x="4283075" y="4214813"/>
          <p14:tracePt t="117617" x="4333875" y="4214813"/>
          <p14:tracePt t="117628" x="4410075" y="4214813"/>
          <p14:tracePt t="117638" x="4495800" y="4214813"/>
          <p14:tracePt t="117648" x="4564063" y="4214813"/>
          <p14:tracePt t="117659" x="4622800" y="4214813"/>
          <p14:tracePt t="117668" x="4683125" y="4224338"/>
          <p14:tracePt t="117679" x="4741863" y="4224338"/>
          <p14:tracePt t="117689" x="4802188" y="4232275"/>
          <p14:tracePt t="117698" x="4852988" y="4240213"/>
          <p14:tracePt t="117712" x="4894263" y="4249738"/>
          <p14:tracePt t="117718" x="4929188" y="4249738"/>
          <p14:tracePt t="117731" x="4954588" y="4265613"/>
          <p14:tracePt t="117740" x="4979988" y="4275138"/>
          <p14:tracePt t="117749" x="5005388" y="4283075"/>
          <p14:tracePt t="117762" x="5038725" y="4300538"/>
          <p14:tracePt t="117769" x="5064125" y="4308475"/>
          <p14:tracePt t="117780" x="5099050" y="4316413"/>
          <p14:tracePt t="117790" x="5116513" y="4325938"/>
          <p14:tracePt t="117799" x="5132388" y="4333875"/>
          <p14:tracePt t="117812" x="5157788" y="4333875"/>
          <p14:tracePt t="117820" x="5175250" y="4341813"/>
          <p14:tracePt t="117831" x="5183188" y="4341813"/>
          <p14:tracePt t="117840" x="5200650" y="4341813"/>
          <p14:tracePt t="117850" x="5208588" y="4341813"/>
          <p14:tracePt t="117861" x="5226050" y="4341813"/>
          <p14:tracePt t="117870" x="5243513" y="4341813"/>
          <p14:tracePt t="117881" x="5251450" y="4341813"/>
          <p14:tracePt t="117891" x="5268913" y="4351338"/>
          <p14:tracePt t="117901" x="5276850" y="4351338"/>
          <p14:tracePt t="117921" x="5286375" y="4359275"/>
          <p14:tracePt t="117931" x="5294313" y="4359275"/>
          <p14:tracePt t="117947" x="5302250" y="4376738"/>
          <p14:tracePt t="117951" x="5311775" y="4384675"/>
          <p14:tracePt t="117962" x="5327650" y="4402138"/>
          <p14:tracePt t="117971" x="5353050" y="4435475"/>
          <p14:tracePt t="117981" x="5380038" y="4470400"/>
          <p14:tracePt t="117995" x="5395913" y="4513263"/>
          <p14:tracePt t="118002" x="5413375" y="4546600"/>
          <p14:tracePt t="118014" x="5438775" y="4572000"/>
          <p14:tracePt t="118022" x="5446713" y="4589463"/>
          <p14:tracePt t="118032" x="5464175" y="4614863"/>
          <p14:tracePt t="118045" x="5472113" y="4630738"/>
          <p14:tracePt t="118052" x="5472113" y="4640263"/>
          <p14:tracePt t="118064" x="5481638" y="4640263"/>
          <p14:tracePt t="118073" x="5481638" y="4648200"/>
          <p14:tracePt t="118082" x="5481638" y="4657725"/>
          <p14:tracePt t="118095" x="5481638" y="4665663"/>
          <p14:tracePt t="118102" x="5481638" y="4673600"/>
          <p14:tracePt t="118113" x="5489575" y="4691063"/>
          <p14:tracePt t="118133" x="5489575" y="4708525"/>
          <p14:tracePt t="118153" x="5489575" y="4716463"/>
          <p14:tracePt t="118163" x="5489575" y="4724400"/>
          <p14:tracePt t="118174" x="5489575" y="4733925"/>
          <p14:tracePt t="118195" x="5489575" y="4741863"/>
          <p14:tracePt t="118204" x="5489575" y="4749800"/>
          <p14:tracePt t="118214" x="5489575" y="4759325"/>
          <p14:tracePt t="118235" x="5489575" y="4767263"/>
          <p14:tracePt t="118245" x="5489575" y="4775200"/>
          <p14:tracePt t="118264" x="5489575" y="4784725"/>
          <p14:tracePt t="118275" x="5489575" y="4792663"/>
          <p14:tracePt t="118285" x="5489575" y="4802188"/>
          <p14:tracePt t="118305" x="5489575" y="4810125"/>
          <p14:tracePt t="118315" x="5481638" y="4827588"/>
          <p14:tracePt t="118329" x="5464175" y="4827588"/>
          <p14:tracePt t="118335" x="5438775" y="4852988"/>
          <p14:tracePt t="118345" x="5421313" y="4868863"/>
          <p14:tracePt t="118355" x="5395913" y="4886325"/>
          <p14:tracePt t="118365" x="5362575" y="4894263"/>
          <p14:tracePt t="118379" x="5337175" y="4911725"/>
          <p14:tracePt t="118385" x="5302250" y="4911725"/>
          <p14:tracePt t="118396" x="5268913" y="4919663"/>
          <p14:tracePt t="118407" x="5243513" y="4919663"/>
          <p14:tracePt t="118416" x="5208588" y="4919663"/>
          <p14:tracePt t="118428" x="5175250" y="4919663"/>
          <p14:tracePt t="118436" x="5149850" y="4919663"/>
          <p14:tracePt t="118446" x="5124450" y="4919663"/>
          <p14:tracePt t="118458" x="5091113" y="4919663"/>
          <p14:tracePt t="118466" x="5064125" y="4919663"/>
          <p14:tracePt t="118479" x="5056188" y="4919663"/>
          <p14:tracePt t="118486" x="5038725" y="4919663"/>
          <p14:tracePt t="118496" x="5030788" y="4919663"/>
          <p14:tracePt t="118507" x="5022850" y="4919663"/>
          <p14:tracePt t="118528" x="5013325" y="4919663"/>
          <p14:tracePt t="118547" x="5005388" y="4919663"/>
          <p14:tracePt t="118567" x="4987925" y="4919663"/>
          <p14:tracePt t="118588" x="4972050" y="4919663"/>
          <p14:tracePt t="118598" x="4954588" y="4919663"/>
          <p14:tracePt t="118611" x="4946650" y="4919663"/>
          <p14:tracePt t="118618" x="4929188" y="4919663"/>
          <p14:tracePt t="118629" x="4919663" y="4919663"/>
          <p14:tracePt t="118638" x="4894263" y="4919663"/>
          <p14:tracePt t="118649" x="4868863" y="4919663"/>
          <p14:tracePt t="118662" x="4852988" y="4919663"/>
          <p14:tracePt t="118668" x="4835525" y="4919663"/>
          <p14:tracePt t="118680" x="4810125" y="4919663"/>
          <p14:tracePt t="118688" x="4802188" y="4919663"/>
          <p14:tracePt t="118699" x="4784725" y="4919663"/>
          <p14:tracePt t="118711" x="4759325" y="4911725"/>
          <p14:tracePt t="118720" x="4749800" y="4911725"/>
          <p14:tracePt t="118730" x="4724400" y="4903788"/>
          <p14:tracePt t="118740" x="4708525" y="4894263"/>
          <p14:tracePt t="118750" x="4699000" y="4894263"/>
          <p14:tracePt t="118761" x="4683125" y="4894263"/>
          <p14:tracePt t="118770" x="4673600" y="4894263"/>
          <p14:tracePt t="118781" x="4665663" y="4894263"/>
          <p14:tracePt t="118790" x="4648200" y="4894263"/>
          <p14:tracePt t="118800" x="4640263" y="4894263"/>
          <p14:tracePt t="118810" x="4622800" y="4886325"/>
          <p14:tracePt t="118820" x="4605338" y="4886325"/>
          <p14:tracePt t="118830" x="4605338" y="4878388"/>
          <p14:tracePt t="118841" x="4589463" y="4868863"/>
          <p14:tracePt t="118851" x="4579938" y="4868863"/>
          <p14:tracePt t="120699" x="4597400" y="4868863"/>
          <p14:tracePt t="120720" x="4605338" y="4868863"/>
          <p14:tracePt t="120729" x="4622800" y="4868863"/>
          <p14:tracePt t="120741" x="4630738" y="4868863"/>
          <p14:tracePt t="120749" x="4648200" y="4868863"/>
          <p14:tracePt t="120760" x="4665663" y="4868863"/>
          <p14:tracePt t="120770" x="4699000" y="4868863"/>
          <p14:tracePt t="120780" x="4733925" y="4860925"/>
          <p14:tracePt t="120792" x="4792663" y="4852988"/>
          <p14:tracePt t="120800" x="4852988" y="4843463"/>
          <p14:tracePt t="120811" x="4903788" y="4835525"/>
          <p14:tracePt t="120821" x="4946650" y="4827588"/>
          <p14:tracePt t="120832" x="4987925" y="4818063"/>
          <p14:tracePt t="120842" x="5022850" y="4818063"/>
          <p14:tracePt t="120851" x="5048250" y="4810125"/>
          <p14:tracePt t="120861" x="5073650" y="4802188"/>
          <p14:tracePt t="120872" x="5091113" y="4802188"/>
          <p14:tracePt t="120881" x="5106988" y="4802188"/>
          <p14:tracePt t="120891" x="5124450" y="4792663"/>
          <p14:tracePt t="120901" x="5132388" y="4792663"/>
          <p14:tracePt t="120911" x="5149850" y="4784725"/>
          <p14:tracePt t="120922" x="5157788" y="4784725"/>
          <p14:tracePt t="120931" x="5157788" y="4775200"/>
          <p14:tracePt t="120942" x="5175250" y="4775200"/>
          <p14:tracePt t="120960" x="5183188" y="4775200"/>
          <p14:tracePt t="120975" x="5192713" y="4775200"/>
          <p14:tracePt t="120983" x="5200650" y="4775200"/>
          <p14:tracePt t="120993" x="5208588" y="4775200"/>
          <p14:tracePt t="121003" x="5226050" y="4775200"/>
          <p14:tracePt t="121012" x="5235575" y="4775200"/>
          <p14:tracePt t="121025" x="5260975" y="4775200"/>
          <p14:tracePt t="121033" x="5286375" y="4767263"/>
          <p14:tracePt t="121044" x="5294313" y="4767263"/>
          <p14:tracePt t="121053" x="5319713" y="4767263"/>
          <p14:tracePt t="121063" x="5345113" y="4767263"/>
          <p14:tracePt t="121075" x="5353050" y="4767263"/>
          <p14:tracePt t="121084" x="5370513" y="4767263"/>
          <p14:tracePt t="121093" x="5380038" y="4767263"/>
          <p14:tracePt t="121104" x="5395913" y="4767263"/>
          <p14:tracePt t="121113" x="5405438" y="4759325"/>
          <p14:tracePt t="121125" x="5413375" y="4759325"/>
          <p14:tracePt t="121134" x="5421313" y="4749800"/>
          <p14:tracePt t="121143" x="5430838" y="4749800"/>
          <p14:tracePt t="121154" x="5438775" y="4749800"/>
          <p14:tracePt t="121164" x="5446713" y="4741863"/>
          <p14:tracePt t="121177" x="5456238" y="4724400"/>
          <p14:tracePt t="121195" x="5464175" y="4716463"/>
          <p14:tracePt t="121205" x="5464175" y="4699000"/>
          <p14:tracePt t="121215" x="5472113" y="4699000"/>
          <p14:tracePt t="121225" x="5472113" y="4683125"/>
          <p14:tracePt t="121235" x="5472113" y="4673600"/>
          <p14:tracePt t="121244" x="5472113" y="4648200"/>
          <p14:tracePt t="121255" x="5472113" y="4614863"/>
          <p14:tracePt t="121265" x="5472113" y="4579938"/>
          <p14:tracePt t="121276" x="5456238" y="4538663"/>
          <p14:tracePt t="121285" x="5438775" y="4513263"/>
          <p14:tracePt t="121295" x="5421313" y="4486275"/>
          <p14:tracePt t="121308" x="5413375" y="4470400"/>
          <p14:tracePt t="121315" x="5387975" y="4452938"/>
          <p14:tracePt t="121326" x="5370513" y="4435475"/>
          <p14:tracePt t="121336" x="5353050" y="4419600"/>
          <p14:tracePt t="121345" x="5319713" y="4402138"/>
          <p14:tracePt t="121357" x="5268913" y="4394200"/>
          <p14:tracePt t="121366" x="5235575" y="4384675"/>
          <p14:tracePt t="121377" x="5192713" y="4376738"/>
          <p14:tracePt t="121386" x="5157788" y="4368800"/>
          <p14:tracePt t="121396" x="5124450" y="4368800"/>
          <p14:tracePt t="121409" x="5091113" y="4359275"/>
          <p14:tracePt t="121416" x="5064125" y="4359275"/>
          <p14:tracePt t="121427" x="5030788" y="4359275"/>
          <p14:tracePt t="121437" x="4997450" y="4359275"/>
          <p14:tracePt t="121446" x="4954588" y="4359275"/>
          <p14:tracePt t="121458" x="4911725" y="4359275"/>
          <p14:tracePt t="121467" x="4868863" y="4359275"/>
          <p14:tracePt t="121476" x="4827588" y="4359275"/>
          <p14:tracePt t="121488" x="4784725" y="4359275"/>
          <p14:tracePt t="121497" x="4733925" y="4359275"/>
          <p14:tracePt t="121508" x="4708525" y="4359275"/>
          <p14:tracePt t="121518" x="4673600" y="4359275"/>
          <p14:tracePt t="121527" x="4648200" y="4359275"/>
          <p14:tracePt t="121538" x="4630738" y="4359275"/>
          <p14:tracePt t="121547" x="4614863" y="4359275"/>
          <p14:tracePt t="121558" x="4605338" y="4359275"/>
          <p14:tracePt t="121568" x="4597400" y="4359275"/>
          <p14:tracePt t="121578" x="4589463" y="4359275"/>
          <p14:tracePt t="121598" x="4579938" y="4359275"/>
          <p14:tracePt t="122002" x="4589463" y="4359275"/>
          <p14:tracePt t="122215" x="4597400" y="4359275"/>
          <p14:tracePt t="122235" x="4605338" y="4359275"/>
          <p14:tracePt t="122245" x="4614863" y="4359275"/>
          <p14:tracePt t="122256" x="4630738" y="4359275"/>
          <p14:tracePt t="122265" x="4648200" y="4359275"/>
          <p14:tracePt t="122275" x="4657725" y="4351338"/>
          <p14:tracePt t="122286" x="4683125" y="4351338"/>
          <p14:tracePt t="122295" x="4708525" y="4351338"/>
          <p14:tracePt t="122308" x="4724400" y="4351338"/>
          <p14:tracePt t="122315" x="4741863" y="4351338"/>
          <p14:tracePt t="122326" x="4759325" y="4351338"/>
          <p14:tracePt t="122336" x="4775200" y="4351338"/>
          <p14:tracePt t="122346" x="4784725" y="4351338"/>
          <p14:tracePt t="122358" x="4792663" y="4351338"/>
          <p14:tracePt t="122366" x="4810125" y="4351338"/>
          <p14:tracePt t="122376" x="4818063" y="4351338"/>
          <p14:tracePt t="122388" x="4827588" y="4351338"/>
          <p14:tracePt t="122396" x="4835525" y="4351338"/>
          <p14:tracePt t="122408" x="4843463" y="4351338"/>
          <p14:tracePt t="122426" x="4852988" y="4351338"/>
          <p14:tracePt t="122437" x="4860925" y="4351338"/>
          <p14:tracePt t="122447" x="4868863" y="4351338"/>
          <p14:tracePt t="122477" x="4878388" y="4351338"/>
          <p14:tracePt t="122517" x="4886325" y="4351338"/>
          <p14:tracePt t="122902" x="4894263" y="4351338"/>
          <p14:tracePt t="122911" x="4911725" y="4351338"/>
          <p14:tracePt t="122923" x="4929188" y="4351338"/>
          <p14:tracePt t="122932" x="4946650" y="4351338"/>
          <p14:tracePt t="122942" x="4972050" y="4351338"/>
          <p14:tracePt t="122956" x="4987925" y="4351338"/>
          <p14:tracePt t="122962" x="5005388" y="4351338"/>
          <p14:tracePt t="122974" x="5022850" y="4351338"/>
          <p14:tracePt t="122983" x="5038725" y="4351338"/>
          <p14:tracePt t="122993" x="5056188" y="4351338"/>
          <p14:tracePt t="123003" x="5064125" y="4351338"/>
          <p14:tracePt t="123012" x="5073650" y="4351338"/>
          <p14:tracePt t="123022" x="5091113" y="4351338"/>
          <p14:tracePt t="123043" x="5099050" y="4359275"/>
          <p14:tracePt t="123057" x="5106988" y="4359275"/>
          <p14:tracePt t="123063" x="5116513" y="4368800"/>
          <p14:tracePt t="123074" x="5124450" y="4368800"/>
          <p14:tracePt t="123084" x="5132388" y="4376738"/>
          <p14:tracePt t="123094" x="5141913" y="4376738"/>
          <p14:tracePt t="123107" x="5149850" y="4384675"/>
          <p14:tracePt t="123114" x="5157788" y="4384675"/>
          <p14:tracePt t="123125" x="5157788" y="4394200"/>
          <p14:tracePt t="123134" x="5175250" y="4394200"/>
          <p14:tracePt t="123144" x="5183188" y="4402138"/>
          <p14:tracePt t="123158" x="5192713" y="4410075"/>
          <p14:tracePt t="123164" x="5200650" y="4410075"/>
          <p14:tracePt t="123175" x="5208588" y="4410075"/>
          <p14:tracePt t="123184" x="5218113" y="4419600"/>
          <p14:tracePt t="123194" x="5235575" y="4427538"/>
          <p14:tracePt t="123207" x="5243513" y="4435475"/>
          <p14:tracePt t="123214" x="5251450" y="4435475"/>
          <p14:tracePt t="123225" x="5268913" y="4435475"/>
          <p14:tracePt t="123235" x="5268913" y="4445000"/>
          <p14:tracePt t="123245" x="5286375" y="4445000"/>
          <p14:tracePt t="123257" x="5294313" y="4452938"/>
          <p14:tracePt t="123276" x="5302250" y="4460875"/>
          <p14:tracePt t="123286" x="5311775" y="4460875"/>
          <p14:tracePt t="123295" x="5311775" y="4470400"/>
          <p14:tracePt t="123306" x="5319713" y="4478338"/>
          <p14:tracePt t="123315" x="5327650" y="4478338"/>
          <p14:tracePt t="123325" x="5337175" y="4495800"/>
          <p14:tracePt t="123338" x="5337175" y="4513263"/>
          <p14:tracePt t="123346" x="5345113" y="4521200"/>
          <p14:tracePt t="123357" x="5353050" y="4538663"/>
          <p14:tracePt t="123367" x="5362575" y="4564063"/>
          <p14:tracePt t="123376" x="5362575" y="4572000"/>
          <p14:tracePt t="123389" x="5370513" y="4579938"/>
          <p14:tracePt t="123396" x="5370513" y="4597400"/>
          <p14:tracePt t="123417" x="5370513" y="4614863"/>
          <p14:tracePt t="123427" x="5370513" y="4622800"/>
          <p14:tracePt t="123447" x="5370513" y="4630738"/>
          <p14:tracePt t="123457" x="5370513" y="4640263"/>
          <p14:tracePt t="123469" x="5370513" y="4648200"/>
          <p14:tracePt t="123489" x="5370513" y="4657725"/>
          <p14:tracePt t="123498" x="5370513" y="4665663"/>
          <p14:tracePt t="123508" x="5370513" y="4673600"/>
          <p14:tracePt t="123518" x="5370513" y="4683125"/>
          <p14:tracePt t="123528" x="5370513" y="4691063"/>
          <p14:tracePt t="123540" x="5370513" y="4699000"/>
          <p14:tracePt t="123548" x="5370513" y="4708525"/>
          <p14:tracePt t="123558" x="5370513" y="4716463"/>
          <p14:tracePt t="123589" x="5370513" y="4724400"/>
          <p14:tracePt t="123598" x="5370513" y="4733925"/>
          <p14:tracePt t="123608" x="5362575" y="4733925"/>
          <p14:tracePt t="123619" x="5362575" y="4741863"/>
          <p14:tracePt t="123629" x="5353050" y="4749800"/>
          <p14:tracePt t="123639" x="5345113" y="4759325"/>
          <p14:tracePt t="123649" x="5337175" y="4767263"/>
          <p14:tracePt t="123659" x="5319713" y="4775200"/>
          <p14:tracePt t="123670" x="5311775" y="4792663"/>
          <p14:tracePt t="123679" x="5294313" y="4802188"/>
          <p14:tracePt t="123689" x="5286375" y="4802188"/>
          <p14:tracePt t="123699" x="5260975" y="4810125"/>
          <p14:tracePt t="123709" x="5235575" y="4810125"/>
          <p14:tracePt t="123723" x="5208588" y="4818063"/>
          <p14:tracePt t="123730" x="5192713" y="4827588"/>
          <p14:tracePt t="123741" x="5149850" y="4835525"/>
          <p14:tracePt t="123750" x="5116513" y="4843463"/>
          <p14:tracePt t="123760" x="5081588" y="4852988"/>
          <p14:tracePt t="123773" x="5056188" y="4860925"/>
          <p14:tracePt t="123780" x="5022850" y="4860925"/>
          <p14:tracePt t="123791" x="5005388" y="4860925"/>
          <p14:tracePt t="123802" x="4979988" y="4868863"/>
          <p14:tracePt t="123811" x="4954588" y="4868863"/>
          <p14:tracePt t="123822" x="4929188" y="4868863"/>
          <p14:tracePt t="123832" x="4894263" y="4868863"/>
          <p14:tracePt t="123841" x="4860925" y="4868863"/>
          <p14:tracePt t="123853" x="4827588" y="4868863"/>
          <p14:tracePt t="123861" x="4802188" y="4868863"/>
          <p14:tracePt t="123873" x="4767263" y="4868863"/>
          <p14:tracePt t="123882" x="4733925" y="4868863"/>
          <p14:tracePt t="123891" x="4683125" y="4852988"/>
          <p14:tracePt t="123903" x="4630738" y="4818063"/>
          <p14:tracePt t="123912" x="4589463" y="4792663"/>
          <p14:tracePt t="123923" x="4521200" y="4749800"/>
          <p14:tracePt t="123941" x="4435475" y="4683125"/>
          <p14:tracePt t="123956" x="4419600" y="4673600"/>
          <p14:tracePt t="123962" x="4402138" y="4657725"/>
          <p14:tracePt t="123973" x="4402138" y="4648200"/>
          <p14:tracePt t="123982" x="4394200" y="4648200"/>
          <p14:tracePt t="124185" x="4394200" y="4657725"/>
          <p14:tracePt t="124205" x="4394200" y="4665663"/>
          <p14:tracePt t="124215" x="4410075" y="4665663"/>
          <p14:tracePt t="124225" x="4427538" y="4683125"/>
          <p14:tracePt t="124237" x="4445000" y="4699000"/>
          <p14:tracePt t="124245" x="4478338" y="4708525"/>
          <p14:tracePt t="124256" x="4529138" y="4724400"/>
          <p14:tracePt t="124265" x="4579938" y="4741863"/>
          <p14:tracePt t="124275" x="4665663" y="4767263"/>
          <p14:tracePt t="124288" x="4749800" y="4792663"/>
          <p14:tracePt t="124296" x="4878388" y="4802188"/>
          <p14:tracePt t="124305" x="5005388" y="4810125"/>
          <p14:tracePt t="124315" x="5167313" y="4835525"/>
          <p14:tracePt t="124326" x="5319713" y="4835525"/>
          <p14:tracePt t="124338" x="5464175" y="4835525"/>
          <p14:tracePt t="124346" x="5575300" y="4835525"/>
          <p14:tracePt t="124357" x="5676900" y="4835525"/>
          <p14:tracePt t="124367" x="5745163" y="4835525"/>
          <p14:tracePt t="124376" x="5795963" y="4818063"/>
          <p14:tracePt t="124389" x="5838825" y="4810125"/>
          <p14:tracePt t="124397" x="5864225" y="4802188"/>
          <p14:tracePt t="124407" x="5880100" y="4792663"/>
          <p14:tracePt t="124417" x="5897563" y="4784725"/>
          <p14:tracePt t="124439" x="5897563" y="4775200"/>
          <p14:tracePt t="124447" x="5905500" y="4775200"/>
          <p14:tracePt t="124568" x="5880100" y="4775200"/>
          <p14:tracePt t="124579" x="5846763" y="4775200"/>
          <p14:tracePt t="124589" x="5795963" y="4775200"/>
          <p14:tracePt t="124598" x="5719763" y="4792663"/>
          <p14:tracePt t="124609" x="5634038" y="4810125"/>
          <p14:tracePt t="124621" x="5557838" y="4818063"/>
          <p14:tracePt t="124630" x="5497513" y="4835525"/>
          <p14:tracePt t="124640" x="5456238" y="4835525"/>
          <p14:tracePt t="124649" x="5395913" y="4843463"/>
          <p14:tracePt t="124660" x="5362575" y="4852988"/>
          <p14:tracePt t="124672" x="5319713" y="4852988"/>
          <p14:tracePt t="124680" x="5286375" y="4852988"/>
          <p14:tracePt t="124690" x="5251450" y="4852988"/>
          <p14:tracePt t="124701" x="5235575" y="4852988"/>
          <p14:tracePt t="124710" x="5208588" y="4852988"/>
          <p14:tracePt t="124722" x="5192713" y="4852988"/>
          <p14:tracePt t="124730" x="5183188" y="4852988"/>
          <p14:tracePt t="124740" x="5175250" y="4860925"/>
          <p14:tracePt t="124751" x="5167313" y="4860925"/>
          <p14:tracePt t="124761" x="5157788" y="4860925"/>
          <p14:tracePt t="124773" x="5141913" y="4860925"/>
          <p14:tracePt t="124790" x="5132388" y="4860925"/>
          <p14:tracePt t="124800" x="5116513" y="4868863"/>
          <p14:tracePt t="124810" x="5106988" y="4878388"/>
          <p14:tracePt t="124821" x="5091113" y="4886325"/>
          <p14:tracePt t="124831" x="5073650" y="4894263"/>
          <p14:tracePt t="124853" x="5056188" y="4903788"/>
          <p14:tracePt t="124861" x="5048250" y="4903788"/>
          <p14:tracePt t="124873" x="5048250" y="4911725"/>
          <p14:tracePt t="124881" x="5030788" y="4911725"/>
          <p14:tracePt t="124892" x="5022850" y="4911725"/>
          <p14:tracePt t="124905" x="5013325" y="4919663"/>
          <p14:tracePt t="124912" x="5005388" y="4919663"/>
          <p14:tracePt t="124924" x="4997450" y="4919663"/>
          <p14:tracePt t="124955" x="4987925" y="4929188"/>
          <p14:tracePt t="125044" x="5005388" y="4929188"/>
          <p14:tracePt t="125053" x="5022850" y="4929188"/>
          <p14:tracePt t="125064" x="5038725" y="4919663"/>
          <p14:tracePt t="125073" x="5048250" y="4919663"/>
          <p14:tracePt t="125084" x="5064125" y="4919663"/>
          <p14:tracePt t="125105" x="5081588" y="4911725"/>
          <p14:tracePt t="125114" x="5091113" y="4911725"/>
          <p14:tracePt t="125124" x="5099050" y="4911725"/>
          <p14:tracePt t="125136" x="5116513" y="4911725"/>
          <p14:tracePt t="125144" x="5124450" y="4911725"/>
          <p14:tracePt t="125156" x="5132388" y="4911725"/>
          <p14:tracePt t="125164" x="5149850" y="4911725"/>
          <p14:tracePt t="125175" x="5157788" y="4911725"/>
          <p14:tracePt t="125189" x="5167313" y="4911725"/>
          <p14:tracePt t="125195" x="5175250" y="4911725"/>
          <p14:tracePt t="125206" x="5175250" y="4919663"/>
          <p14:tracePt t="125216" x="5183188" y="4919663"/>
          <p14:tracePt t="125237" x="5192713" y="4929188"/>
          <p14:tracePt t="125266" x="5200650" y="4929188"/>
          <p14:tracePt t="125326" x="5192713" y="4929188"/>
          <p14:tracePt t="125337" x="5183188" y="4929188"/>
          <p14:tracePt t="125346" x="5167313" y="4929188"/>
          <p14:tracePt t="125356" x="5149850" y="4919663"/>
          <p14:tracePt t="125366" x="5132388" y="4919663"/>
          <p14:tracePt t="125377" x="5116513" y="4911725"/>
          <p14:tracePt t="125387" x="5099050" y="4911725"/>
          <p14:tracePt t="125397" x="5091113" y="4903788"/>
          <p14:tracePt t="125408" x="5081588" y="4903788"/>
          <p14:tracePt t="125427" x="5073650" y="4903788"/>
          <p14:tracePt t="125548" x="5091113" y="4903788"/>
          <p14:tracePt t="125558" x="5124450" y="4903788"/>
          <p14:tracePt t="125569" x="5149850" y="4911725"/>
          <p14:tracePt t="125578" x="5183188" y="4929188"/>
          <p14:tracePt t="125590" x="5208588" y="4937125"/>
          <p14:tracePt t="125599" x="5226050" y="4946650"/>
          <p14:tracePt t="125609" x="5235575" y="4946650"/>
          <p14:tracePt t="125621" x="5251450" y="4954588"/>
          <p14:tracePt t="125730" x="5226050" y="4954588"/>
          <p14:tracePt t="125740" x="5192713" y="4954588"/>
          <p14:tracePt t="125753" x="5167313" y="4954588"/>
          <p14:tracePt t="125760" x="5141913" y="4954588"/>
          <p14:tracePt t="125772" x="5106988" y="4954588"/>
          <p14:tracePt t="125780" x="5091113" y="4954588"/>
          <p14:tracePt t="125790" x="5081588" y="4946650"/>
          <p14:tracePt t="125804" x="5073650" y="4937125"/>
          <p14:tracePt t="125811" x="5064125" y="4937125"/>
          <p14:tracePt t="126023" x="5073650" y="4937125"/>
          <p14:tracePt t="126034" x="5081588" y="4937125"/>
          <p14:tracePt t="126043" x="5099050" y="4929188"/>
          <p14:tracePt t="126054" x="5116513" y="4929188"/>
          <p14:tracePt t="126064" x="5124450" y="4929188"/>
          <p14:tracePt t="126074" x="5141913" y="4929188"/>
          <p14:tracePt t="126087" x="5149850" y="4929188"/>
          <p14:tracePt t="126094" x="5149850" y="4919663"/>
          <p14:tracePt t="126155" x="5149850" y="4911725"/>
          <p14:tracePt t="126164" x="5141913" y="4911725"/>
          <p14:tracePt t="126175" x="5124450" y="4894263"/>
          <p14:tracePt t="126185" x="5091113" y="4878388"/>
          <p14:tracePt t="126195" x="5056188" y="4868863"/>
          <p14:tracePt t="126206" x="5038725" y="4852988"/>
          <p14:tracePt t="126216" x="5005388" y="4843463"/>
          <p14:tracePt t="126225" x="4979988" y="4835525"/>
          <p14:tracePt t="126237" x="4962525" y="4827588"/>
          <p14:tracePt t="126245" x="4954588" y="4827588"/>
          <p14:tracePt t="126256" x="4946650" y="4818063"/>
          <p14:tracePt t="126367" x="4972050" y="4818063"/>
          <p14:tracePt t="126377" x="4997450" y="4818063"/>
          <p14:tracePt t="126387" x="5030788" y="4810125"/>
          <p14:tracePt t="126397" x="5048250" y="4810125"/>
          <p14:tracePt t="126407" x="5073650" y="4802188"/>
          <p14:tracePt t="126421" x="5091113" y="4792663"/>
          <p14:tracePt t="126427" x="5099050" y="4792663"/>
          <p14:tracePt t="126457" x="5099050" y="4784725"/>
          <p14:tracePt t="126468" x="5099050" y="4775200"/>
          <p14:tracePt t="126478" x="5099050" y="4767263"/>
          <p14:tracePt t="126488" x="5091113" y="4741863"/>
          <p14:tracePt t="126499" x="5064125" y="4716463"/>
          <p14:tracePt t="126508" x="5022850" y="4691063"/>
          <p14:tracePt t="126520" x="4972050" y="4657725"/>
          <p14:tracePt t="126528" x="4903788" y="4630738"/>
          <p14:tracePt t="126538" x="4843463" y="4614863"/>
          <p14:tracePt t="126549" x="4775200" y="4605338"/>
          <p14:tracePt t="126558" x="4724400" y="4597400"/>
          <p14:tracePt t="126571" x="4699000" y="4597400"/>
          <p14:tracePt t="126578" x="4665663" y="4597400"/>
          <p14:tracePt t="126589" x="4648200" y="4597400"/>
          <p14:tracePt t="126600" x="4640263" y="4597400"/>
          <p14:tracePt t="126609" x="4622800" y="4597400"/>
          <p14:tracePt t="126680" x="4640263" y="4605338"/>
          <p14:tracePt t="126690" x="4673600" y="4614863"/>
          <p14:tracePt t="126702" x="4716463" y="4622800"/>
          <p14:tracePt t="126710" x="4767263" y="4630738"/>
          <p14:tracePt t="126721" x="4792663" y="4640263"/>
          <p14:tracePt t="126730" x="4818063" y="4640263"/>
          <p14:tracePt t="126740" x="4827588" y="4640263"/>
          <p14:tracePt t="126754" x="4835525" y="4640263"/>
          <p14:tracePt t="126791" x="4827588" y="4640263"/>
          <p14:tracePt t="126801" x="4784725" y="4630738"/>
          <p14:tracePt t="126812" x="4708525" y="4605338"/>
          <p14:tracePt t="126822" x="4657725" y="4597400"/>
          <p14:tracePt t="126833" x="4614863" y="4579938"/>
          <p14:tracePt t="126841" x="4589463" y="4572000"/>
          <p14:tracePt t="126853" x="4564063" y="4564063"/>
          <p14:tracePt t="126912" x="4605338" y="4564063"/>
          <p14:tracePt t="126922" x="4665663" y="4564063"/>
          <p14:tracePt t="126936" x="4759325" y="4597400"/>
          <p14:tracePt t="126943" x="4827588" y="4630738"/>
          <p14:tracePt t="126954" x="4894263" y="4657725"/>
          <p14:tracePt t="126963" x="4954588" y="4683125"/>
          <p14:tracePt t="126973" x="4979988" y="4691063"/>
          <p14:tracePt t="126986" x="4997450" y="4708525"/>
          <p14:tracePt t="126993" x="5005388" y="4708525"/>
          <p14:tracePt t="127004" x="5005388" y="4716463"/>
          <p14:tracePt t="127043" x="4962525" y="4716463"/>
          <p14:tracePt t="127053" x="4886325" y="4716463"/>
          <p14:tracePt t="127064" x="4784725" y="4708525"/>
          <p14:tracePt t="127074" x="4683125" y="4691063"/>
          <p14:tracePt t="127087" x="4614863" y="4665663"/>
          <p14:tracePt t="127094" x="4564063" y="4657725"/>
          <p14:tracePt t="127106" x="4529138" y="4648200"/>
          <p14:tracePt t="127114" x="4521200" y="4640263"/>
          <p14:tracePt t="127124" x="4513263" y="4640263"/>
          <p14:tracePt t="127165" x="4529138" y="4640263"/>
          <p14:tracePt t="127175" x="4572000" y="4640263"/>
          <p14:tracePt t="127186" x="4648200" y="4640263"/>
          <p14:tracePt t="127195" x="4733925" y="4657725"/>
          <p14:tracePt t="127205" x="4792663" y="4673600"/>
          <p14:tracePt t="127217" x="4827588" y="4683125"/>
          <p14:tracePt t="127225" x="4852988" y="4691063"/>
          <p14:tracePt t="127236" x="4868863" y="4699000"/>
          <p14:tracePt t="127286" x="4868863" y="4708525"/>
          <p14:tracePt t="127296" x="4843463" y="4708525"/>
          <p14:tracePt t="127306" x="4810125" y="4708525"/>
          <p14:tracePt t="127317" x="4802188" y="4708525"/>
          <p14:tracePt t="127326" x="4775200" y="4708525"/>
          <p14:tracePt t="127338" x="4767263" y="4708525"/>
          <p14:tracePt t="127367" x="4759325" y="4708525"/>
          <p14:tracePt t="127589" x="4767263" y="4708525"/>
          <p14:tracePt t="127600" x="4784725" y="4699000"/>
          <p14:tracePt t="127610" x="4792663" y="4691063"/>
          <p14:tracePt t="127620" x="4802188" y="4691063"/>
          <p14:tracePt t="127630" x="4810125" y="4691063"/>
          <p14:tracePt t="127640" x="4818063" y="4683125"/>
          <p14:tracePt t="127720" x="4818063" y="4673600"/>
          <p14:tracePt t="128145" x="4818063" y="4665663"/>
          <p14:tracePt t="128175" x="4827588" y="4648200"/>
          <p14:tracePt t="128185" x="4835525" y="4640263"/>
          <p14:tracePt t="128195" x="4843463" y="4630738"/>
          <p14:tracePt t="128206" x="4860925" y="4614863"/>
          <p14:tracePt t="128217" x="4878388" y="4605338"/>
          <p14:tracePt t="128225" x="4886325" y="4605338"/>
          <p14:tracePt t="128237" x="4886325" y="4597400"/>
          <p14:tracePt t="128247" x="4886325" y="4589463"/>
          <p14:tracePt t="128256" x="4894263" y="4589463"/>
          <p14:tracePt t="128276" x="4894263" y="4579938"/>
          <p14:tracePt t="128287" x="4903788" y="4579938"/>
          <p14:tracePt t="129054" x="4911725" y="4579938"/>
          <p14:tracePt t="129074" x="4919663" y="4579938"/>
          <p14:tracePt t="129085" x="4929188" y="4579938"/>
          <p14:tracePt t="129104" x="4937125" y="4579938"/>
          <p14:tracePt t="129116" x="4946650" y="4579938"/>
          <p14:tracePt t="129155" x="4946650" y="4589463"/>
          <p14:tracePt t="129166" x="4954588" y="4589463"/>
          <p14:tracePt t="129317" x="4954588" y="4597400"/>
          <p14:tracePt t="129357" x="4946650" y="4597400"/>
          <p14:tracePt t="129367" x="4929188" y="4597400"/>
          <p14:tracePt t="129378" x="4919663" y="4597400"/>
          <p14:tracePt t="129387" x="4911725" y="4597400"/>
          <p14:tracePt t="129398" x="4894263" y="4597400"/>
          <p14:tracePt t="129418" x="4878388" y="4597400"/>
          <p14:tracePt t="129438" x="4860925" y="4605338"/>
          <p14:tracePt t="129449" x="4843463" y="4614863"/>
          <p14:tracePt t="129458" x="4827588" y="4630738"/>
          <p14:tracePt t="129469" x="4818063" y="4640263"/>
          <p14:tracePt t="129478" x="4802188" y="4665663"/>
          <p14:tracePt t="129489" x="4775200" y="4699000"/>
          <p14:tracePt t="129500" x="4741863" y="4749800"/>
          <p14:tracePt t="129509" x="4724400" y="4802188"/>
          <p14:tracePt t="129519" x="4708525" y="4852988"/>
          <p14:tracePt t="129529" x="4699000" y="4868863"/>
          <p14:tracePt t="129539" x="4699000" y="4894263"/>
          <p14:tracePt t="129550" x="4691063" y="4903788"/>
          <p14:tracePt t="129559" x="4691063" y="4911725"/>
          <p14:tracePt t="129569" x="4691063" y="4919663"/>
          <p14:tracePt t="129933" x="4683125" y="4929188"/>
          <p14:tracePt t="129943" x="4673600" y="4954588"/>
          <p14:tracePt t="129952" x="4665663" y="4979988"/>
          <p14:tracePt t="129965" x="4665663" y="5013325"/>
          <p14:tracePt t="129973" x="4657725" y="5048250"/>
          <p14:tracePt t="129985" x="4648200" y="5064125"/>
          <p14:tracePt t="129993" x="4640263" y="5091113"/>
          <p14:tracePt t="130003" x="4640263" y="5106988"/>
          <p14:tracePt t="130018" x="4630738" y="5116513"/>
          <p14:tracePt t="130024" x="4630738" y="5132388"/>
          <p14:tracePt t="130034" x="4630738" y="5141913"/>
          <p14:tracePt t="130054" x="4630738" y="5149850"/>
          <p14:tracePt t="130066" x="4630738" y="5157788"/>
          <p14:tracePt t="130074" x="4630738" y="5167313"/>
          <p14:tracePt t="130095" x="4630738" y="5175250"/>
          <p14:tracePt t="130115" x="4630738" y="5183188"/>
          <p14:tracePt t="130135" x="4630738" y="5192713"/>
          <p14:tracePt t="130155" x="4630738" y="5200650"/>
          <p14:tracePt t="130166" x="4630738" y="5208588"/>
          <p14:tracePt t="130226" x="4630738" y="5218113"/>
          <p14:tracePt t="130307" x="4630738" y="5226050"/>
          <p14:tracePt t="130610" x="4630738" y="5235575"/>
          <p14:tracePt t="130631" x="4630738" y="5243513"/>
          <p14:tracePt t="130640" x="4622800" y="5251450"/>
          <p14:tracePt t="130661" x="4614863" y="5260975"/>
          <p14:tracePt t="130670" x="4614863" y="5268913"/>
          <p14:tracePt t="130711" x="4614863" y="5276850"/>
          <p14:tracePt t="130731" x="4605338" y="5276850"/>
          <p14:tracePt t="130893" x="4622800" y="5276850"/>
          <p14:tracePt t="130903" x="4630738" y="5276850"/>
          <p14:tracePt t="130914" x="4640263" y="5276850"/>
          <p14:tracePt t="130923" x="4648200" y="5276850"/>
          <p14:tracePt t="130935" x="4657725" y="5276850"/>
          <p14:tracePt t="130974" x="4665663" y="5276850"/>
          <p14:tracePt t="131004" x="4673600" y="5276850"/>
          <p14:tracePt t="131075" x="4683125" y="5276850"/>
          <p14:tracePt t="131095" x="4691063" y="5268913"/>
          <p14:tracePt t="131105" x="4699000" y="5260975"/>
          <p14:tracePt t="131115" x="4708525" y="5251450"/>
          <p14:tracePt t="131125" x="4724400" y="5251450"/>
          <p14:tracePt t="131135" x="4749800" y="5235575"/>
          <p14:tracePt t="131146" x="4759325" y="5218113"/>
          <p14:tracePt t="131155" x="4784725" y="5200650"/>
          <p14:tracePt t="131166" x="4810125" y="5183188"/>
          <p14:tracePt t="131176" x="4835525" y="5167313"/>
          <p14:tracePt t="131185" x="4860925" y="5149850"/>
          <p14:tracePt t="131199" x="4878388" y="5141913"/>
          <p14:tracePt t="131205" x="4903788" y="5124450"/>
          <p14:tracePt t="131215" x="4937125" y="5116513"/>
          <p14:tracePt t="131228" x="4972050" y="5099050"/>
          <p14:tracePt t="131237" x="5005388" y="5099050"/>
          <p14:tracePt t="131247" x="5030788" y="5091113"/>
          <p14:tracePt t="131257" x="5038725" y="5091113"/>
          <p14:tracePt t="131267" x="5064125" y="5091113"/>
          <p14:tracePt t="131277" x="5073650" y="5091113"/>
          <p14:tracePt t="131287" x="5081588" y="5091113"/>
          <p14:tracePt t="131299" x="5091113" y="5091113"/>
          <p14:tracePt t="131316" x="5099050" y="5091113"/>
          <p14:tracePt t="131348" x="5099050" y="5116513"/>
          <p14:tracePt t="131357" x="5099050" y="5132388"/>
          <p14:tracePt t="131368" x="5091113" y="5157788"/>
          <p14:tracePt t="131378" x="5073650" y="5192713"/>
          <p14:tracePt t="131388" x="5048250" y="5226050"/>
          <p14:tracePt t="131398" x="5022850" y="5251450"/>
          <p14:tracePt t="131408" x="4997450" y="5276850"/>
          <p14:tracePt t="131419" x="4972050" y="5302250"/>
          <p14:tracePt t="131428" x="4954588" y="5319713"/>
          <p14:tracePt t="131439" x="4937125" y="5337175"/>
          <p14:tracePt t="131468" x="4929188" y="5337175"/>
          <p14:tracePt t="131489" x="4919663" y="5337175"/>
          <p14:tracePt t="131681" x="4911725" y="5345113"/>
          <p14:tracePt t="131701" x="4894263" y="5345113"/>
          <p14:tracePt t="131711" x="4878388" y="5353050"/>
          <p14:tracePt t="131722" x="4868863" y="5353050"/>
          <p14:tracePt t="131731" x="4852988" y="5362575"/>
          <p14:tracePt t="131742" x="4835525" y="5362575"/>
          <p14:tracePt t="131751" x="4818063" y="5362575"/>
          <p14:tracePt t="131764" x="4802188" y="5362575"/>
          <p14:tracePt t="131771" x="4792663" y="5370513"/>
          <p14:tracePt t="131783" x="4784725" y="5370513"/>
          <p14:tracePt t="131791" x="4775200" y="5370513"/>
          <p14:tracePt t="131813" x="4767263" y="5370513"/>
          <p14:tracePt t="132267" x="4767263" y="5380038"/>
          <p14:tracePt t="132277" x="4767263" y="5395913"/>
          <p14:tracePt t="132287" x="4767263" y="5413375"/>
          <p14:tracePt t="132297" x="4767263" y="5438775"/>
          <p14:tracePt t="132307" x="4767263" y="5464175"/>
          <p14:tracePt t="132317" x="4767263" y="5489575"/>
          <p14:tracePt t="132329" x="4767263" y="5507038"/>
          <p14:tracePt t="132337" x="4767263" y="5532438"/>
          <p14:tracePt t="132357" x="4767263" y="5540375"/>
          <p14:tracePt t="132367" x="4767263" y="5549900"/>
          <p14:tracePt t="132381" x="4767263" y="5557838"/>
          <p14:tracePt t="132448" x="4759325" y="5557838"/>
          <p14:tracePt t="132458" x="4759325" y="5549900"/>
          <p14:tracePt t="132468" x="4749800" y="5507038"/>
          <p14:tracePt t="132479" x="4741863" y="5421313"/>
          <p14:tracePt t="132489" x="4716463" y="5327650"/>
          <p14:tracePt t="132499" x="4708525" y="5226050"/>
          <p14:tracePt t="132509" x="4691063" y="5167313"/>
          <p14:tracePt t="132519" x="4683125" y="5124450"/>
          <p14:tracePt t="132530" x="4683125" y="5091113"/>
          <p14:tracePt t="132539" x="4683125" y="5081588"/>
          <p14:tracePt t="132549" x="4683125" y="5064125"/>
          <p14:tracePt t="132569" x="4683125" y="5056188"/>
          <p14:tracePt t="132660" x="4683125" y="5064125"/>
          <p14:tracePt t="132671" x="4683125" y="5081588"/>
          <p14:tracePt t="132682" x="4683125" y="5106988"/>
          <p14:tracePt t="132691" x="4683125" y="5141913"/>
          <p14:tracePt t="132700" x="4683125" y="5175250"/>
          <p14:tracePt t="132712" x="4683125" y="5200650"/>
          <p14:tracePt t="132720" x="4683125" y="5226050"/>
          <p14:tracePt t="132730" x="4683125" y="5243513"/>
          <p14:tracePt t="132740" x="4683125" y="5251450"/>
          <p14:tracePt t="132750" x="4683125" y="5260975"/>
          <p14:tracePt t="132763" x="4683125" y="5268913"/>
          <p14:tracePt t="132913" x="4683125" y="5243513"/>
          <p14:tracePt t="132923" x="4683125" y="5218113"/>
          <p14:tracePt t="132937" x="4683125" y="5208588"/>
          <p14:tracePt t="132943" x="4683125" y="5192713"/>
          <p14:tracePt t="132964" x="4683125" y="5183188"/>
          <p14:tracePt t="132974" x="4683125" y="5175250"/>
          <p14:tracePt t="132995" x="4683125" y="5167313"/>
          <p14:tracePt t="133034" x="4683125" y="5175250"/>
          <p14:tracePt t="133045" x="4683125" y="5208588"/>
          <p14:tracePt t="133055" x="4691063" y="5268913"/>
          <p14:tracePt t="133064" x="4708525" y="5362575"/>
          <p14:tracePt t="133075" x="4716463" y="5446713"/>
          <p14:tracePt t="133085" x="4724400" y="5557838"/>
          <p14:tracePt t="133097" x="4749800" y="5651500"/>
          <p14:tracePt t="133105" x="4767263" y="5719763"/>
          <p14:tracePt t="133115" x="4775200" y="5770563"/>
          <p14:tracePt t="133125" x="4784725" y="5795963"/>
          <p14:tracePt t="133135" x="4792663" y="5803900"/>
          <p14:tracePt t="133147" x="4792663" y="5821363"/>
          <p14:tracePt t="133156" x="4792663" y="5829300"/>
          <p14:tracePt t="133165" x="4802188" y="5829300"/>
          <p14:tracePt t="133529" x="4792663" y="5803900"/>
          <p14:tracePt t="133539" x="4767263" y="5795963"/>
          <p14:tracePt t="133550" x="4749800" y="5778500"/>
          <p14:tracePt t="133561" x="4733925" y="5753100"/>
          <p14:tracePt t="133569" x="4724400" y="5745163"/>
          <p14:tracePt t="133580" x="4716463" y="5745163"/>
          <p14:tracePt t="133590" x="4708525" y="5735638"/>
          <p14:tracePt t="133601" x="4699000" y="5727700"/>
          <p14:tracePt t="133630" x="4691063" y="5727700"/>
          <p14:tracePt t="133640" x="4673600" y="5727700"/>
          <p14:tracePt t="133661" x="4657725" y="5727700"/>
          <p14:tracePt t="133670" x="4640263" y="5745163"/>
          <p14:tracePt t="133681" x="4622800" y="5778500"/>
          <p14:tracePt t="133691" x="4605338" y="5803900"/>
          <p14:tracePt t="133701" x="4579938" y="5838825"/>
          <p14:tracePt t="133712" x="4564063" y="5872163"/>
          <p14:tracePt t="133720" x="4554538" y="5897563"/>
          <p14:tracePt t="133730" x="4554538" y="5915025"/>
          <p14:tracePt t="133740" x="4546600" y="5932488"/>
          <p14:tracePt t="133750" x="4546600" y="5948363"/>
          <p14:tracePt t="133770" x="4546600" y="5965825"/>
          <p14:tracePt t="133781" x="4546600" y="5973763"/>
          <p14:tracePt t="133792" x="4546600" y="5983288"/>
          <p14:tracePt t="133801" x="4546600" y="5991225"/>
          <p14:tracePt t="133812" x="4554538" y="5999163"/>
          <p14:tracePt t="133822" x="4579938" y="6016625"/>
          <p14:tracePt t="133832" x="4614863" y="6034088"/>
          <p14:tracePt t="133843" x="4665663" y="6067425"/>
          <p14:tracePt t="133852" x="4724400" y="6076950"/>
          <p14:tracePt t="133864" x="4784725" y="6084888"/>
          <p14:tracePt t="133873" x="4868863" y="6092825"/>
          <p14:tracePt t="133883" x="4979988" y="6092825"/>
          <p14:tracePt t="133897" x="5106988" y="6092825"/>
          <p14:tracePt t="133903" x="5226050" y="6084888"/>
          <p14:tracePt t="133914" x="5337175" y="6049963"/>
          <p14:tracePt t="133924" x="5456238" y="5973763"/>
          <p14:tracePt t="133933" x="5565775" y="5905500"/>
          <p14:tracePt t="133947" x="5641975" y="5821363"/>
          <p14:tracePt t="133953" x="5710238" y="5761038"/>
          <p14:tracePt t="133964" x="5761038" y="5694363"/>
          <p14:tracePt t="133975" x="5795963" y="5641975"/>
          <p14:tracePt t="133984" x="5813425" y="5608638"/>
          <p14:tracePt t="133996" x="5821363" y="5583238"/>
          <p14:tracePt t="134004" x="5821363" y="5565775"/>
          <p14:tracePt t="134014" x="5821363" y="5532438"/>
          <p14:tracePt t="134025" x="5803900" y="5507038"/>
          <p14:tracePt t="134034" x="5753100" y="5464175"/>
          <p14:tracePt t="134045" x="5659438" y="5413375"/>
          <p14:tracePt t="134055" x="5540375" y="5353050"/>
          <p14:tracePt t="134065" x="5413375" y="5294313"/>
          <p14:tracePt t="134075" x="5243513" y="5251450"/>
          <p14:tracePt t="134085" x="5091113" y="5243513"/>
          <p14:tracePt t="134096" x="4954588" y="5243513"/>
          <p14:tracePt t="134105" x="4827588" y="5243513"/>
          <p14:tracePt t="134115" x="4699000" y="5260975"/>
          <p14:tracePt t="134126" x="4579938" y="5294313"/>
          <p14:tracePt t="134135" x="4478338" y="5337175"/>
          <p14:tracePt t="134146" x="4384675" y="5380038"/>
          <p14:tracePt t="134155" x="4308475" y="5438775"/>
          <p14:tracePt t="134165" x="4240213" y="5507038"/>
          <p14:tracePt t="134179" x="4171950" y="5565775"/>
          <p14:tracePt t="134185" x="4105275" y="5651500"/>
          <p14:tracePt t="134197" x="4062413" y="5735638"/>
          <p14:tracePt t="134207" x="4019550" y="5813425"/>
          <p14:tracePt t="134215" x="3976688" y="5880100"/>
          <p14:tracePt t="134229" x="3943350" y="5957888"/>
          <p14:tracePt t="134237" x="3908425" y="6016625"/>
          <p14:tracePt t="134247" x="3867150" y="6092825"/>
          <p14:tracePt t="134258" x="3832225" y="6169025"/>
          <p14:tracePt t="134266" x="3798888" y="6272213"/>
          <p14:tracePt t="134278" x="3763963" y="6373813"/>
          <p14:tracePt t="134287" x="3748088" y="6467475"/>
          <p14:tracePt t="134298" x="3738563" y="6535738"/>
          <p14:tracePt t="134308" x="3738563" y="6586538"/>
          <p14:tracePt t="134317" x="3738563" y="6627813"/>
          <p14:tracePt t="134329" x="3738563" y="6654800"/>
          <p14:tracePt t="134337" x="3738563" y="6670675"/>
          <p14:tracePt t="134347" x="3790950" y="6713538"/>
          <p14:tracePt t="134359" x="3867150" y="6756400"/>
          <p14:tracePt t="134367" x="3968750" y="6772275"/>
          <p14:tracePt t="134378" x="4079875" y="6799263"/>
          <p14:tracePt t="134388" x="4206875" y="6815138"/>
          <p14:tracePt t="134397" x="4325938" y="6815138"/>
          <p14:tracePt t="134409" x="4419600" y="6815138"/>
          <p14:tracePt t="134418" x="4503738" y="6815138"/>
          <p14:tracePt t="134428" x="4579938" y="6799263"/>
          <p14:tracePt t="134438" x="4657725" y="6764338"/>
          <p14:tracePt t="134448" x="4716463" y="6731000"/>
          <p14:tracePt t="134461" x="4784725" y="6670675"/>
          <p14:tracePt t="134468" x="4868863" y="6602413"/>
          <p14:tracePt t="134479" x="4937125" y="6492875"/>
          <p14:tracePt t="134489" x="5013325" y="6399213"/>
          <p14:tracePt t="134499" x="5073650" y="6313488"/>
          <p14:tracePt t="134512" x="5106988" y="6246813"/>
          <p14:tracePt t="134519" x="5132388" y="6194425"/>
          <p14:tracePt t="134530" x="5141913" y="6178550"/>
          <p14:tracePt t="134540" x="5149850" y="6161088"/>
          <p14:tracePt t="134549" x="5157788" y="6153150"/>
          <p14:tracePt t="134569" x="5157788" y="6143625"/>
          <p14:tracePt t="134580" x="5157788" y="6135688"/>
          <p14:tracePt t="134600" x="5157788" y="6127750"/>
          <p14:tracePt t="134611" x="5157788" y="6102350"/>
          <p14:tracePt t="134621" x="5149850" y="6067425"/>
          <p14:tracePt t="134630" x="5116513" y="6016625"/>
          <p14:tracePt t="134641" x="5073650" y="5965825"/>
          <p14:tracePt t="134650" x="5048250" y="5915025"/>
          <p14:tracePt t="134661" x="5005388" y="5864225"/>
          <p14:tracePt t="134671" x="4972050" y="5829300"/>
          <p14:tracePt t="134680" x="4919663" y="5788025"/>
          <p14:tracePt t="134692" x="4894263" y="5761038"/>
          <p14:tracePt t="134701" x="4852988" y="5735638"/>
          <p14:tracePt t="134712" x="4835525" y="5719763"/>
          <p14:tracePt t="134721" x="4802188" y="5702300"/>
          <p14:tracePt t="134731" x="4767263" y="5694363"/>
          <p14:tracePt t="134744" x="4733925" y="5684838"/>
          <p14:tracePt t="134751" x="4699000" y="5676900"/>
          <p14:tracePt t="134763" x="4657725" y="5676900"/>
          <p14:tracePt t="134772" x="4614863" y="5676900"/>
          <p14:tracePt t="134781" x="4579938" y="5676900"/>
          <p14:tracePt t="134795" x="4538663" y="5684838"/>
          <p14:tracePt t="134802" x="4503738" y="5694363"/>
          <p14:tracePt t="134813" x="4478338" y="5710238"/>
          <p14:tracePt t="134823" x="4460875" y="5727700"/>
          <p14:tracePt t="134832" x="4452938" y="5735638"/>
          <p14:tracePt t="134844" x="4435475" y="5745163"/>
          <p14:tracePt t="134853" x="4427538" y="5753100"/>
          <p14:tracePt t="134864" x="4419600" y="5778500"/>
          <p14:tracePt t="134873" x="4402138" y="5795963"/>
          <p14:tracePt t="134882" x="4394200" y="5829300"/>
          <p14:tracePt t="134895" x="4384675" y="5864225"/>
          <p14:tracePt t="134903" x="4376738" y="5897563"/>
          <p14:tracePt t="134914" x="4376738" y="5932488"/>
          <p14:tracePt t="134924" x="4376738" y="5973763"/>
          <p14:tracePt t="134933" x="4376738" y="5991225"/>
          <p14:tracePt t="134946" x="4376738" y="6024563"/>
          <p14:tracePt t="134953" x="4376738" y="6059488"/>
          <p14:tracePt t="134963" x="4410075" y="6110288"/>
          <p14:tracePt t="134974" x="4427538" y="6143625"/>
          <p14:tracePt t="134984" x="4452938" y="6169025"/>
          <p14:tracePt t="134994" x="4486275" y="6203950"/>
          <p14:tracePt t="135004" x="4538663" y="6246813"/>
          <p14:tracePt t="135014" x="4614863" y="6288088"/>
          <p14:tracePt t="135025" x="4724400" y="6338888"/>
          <p14:tracePt t="135034" x="4827588" y="6373813"/>
          <p14:tracePt t="135046" x="4929188" y="6391275"/>
          <p14:tracePt t="135055" x="5038725" y="6407150"/>
          <p14:tracePt t="135065" x="5141913" y="6407150"/>
          <p14:tracePt t="135077" x="5235575" y="6407150"/>
          <p14:tracePt t="135084" x="5327650" y="6391275"/>
          <p14:tracePt t="135096" x="5430838" y="6365875"/>
          <p14:tracePt t="135105" x="5507038" y="6338888"/>
          <p14:tracePt t="135115" x="5565775" y="6305550"/>
          <p14:tracePt t="135128" x="5616575" y="6262688"/>
          <p14:tracePt t="135135" x="5641975" y="6246813"/>
          <p14:tracePt t="135146" x="5668963" y="6229350"/>
          <p14:tracePt t="135155" x="5684838" y="6211888"/>
          <p14:tracePt t="135166" x="5684838" y="6194425"/>
          <p14:tracePt t="135177" x="5694363" y="6178550"/>
          <p14:tracePt t="135186" x="5694363" y="6169025"/>
          <p14:tracePt t="135197" x="5694363" y="6161088"/>
          <p14:tracePt t="135207" x="5694363" y="6143625"/>
          <p14:tracePt t="135215" x="5694363" y="6135688"/>
          <p14:tracePt t="135227" x="5694363" y="6118225"/>
          <p14:tracePt t="135237" x="5694363" y="6092825"/>
          <p14:tracePt t="135246" x="5668963" y="6049963"/>
          <p14:tracePt t="135257" x="5626100" y="5999163"/>
          <p14:tracePt t="135266" x="5557838" y="5922963"/>
          <p14:tracePt t="135277" x="5481638" y="5838825"/>
          <p14:tracePt t="135287" x="5370513" y="5735638"/>
          <p14:tracePt t="135297" x="5268913" y="5641975"/>
          <p14:tracePt t="135309" x="5149850" y="5557838"/>
          <p14:tracePt t="135317" x="5038725" y="5497513"/>
          <p14:tracePt t="135330" x="4937125" y="5446713"/>
          <p14:tracePt t="135337" x="4835525" y="5430838"/>
          <p14:tracePt t="135348" x="4767263" y="5421313"/>
          <p14:tracePt t="135360" x="4691063" y="5421313"/>
          <p14:tracePt t="135367" x="4648200" y="5421313"/>
          <p14:tracePt t="135379" x="4614863" y="5421313"/>
          <p14:tracePt t="135388" x="4597400" y="5421313"/>
          <p14:tracePt t="135398" x="4579938" y="5421313"/>
          <p14:tracePt t="135411" x="4564063" y="5430838"/>
          <p14:tracePt t="135418" x="4564063" y="5438775"/>
          <p14:tracePt t="135429" x="4554538" y="5438775"/>
          <p14:tracePt t="135439" x="4554538" y="5446713"/>
          <p14:tracePt t="135489" x="4554538" y="5456238"/>
          <p14:tracePt t="135529" x="4554538" y="5464175"/>
          <p14:tracePt t="137873" x="4564063" y="5446713"/>
          <p14:tracePt t="137883" x="4673600" y="5345113"/>
          <p14:tracePt t="137894" x="5005388" y="5056188"/>
          <p14:tracePt t="137903" x="5446713" y="4699000"/>
          <p14:tracePt t="137914" x="5991225" y="4325938"/>
          <p14:tracePt t="137925" x="6457950" y="4011613"/>
          <p14:tracePt t="137934" x="6824663" y="3781425"/>
          <p14:tracePt t="137944" x="7121525" y="3560763"/>
          <p14:tracePt t="137955" x="7299325" y="3424238"/>
          <p14:tracePt t="137964" x="7410450" y="3340100"/>
          <p14:tracePt t="137975" x="7486650" y="3271838"/>
          <p14:tracePt t="137985" x="7537450" y="3221038"/>
          <p14:tracePt t="137994" x="7562850" y="3186113"/>
          <p14:tracePt t="138005" x="7597775" y="3127375"/>
          <p14:tracePt t="138015" x="7631113" y="3059113"/>
          <p14:tracePt t="138026" x="7639050" y="2990850"/>
          <p14:tracePt t="138288" x="7639050" y="2957513"/>
          <p14:tracePt t="138297" x="7639050" y="2914650"/>
          <p14:tracePt t="138308" x="7613650" y="2838450"/>
          <p14:tracePt t="138317" x="7572375" y="2744788"/>
          <p14:tracePt t="138327" x="7512050" y="2643188"/>
          <p14:tracePt t="138339" x="7443788" y="2549525"/>
          <p14:tracePt t="138347" x="7377113" y="2455863"/>
          <p14:tracePt t="138358" x="7308850" y="2379663"/>
          <p14:tracePt t="138369" x="7248525" y="2303463"/>
          <p14:tracePt t="138379" x="7197725" y="2235200"/>
          <p14:tracePt t="138392" x="7146925" y="2184400"/>
          <p14:tracePt t="138398" x="7104063" y="2141538"/>
          <p14:tracePt t="138410" x="7078663" y="2124075"/>
          <p14:tracePt t="138419" x="7045325" y="2082800"/>
          <p14:tracePt t="138429" x="7002463" y="2065338"/>
          <p14:tracePt t="138443" x="6985000" y="2047875"/>
          <p14:tracePt t="138449" x="6959600" y="2039938"/>
          <p14:tracePt t="138460" x="6943725" y="2030413"/>
          <p14:tracePt t="138469" x="6934200" y="2030413"/>
          <p14:tracePt t="138479" x="6926263" y="2030413"/>
          <p14:tracePt t="138491" x="6908800" y="2030413"/>
          <p14:tracePt t="138520" x="6900863" y="2039938"/>
          <p14:tracePt t="138530" x="6891338" y="2055813"/>
          <p14:tracePt t="138540" x="6891338" y="2073275"/>
          <p14:tracePt t="138550" x="6883400" y="2098675"/>
          <p14:tracePt t="138560" x="6883400" y="2133600"/>
          <p14:tracePt t="138571" x="6883400" y="2149475"/>
          <p14:tracePt t="138581" x="6891338" y="2174875"/>
          <p14:tracePt t="138591" x="6926263" y="2209800"/>
          <p14:tracePt t="138601" x="7002463" y="2243138"/>
          <p14:tracePt t="138610" x="7104063" y="2278063"/>
          <p14:tracePt t="138621" x="7248525" y="2303463"/>
          <p14:tracePt t="138630" x="7427913" y="2319338"/>
          <p14:tracePt t="138642" x="7597775" y="2319338"/>
          <p14:tracePt t="138651" x="7724775" y="2311400"/>
          <p14:tracePt t="138661" x="7826375" y="2293938"/>
          <p14:tracePt t="138674" x="7902575" y="2268538"/>
          <p14:tracePt t="138681" x="7937500" y="2260600"/>
          <p14:tracePt t="138693" x="7962900" y="2252663"/>
          <p14:tracePt t="138702" x="7970838" y="2243138"/>
          <p14:tracePt t="138711" x="7980363" y="2243138"/>
          <p14:tracePt t="138725" x="7980363" y="2227263"/>
          <p14:tracePt t="138733" x="7980363" y="2192338"/>
          <p14:tracePt t="138742" x="7980363" y="2149475"/>
          <p14:tracePt t="138753" x="7970838" y="2082800"/>
          <p14:tracePt t="138762" x="7920038" y="2005013"/>
          <p14:tracePt t="138774" x="7869238" y="1920875"/>
          <p14:tracePt t="138783" x="7810500" y="1860550"/>
          <p14:tracePt t="138794" x="7724775" y="1776413"/>
          <p14:tracePt t="138803" x="7605713" y="1708150"/>
          <p14:tracePt t="138813" x="7486650" y="1657350"/>
          <p14:tracePt t="138825" x="7367588" y="1622425"/>
          <p14:tracePt t="138833" x="7265988" y="1614488"/>
          <p14:tracePt t="138843" x="7180263" y="1614488"/>
          <p14:tracePt t="138854" x="7129463" y="1614488"/>
          <p14:tracePt t="138863" x="7070725" y="1614488"/>
          <p14:tracePt t="138874" x="7045325" y="1614488"/>
          <p14:tracePt t="138883" x="7027863" y="1614488"/>
          <p14:tracePt t="138893" x="7019925" y="1622425"/>
          <p14:tracePt t="138905" x="7010400" y="1622425"/>
          <p14:tracePt t="139803" x="7002463" y="1631950"/>
          <p14:tracePt t="139813" x="6994525" y="1649413"/>
          <p14:tracePt t="139824" x="6985000" y="1674813"/>
          <p14:tracePt t="139833" x="6959600" y="1725613"/>
          <p14:tracePt t="139844" x="6926263" y="1819275"/>
          <p14:tracePt t="139856" x="6891338" y="1920875"/>
          <p14:tracePt t="139864" x="6850063" y="2022475"/>
          <p14:tracePt t="139874" x="6824663" y="2124075"/>
          <p14:tracePt t="139884" x="6807200" y="2184400"/>
          <p14:tracePt t="139894" x="6781800" y="2260600"/>
          <p14:tracePt t="139907" x="6781800" y="2303463"/>
          <p14:tracePt t="139914" x="6781800" y="2328863"/>
          <p14:tracePt t="139924" x="6781800" y="2344738"/>
          <p14:tracePt t="139934" x="6781800" y="2354263"/>
          <p14:tracePt t="139974" x="6789738" y="2354263"/>
          <p14:tracePt t="139985" x="6807200" y="2354263"/>
          <p14:tracePt t="139995" x="6865938" y="2344738"/>
          <p14:tracePt t="140006" x="6926263" y="2311400"/>
          <p14:tracePt t="140015" x="6994525" y="2286000"/>
          <p14:tracePt t="140025" x="7070725" y="2235200"/>
          <p14:tracePt t="140035" x="7146925" y="2192338"/>
          <p14:tracePt t="140045" x="7205663" y="2166938"/>
          <p14:tracePt t="140057" x="7265988" y="2133600"/>
          <p14:tracePt t="140065" x="7308850" y="2116138"/>
          <p14:tracePt t="140075" x="7324725" y="2108200"/>
          <p14:tracePt t="140087" x="7350125" y="2098675"/>
          <p14:tracePt t="140095" x="7359650" y="2090738"/>
          <p14:tracePt t="140116" x="7367588" y="2090738"/>
          <p14:tracePt t="140329" x="7377113" y="2090738"/>
          <p14:tracePt t="140339" x="7385050" y="2090738"/>
          <p14:tracePt t="140349" x="7402513" y="2090738"/>
          <p14:tracePt t="140358" x="7427913" y="2098675"/>
          <p14:tracePt t="140369" x="7453313" y="2116138"/>
          <p14:tracePt t="140378" x="7478713" y="2133600"/>
          <p14:tracePt t="140389" x="7486650" y="2141538"/>
          <p14:tracePt t="140398" x="7494588" y="2149475"/>
          <p14:tracePt t="140409" x="7504113" y="2149475"/>
          <p14:tracePt t="140449" x="7512050" y="2149475"/>
          <p14:tracePt t="140499" x="7521575" y="2149475"/>
          <p14:tracePt t="140521" x="7529513" y="2149475"/>
          <p14:tracePt t="140530" x="7529513" y="2133600"/>
          <p14:tracePt t="140541" x="7529513" y="2108200"/>
          <p14:tracePt t="140550" x="7529513" y="2090738"/>
          <p14:tracePt t="140560" x="7529513" y="2065338"/>
          <p14:tracePt t="140573" x="7529513" y="2030413"/>
          <p14:tracePt t="140580" x="7521575" y="1997075"/>
          <p14:tracePt t="140591" x="7512050" y="1979613"/>
          <p14:tracePt t="140601" x="7486650" y="1954213"/>
          <p14:tracePt t="140610" x="7469188" y="1928813"/>
          <p14:tracePt t="140623" x="7435850" y="1903413"/>
          <p14:tracePt t="140631" x="7392988" y="1878013"/>
          <p14:tracePt t="140642" x="7350125" y="1844675"/>
          <p14:tracePt t="140652" x="7299325" y="1835150"/>
          <p14:tracePt t="140661" x="7258050" y="1827213"/>
          <p14:tracePt t="140673" x="7223125" y="1819275"/>
          <p14:tracePt t="140681" x="7189788" y="1819275"/>
          <p14:tracePt t="140692" x="7164388" y="1819275"/>
          <p14:tracePt t="140702" x="7154863" y="1819275"/>
          <p14:tracePt t="140711" x="7138988" y="1819275"/>
          <p14:tracePt t="140823" x="7129463" y="1819275"/>
          <p14:tracePt t="140833" x="7113588" y="1827213"/>
          <p14:tracePt t="140854" x="7096125" y="1844675"/>
          <p14:tracePt t="140863" x="7078663" y="1852613"/>
          <p14:tracePt t="140874" x="7070725" y="1860550"/>
          <p14:tracePt t="140884" x="7061200" y="1878013"/>
          <p14:tracePt t="140894" x="7035800" y="1895475"/>
          <p14:tracePt t="140906" x="7019925" y="1928813"/>
          <p14:tracePt t="140914" x="6994525" y="1963738"/>
          <p14:tracePt t="140924" x="6977063" y="1997075"/>
          <p14:tracePt t="140940" x="6951663" y="2039938"/>
          <p14:tracePt t="140944" x="6943725" y="2055813"/>
          <p14:tracePt t="140956" x="6934200" y="2082800"/>
          <p14:tracePt t="140964" x="6926263" y="2098675"/>
          <p14:tracePt t="140975" x="6916738" y="2124075"/>
          <p14:tracePt t="140995" x="6916738" y="2141538"/>
          <p14:tracePt t="141006" x="6916738" y="2166938"/>
          <p14:tracePt t="141015" x="6926263" y="2174875"/>
          <p14:tracePt t="141025" x="6934200" y="2192338"/>
          <p14:tracePt t="141039" x="6959600" y="2217738"/>
          <p14:tracePt t="141045" x="7027863" y="2252663"/>
          <p14:tracePt t="141056" x="7096125" y="2268538"/>
          <p14:tracePt t="141066" x="7172325" y="2293938"/>
          <p14:tracePt t="141075" x="7258050" y="2303463"/>
          <p14:tracePt t="141088" x="7350125" y="2303463"/>
          <p14:tracePt t="141096" x="7418388" y="2303463"/>
          <p14:tracePt t="141107" x="7478713" y="2303463"/>
          <p14:tracePt t="141117" x="7529513" y="2303463"/>
          <p14:tracePt t="141127" x="7588250" y="2303463"/>
          <p14:tracePt t="141140" x="7631113" y="2303463"/>
          <p14:tracePt t="141147" x="7666038" y="2303463"/>
          <p14:tracePt t="141157" x="7699375" y="2303463"/>
          <p14:tracePt t="141168" x="7724775" y="2293938"/>
          <p14:tracePt t="141176" x="7732713" y="2293938"/>
          <p14:tracePt t="141188" x="7742238" y="2293938"/>
          <p14:tracePt t="141196" x="7750175" y="2286000"/>
          <p14:tracePt t="141219" x="7758113" y="2286000"/>
          <p14:tracePt t="141238" x="7767638" y="2286000"/>
          <p14:tracePt t="141278" x="7775575" y="2286000"/>
          <p14:tracePt t="141298" x="7775575" y="2319338"/>
          <p14:tracePt t="141308" x="7775575" y="2362200"/>
          <p14:tracePt t="141320" x="7758113" y="2438400"/>
          <p14:tracePt t="141328" x="7742238" y="2506663"/>
          <p14:tracePt t="141339" x="7716838" y="2582863"/>
          <p14:tracePt t="141348" x="7699375" y="2660650"/>
          <p14:tracePt t="141358" x="7673975" y="2736850"/>
          <p14:tracePt t="141372" x="7656513" y="2770188"/>
          <p14:tracePt t="141378" x="7648575" y="2805113"/>
          <p14:tracePt t="141390" x="7631113" y="2830513"/>
          <p14:tracePt t="141399" x="7623175" y="2838450"/>
          <p14:tracePt t="141409" x="7623175" y="2846388"/>
          <p14:tracePt t="141421" x="7605713" y="2863850"/>
          <p14:tracePt t="141429" x="7580313" y="2871788"/>
          <p14:tracePt t="141441" x="7562850" y="2897188"/>
          <p14:tracePt t="141449" x="7537450" y="2906713"/>
          <p14:tracePt t="141459" x="7512050" y="2922588"/>
          <p14:tracePt t="141473" x="7486650" y="2932113"/>
          <p14:tracePt t="141479" x="7461250" y="2949575"/>
          <p14:tracePt t="141490" x="7427913" y="2957513"/>
          <p14:tracePt t="141500" x="7392988" y="2965450"/>
          <p14:tracePt t="141511" x="7377113" y="2974975"/>
          <p14:tracePt t="141522" x="7342188" y="2982913"/>
          <p14:tracePt t="141530" x="7316788" y="2982913"/>
          <p14:tracePt t="141540" x="7273925" y="2990850"/>
          <p14:tracePt t="141551" x="7240588" y="2990850"/>
          <p14:tracePt t="141560" x="7215188" y="2990850"/>
          <p14:tracePt t="141571" x="7189788" y="2990850"/>
          <p14:tracePt t="141581" x="7164388" y="2990850"/>
          <p14:tracePt t="141590" x="7154863" y="2990850"/>
          <p14:tracePt t="141603" x="7146925" y="2990850"/>
          <p14:tracePt t="141611" x="7138988" y="2990850"/>
          <p14:tracePt t="141702" x="7138988" y="2974975"/>
          <p14:tracePt t="141712" x="7138988" y="2957513"/>
          <p14:tracePt t="141723" x="7146925" y="2940050"/>
          <p14:tracePt t="141732" x="7164388" y="2914650"/>
          <p14:tracePt t="141742" x="7189788" y="2897188"/>
          <p14:tracePt t="141755" x="7205663" y="2871788"/>
          <p14:tracePt t="141763" x="7215188" y="2871788"/>
          <p14:tracePt t="141773" x="7232650" y="2863850"/>
          <p14:tracePt t="141783" x="7240588" y="2855913"/>
          <p14:tracePt t="141793" x="7248525" y="2846388"/>
          <p14:tracePt t="141804" x="7265988" y="2846388"/>
          <p14:tracePt t="141813" x="7273925" y="2846388"/>
          <p14:tracePt t="141843" x="7283450" y="2846388"/>
          <p14:tracePt t="141865" x="7291388" y="2846388"/>
          <p14:tracePt t="141885" x="7291388" y="2855913"/>
          <p14:tracePt t="141894" x="7299325" y="2863850"/>
          <p14:tracePt t="141904" x="7299325" y="2871788"/>
          <p14:tracePt t="141915" x="7299325" y="2881313"/>
          <p14:tracePt t="141938" x="7299325" y="2889250"/>
          <p14:tracePt t="141955" x="7299325" y="2897188"/>
          <p14:tracePt t="142035" x="7299325" y="2889250"/>
          <p14:tracePt t="142045" x="7283450" y="2863850"/>
          <p14:tracePt t="142055" x="7273925" y="2820988"/>
          <p14:tracePt t="142065" x="7265988" y="2778125"/>
          <p14:tracePt t="142076" x="7258050" y="2727325"/>
          <p14:tracePt t="142088" x="7248525" y="2686050"/>
          <p14:tracePt t="142096" x="7248525" y="2660650"/>
          <p14:tracePt t="142107" x="7248525" y="2651125"/>
          <p14:tracePt t="142116" x="7248525" y="2633663"/>
          <p14:tracePt t="142126" x="7248525" y="2625725"/>
          <p14:tracePt t="142217" x="7248525" y="2633663"/>
          <p14:tracePt t="142227" x="7248525" y="2660650"/>
          <p14:tracePt t="142239" x="7258050" y="2676525"/>
          <p14:tracePt t="142247" x="7265988" y="2727325"/>
          <p14:tracePt t="142257" x="7273925" y="2770188"/>
          <p14:tracePt t="142270" x="7291388" y="2813050"/>
          <p14:tracePt t="142278" x="7299325" y="2871788"/>
          <p14:tracePt t="142289" x="7308850" y="2906713"/>
          <p14:tracePt t="142298" x="7308850" y="2940050"/>
          <p14:tracePt t="142308" x="7316788" y="2965450"/>
          <p14:tracePt t="142322" x="7316788" y="2990850"/>
          <p14:tracePt t="142328" x="7324725" y="3000375"/>
          <p14:tracePt t="142340" x="7324725" y="3016250"/>
          <p14:tracePt t="142348" x="7334250" y="3025775"/>
          <p14:tracePt t="142358" x="7342188" y="3033713"/>
          <p14:tracePt t="142378" x="7350125" y="3041650"/>
          <p14:tracePt t="142389" x="7350125" y="3051175"/>
          <p14:tracePt t="142400" x="7359650" y="3051175"/>
          <p14:tracePt t="142409" x="7367588" y="3051175"/>
          <p14:tracePt t="142420" x="7377113" y="3051175"/>
          <p14:tracePt t="142430" x="7392988" y="3051175"/>
          <p14:tracePt t="142439" x="7402513" y="3051175"/>
          <p14:tracePt t="142451" x="7418388" y="3051175"/>
          <p14:tracePt t="142459" x="7435850" y="3051175"/>
          <p14:tracePt t="142472" x="7435850" y="3041650"/>
          <p14:tracePt t="142480" x="7453313" y="3016250"/>
          <p14:tracePt t="142489" x="7461250" y="3008313"/>
          <p14:tracePt t="142501" x="7461250" y="2974975"/>
          <p14:tracePt t="142510" x="7461250" y="2949575"/>
          <p14:tracePt t="142521" x="7461250" y="2932113"/>
          <p14:tracePt t="142530" x="7461250" y="2897188"/>
          <p14:tracePt t="142540" x="7453313" y="2871788"/>
          <p14:tracePt t="142551" x="7435850" y="2855913"/>
          <p14:tracePt t="142560" x="7410450" y="2830513"/>
          <p14:tracePt t="142572" x="7359650" y="2805113"/>
          <p14:tracePt t="142581" x="7324725" y="2787650"/>
          <p14:tracePt t="142591" x="7283450" y="2778125"/>
          <p14:tracePt t="142604" x="7248525" y="2770188"/>
          <p14:tracePt t="142611" x="7215188" y="2770188"/>
          <p14:tracePt t="142623" x="7189788" y="2770188"/>
          <p14:tracePt t="142631" x="7164388" y="2770188"/>
          <p14:tracePt t="142641" x="7138988" y="2770188"/>
          <p14:tracePt t="142655" x="7121525" y="2787650"/>
          <p14:tracePt t="142661" x="7096125" y="2805113"/>
          <p14:tracePt t="142673" x="7088188" y="2830513"/>
          <p14:tracePt t="142682" x="7061200" y="2855913"/>
          <p14:tracePt t="142692" x="7045325" y="2889250"/>
          <p14:tracePt t="142703" x="7027863" y="2922588"/>
          <p14:tracePt t="142712" x="7019925" y="2949575"/>
          <p14:tracePt t="142723" x="7010400" y="2982913"/>
          <p14:tracePt t="142732" x="7010400" y="3008313"/>
          <p14:tracePt t="142742" x="7010400" y="3025775"/>
          <p14:tracePt t="142754" x="7010400" y="3051175"/>
          <p14:tracePt t="142762" x="7010400" y="3084513"/>
          <p14:tracePt t="142773" x="7010400" y="3101975"/>
          <p14:tracePt t="142783" x="7027863" y="3127375"/>
          <p14:tracePt t="142793" x="7035800" y="3152775"/>
          <p14:tracePt t="142804" x="7053263" y="3170238"/>
          <p14:tracePt t="142813" x="7078663" y="3186113"/>
          <p14:tracePt t="142824" x="7113588" y="3203575"/>
          <p14:tracePt t="142837" x="7138988" y="3221038"/>
          <p14:tracePt t="142844" x="7172325" y="3228975"/>
          <p14:tracePt t="142855" x="7197725" y="3228975"/>
          <p14:tracePt t="142864" x="7223125" y="3228975"/>
          <p14:tracePt t="142874" x="7258050" y="3228975"/>
          <p14:tracePt t="142888" x="7283450" y="3221038"/>
          <p14:tracePt t="142894" x="7299325" y="3203575"/>
          <p14:tracePt t="142905" x="7334250" y="3186113"/>
          <p14:tracePt t="142914" x="7359650" y="3170238"/>
          <p14:tracePt t="142924" x="7377113" y="3152775"/>
          <p14:tracePt t="142937" x="7392988" y="3135313"/>
          <p14:tracePt t="142956" x="7402513" y="3135313"/>
          <p14:tracePt t="142965" x="7410450" y="3127375"/>
          <p14:tracePt t="142975" x="7410450" y="3119438"/>
          <p14:tracePt t="142995" x="7418388" y="3119438"/>
          <p14:tracePt t="143036" x="7418388" y="3109913"/>
          <p14:tracePt t="143055" x="7418388" y="3101975"/>
          <p14:tracePt t="143066" x="7418388" y="3094038"/>
          <p14:tracePt t="143076" x="7418388" y="3084513"/>
          <p14:tracePt t="143086" x="7418388" y="3067050"/>
          <p14:tracePt t="143096" x="7418388" y="3059113"/>
          <p14:tracePt t="143106" x="7418388" y="3033713"/>
          <p14:tracePt t="143117" x="7418388" y="3008313"/>
          <p14:tracePt t="143127" x="7418388" y="2990850"/>
          <p14:tracePt t="143137" x="7402513" y="2965450"/>
          <p14:tracePt t="143147" x="7385050" y="2940050"/>
          <p14:tracePt t="143157" x="7367588" y="2914650"/>
          <p14:tracePt t="143169" x="7342188" y="2889250"/>
          <p14:tracePt t="143177" x="7308850" y="2863850"/>
          <p14:tracePt t="143188" x="7265988" y="2838450"/>
          <p14:tracePt t="143197" x="7248525" y="2820988"/>
          <p14:tracePt t="143207" x="7215188" y="2813050"/>
          <p14:tracePt t="143221" x="7189788" y="2805113"/>
          <p14:tracePt t="143227" x="7154863" y="2805113"/>
          <p14:tracePt t="143239" x="7129463" y="2805113"/>
          <p14:tracePt t="143247" x="7104063" y="2805113"/>
          <p14:tracePt t="143258" x="7078663" y="2820988"/>
          <p14:tracePt t="143270" x="7053263" y="2838450"/>
          <p14:tracePt t="143279" x="7035800" y="2863850"/>
          <p14:tracePt t="143289" x="7027863" y="2871788"/>
          <p14:tracePt t="143300" x="7010400" y="2897188"/>
          <p14:tracePt t="143309" x="6994525" y="2922588"/>
          <p14:tracePt t="143320" x="6977063" y="2957513"/>
          <p14:tracePt t="143328" x="6969125" y="2990850"/>
          <p14:tracePt t="143339" x="6969125" y="3008313"/>
          <p14:tracePt t="143349" x="6969125" y="3051175"/>
          <p14:tracePt t="143358" x="6969125" y="3084513"/>
          <p14:tracePt t="143369" x="6969125" y="3109913"/>
          <p14:tracePt t="143379" x="6969125" y="3144838"/>
          <p14:tracePt t="143389" x="6994525" y="3160713"/>
          <p14:tracePt t="143399" x="7010400" y="3178175"/>
          <p14:tracePt t="143409" x="7027863" y="3195638"/>
          <p14:tracePt t="143420" x="7061200" y="3211513"/>
          <p14:tracePt t="143430" x="7088188" y="3221038"/>
          <p14:tracePt t="143440" x="7121525" y="3221038"/>
          <p14:tracePt t="143450" x="7154863" y="3221038"/>
          <p14:tracePt t="143459" x="7180263" y="3221038"/>
          <p14:tracePt t="143471" x="7223125" y="3221038"/>
          <p14:tracePt t="143480" x="7273925" y="3221038"/>
          <p14:tracePt t="143490" x="7308850" y="3203575"/>
          <p14:tracePt t="143503" x="7334250" y="3186113"/>
          <p14:tracePt t="143510" x="7350125" y="3178175"/>
          <p14:tracePt t="143521" x="7367588" y="3160713"/>
          <p14:tracePt t="143531" x="7385050" y="3152775"/>
          <p14:tracePt t="143540" x="7392988" y="3144838"/>
          <p14:tracePt t="143554" x="7402513" y="3119438"/>
          <p14:tracePt t="143561" x="7410450" y="3101975"/>
          <p14:tracePt t="143571" x="7418388" y="3067050"/>
          <p14:tracePt t="143581" x="7418388" y="3025775"/>
          <p14:tracePt t="143591" x="7418388" y="2982913"/>
          <p14:tracePt t="143604" x="7418388" y="2932113"/>
          <p14:tracePt t="143611" x="7418388" y="2889250"/>
          <p14:tracePt t="143621" x="7418388" y="2855913"/>
          <p14:tracePt t="143632" x="7402513" y="2838450"/>
          <p14:tracePt t="143642" x="7377113" y="2813050"/>
          <p14:tracePt t="143653" x="7342188" y="2778125"/>
          <p14:tracePt t="143662" x="7308850" y="2762250"/>
          <p14:tracePt t="143673" x="7265988" y="2752725"/>
          <p14:tracePt t="143683" x="7232650" y="2752725"/>
          <p14:tracePt t="143692" x="7205663" y="2752725"/>
          <p14:tracePt t="143702" x="7172325" y="2752725"/>
          <p14:tracePt t="143713" x="7146925" y="2752725"/>
          <p14:tracePt t="143723" x="7121525" y="2752725"/>
          <p14:tracePt t="143736" x="7104063" y="2762250"/>
          <p14:tracePt t="143743" x="7096125" y="2770188"/>
          <p14:tracePt t="143754" x="7078663" y="2778125"/>
          <p14:tracePt t="143762" x="7070725" y="2778125"/>
          <p14:tracePt t="143784" x="7061200" y="2787650"/>
          <p14:tracePt t="143813" x="7061200" y="2795588"/>
          <p14:tracePt t="144126" x="7045325" y="2778125"/>
          <p14:tracePt t="144137" x="7019925" y="2752725"/>
          <p14:tracePt t="144148" x="6969125" y="2686050"/>
          <p14:tracePt t="144158" x="6900863" y="2592388"/>
          <p14:tracePt t="144168" x="6781800" y="2473325"/>
          <p14:tracePt t="144176" x="6637338" y="2311400"/>
          <p14:tracePt t="144186" x="6518275" y="2174875"/>
          <p14:tracePt t="144196" x="6416675" y="2073275"/>
          <p14:tracePt t="144206" x="6323013" y="1963738"/>
          <p14:tracePt t="144218" x="6211888" y="1870075"/>
          <p14:tracePt t="144226" x="6118225" y="1784350"/>
          <p14:tracePt t="144236" x="6024563" y="1716088"/>
          <p14:tracePt t="144247" x="5965825" y="1665288"/>
          <p14:tracePt t="144257" x="5915025" y="1622425"/>
          <p14:tracePt t="144268" x="5872163" y="1606550"/>
          <p14:tracePt t="144277" x="5864225" y="1581150"/>
          <p14:tracePt t="144287" x="5846763" y="1571625"/>
          <p14:tracePt t="144298" x="5829300" y="1571625"/>
          <p14:tracePt t="144307" x="5821363" y="1571625"/>
          <p14:tracePt t="144318" x="5821363" y="1563688"/>
          <p14:tracePt t="144327" x="5813425" y="1563688"/>
          <p14:tracePt t="144338" x="5803900" y="1563688"/>
          <p14:tracePt t="144419" x="5803900" y="1581150"/>
          <p14:tracePt t="144430" x="5803900" y="1606550"/>
          <p14:tracePt t="144440" x="5803900" y="1622425"/>
          <p14:tracePt t="144451" x="5803900" y="1657350"/>
          <p14:tracePt t="144460" x="5829300" y="1690688"/>
          <p14:tracePt t="144471" x="5872163" y="1741488"/>
          <p14:tracePt t="144481" x="5897563" y="1809750"/>
          <p14:tracePt t="144491" x="5940425" y="1860550"/>
          <p14:tracePt t="144501" x="5991225" y="1911350"/>
          <p14:tracePt t="144510" x="6034088" y="1946275"/>
          <p14:tracePt t="144521" x="6084888" y="2005013"/>
          <p14:tracePt t="144531" x="6135688" y="2039938"/>
          <p14:tracePt t="144540" x="6186488" y="2073275"/>
          <p14:tracePt t="144552" x="6246813" y="2108200"/>
          <p14:tracePt t="144561" x="6305550" y="2116138"/>
          <p14:tracePt t="144570" x="6356350" y="2124075"/>
          <p14:tracePt t="144581" x="6399213" y="2124075"/>
          <p14:tracePt t="144591" x="6424613" y="2124075"/>
          <p14:tracePt t="144602" x="6450013" y="2124075"/>
          <p14:tracePt t="144612" x="6475413" y="2124075"/>
          <p14:tracePt t="144622" x="6492875" y="2116138"/>
          <p14:tracePt t="144635" x="6492875" y="2098675"/>
          <p14:tracePt t="144641" x="6510338" y="2082800"/>
          <p14:tracePt t="144652" x="6526213" y="2030413"/>
          <p14:tracePt t="144662" x="6551613" y="1989138"/>
          <p14:tracePt t="144672" x="6561138" y="1928813"/>
          <p14:tracePt t="144685" x="6561138" y="1878013"/>
          <p14:tracePt t="144692" x="6561138" y="1852613"/>
          <p14:tracePt t="144703" x="6561138" y="1827213"/>
          <p14:tracePt t="144712" x="6561138" y="1809750"/>
          <p14:tracePt t="144722" x="6561138" y="1801813"/>
          <p14:tracePt t="144735" x="6561138" y="1784350"/>
          <p14:tracePt t="144742" x="6551613" y="1766888"/>
          <p14:tracePt t="144754" x="6526213" y="1766888"/>
          <p14:tracePt t="144763" x="6500813" y="1758950"/>
          <p14:tracePt t="144773" x="6467475" y="1758950"/>
          <p14:tracePt t="144785" x="6432550" y="1758950"/>
          <p14:tracePt t="144793" x="6407150" y="1758950"/>
          <p14:tracePt t="144804" x="6381750" y="1758950"/>
          <p14:tracePt t="144815" x="6356350" y="1758950"/>
          <p14:tracePt t="144823" x="6330950" y="1758950"/>
          <p14:tracePt t="144844" x="6313488" y="1758950"/>
          <p14:tracePt t="144854" x="6305550" y="1758950"/>
          <p14:tracePt t="144874" x="6305550" y="1766888"/>
          <p14:tracePt t="144885" x="6297613" y="1766888"/>
          <p14:tracePt t="144895" x="6297613" y="1776413"/>
          <p14:tracePt t="144904" x="6297613" y="1793875"/>
          <p14:tracePt t="144915" x="6297613" y="1809750"/>
          <p14:tracePt t="144937" x="6297613" y="1860550"/>
          <p14:tracePt t="144945" x="6297613" y="1885950"/>
          <p14:tracePt t="144955" x="6305550" y="1903413"/>
          <p14:tracePt t="144969" x="6323013" y="1928813"/>
          <p14:tracePt t="144975" x="6330950" y="1938338"/>
          <p14:tracePt t="144986" x="6338888" y="1954213"/>
          <p14:tracePt t="144995" x="6348413" y="1954213"/>
          <p14:tracePt t="145005" x="6356350" y="1963738"/>
          <p14:tracePt t="145025" x="6365875" y="1971675"/>
          <p14:tracePt t="145037" x="6373813" y="1971675"/>
          <p14:tracePt t="145047" x="6381750" y="1971675"/>
          <p14:tracePt t="145068" x="6391275" y="1971675"/>
          <p14:tracePt t="145086" x="6399213" y="1971675"/>
          <p14:tracePt t="145107" x="6407150" y="1971675"/>
          <p14:tracePt t="145127" x="6416675" y="1971675"/>
          <p14:tracePt t="145157" x="6424613" y="1971675"/>
          <p14:tracePt t="145168" x="6432550" y="1971675"/>
          <p14:tracePt t="145178" x="6442075" y="1971675"/>
          <p14:tracePt t="145199" x="6450013" y="1963738"/>
          <p14:tracePt t="145207" x="6457950" y="1954213"/>
          <p14:tracePt t="145218" x="6467475" y="1946275"/>
          <p14:tracePt t="145227" x="6467475" y="1938338"/>
          <p14:tracePt t="145248" x="6475413" y="1928813"/>
          <p14:tracePt t="145258" x="6483350" y="1920875"/>
          <p14:tracePt t="145268" x="6483350" y="1911350"/>
          <p14:tracePt t="145288" x="6483350" y="1903413"/>
          <p14:tracePt t="145301" x="6483350" y="1895475"/>
          <p14:tracePt t="145308" x="6492875" y="1895475"/>
          <p14:tracePt t="145318" x="6492875" y="1878013"/>
          <p14:tracePt t="145329" x="6492875" y="1860550"/>
          <p14:tracePt t="145350" x="6492875" y="1844675"/>
          <p14:tracePt t="145359" x="6500813" y="1844675"/>
          <p14:tracePt t="145369" x="6500813" y="1835150"/>
          <p14:tracePt t="145379" x="6500813" y="1827213"/>
          <p14:tracePt t="145389" x="6500813" y="1819275"/>
          <p14:tracePt t="145402" x="6500813" y="1809750"/>
          <p14:tracePt t="145409" x="6500813" y="1801813"/>
          <p14:tracePt t="145420" x="6500813" y="1793875"/>
          <p14:tracePt t="145431" x="6500813" y="1784350"/>
          <p14:tracePt t="145440" x="6500813" y="1776413"/>
          <p14:tracePt t="145460" x="6500813" y="1766888"/>
          <p14:tracePt t="145470" x="6500813" y="1758950"/>
          <p14:tracePt t="145501" x="6500813" y="1751013"/>
          <p14:tracePt t="145581" x="6500813" y="1758950"/>
          <p14:tracePt t="145591" x="6500813" y="1766888"/>
          <p14:tracePt t="145612" x="6500813" y="1776413"/>
          <p14:tracePt t="145621" x="6510338" y="1784350"/>
          <p14:tracePt t="145662" x="6510338" y="1793875"/>
          <p14:tracePt t="145693" x="6510338" y="1801813"/>
          <p14:tracePt t="145733" x="6510338" y="1809750"/>
          <p14:tracePt t="145764" x="6510338" y="1819275"/>
          <p14:tracePt t="145773" x="6510338" y="1827213"/>
          <p14:tracePt t="145784" x="6510338" y="1844675"/>
          <p14:tracePt t="145793" x="6510338" y="1870075"/>
          <p14:tracePt t="145803" x="6510338" y="1903413"/>
          <p14:tracePt t="145815" x="6500813" y="1920875"/>
          <p14:tracePt t="145823" x="6492875" y="1946275"/>
          <p14:tracePt t="145834" x="6492875" y="1963738"/>
          <p14:tracePt t="145844" x="6483350" y="1971675"/>
          <p14:tracePt t="145854" x="6483350" y="1979613"/>
          <p14:tracePt t="145868" x="6483350" y="1989138"/>
          <p14:tracePt t="145874" x="6483350" y="1997075"/>
          <p14:tracePt t="148764" x="6518275" y="1997075"/>
          <p14:tracePt t="148773" x="6551613" y="2005013"/>
          <p14:tracePt t="148784" x="6611938" y="2005013"/>
          <p14:tracePt t="148794" x="6696075" y="2005013"/>
          <p14:tracePt t="148804" x="6789738" y="2005013"/>
          <p14:tracePt t="148815" x="6891338" y="2005013"/>
          <p14:tracePt t="148824" x="6977063" y="2005013"/>
          <p14:tracePt t="148834" x="7078663" y="2005013"/>
          <p14:tracePt t="148847" x="7164388" y="2005013"/>
          <p14:tracePt t="148854" x="7248525" y="2005013"/>
          <p14:tracePt t="148866" x="7334250" y="1997075"/>
          <p14:tracePt t="148877" x="7418388" y="1979613"/>
          <p14:tracePt t="148885" x="7521575" y="1971675"/>
          <p14:tracePt t="148896" x="7605713" y="1971675"/>
          <p14:tracePt t="148905" x="7681913" y="1971675"/>
          <p14:tracePt t="148916" x="7750175" y="1971675"/>
          <p14:tracePt t="148926" x="7818438" y="1971675"/>
          <p14:tracePt t="148935" x="7912100" y="1971675"/>
          <p14:tracePt t="148948" x="7996238" y="1989138"/>
          <p14:tracePt t="148955" x="8064500" y="1997075"/>
          <p14:tracePt t="148966" x="8158163" y="2005013"/>
          <p14:tracePt t="148975" x="8201025" y="2014538"/>
          <p14:tracePt t="148985" x="8243888" y="2014538"/>
          <p14:tracePt t="148998" x="8269288" y="2022475"/>
          <p14:tracePt t="149005" x="8285163" y="2022475"/>
          <p14:tracePt t="149016" x="8294688" y="2030413"/>
          <p14:tracePt t="149027" x="8302625" y="2030413"/>
          <p14:tracePt t="149278" x="8294688" y="2047875"/>
          <p14:tracePt t="149289" x="8259763" y="2082800"/>
          <p14:tracePt t="149299" x="8201025" y="2133600"/>
          <p14:tracePt t="149309" x="8132763" y="2209800"/>
          <p14:tracePt t="149319" x="8047038" y="2303463"/>
          <p14:tracePt t="149331" x="7980363" y="2397125"/>
          <p14:tracePt t="149340" x="7927975" y="2463800"/>
          <p14:tracePt t="149349" x="7869238" y="2524125"/>
          <p14:tracePt t="149360" x="7843838" y="2566988"/>
          <p14:tracePt t="149370" x="7810500" y="2625725"/>
          <p14:tracePt t="149381" x="7793038" y="2676525"/>
          <p14:tracePt t="149390" x="7783513" y="2744788"/>
          <p14:tracePt t="149400" x="7775575" y="2838450"/>
          <p14:tracePt t="149412" x="7775575" y="2906713"/>
          <p14:tracePt t="149420" x="7775575" y="2990850"/>
          <p14:tracePt t="149430" x="7775575" y="3059113"/>
          <p14:tracePt t="149440" x="7783513" y="3109913"/>
          <p14:tracePt t="149451" x="7793038" y="3144838"/>
          <p14:tracePt t="149463" x="7810500" y="3170238"/>
          <p14:tracePt t="149471" x="7835900" y="3186113"/>
          <p14:tracePt t="149481" x="7877175" y="3211513"/>
          <p14:tracePt t="149492" x="7937500" y="3246438"/>
          <p14:tracePt t="149500" x="8031163" y="3254375"/>
          <p14:tracePt t="149514" x="8115300" y="3263900"/>
          <p14:tracePt t="149522" x="8201025" y="3271838"/>
          <p14:tracePt t="149532" x="8302625" y="3289300"/>
          <p14:tracePt t="149541" x="8388350" y="3297238"/>
          <p14:tracePt t="149551" x="8489950" y="3305175"/>
          <p14:tracePt t="149564" x="8574088" y="3322638"/>
          <p14:tracePt t="149572" x="8659813" y="3330575"/>
          <p14:tracePt t="149583" x="8736013" y="3330575"/>
          <p14:tracePt t="149593" x="8778875" y="3330575"/>
          <p14:tracePt t="149602" x="8821738" y="3330575"/>
          <p14:tracePt t="149615" x="8863013" y="3330575"/>
          <p14:tracePt t="149622" x="8888413" y="3330575"/>
          <p14:tracePt t="149632" x="8897938" y="3330575"/>
          <p14:tracePt t="149643" x="8913813" y="3330575"/>
          <p14:tracePt t="149652" x="8923338" y="3322638"/>
          <p14:tracePt t="149672" x="8923338" y="3314700"/>
          <p14:tracePt t="149682" x="8931275" y="3297238"/>
          <p14:tracePt t="149693" x="8931275" y="3289300"/>
          <p14:tracePt t="149703" x="8931275" y="3271838"/>
          <p14:tracePt t="149713" x="8931275" y="3246438"/>
          <p14:tracePt t="149723" x="8931275" y="3228975"/>
          <p14:tracePt t="149733" x="8913813" y="3178175"/>
          <p14:tracePt t="149744" x="8888413" y="3144838"/>
          <p14:tracePt t="149753" x="8847138" y="3109913"/>
          <p14:tracePt t="149764" x="8796338" y="3051175"/>
          <p14:tracePt t="149774" x="8718550" y="2982913"/>
          <p14:tracePt t="149783" x="8624888" y="2932113"/>
          <p14:tracePt t="149797" x="8540750" y="2897188"/>
          <p14:tracePt t="149804" x="8447088" y="2863850"/>
          <p14:tracePt t="149814" x="8370888" y="2830513"/>
          <p14:tracePt t="149824" x="8302625" y="2820988"/>
          <p14:tracePt t="149834" x="8226425" y="2795588"/>
          <p14:tracePt t="149847" x="8166100" y="2795588"/>
          <p14:tracePt t="149854" x="8124825" y="2795588"/>
          <p14:tracePt t="149865" x="8089900" y="2795588"/>
          <p14:tracePt t="149875" x="8074025" y="2795588"/>
          <p14:tracePt t="149885" x="8056563" y="2795588"/>
          <p14:tracePt t="149898" x="8039100" y="2795588"/>
          <p14:tracePt t="149905" x="8031163" y="2795588"/>
          <p14:tracePt t="149915" x="8021638" y="2805113"/>
          <p14:tracePt t="149926" x="8013700" y="2813050"/>
          <p14:tracePt t="149935" x="8005763" y="2830513"/>
          <p14:tracePt t="149947" x="8005763" y="2855913"/>
          <p14:tracePt t="149956" x="8005763" y="2897188"/>
          <p14:tracePt t="149965" x="8005763" y="2940050"/>
          <p14:tracePt t="149976" x="8005763" y="2982913"/>
          <p14:tracePt t="149985" x="8005763" y="3025775"/>
          <p14:tracePt t="149997" x="8005763" y="3059113"/>
          <p14:tracePt t="150006" x="8005763" y="3084513"/>
          <p14:tracePt t="150016" x="8005763" y="3094038"/>
          <p14:tracePt t="150027" x="8005763" y="3109913"/>
          <p14:tracePt t="150036" x="8005763" y="3119438"/>
          <p14:tracePt t="150067" x="8013700" y="3127375"/>
          <p14:tracePt t="150078" x="8021638" y="3127375"/>
          <p14:tracePt t="150086" x="8056563" y="3127375"/>
          <p14:tracePt t="150098" x="8089900" y="3135313"/>
          <p14:tracePt t="150107" x="8124825" y="3135313"/>
          <p14:tracePt t="150118" x="8158163" y="3135313"/>
          <p14:tracePt t="150130" x="8183563" y="3135313"/>
          <p14:tracePt t="150138" x="8226425" y="3135313"/>
          <p14:tracePt t="150148" x="8259763" y="3135313"/>
          <p14:tracePt t="150157" x="8302625" y="3135313"/>
          <p14:tracePt t="150167" x="8335963" y="3135313"/>
          <p14:tracePt t="150180" x="8353425" y="3135313"/>
          <p14:tracePt t="150188" x="8378825" y="3135313"/>
          <p14:tracePt t="150198" x="8404225" y="3135313"/>
          <p14:tracePt t="150209" x="8404225" y="3127375"/>
          <p14:tracePt t="150218" x="8413750" y="3127375"/>
          <p14:tracePt t="150230" x="8421688" y="3127375"/>
          <p14:tracePt t="150239" x="8421688" y="3119438"/>
          <p14:tracePt t="150248" x="8421688" y="3101975"/>
          <p14:tracePt t="150259" x="8421688" y="3076575"/>
          <p14:tracePt t="150268" x="8421688" y="3051175"/>
          <p14:tracePt t="150280" x="8413750" y="3016250"/>
          <p14:tracePt t="150289" x="8388350" y="2982913"/>
          <p14:tracePt t="150299" x="8353425" y="2949575"/>
          <p14:tracePt t="150310" x="8302625" y="2906713"/>
          <p14:tracePt t="150319" x="8243888" y="2863850"/>
          <p14:tracePt t="150329" x="8166100" y="2830513"/>
          <p14:tracePt t="150339" x="8081963" y="2805113"/>
          <p14:tracePt t="150350" x="8005763" y="2795588"/>
          <p14:tracePt t="150360" x="7937500" y="2795588"/>
          <p14:tracePt t="150369" x="7877175" y="2795588"/>
          <p14:tracePt t="150381" x="7826375" y="2795588"/>
          <p14:tracePt t="150391" x="7810500" y="2805113"/>
          <p14:tracePt t="150400" x="7783513" y="2820988"/>
          <p14:tracePt t="150413" x="7767638" y="2838450"/>
          <p14:tracePt t="150420" x="7750175" y="2846388"/>
          <p14:tracePt t="150432" x="7732713" y="2863850"/>
          <p14:tracePt t="150441" x="7732713" y="2889250"/>
          <p14:tracePt t="150450" x="7724775" y="2914650"/>
          <p14:tracePt t="150462" x="7716838" y="2949575"/>
          <p14:tracePt t="150470" x="7716838" y="2974975"/>
          <p14:tracePt t="150481" x="7716838" y="3008313"/>
          <p14:tracePt t="150492" x="7716838" y="3041650"/>
          <p14:tracePt t="150501" x="7716838" y="3067050"/>
          <p14:tracePt t="150513" x="7716838" y="3084513"/>
          <p14:tracePt t="150522" x="7724775" y="3109913"/>
          <p14:tracePt t="150531" x="7742238" y="3127375"/>
          <p14:tracePt t="150542" x="7775575" y="3152775"/>
          <p14:tracePt t="150551" x="7826375" y="3186113"/>
          <p14:tracePt t="150563" x="7886700" y="3195638"/>
          <p14:tracePt t="150571" x="7937500" y="3203575"/>
          <p14:tracePt t="150582" x="7980363" y="3203575"/>
          <p14:tracePt t="150594" x="8021638" y="3203575"/>
          <p14:tracePt t="150602" x="8064500" y="3203575"/>
          <p14:tracePt t="150612" x="8099425" y="3203575"/>
          <p14:tracePt t="150623" x="8124825" y="3195638"/>
          <p14:tracePt t="150632" x="8150225" y="3186113"/>
          <p14:tracePt t="150643" x="8175625" y="3178175"/>
          <p14:tracePt t="150652" x="8201025" y="3170238"/>
          <p14:tracePt t="150664" x="8218488" y="3152775"/>
          <p14:tracePt t="150673" x="8234363" y="3144838"/>
          <p14:tracePt t="150684" x="8251825" y="3144838"/>
          <p14:tracePt t="150696" x="8269288" y="3135313"/>
          <p14:tracePt t="150703" x="8277225" y="3119438"/>
          <p14:tracePt t="150715" x="8277225" y="3109913"/>
          <p14:tracePt t="150723" x="8294688" y="3101975"/>
          <p14:tracePt t="150744" x="8302625" y="3094038"/>
          <p14:tracePt t="150753" x="8302625" y="3084513"/>
          <p14:tracePt t="150765" x="8310563" y="3067050"/>
          <p14:tracePt t="150773" x="8310563" y="3051175"/>
          <p14:tracePt t="150784" x="8310563" y="3041650"/>
          <p14:tracePt t="150796" x="8320088" y="3033713"/>
          <p14:tracePt t="150804" x="8320088" y="3016250"/>
          <p14:tracePt t="150825" x="8328025" y="3008313"/>
          <p14:tracePt t="150834" x="8328025" y="3000375"/>
          <p14:tracePt t="150855" x="8328025" y="2990850"/>
          <p14:tracePt t="150976" x="8328025" y="2982913"/>
          <p14:tracePt t="151269" x="8328025" y="2974975"/>
          <p14:tracePt t="153138" x="8328025" y="2965450"/>
          <p14:tracePt t="153147" x="8320088" y="2940050"/>
          <p14:tracePt t="153159" x="8294688" y="2914650"/>
          <p14:tracePt t="153168" x="8259763" y="2881313"/>
          <p14:tracePt t="153179" x="8191500" y="2820988"/>
          <p14:tracePt t="153188" x="8089900" y="2752725"/>
          <p14:tracePt t="153198" x="7980363" y="2686050"/>
          <p14:tracePt t="153211" x="7851775" y="2633663"/>
          <p14:tracePt t="153218" x="7732713" y="2592388"/>
          <p14:tracePt t="153229" x="7605713" y="2549525"/>
          <p14:tracePt t="153240" x="7486650" y="2532063"/>
          <p14:tracePt t="153248" x="7377113" y="2506663"/>
          <p14:tracePt t="153262" x="7273925" y="2498725"/>
          <p14:tracePt t="153269" x="7172325" y="2498725"/>
          <p14:tracePt t="153279" x="7078663" y="2481263"/>
          <p14:tracePt t="153289" x="6994525" y="2481263"/>
          <p14:tracePt t="153299" x="6916738" y="2481263"/>
          <p14:tracePt t="153310" x="6832600" y="2481263"/>
          <p14:tracePt t="153320" x="6789738" y="2481263"/>
          <p14:tracePt t="153329" x="6731000" y="2481263"/>
          <p14:tracePt t="153341" x="6705600" y="2481263"/>
          <p14:tracePt t="153349" x="6688138" y="2481263"/>
          <p14:tracePt t="153360" x="6680200" y="2481263"/>
          <p14:tracePt t="153370" x="6670675" y="2489200"/>
          <p14:tracePt t="153380" x="6670675" y="2498725"/>
          <p14:tracePt t="153394" x="6670675" y="2516188"/>
          <p14:tracePt t="153400" x="6670675" y="2557463"/>
          <p14:tracePt t="153411" x="6670675" y="2617788"/>
          <p14:tracePt t="153422" x="6670675" y="2686050"/>
          <p14:tracePt t="153430" x="6670675" y="2744788"/>
          <p14:tracePt t="153444" x="6670675" y="2805113"/>
          <p14:tracePt t="153450" x="6688138" y="2881313"/>
          <p14:tracePt t="153462" x="6721475" y="2932113"/>
          <p14:tracePt t="153471" x="6772275" y="2990850"/>
          <p14:tracePt t="153481" x="6858000" y="3076575"/>
          <p14:tracePt t="153493" x="6959600" y="3160713"/>
          <p14:tracePt t="153501" x="7078663" y="3238500"/>
          <p14:tracePt t="153511" x="7180263" y="3297238"/>
          <p14:tracePt t="153521" x="7291388" y="3348038"/>
          <p14:tracePt t="153533" x="7377113" y="3382963"/>
          <p14:tracePt t="153544" x="7435850" y="3390900"/>
          <p14:tracePt t="153552" x="7512050" y="3390900"/>
          <p14:tracePt t="153562" x="7580313" y="3373438"/>
          <p14:tracePt t="153572" x="7656513" y="3340100"/>
          <p14:tracePt t="153582" x="7724775" y="3314700"/>
          <p14:tracePt t="153594" x="7783513" y="3254375"/>
          <p14:tracePt t="153602" x="7835900" y="3221038"/>
          <p14:tracePt t="153614" x="7877175" y="3186113"/>
          <p14:tracePt t="153624" x="7912100" y="3152775"/>
          <p14:tracePt t="153632" x="7927975" y="3119438"/>
          <p14:tracePt t="153643" x="7954963" y="3076575"/>
          <p14:tracePt t="153653" x="7988300" y="3025775"/>
          <p14:tracePt t="153662" x="7996238" y="2940050"/>
          <p14:tracePt t="153677" x="7996238" y="2855913"/>
          <p14:tracePt t="153683" x="7996238" y="2727325"/>
          <p14:tracePt t="153695" x="7970838" y="2617788"/>
          <p14:tracePt t="153703" x="7902575" y="2506663"/>
          <p14:tracePt t="153713" x="7835900" y="2413000"/>
          <p14:tracePt t="153725" x="7742238" y="2319338"/>
          <p14:tracePt t="153733" x="7623175" y="2260600"/>
          <p14:tracePt t="153744" x="7504113" y="2217738"/>
          <p14:tracePt t="153754" x="7377113" y="2209800"/>
          <p14:tracePt t="153764" x="7273925" y="2209800"/>
          <p14:tracePt t="153776" x="7189788" y="2217738"/>
          <p14:tracePt t="153784" x="7096125" y="2260600"/>
          <p14:tracePt t="153795" x="7035800" y="2303463"/>
          <p14:tracePt t="153804" x="6985000" y="2362200"/>
          <p14:tracePt t="153814" x="6943725" y="2422525"/>
          <p14:tracePt t="153826" x="6908800" y="2498725"/>
          <p14:tracePt t="153835" x="6883400" y="2600325"/>
          <p14:tracePt t="153845" x="6883400" y="2744788"/>
          <p14:tracePt t="153856" x="6900863" y="2881313"/>
          <p14:tracePt t="153864" x="6943725" y="3067050"/>
          <p14:tracePt t="153877" x="7010400" y="3279775"/>
          <p14:tracePt t="153886" x="7061200" y="3408363"/>
          <p14:tracePt t="153895" x="7104063" y="3502025"/>
          <p14:tracePt t="153907" x="7138988" y="3560763"/>
          <p14:tracePt t="153915" x="7154863" y="3594100"/>
          <p14:tracePt t="153926" x="7172325" y="3611563"/>
          <p14:tracePt t="153935" x="7180263" y="3619500"/>
          <p14:tracePt t="154360" x="7172325" y="3636963"/>
          <p14:tracePt t="154370" x="7164388" y="3654425"/>
          <p14:tracePt t="154380" x="7146925" y="3671888"/>
          <p14:tracePt t="154391" x="7138988" y="3705225"/>
          <p14:tracePt t="154401" x="7129463" y="3756025"/>
          <p14:tracePt t="154411" x="7121525" y="3781425"/>
          <p14:tracePt t="154421" x="7113588" y="3806825"/>
          <p14:tracePt t="154430" x="7113588" y="3841750"/>
          <p14:tracePt t="154443" x="7113588" y="3867150"/>
          <p14:tracePt t="154451" x="7113588" y="3875088"/>
          <p14:tracePt t="154461" x="7121525" y="3900488"/>
          <p14:tracePt t="154472" x="7129463" y="3917950"/>
          <p14:tracePt t="154481" x="7146925" y="3925888"/>
          <p14:tracePt t="154493" x="7164388" y="3935413"/>
          <p14:tracePt t="154501" x="7180263" y="3951288"/>
          <p14:tracePt t="154512" x="7205663" y="3960813"/>
          <p14:tracePt t="154523" x="7232650" y="3976688"/>
          <p14:tracePt t="154531" x="7265988" y="3976688"/>
          <p14:tracePt t="154543" x="7283450" y="3976688"/>
          <p14:tracePt t="154553" x="7316788" y="3976688"/>
          <p14:tracePt t="154562" x="7342188" y="3976688"/>
          <p14:tracePt t="154575" x="7377113" y="3976688"/>
          <p14:tracePt t="154582" x="7392988" y="3976688"/>
          <p14:tracePt t="154593" x="7418388" y="3968750"/>
          <p14:tracePt t="154603" x="7443788" y="3951288"/>
          <p14:tracePt t="154612" x="7461250" y="3943350"/>
          <p14:tracePt t="154626" x="7469188" y="3935413"/>
          <p14:tracePt t="154632" x="7486650" y="3925888"/>
          <p14:tracePt t="154643" x="7504113" y="3908425"/>
          <p14:tracePt t="154653" x="7529513" y="3892550"/>
          <p14:tracePt t="154663" x="7537450" y="3867150"/>
          <p14:tracePt t="154675" x="7562850" y="3849688"/>
          <p14:tracePt t="154683" x="7580313" y="3832225"/>
          <p14:tracePt t="154694" x="7588250" y="3824288"/>
          <p14:tracePt t="154703" x="7597775" y="3806825"/>
          <p14:tracePt t="154724" x="7613650" y="3798888"/>
          <p14:tracePt t="154734" x="7613650" y="3790950"/>
          <p14:tracePt t="154744" x="7631113" y="3781425"/>
          <p14:tracePt t="154764" x="7639050" y="3773488"/>
          <p14:tracePt t="154776" x="7656513" y="3756025"/>
          <p14:tracePt t="154784" x="7673975" y="3748088"/>
          <p14:tracePt t="154795" x="7691438" y="3730625"/>
          <p14:tracePt t="154804" x="7724775" y="3713163"/>
          <p14:tracePt t="154815" x="7750175" y="3705225"/>
          <p14:tracePt t="154825" x="7775575" y="3697288"/>
          <p14:tracePt t="154835" x="7800975" y="3687763"/>
          <p14:tracePt t="154845" x="7810500" y="3687763"/>
          <p14:tracePt t="154859" x="7826375" y="3679825"/>
          <p14:tracePt t="154865" x="7835900" y="3679825"/>
          <p14:tracePt t="154876" x="7843838" y="3679825"/>
          <p14:tracePt t="154896" x="7851775" y="3679825"/>
          <p14:tracePt t="154936" x="7851775" y="3671888"/>
          <p14:tracePt t="154945" x="7843838" y="3671888"/>
          <p14:tracePt t="154957" x="7775575" y="3671888"/>
          <p14:tracePt t="154966" x="7691438" y="3671888"/>
          <p14:tracePt t="154977" x="7580313" y="3671888"/>
          <p14:tracePt t="154988" x="7435850" y="3671888"/>
          <p14:tracePt t="154997" x="7308850" y="3671888"/>
          <p14:tracePt t="155008" x="7180263" y="3671888"/>
          <p14:tracePt t="155017" x="7035800" y="3687763"/>
          <p14:tracePt t="155027" x="6943725" y="3687763"/>
          <p14:tracePt t="155037" x="6858000" y="3687763"/>
          <p14:tracePt t="155047" x="6781800" y="3687763"/>
          <p14:tracePt t="155059" x="6738938" y="3687763"/>
          <p14:tracePt t="155067" x="6705600" y="3687763"/>
          <p14:tracePt t="155078" x="6680200" y="3687763"/>
          <p14:tracePt t="155088" x="6662738" y="3687763"/>
          <p14:tracePt t="155098" x="6654800" y="3687763"/>
          <p14:tracePt t="155108" x="6645275" y="3687763"/>
          <p14:tracePt t="155118" x="6637338" y="3687763"/>
          <p14:tracePt t="155158" x="6637338" y="3679825"/>
          <p14:tracePt t="155208" x="6645275" y="3679825"/>
          <p14:tracePt t="155219" x="6670675" y="3671888"/>
          <p14:tracePt t="155229" x="6721475" y="3671888"/>
          <p14:tracePt t="155240" x="6789738" y="3671888"/>
          <p14:tracePt t="155249" x="6875463" y="3671888"/>
          <p14:tracePt t="155260" x="6959600" y="3671888"/>
          <p14:tracePt t="155270" x="7027863" y="3671888"/>
          <p14:tracePt t="155279" x="7121525" y="3671888"/>
          <p14:tracePt t="155292" x="7189788" y="3671888"/>
          <p14:tracePt t="155300" x="7232650" y="3671888"/>
          <p14:tracePt t="155309" x="7283450" y="3679825"/>
          <p14:tracePt t="155320" x="7316788" y="3687763"/>
          <p14:tracePt t="155329" x="7324725" y="3687763"/>
          <p14:tracePt t="155341" x="7334250" y="3687763"/>
          <p14:tracePt t="155351" x="7342188" y="3697288"/>
          <p14:tracePt t="155451" x="7334250" y="3697288"/>
          <p14:tracePt t="155461" x="7299325" y="3705225"/>
          <p14:tracePt t="155473" x="7258050" y="3713163"/>
          <p14:tracePt t="155482" x="7197725" y="3722688"/>
          <p14:tracePt t="155493" x="7138988" y="3730625"/>
          <p14:tracePt t="155502" x="7096125" y="3730625"/>
          <p14:tracePt t="155511" x="7061200" y="3738563"/>
          <p14:tracePt t="155525" x="7045325" y="3738563"/>
          <p14:tracePt t="155531" x="7027863" y="3748088"/>
          <p14:tracePt t="155603" x="7035800" y="3748088"/>
          <p14:tracePt t="155613" x="7078663" y="3748088"/>
          <p14:tracePt t="155623" x="7138988" y="3748088"/>
          <p14:tracePt t="155633" x="7205663" y="3748088"/>
          <p14:tracePt t="155643" x="7291388" y="3748088"/>
          <p14:tracePt t="155655" x="7367588" y="3748088"/>
          <p14:tracePt t="155663" x="7418388" y="3748088"/>
          <p14:tracePt t="155675" x="7478713" y="3748088"/>
          <p14:tracePt t="155683" x="7512050" y="3748088"/>
          <p14:tracePt t="155693" x="7546975" y="3748088"/>
          <p14:tracePt t="155703" x="7562850" y="3748088"/>
          <p14:tracePt t="155714" x="7580313" y="3748088"/>
          <p14:tracePt t="155724" x="7597775" y="3738563"/>
          <p14:tracePt t="155755" x="7605713" y="3738563"/>
          <p14:tracePt t="155865" x="7605713" y="3730625"/>
          <p14:tracePt t="155875" x="7597775" y="3730625"/>
          <p14:tracePt t="155886" x="7554913" y="3730625"/>
          <p14:tracePt t="155895" x="7478713" y="3730625"/>
          <p14:tracePt t="155906" x="7392988" y="3730625"/>
          <p14:tracePt t="155916" x="7308850" y="3730625"/>
          <p14:tracePt t="155926" x="7258050" y="3730625"/>
          <p14:tracePt t="155940" x="7223125" y="3730625"/>
          <p14:tracePt t="155946" x="7205663" y="3730625"/>
          <p14:tracePt t="155958" x="7197725" y="3730625"/>
          <p14:tracePt t="155966" x="7189788" y="3730625"/>
          <p14:tracePt t="155976" x="7180263" y="3730625"/>
          <p14:tracePt t="156047" x="7189788" y="3738563"/>
          <p14:tracePt t="156058" x="7223125" y="3748088"/>
          <p14:tracePt t="156068" x="7283450" y="3756025"/>
          <p14:tracePt t="156077" x="7342188" y="3763963"/>
          <p14:tracePt t="156089" x="7402513" y="3773488"/>
          <p14:tracePt t="156097" x="7443788" y="3781425"/>
          <p14:tracePt t="156108" x="7478713" y="3790950"/>
          <p14:tracePt t="156118" x="7504113" y="3798888"/>
          <p14:tracePt t="156128" x="7512050" y="3798888"/>
          <p14:tracePt t="156148" x="7521575" y="3798888"/>
          <p14:tracePt t="156158" x="7529513" y="3798888"/>
          <p14:tracePt t="158875" x="7512050" y="3798888"/>
          <p14:tracePt t="158886" x="7494588" y="3781425"/>
          <p14:tracePt t="158897" x="7461250" y="3763963"/>
          <p14:tracePt t="158908" x="7410450" y="3730625"/>
          <p14:tracePt t="158915" x="7342188" y="3687763"/>
          <p14:tracePt t="158926" x="7291388" y="3662363"/>
          <p14:tracePt t="158938" x="7258050" y="3636963"/>
          <p14:tracePt t="158958" x="7197725" y="3603625"/>
          <p14:tracePt t="158967" x="7172325" y="3594100"/>
          <p14:tracePt t="158976" x="7172325" y="3586163"/>
          <p14:tracePt t="158988" x="7154863" y="3578225"/>
          <p14:tracePt t="158997" x="7138988" y="3578225"/>
          <p14:tracePt t="159007" x="7138988" y="3568700"/>
          <p14:tracePt t="159017" x="7129463" y="3568700"/>
          <p14:tracePt t="159028" x="7121525" y="3568700"/>
          <p14:tracePt t="159038" x="7113588" y="3568700"/>
          <p14:tracePt t="159048" x="7104063" y="3568700"/>
          <p14:tracePt t="159057" x="7096125" y="3568700"/>
          <p14:tracePt t="159088" x="7088188" y="3568700"/>
          <p14:tracePt t="159119" x="7078663" y="3568700"/>
          <p14:tracePt t="159512" x="7078663" y="3578225"/>
          <p14:tracePt t="159531" x="7078663" y="3586163"/>
          <p14:tracePt t="159561" x="7078663" y="3594100"/>
          <p14:tracePt t="159572" x="7078663" y="3611563"/>
          <p14:tracePt t="159593" x="7078663" y="3629025"/>
          <p14:tracePt t="159603" x="7078663" y="3636963"/>
          <p14:tracePt t="159613" x="7078663" y="3662363"/>
          <p14:tracePt t="159622" x="7078663" y="3687763"/>
          <p14:tracePt t="159634" x="7078663" y="3705225"/>
          <p14:tracePt t="159643" x="7088188" y="3730625"/>
          <p14:tracePt t="159653" x="7104063" y="3756025"/>
          <p14:tracePt t="159663" x="7129463" y="3781425"/>
          <p14:tracePt t="159673" x="7180263" y="3806825"/>
          <p14:tracePt t="159688" x="7240588" y="3841750"/>
          <p14:tracePt t="159694" x="7334250" y="3875088"/>
          <p14:tracePt t="159705" x="7418388" y="3883025"/>
          <p14:tracePt t="159715" x="7504113" y="3900488"/>
          <p14:tracePt t="159724" x="7588250" y="3900488"/>
          <p14:tracePt t="159737" x="7648575" y="3900488"/>
          <p14:tracePt t="159744" x="7716838" y="3892550"/>
          <p14:tracePt t="159755" x="7767638" y="3875088"/>
          <p14:tracePt t="159764" x="7800975" y="3857625"/>
          <p14:tracePt t="159775" x="7826375" y="3849688"/>
          <p14:tracePt t="159788" x="7835900" y="3841750"/>
          <p14:tracePt t="159795" x="7843838" y="3841750"/>
          <p14:tracePt t="159805" x="7843838" y="3832225"/>
          <p14:tracePt t="160209" x="7843838" y="3849688"/>
          <p14:tracePt t="160219" x="7843838" y="3857625"/>
          <p14:tracePt t="160230" x="7843838" y="3875088"/>
          <p14:tracePt t="160239" x="7843838" y="3892550"/>
          <p14:tracePt t="160250" x="7843838" y="3908425"/>
          <p14:tracePt t="160259" x="7843838" y="3935413"/>
          <p14:tracePt t="160271" x="7851775" y="3951288"/>
          <p14:tracePt t="160280" x="7869238" y="3976688"/>
          <p14:tracePt t="160289" x="7886700" y="3986213"/>
          <p14:tracePt t="160303" x="7902575" y="4011613"/>
          <p14:tracePt t="160310" x="7937500" y="4027488"/>
          <p14:tracePt t="160321" x="7988300" y="4062413"/>
          <p14:tracePt t="160330" x="8047038" y="4079875"/>
          <p14:tracePt t="160341" x="8124825" y="4113213"/>
          <p14:tracePt t="160353" x="8208963" y="4130675"/>
          <p14:tracePt t="160360" x="8302625" y="4164013"/>
          <p14:tracePt t="160371" x="8362950" y="4197350"/>
          <p14:tracePt t="160382" x="8421688" y="4206875"/>
          <p14:tracePt t="160392" x="8455025" y="4214813"/>
          <p14:tracePt t="160403" x="8480425" y="4214813"/>
          <p14:tracePt t="160411" x="8497888" y="4224338"/>
          <p14:tracePt t="160422" x="8507413" y="4224338"/>
          <p14:tracePt t="160432" x="8515350" y="4224338"/>
          <p14:tracePt t="160453" x="8523288" y="4224338"/>
          <p14:tracePt t="160482" x="8532813" y="4224338"/>
          <p14:tracePt t="160522" x="8540750" y="4224338"/>
          <p14:tracePt t="160543" x="8540750" y="4214813"/>
          <p14:tracePt t="160562" x="8540750" y="4206875"/>
          <p14:tracePt t="160593" x="8540750" y="4197350"/>
          <p14:tracePt t="160614" x="8540750" y="4189413"/>
          <p14:tracePt t="160643" x="8540750" y="4181475"/>
          <p14:tracePt t="160664" x="8532813" y="4181475"/>
          <p14:tracePt t="160674" x="8523288" y="4181475"/>
          <p14:tracePt t="160694" x="8515350" y="4181475"/>
          <p14:tracePt t="160704" x="8507413" y="4181475"/>
          <p14:tracePt t="160715" x="8497888" y="4181475"/>
          <p14:tracePt t="160724" x="8489950" y="4181475"/>
          <p14:tracePt t="160737" x="8480425" y="4181475"/>
          <p14:tracePt t="160744" x="8472488" y="4181475"/>
          <p14:tracePt t="160754" x="8455025" y="4181475"/>
          <p14:tracePt t="160765" x="8447088" y="4181475"/>
          <p14:tracePt t="160775" x="8429625" y="4171950"/>
          <p14:tracePt t="160786" x="8413750" y="4171950"/>
          <p14:tracePt t="160795" x="8404225" y="4171950"/>
          <p14:tracePt t="160804" x="8388350" y="4164013"/>
          <p14:tracePt t="160815" x="8370888" y="4164013"/>
          <p14:tracePt t="160826" x="8353425" y="4156075"/>
          <p14:tracePt t="160836" x="8335963" y="4156075"/>
          <p14:tracePt t="160846" x="8320088" y="4146550"/>
          <p14:tracePt t="160855" x="8310563" y="4138613"/>
          <p14:tracePt t="160869" x="8294688" y="4138613"/>
          <p14:tracePt t="160875" x="8285163" y="4138613"/>
          <p14:tracePt t="160887" x="8285163" y="4130675"/>
          <p14:tracePt t="160896" x="8277225" y="4130675"/>
          <p14:tracePt t="160906" x="8277225" y="4121150"/>
          <p14:tracePt t="160937" x="8269288" y="4121150"/>
          <p14:tracePt t="161148" x="8277225" y="4121150"/>
          <p14:tracePt t="161158" x="8277225" y="4130675"/>
          <p14:tracePt t="161169" x="8285163" y="4130675"/>
          <p14:tracePt t="161188" x="8294688" y="4130675"/>
          <p14:tracePt t="161210" x="8294688" y="4138613"/>
          <p14:tracePt t="161411" x="8302625" y="4138613"/>
          <p14:tracePt t="161432" x="8320088" y="4138613"/>
          <p14:tracePt t="161441" x="8335963" y="4138613"/>
          <p14:tracePt t="161452" x="8353425" y="4138613"/>
          <p14:tracePt t="161463" x="8388350" y="4138613"/>
          <p14:tracePt t="161471" x="8404225" y="4138613"/>
          <p14:tracePt t="161486" x="8421688" y="4138613"/>
          <p14:tracePt t="161492" x="8447088" y="4138613"/>
          <p14:tracePt t="161502" x="8464550" y="4138613"/>
          <p14:tracePt t="161512" x="8480425" y="4138613"/>
          <p14:tracePt t="161521" x="8489950" y="4138613"/>
          <p14:tracePt t="161542" x="8497888" y="4138613"/>
          <p14:tracePt t="161553" x="8507413" y="4138613"/>
          <p14:tracePt t="161573" x="8515350" y="4138613"/>
          <p14:tracePt t="161593" x="8523288" y="4138613"/>
          <p14:tracePt t="161603" x="8532813" y="4138613"/>
          <p14:tracePt t="161613" x="8540750" y="4138613"/>
          <p14:tracePt t="161624" x="8548688" y="4146550"/>
          <p14:tracePt t="161636" x="8558213" y="4146550"/>
          <p14:tracePt t="161644" x="8566150" y="4146550"/>
          <p14:tracePt t="161654" x="8583613" y="4146550"/>
          <p14:tracePt t="161664" x="8583613" y="4156075"/>
          <p14:tracePt t="161686" x="8591550" y="4156075"/>
          <p14:tracePt t="161694" x="8591550" y="4164013"/>
          <p14:tracePt t="161715" x="8599488" y="4164013"/>
          <p14:tracePt t="161876" x="8591550" y="4164013"/>
          <p14:tracePt t="161916" x="8583613" y="4164013"/>
          <p14:tracePt t="162179" x="8574088" y="4164013"/>
          <p14:tracePt t="162229" x="8566150" y="4164013"/>
          <p14:tracePt t="162634" x="8558213" y="4171950"/>
          <p14:tracePt t="162683" x="8548688" y="4171950"/>
          <p14:tracePt t="162714" x="8540750" y="4181475"/>
          <p14:tracePt t="162725" x="8532813" y="4189413"/>
          <p14:tracePt t="162735" x="8523288" y="4189413"/>
          <p14:tracePt t="162755" x="8515350" y="4189413"/>
          <p14:tracePt t="162775" x="8507413" y="4189413"/>
          <p14:tracePt t="162786" x="8507413" y="4197350"/>
          <p14:tracePt t="162835" x="8497888" y="4197350"/>
          <p14:tracePt t="162866" x="8489950" y="4206875"/>
          <p14:tracePt t="162896" x="8480425" y="4206875"/>
          <p14:tracePt t="162967" x="8472488" y="4206875"/>
          <p14:tracePt t="162997" x="8464550" y="4206875"/>
          <p14:tracePt t="163048" x="8455025" y="4206875"/>
          <p14:tracePt t="163088" x="8447088" y="4206875"/>
          <p14:tracePt t="164109" x="8447088" y="4214813"/>
          <p14:tracePt t="164169" x="8447088" y="4224338"/>
          <p14:tracePt t="164190" x="8439150" y="4232275"/>
          <p14:tracePt t="164199" x="8413750" y="4232275"/>
          <p14:tracePt t="164210" x="8370888" y="4232275"/>
          <p14:tracePt t="164219" x="8320088" y="4232275"/>
          <p14:tracePt t="164231" x="8243888" y="4232275"/>
          <p14:tracePt t="164250" x="8005763" y="4189413"/>
          <p14:tracePt t="164260" x="7869238" y="4146550"/>
          <p14:tracePt t="164269" x="7716838" y="4079875"/>
          <p14:tracePt t="164281" x="7605713" y="4019550"/>
          <p14:tracePt t="164289" x="7469188" y="3976688"/>
          <p14:tracePt t="164299" x="7367588" y="3943350"/>
          <p14:tracePt t="164309" x="7265988" y="3908425"/>
          <p14:tracePt t="164320" x="7180263" y="3892550"/>
          <p14:tracePt t="164330" x="7104063" y="3883025"/>
          <p14:tracePt t="164340" x="7061200" y="3883025"/>
          <p14:tracePt t="164350" x="7019925" y="3883025"/>
          <p14:tracePt t="164360" x="6985000" y="3883025"/>
          <p14:tracePt t="164370" x="6951663" y="3883025"/>
          <p14:tracePt t="164383" x="6934200" y="3883025"/>
          <p14:tracePt t="164391" x="6908800" y="3892550"/>
          <p14:tracePt t="164401" x="6891338" y="3908425"/>
          <p14:tracePt t="164412" x="6865938" y="3917950"/>
          <p14:tracePt t="164421" x="6832600" y="3935413"/>
          <p14:tracePt t="164433" x="6799263" y="3951288"/>
          <p14:tracePt t="164441" x="6764338" y="3968750"/>
          <p14:tracePt t="164452" x="6721475" y="3986213"/>
          <p14:tracePt t="164464" x="6670675" y="4019550"/>
          <p14:tracePt t="164471" x="6619875" y="4037013"/>
          <p14:tracePt t="164483" x="6569075" y="4052888"/>
          <p14:tracePt t="164493" x="6526213" y="4062413"/>
          <p14:tracePt t="164503" x="6483350" y="4070350"/>
          <p14:tracePt t="164516" x="6432550" y="4079875"/>
          <p14:tracePt t="164522" x="6391275" y="4095750"/>
          <p14:tracePt t="164533" x="6338888" y="4105275"/>
          <p14:tracePt t="164543" x="6313488" y="4113213"/>
          <p14:tracePt t="164553" x="6297613" y="4113213"/>
          <p14:tracePt t="164565" x="6272213" y="4121150"/>
          <p14:tracePt t="164573" x="6254750" y="4130675"/>
          <p14:tracePt t="164594" x="6246813" y="4130675"/>
          <p14:tracePt t="164603" x="6246813" y="4138613"/>
          <p14:tracePt t="164623" x="6237288" y="4146550"/>
          <p14:tracePt t="164644" x="6237288" y="4156075"/>
          <p14:tracePt t="164654" x="6237288" y="4171950"/>
          <p14:tracePt t="164666" x="6237288" y="4189413"/>
          <p14:tracePt t="164674" x="6262688" y="4214813"/>
          <p14:tracePt t="164684" x="6288088" y="4257675"/>
          <p14:tracePt t="164695" x="6356350" y="4308475"/>
          <p14:tracePt t="164704" x="6416675" y="4359275"/>
          <p14:tracePt t="164716" x="6500813" y="4402138"/>
          <p14:tracePt t="164724" x="6586538" y="4435475"/>
          <p14:tracePt t="164736" x="6662738" y="4460875"/>
          <p14:tracePt t="164744" x="6746875" y="4460875"/>
          <p14:tracePt t="164754" x="6832600" y="4460875"/>
          <p14:tracePt t="164764" x="6891338" y="4445000"/>
          <p14:tracePt t="164774" x="6951663" y="4427538"/>
          <p14:tracePt t="164784" x="7019925" y="4394200"/>
          <p14:tracePt t="164794" x="7035800" y="4384675"/>
          <p14:tracePt t="164805" x="7078663" y="4351338"/>
          <p14:tracePt t="164815" x="7096125" y="4351338"/>
          <p14:tracePt t="164825" x="7104063" y="4333875"/>
          <p14:tracePt t="164835" x="7121525" y="4308475"/>
          <p14:tracePt t="164849" x="7129463" y="4291013"/>
          <p14:tracePt t="164856" x="7138988" y="4275138"/>
          <p14:tracePt t="164867" x="7138988" y="4249738"/>
          <p14:tracePt t="164877" x="7138988" y="4224338"/>
          <p14:tracePt t="164886" x="7138988" y="4206875"/>
          <p14:tracePt t="164899" x="7138988" y="4171950"/>
          <p14:tracePt t="164907" x="7138988" y="4138613"/>
          <p14:tracePt t="164917" x="7113588" y="4121150"/>
          <p14:tracePt t="164933" x="7078663" y="4087813"/>
          <p14:tracePt t="164936" x="7035800" y="4044950"/>
          <p14:tracePt t="164949" x="6959600" y="4002088"/>
          <p14:tracePt t="164957" x="6858000" y="3943350"/>
          <p14:tracePt t="164967" x="6738938" y="3883025"/>
          <p14:tracePt t="164977" x="6619875" y="3849688"/>
          <p14:tracePt t="164987" x="6518275" y="3816350"/>
          <p14:tracePt t="164999" x="6432550" y="3806825"/>
          <p14:tracePt t="165007" x="6356350" y="3790950"/>
          <p14:tracePt t="165018" x="6313488" y="3790950"/>
          <p14:tracePt t="165028" x="6280150" y="3790950"/>
          <p14:tracePt t="165038" x="6262688" y="3790950"/>
          <p14:tracePt t="165048" x="6254750" y="3790950"/>
          <p14:tracePt t="165059" x="6246813" y="3790950"/>
          <p14:tracePt t="165079" x="6237288" y="3790950"/>
          <p14:tracePt t="165088" x="6229350" y="3790950"/>
          <p14:tracePt t="165098" x="6221413" y="3816350"/>
          <p14:tracePt t="165108" x="6211888" y="3849688"/>
          <p14:tracePt t="165118" x="6211888" y="3892550"/>
          <p14:tracePt t="165131" x="6211888" y="3935413"/>
          <p14:tracePt t="165139" x="6211888" y="3968750"/>
          <p14:tracePt t="165150" x="6211888" y="4002088"/>
          <p14:tracePt t="165159" x="6229350" y="4037013"/>
          <p14:tracePt t="165169" x="6254750" y="4062413"/>
          <p14:tracePt t="165181" x="6288088" y="4087813"/>
          <p14:tracePt t="165189" x="6356350" y="4138613"/>
          <p14:tracePt t="165200" x="6432550" y="4197350"/>
          <p14:tracePt t="165209" x="6543675" y="4240213"/>
          <p14:tracePt t="165219" x="6654800" y="4275138"/>
          <p14:tracePt t="165231" x="6756400" y="4291013"/>
          <p14:tracePt t="165239" x="6858000" y="4291013"/>
          <p14:tracePt t="165250" x="6943725" y="4275138"/>
          <p14:tracePt t="165260" x="7002463" y="4257675"/>
          <p14:tracePt t="165270" x="7070725" y="4214813"/>
          <p14:tracePt t="165282" x="7121525" y="4181475"/>
          <p14:tracePt t="165291" x="7146925" y="4146550"/>
          <p14:tracePt t="165301" x="7172325" y="4121150"/>
          <p14:tracePt t="165312" x="7189788" y="4087813"/>
          <p14:tracePt t="165320" x="7205663" y="4037013"/>
          <p14:tracePt t="165331" x="7205663" y="4002088"/>
          <p14:tracePt t="165342" x="7205663" y="3976688"/>
          <p14:tracePt t="165350" x="7205663" y="3943350"/>
          <p14:tracePt t="165363" x="7197725" y="3908425"/>
          <p14:tracePt t="165371" x="7172325" y="3883025"/>
          <p14:tracePt t="165381" x="7121525" y="3841750"/>
          <p14:tracePt t="165391" x="7070725" y="3798888"/>
          <p14:tracePt t="165401" x="6985000" y="3763963"/>
          <p14:tracePt t="165415" x="6891338" y="3730625"/>
          <p14:tracePt t="165421" x="6807200" y="3722688"/>
          <p14:tracePt t="165432" x="6721475" y="3722688"/>
          <p14:tracePt t="165442" x="6654800" y="3722688"/>
          <p14:tracePt t="165452" x="6577013" y="3722688"/>
          <p14:tracePt t="165465" x="6518275" y="3722688"/>
          <p14:tracePt t="165472" x="6467475" y="3748088"/>
          <p14:tracePt t="165483" x="6432550" y="3763963"/>
          <p14:tracePt t="165492" x="6416675" y="3781425"/>
          <p14:tracePt t="165502" x="6399213" y="3798888"/>
          <p14:tracePt t="165515" x="6373813" y="3824288"/>
          <p14:tracePt t="165522" x="6348413" y="3867150"/>
          <p14:tracePt t="165533" x="6323013" y="3900488"/>
          <p14:tracePt t="165543" x="6305550" y="3943350"/>
          <p14:tracePt t="165553" x="6288088" y="4011613"/>
          <p14:tracePt t="165565" x="6280150" y="4070350"/>
          <p14:tracePt t="165573" x="6280150" y="4113213"/>
          <p14:tracePt t="165584" x="6280150" y="4156075"/>
          <p14:tracePt t="165594" x="6280150" y="4189413"/>
          <p14:tracePt t="165603" x="6288088" y="4224338"/>
          <p14:tracePt t="165615" x="6297613" y="4232275"/>
          <p14:tracePt t="165623" x="6338888" y="4275138"/>
          <p14:tracePt t="165634" x="6381750" y="4300538"/>
          <p14:tracePt t="165645" x="6450013" y="4325938"/>
          <p14:tracePt t="165654" x="6518275" y="4333875"/>
          <p14:tracePt t="165664" x="6602413" y="4341813"/>
          <p14:tracePt t="165675" x="6680200" y="4341813"/>
          <p14:tracePt t="165684" x="6746875" y="4341813"/>
          <p14:tracePt t="165698" x="6824663" y="4341813"/>
          <p14:tracePt t="165704" x="6865938" y="4341813"/>
          <p14:tracePt t="165714" x="6916738" y="4325938"/>
          <p14:tracePt t="165725" x="6943725" y="4316413"/>
          <p14:tracePt t="165735" x="6959600" y="4300538"/>
          <p14:tracePt t="165747" x="6977063" y="4291013"/>
          <p14:tracePt t="165755" x="6985000" y="4275138"/>
          <p14:tracePt t="165765" x="6994525" y="4275138"/>
          <p14:tracePt t="165775" x="6994525" y="4265613"/>
          <p14:tracePt t="165785" x="6994525" y="4249738"/>
          <p14:tracePt t="165798" x="6994525" y="4240213"/>
          <p14:tracePt t="165805" x="6994525" y="4224338"/>
          <p14:tracePt t="165816" x="6985000" y="4206875"/>
          <p14:tracePt t="165826" x="6959600" y="4189413"/>
          <p14:tracePt t="165835" x="6908800" y="4156075"/>
          <p14:tracePt t="165848" x="6850063" y="4113213"/>
          <p14:tracePt t="165856" x="6781800" y="4079875"/>
          <p14:tracePt t="165866" x="6705600" y="4052888"/>
          <p14:tracePt t="165878" x="6645275" y="4027488"/>
          <p14:tracePt t="165886" x="6569075" y="4019550"/>
          <p14:tracePt t="165898" x="6526213" y="4002088"/>
          <p14:tracePt t="165908" x="6492875" y="3994150"/>
          <p14:tracePt t="165917" x="6467475" y="3994150"/>
          <p14:tracePt t="165927" x="6450013" y="3994150"/>
          <p14:tracePt t="165937" x="6442075" y="3994150"/>
          <p14:tracePt t="165949" x="6424613" y="3994150"/>
          <p14:tracePt t="166078" x="6424613" y="4002088"/>
          <p14:tracePt t="166108" x="6424613" y="4011613"/>
          <p14:tracePt t="166472" x="6432550" y="4019550"/>
          <p14:tracePt t="166482" x="6442075" y="4019550"/>
          <p14:tracePt t="166502" x="6442075" y="4027488"/>
          <p14:tracePt t="166523" x="6450013" y="4027488"/>
          <p14:tracePt t="166544" x="6457950" y="4027488"/>
          <p14:tracePt t="166634" x="6467475" y="4027488"/>
          <p14:tracePt t="166937" x="6475413" y="4027488"/>
          <p14:tracePt t="166967" x="6483350" y="4027488"/>
          <p14:tracePt t="166978" x="6492875" y="4027488"/>
          <p14:tracePt t="166988" x="6518275" y="4027488"/>
          <p14:tracePt t="166998" x="6526213" y="4027488"/>
          <p14:tracePt t="167008" x="6561138" y="4027488"/>
          <p14:tracePt t="167018" x="6586538" y="4027488"/>
          <p14:tracePt t="167031" x="6602413" y="4027488"/>
          <p14:tracePt t="167038" x="6627813" y="4027488"/>
          <p14:tracePt t="167048" x="6645275" y="4027488"/>
          <p14:tracePt t="167059" x="6654800" y="4037013"/>
          <p14:tracePt t="167068" x="6670675" y="4037013"/>
          <p14:tracePt t="167080" x="6680200" y="4037013"/>
          <p14:tracePt t="171876" x="6696075" y="4044950"/>
          <p14:tracePt t="171887" x="6713538" y="4070350"/>
          <p14:tracePt t="171897" x="6746875" y="4095750"/>
          <p14:tracePt t="171907" x="6781800" y="4130675"/>
          <p14:tracePt t="171917" x="6840538" y="4197350"/>
          <p14:tracePt t="171927" x="6916738" y="4257675"/>
          <p14:tracePt t="171941" x="7019925" y="4333875"/>
          <p14:tracePt t="171948" x="7164388" y="4427538"/>
          <p14:tracePt t="171958" x="7342188" y="4495800"/>
          <p14:tracePt t="171967" x="7554913" y="4572000"/>
          <p14:tracePt t="171978" x="7775575" y="4614863"/>
          <p14:tracePt t="171989" x="7937500" y="4640263"/>
          <p14:tracePt t="171997" x="8064500" y="4640263"/>
          <p14:tracePt t="172008" x="8191500" y="4640263"/>
          <p14:tracePt t="172018" x="8294688" y="4640263"/>
          <p14:tracePt t="172029" x="8378825" y="4622800"/>
          <p14:tracePt t="172041" x="8472488" y="4605338"/>
          <p14:tracePt t="172048" x="8515350" y="4589463"/>
          <p14:tracePt t="172059" x="8574088" y="4564063"/>
          <p14:tracePt t="172069" x="8616950" y="4538663"/>
          <p14:tracePt t="172079" x="8642350" y="4521200"/>
          <p14:tracePt t="172092" x="8677275" y="4503738"/>
          <p14:tracePt t="172099" x="8685213" y="4486275"/>
          <p14:tracePt t="172109" x="8702675" y="4478338"/>
          <p14:tracePt t="172119" x="8710613" y="4470400"/>
          <p14:tracePt t="172129" x="8718550" y="4460875"/>
          <p14:tracePt t="172141" x="8718550" y="4445000"/>
          <p14:tracePt t="172149" x="8728075" y="4435475"/>
          <p14:tracePt t="172161" x="8728075" y="4410075"/>
          <p14:tracePt t="172170" x="8736013" y="4376738"/>
          <p14:tracePt t="172179" x="8736013" y="4333875"/>
          <p14:tracePt t="172192" x="8736013" y="4291013"/>
          <p14:tracePt t="172200" x="8736013" y="4249738"/>
          <p14:tracePt t="172210" x="8736013" y="4206875"/>
          <p14:tracePt t="172220" x="8736013" y="4171950"/>
          <p14:tracePt t="172230" x="8728075" y="4138613"/>
          <p14:tracePt t="172242" x="8710613" y="4087813"/>
          <p14:tracePt t="172250" x="8685213" y="4062413"/>
          <p14:tracePt t="172261" x="8651875" y="4027488"/>
          <p14:tracePt t="172272" x="8583613" y="3986213"/>
          <p14:tracePt t="172280" x="8489950" y="3925888"/>
          <p14:tracePt t="172291" x="8378825" y="3883025"/>
          <p14:tracePt t="172302" x="8259763" y="3841750"/>
          <p14:tracePt t="172311" x="8140700" y="3824288"/>
          <p14:tracePt t="172325" x="8031163" y="3806825"/>
          <p14:tracePt t="172331" x="7927975" y="3798888"/>
          <p14:tracePt t="172343" x="7861300" y="3798888"/>
          <p14:tracePt t="172352" x="7800975" y="3798888"/>
          <p14:tracePt t="172361" x="7758113" y="3798888"/>
          <p14:tracePt t="172375" x="7724775" y="3798888"/>
          <p14:tracePt t="172383" x="7699375" y="3798888"/>
          <p14:tracePt t="172393" x="7691438" y="3806825"/>
          <p14:tracePt t="172402" x="7681913" y="3816350"/>
          <p14:tracePt t="172413" x="7666038" y="3824288"/>
          <p14:tracePt t="172425" x="7656513" y="3832225"/>
          <p14:tracePt t="172432" x="7648575" y="3849688"/>
          <p14:tracePt t="172443" x="7639050" y="3867150"/>
          <p14:tracePt t="172453" x="7623175" y="3892550"/>
          <p14:tracePt t="172464" x="7613650" y="3917950"/>
          <p14:tracePt t="172474" x="7605713" y="3951288"/>
          <p14:tracePt t="172483" x="7597775" y="4011613"/>
          <p14:tracePt t="172494" x="7597775" y="4079875"/>
          <p14:tracePt t="172504" x="7597775" y="4138613"/>
          <p14:tracePt t="172513" x="7597775" y="4197350"/>
          <p14:tracePt t="172524" x="7605713" y="4240213"/>
          <p14:tracePt t="172534" x="7613650" y="4275138"/>
          <p14:tracePt t="172543" x="7623175" y="4300538"/>
          <p14:tracePt t="172554" x="7639050" y="4325938"/>
          <p14:tracePt t="172563" x="7666038" y="4341813"/>
          <p14:tracePt t="172574" x="7724775" y="4376738"/>
          <p14:tracePt t="172584" x="7826375" y="4410075"/>
          <p14:tracePt t="172594" x="7937500" y="4435475"/>
          <p14:tracePt t="172607" x="8064500" y="4445000"/>
          <p14:tracePt t="172614" x="8175625" y="4445000"/>
          <p14:tracePt t="172624" x="8277225" y="4445000"/>
          <p14:tracePt t="172634" x="8362950" y="4435475"/>
          <p14:tracePt t="172644" x="8429625" y="4427538"/>
          <p14:tracePt t="172657" x="8464550" y="4410075"/>
          <p14:tracePt t="172664" x="8480425" y="4402138"/>
          <p14:tracePt t="172676" x="8489950" y="4394200"/>
          <p14:tracePt t="172685" x="8497888" y="4384675"/>
          <p14:tracePt t="172695" x="8507413" y="4384675"/>
          <p14:tracePt t="172715" x="8507413" y="4376738"/>
          <p14:tracePt t="172725" x="8507413" y="4359275"/>
          <p14:tracePt t="172736" x="8507413" y="4341813"/>
          <p14:tracePt t="172745" x="8507413" y="4316413"/>
          <p14:tracePt t="172758" x="8507413" y="4283075"/>
          <p14:tracePt t="172766" x="8480425" y="4249738"/>
          <p14:tracePt t="172776" x="8464550" y="4224338"/>
          <p14:tracePt t="172786" x="8447088" y="4197350"/>
          <p14:tracePt t="172796" x="8421688" y="4171950"/>
          <p14:tracePt t="172807" x="8396288" y="4164013"/>
          <p14:tracePt t="172816" x="8353425" y="4130675"/>
          <p14:tracePt t="172827" x="8302625" y="4105275"/>
          <p14:tracePt t="172836" x="8251825" y="4095750"/>
          <p14:tracePt t="172846" x="8226425" y="4087813"/>
          <p14:tracePt t="172858" x="8191500" y="4079875"/>
          <p14:tracePt t="172867" x="8166100" y="4079875"/>
          <p14:tracePt t="172876" x="8150225" y="4079875"/>
          <p14:tracePt t="172889" x="8140700" y="4079875"/>
          <p14:tracePt t="172897" x="8132763" y="4079875"/>
          <p14:tracePt t="172907" x="8124825" y="4079875"/>
          <p14:tracePt t="172942" x="8115300" y="4079875"/>
          <p14:tracePt t="172957" x="8107363" y="4087813"/>
          <p14:tracePt t="172977" x="8107363" y="4095750"/>
          <p14:tracePt t="173018" x="8107363" y="4105275"/>
          <p14:tracePt t="173281" x="8089900" y="4105275"/>
          <p14:tracePt t="173291" x="8064500" y="4105275"/>
          <p14:tracePt t="173301" x="8039100" y="4113213"/>
          <p14:tracePt t="173311" x="7988300" y="4121150"/>
          <p14:tracePt t="173322" x="7912100" y="4146550"/>
          <p14:tracePt t="173331" x="7826375" y="4181475"/>
          <p14:tracePt t="173343" x="7732713" y="4206875"/>
          <p14:tracePt t="173353" x="7656513" y="4240213"/>
          <p14:tracePt t="173361" x="7597775" y="4249738"/>
          <p14:tracePt t="173373" x="7562850" y="4275138"/>
          <p14:tracePt t="173382" x="7537450" y="4275138"/>
          <p14:tracePt t="173392" x="7521575" y="4275138"/>
          <p14:tracePt t="173403" x="7504113" y="4275138"/>
          <p14:tracePt t="173412" x="7494588" y="4275138"/>
          <p14:tracePt t="173462" x="7486650" y="4275138"/>
          <p14:tracePt t="173544" x="7486650" y="4265613"/>
          <p14:tracePt t="173644" x="7478713" y="4265613"/>
          <p14:tracePt t="173656" x="7478713" y="4291013"/>
          <p14:tracePt t="173665" x="7469188" y="4325938"/>
          <p14:tracePt t="173675" x="7461250" y="4351338"/>
          <p14:tracePt t="173684" x="7461250" y="4384675"/>
          <p14:tracePt t="173695" x="7461250" y="4410075"/>
          <p14:tracePt t="173707" x="7461250" y="4419600"/>
          <p14:tracePt t="173715" x="7461250" y="4435475"/>
          <p14:tracePt t="173725" x="7461250" y="4445000"/>
          <p14:tracePt t="173736" x="7461250" y="4452938"/>
          <p14:tracePt t="173746" x="7461250" y="4460875"/>
          <p14:tracePt t="173766" x="7461250" y="4470400"/>
          <p14:tracePt t="173815" x="7461250" y="4478338"/>
          <p14:tracePt t="173885" x="7453313" y="4478338"/>
          <p14:tracePt t="173905" x="7443788" y="4478338"/>
          <p14:tracePt t="173936" x="7435850" y="4452938"/>
          <p14:tracePt t="173946" x="7435850" y="4427538"/>
          <p14:tracePt t="173956" x="7435850" y="4394200"/>
          <p14:tracePt t="173966" x="7435850" y="4359275"/>
          <p14:tracePt t="173976" x="7435850" y="4325938"/>
          <p14:tracePt t="173987" x="7443788" y="4308475"/>
          <p14:tracePt t="173996" x="7443788" y="4291013"/>
          <p14:tracePt t="174006" x="7443788" y="4275138"/>
          <p14:tracePt t="174017" x="7453313" y="4265613"/>
          <p14:tracePt t="174047" x="7461250" y="4265613"/>
          <p14:tracePt t="174059" x="7461250" y="4257675"/>
          <p14:tracePt t="174149" x="7461250" y="4265613"/>
          <p14:tracePt t="174160" x="7461250" y="4283075"/>
          <p14:tracePt t="174172" x="7461250" y="4316413"/>
          <p14:tracePt t="174180" x="7443788" y="4368800"/>
          <p14:tracePt t="174190" x="7418388" y="4427538"/>
          <p14:tracePt t="174201" x="7402513" y="4478338"/>
          <p14:tracePt t="174211" x="7385050" y="4521200"/>
          <p14:tracePt t="174223" x="7377113" y="4572000"/>
          <p14:tracePt t="174230" x="7377113" y="4597400"/>
          <p14:tracePt t="174240" x="7367588" y="4614863"/>
          <p14:tracePt t="174250" x="7367588" y="4630738"/>
          <p14:tracePt t="174260" x="7367588" y="4640263"/>
          <p14:tracePt t="174271" x="7367588" y="4648200"/>
          <p14:tracePt t="174290" x="7367588" y="4657725"/>
          <p14:tracePt t="174371" x="7367588" y="4648200"/>
          <p14:tracePt t="174381" x="7367588" y="4640263"/>
          <p14:tracePt t="174391" x="7385050" y="4614863"/>
          <p14:tracePt t="174401" x="7392988" y="4589463"/>
          <p14:tracePt t="174411" x="7418388" y="4564063"/>
          <p14:tracePt t="174422" x="7435850" y="4538663"/>
          <p14:tracePt t="174431" x="7453313" y="4521200"/>
          <p14:tracePt t="174441" x="7461250" y="4513263"/>
          <p14:tracePt t="174452" x="7469188" y="4495800"/>
          <p14:tracePt t="174462" x="7469188" y="4486275"/>
          <p14:tracePt t="174473" x="7478713" y="4486275"/>
          <p14:tracePt t="174482" x="7486650" y="4486275"/>
          <p14:tracePt t="174492" x="7486650" y="4478338"/>
          <p14:tracePt t="174513" x="7494588" y="4478338"/>
          <p14:tracePt t="174523" x="7512050" y="4478338"/>
          <p14:tracePt t="174533" x="7521575" y="4478338"/>
          <p14:tracePt t="174543" x="7529513" y="4478338"/>
          <p14:tracePt t="174555" x="7537450" y="4478338"/>
          <p14:tracePt t="174563" x="7554913" y="4478338"/>
          <p14:tracePt t="174573" x="7572375" y="4478338"/>
          <p14:tracePt t="174583" x="7580313" y="4478338"/>
          <p14:tracePt t="174593" x="7588250" y="4478338"/>
          <p14:tracePt t="174605" x="7605713" y="4478338"/>
          <p14:tracePt t="174613" x="7613650" y="4478338"/>
          <p14:tracePt t="174623" x="7631113" y="4470400"/>
          <p14:tracePt t="174634" x="7639050" y="4460875"/>
          <p14:tracePt t="174644" x="7648575" y="4452938"/>
          <p14:tracePt t="174654" x="7656513" y="4435475"/>
          <p14:tracePt t="174664" x="7673975" y="4419600"/>
          <p14:tracePt t="174673" x="7681913" y="4410075"/>
          <p14:tracePt t="174683" x="7681913" y="4394200"/>
          <p14:tracePt t="174694" x="7681913" y="4384675"/>
          <p14:tracePt t="174704" x="7691438" y="4376738"/>
          <p14:tracePt t="174724" x="7699375" y="4376738"/>
          <p14:tracePt t="174734" x="7699375" y="4368800"/>
          <p14:tracePt t="174865" x="7691438" y="4368800"/>
          <p14:tracePt t="174875" x="7691438" y="4376738"/>
          <p14:tracePt t="174886" x="7666038" y="4394200"/>
          <p14:tracePt t="174895" x="7639050" y="4427538"/>
          <p14:tracePt t="174905" x="7623175" y="4460875"/>
          <p14:tracePt t="174916" x="7588250" y="4495800"/>
          <p14:tracePt t="174926" x="7572375" y="4529138"/>
          <p14:tracePt t="174937" x="7562850" y="4554538"/>
          <p14:tracePt t="174956" x="7554913" y="4572000"/>
          <p14:tracePt t="174967" x="7554913" y="4579938"/>
          <p14:tracePt t="174977" x="7546975" y="4589463"/>
          <p14:tracePt t="174997" x="7546975" y="4597400"/>
          <p14:tracePt t="175140" x="7546975" y="4589463"/>
          <p14:tracePt t="175160" x="7546975" y="4579938"/>
          <p14:tracePt t="175281" x="7554913" y="4572000"/>
          <p14:tracePt t="175291" x="7554913" y="4564063"/>
          <p14:tracePt t="175303" x="7572375" y="4564063"/>
          <p14:tracePt t="175311" x="7580313" y="4546600"/>
          <p14:tracePt t="175322" x="7588250" y="4521200"/>
          <p14:tracePt t="175330" x="7605713" y="4503738"/>
          <p14:tracePt t="175340" x="7623175" y="4486275"/>
          <p14:tracePt t="175351" x="7631113" y="4478338"/>
          <p14:tracePt t="175360" x="7639050" y="4470400"/>
          <p14:tracePt t="175371" x="7639050" y="4460875"/>
          <p14:tracePt t="175391" x="7648575" y="4460875"/>
          <p14:tracePt t="175403" x="7648575" y="4452938"/>
          <p14:tracePt t="175564" x="7648575" y="4445000"/>
          <p14:tracePt t="175614" x="7639050" y="4445000"/>
          <p14:tracePt t="175624" x="7613650" y="4445000"/>
          <p14:tracePt t="175636" x="7597775" y="4470400"/>
          <p14:tracePt t="175644" x="7562850" y="4503738"/>
          <p14:tracePt t="175655" x="7537450" y="4538663"/>
          <p14:tracePt t="175665" x="7494588" y="4589463"/>
          <p14:tracePt t="175675" x="7478713" y="4630738"/>
          <p14:tracePt t="175688" x="7461250" y="4665663"/>
          <p14:tracePt t="175695" x="7453313" y="4665663"/>
          <p14:tracePt t="175706" x="7443788" y="4683125"/>
          <p14:tracePt t="175725" x="7443788" y="4691063"/>
          <p14:tracePt t="175847" x="7443788" y="4683125"/>
          <p14:tracePt t="175856" x="7443788" y="4648200"/>
          <p14:tracePt t="175867" x="7461250" y="4605338"/>
          <p14:tracePt t="175876" x="7486650" y="4554538"/>
          <p14:tracePt t="175888" x="7521575" y="4503738"/>
          <p14:tracePt t="175897" x="7546975" y="4452938"/>
          <p14:tracePt t="175908" x="7580313" y="4419600"/>
          <p14:tracePt t="175918" x="7597775" y="4384675"/>
          <p14:tracePt t="175928" x="7623175" y="4341813"/>
          <p14:tracePt t="175941" x="7639050" y="4325938"/>
          <p14:tracePt t="175947" x="7656513" y="4308475"/>
          <p14:tracePt t="175957" x="7656513" y="4300538"/>
          <p14:tracePt t="175969" x="7666038" y="4291013"/>
          <p14:tracePt t="175977" x="7673975" y="4291013"/>
          <p14:tracePt t="175989" x="7673975" y="4283075"/>
          <p14:tracePt t="176139" x="7656513" y="4291013"/>
          <p14:tracePt t="176150" x="7631113" y="4308475"/>
          <p14:tracePt t="176160" x="7613650" y="4316413"/>
          <p14:tracePt t="176171" x="7588250" y="4333875"/>
          <p14:tracePt t="176180" x="7572375" y="4351338"/>
          <p14:tracePt t="176190" x="7554913" y="4351338"/>
          <p14:tracePt t="176201" x="7546975" y="4359275"/>
          <p14:tracePt t="176210" x="7546975" y="4368800"/>
          <p14:tracePt t="176221" x="7537450" y="4368800"/>
          <p14:tracePt t="176240" x="7537450" y="4376738"/>
          <p14:tracePt t="176251" x="7529513" y="4376738"/>
          <p14:tracePt t="176392" x="7537450" y="4368800"/>
          <p14:tracePt t="176413" x="7537450" y="4359275"/>
          <p14:tracePt t="176422" x="7546975" y="4359275"/>
          <p14:tracePt t="176434" x="7546975" y="4351338"/>
          <p14:tracePt t="176463" x="7554913" y="4341813"/>
          <p14:tracePt t="176816" x="7562850" y="4333875"/>
          <p14:tracePt t="176827" x="7562850" y="4325938"/>
          <p14:tracePt t="176847" x="7562850" y="4316413"/>
          <p14:tracePt t="176856" x="7562850" y="4308475"/>
          <p14:tracePt t="176877" x="7572375" y="4300538"/>
          <p14:tracePt t="177018" x="7580313" y="4291013"/>
          <p14:tracePt t="177028" x="7580313" y="4283075"/>
          <p14:tracePt t="177049" x="7580313" y="4275138"/>
          <p14:tracePt t="177058" x="7588250" y="4265613"/>
          <p14:tracePt t="177352" x="7588250" y="4283075"/>
          <p14:tracePt t="177362" x="7588250" y="4291013"/>
          <p14:tracePt t="177372" x="7580313" y="4316413"/>
          <p14:tracePt t="177382" x="7580313" y="4341813"/>
          <p14:tracePt t="177393" x="7580313" y="4351338"/>
          <p14:tracePt t="177403" x="7572375" y="4368800"/>
          <p14:tracePt t="177413" x="7572375" y="4384675"/>
          <p14:tracePt t="177434" x="7562850" y="4394200"/>
          <p14:tracePt t="177443" x="7562850" y="4402138"/>
          <p14:tracePt t="177464" x="7562850" y="4410075"/>
          <p14:tracePt t="177493" x="7554913" y="4410075"/>
          <p14:tracePt t="177503" x="7554913" y="4419600"/>
          <p14:tracePt t="177513" x="7554913" y="4427538"/>
          <p14:tracePt t="177554" x="7554913" y="4435475"/>
          <p14:tracePt t="177574" x="7546975" y="4445000"/>
          <p14:tracePt t="177594" x="7537450" y="4452938"/>
          <p14:tracePt t="177604" x="7537450" y="4470400"/>
          <p14:tracePt t="177615" x="7529513" y="4470400"/>
          <p14:tracePt t="177624" x="7529513" y="4478338"/>
          <p14:tracePt t="177637" x="7529513" y="4486275"/>
          <p14:tracePt t="177645" x="7529513" y="4495800"/>
          <p14:tracePt t="177665" x="7521575" y="4503738"/>
          <p14:tracePt t="177675" x="7521575" y="4513263"/>
          <p14:tracePt t="177686" x="7512050" y="4513263"/>
          <p14:tracePt t="177695" x="7512050" y="4521200"/>
          <p14:tracePt t="177705" x="7512050" y="4529138"/>
          <p14:tracePt t="177716" x="7512050" y="4538663"/>
          <p14:tracePt t="177725" x="7504113" y="4546600"/>
          <p14:tracePt t="177736" x="7504113" y="4554538"/>
          <p14:tracePt t="177745" x="7494588" y="4554538"/>
          <p14:tracePt t="177756" x="7494588" y="4564063"/>
          <p14:tracePt t="177769" x="7494588" y="4572000"/>
          <p14:tracePt t="177786" x="7494588" y="4579938"/>
          <p14:tracePt t="177917" x="7494588" y="4564063"/>
          <p14:tracePt t="177927" x="7494588" y="4546600"/>
          <p14:tracePt t="177939" x="7494588" y="4513263"/>
          <p14:tracePt t="177948" x="7494588" y="4486275"/>
          <p14:tracePt t="177957" x="7494588" y="4478338"/>
          <p14:tracePt t="177971" x="7494588" y="4452938"/>
          <p14:tracePt t="177978" x="7504113" y="4435475"/>
          <p14:tracePt t="177999" x="7512050" y="4427538"/>
          <p14:tracePt t="178008" x="7512050" y="4410075"/>
          <p14:tracePt t="178039" x="7512050" y="4402138"/>
          <p14:tracePt t="178050" x="7521575" y="4402138"/>
          <p14:tracePt t="178059" x="7521575" y="4394200"/>
          <p14:tracePt t="178079" x="7529513" y="4384675"/>
          <p14:tracePt t="178101" x="7529513" y="4376738"/>
          <p14:tracePt t="178109" x="7529513" y="4368800"/>
          <p14:tracePt t="178120" x="7537450" y="4368800"/>
          <p14:tracePt t="178130" x="7546975" y="4359275"/>
          <p14:tracePt t="178140" x="7546975" y="4341813"/>
          <p14:tracePt t="178152" x="7562850" y="4341813"/>
          <p14:tracePt t="178159" x="7562850" y="4316413"/>
          <p14:tracePt t="178171" x="7572375" y="4300538"/>
          <p14:tracePt t="178181" x="7580313" y="4275138"/>
          <p14:tracePt t="178190" x="7597775" y="4240213"/>
          <p14:tracePt t="178202" x="7605713" y="4232275"/>
          <p14:tracePt t="178210" x="7623175" y="4197350"/>
          <p14:tracePt t="178220" x="7631113" y="4181475"/>
          <p14:tracePt t="178231" x="7639050" y="4164013"/>
          <p14:tracePt t="178241" x="7648575" y="4156075"/>
          <p14:tracePt t="178252" x="7648575" y="4146550"/>
          <p14:tracePt t="178261" x="7648575" y="4138613"/>
          <p14:tracePt t="178271" x="7656513" y="4130675"/>
          <p14:tracePt t="178463" x="7656513" y="4146550"/>
          <p14:tracePt t="178473" x="7656513" y="4171950"/>
          <p14:tracePt t="178485" x="7648575" y="4189413"/>
          <p14:tracePt t="178493" x="7639050" y="4214813"/>
          <p14:tracePt t="178504" x="7623175" y="4249738"/>
          <p14:tracePt t="178514" x="7613650" y="4275138"/>
          <p14:tracePt t="178524" x="7597775" y="4308475"/>
          <p14:tracePt t="178535" x="7580313" y="4341813"/>
          <p14:tracePt t="178544" x="7572375" y="4376738"/>
          <p14:tracePt t="178554" x="7554913" y="4402138"/>
          <p14:tracePt t="178565" x="7554913" y="4419600"/>
          <p14:tracePt t="178574" x="7546975" y="4435475"/>
          <p14:tracePt t="178585" x="7537450" y="4452938"/>
          <p14:tracePt t="178605" x="7529513" y="4470400"/>
          <p14:tracePt t="178615" x="7529513" y="4478338"/>
          <p14:tracePt t="178625" x="7521575" y="4486275"/>
          <p14:tracePt t="178635" x="7521575" y="4503738"/>
          <p14:tracePt t="178645" x="7512050" y="4521200"/>
          <p14:tracePt t="178654" x="7512050" y="4529138"/>
          <p14:tracePt t="178668" x="7512050" y="4538663"/>
          <p14:tracePt t="178675" x="7504113" y="4554538"/>
          <p14:tracePt t="178695" x="7494588" y="4554538"/>
          <p14:tracePt t="178705" x="7494588" y="4564063"/>
          <p14:tracePt t="178816" x="7494588" y="4554538"/>
          <p14:tracePt t="178826" x="7494588" y="4513263"/>
          <p14:tracePt t="178837" x="7512050" y="4470400"/>
          <p14:tracePt t="178847" x="7537450" y="4402138"/>
          <p14:tracePt t="178857" x="7554913" y="4368800"/>
          <p14:tracePt t="178868" x="7562850" y="4333875"/>
          <p14:tracePt t="178878" x="7572375" y="4325938"/>
          <p14:tracePt t="178888" x="7580313" y="4308475"/>
          <p14:tracePt t="178899" x="7580313" y="4300538"/>
          <p14:tracePt t="178938" x="7580313" y="4291013"/>
          <p14:tracePt t="179362" x="7572375" y="4325938"/>
          <p14:tracePt t="179372" x="7537450" y="4402138"/>
          <p14:tracePt t="179383" x="7494588" y="4513263"/>
          <p14:tracePt t="179393" x="7453313" y="4597400"/>
          <p14:tracePt t="179404" x="7418388" y="4673600"/>
          <p14:tracePt t="179413" x="7385050" y="4733925"/>
          <p14:tracePt t="179424" x="7367588" y="4784725"/>
          <p14:tracePt t="179434" x="7350125" y="4810125"/>
          <p14:tracePt t="179444" x="7342188" y="4827588"/>
          <p14:tracePt t="179454" x="7334250" y="4827588"/>
          <p14:tracePt t="179464" x="7334250" y="4843463"/>
          <p14:tracePt t="179473" x="7324725" y="4852988"/>
          <p14:tracePt t="179494" x="7316788" y="4852988"/>
          <p14:tracePt t="179524" x="7308850" y="4852988"/>
          <p14:tracePt t="179544" x="7299325" y="4852988"/>
          <p14:tracePt t="179563" x="7291388" y="4852988"/>
          <p14:tracePt t="179593" x="7283450" y="4835525"/>
          <p14:tracePt t="179603" x="7283450" y="4810125"/>
          <p14:tracePt t="179615" x="7283450" y="4784725"/>
          <p14:tracePt t="179623" x="7283450" y="4759325"/>
          <p14:tracePt t="179633" x="7283450" y="4733925"/>
          <p14:tracePt t="179643" x="7283450" y="4724400"/>
          <p14:tracePt t="179654" x="7283450" y="4716463"/>
          <p14:tracePt t="179666" x="7283450" y="4708525"/>
          <p14:tracePt t="179695" x="7283450" y="4699000"/>
          <p14:tracePt t="179735" x="7283450" y="4691063"/>
          <p14:tracePt t="179766" x="7283450" y="4683125"/>
          <p14:tracePt t="179816" x="7283450" y="4673600"/>
          <p14:tracePt t="179827" x="7283450" y="4665663"/>
          <p14:tracePt t="179848" x="7283450" y="4657725"/>
          <p14:tracePt t="179857" x="7283450" y="4640263"/>
          <p14:tracePt t="179869" x="7283450" y="4630738"/>
          <p14:tracePt t="179877" x="7273925" y="4622800"/>
          <p14:tracePt t="179888" x="7258050" y="4597400"/>
          <p14:tracePt t="179900" x="7232650" y="4579938"/>
          <p14:tracePt t="179907" x="7197725" y="4564063"/>
          <p14:tracePt t="179919" x="7164388" y="4538663"/>
          <p14:tracePt t="179927" x="7129463" y="4529138"/>
          <p14:tracePt t="179938" x="7096125" y="4513263"/>
          <p14:tracePt t="179953" x="7070725" y="4503738"/>
          <p14:tracePt t="179958" x="7053263" y="4495800"/>
          <p14:tracePt t="179968" x="7045325" y="4486275"/>
          <p14:tracePt t="179978" x="7027863" y="4486275"/>
          <p14:tracePt t="180130" x="7035800" y="4486275"/>
          <p14:tracePt t="180139" x="7045325" y="4478338"/>
          <p14:tracePt t="180151" x="7061200" y="4478338"/>
          <p14:tracePt t="180160" x="7078663" y="4478338"/>
          <p14:tracePt t="180171" x="7088188" y="4478338"/>
          <p14:tracePt t="180184" x="7096125" y="4470400"/>
          <p14:tracePt t="180190" x="7104063" y="4470400"/>
          <p14:tracePt t="180403" x="7104063" y="4460875"/>
          <p14:tracePt t="180483" x="7113588" y="4460875"/>
          <p14:tracePt t="180493" x="7129463" y="4460875"/>
          <p14:tracePt t="180514" x="7138988" y="4460875"/>
          <p14:tracePt t="180524" x="7146925" y="4460875"/>
          <p14:tracePt t="180534" x="7154863" y="4460875"/>
          <p14:tracePt t="180554" x="7164388" y="4460875"/>
          <p14:tracePt t="180655" x="7164388" y="4452938"/>
          <p14:tracePt t="180665" x="7164388" y="4445000"/>
          <p14:tracePt t="180675" x="7164388" y="4435475"/>
          <p14:tracePt t="180696" x="7164388" y="4427538"/>
          <p14:tracePt t="180705" x="7164388" y="4419600"/>
          <p14:tracePt t="180726" x="7164388" y="4410075"/>
          <p14:tracePt t="180747" x="7154863" y="4410075"/>
          <p14:tracePt t="180755" x="7146925" y="4410075"/>
          <p14:tracePt t="180767" x="7138988" y="4410075"/>
          <p14:tracePt t="180786" x="7129463" y="4410075"/>
          <p14:tracePt t="180857" x="7138988" y="4419600"/>
          <p14:tracePt t="180867" x="7154863" y="4435475"/>
          <p14:tracePt t="180877" x="7164388" y="4445000"/>
          <p14:tracePt t="180887" x="7180263" y="4460875"/>
          <p14:tracePt t="180899" x="7197725" y="4460875"/>
          <p14:tracePt t="180907" x="7205663" y="4460875"/>
          <p14:tracePt t="180918" x="7215188" y="4460875"/>
          <p14:tracePt t="180934" x="7223125" y="4460875"/>
          <p14:tracePt t="180949" x="7232650" y="4460875"/>
          <p14:tracePt t="180958" x="7240588" y="4452938"/>
          <p14:tracePt t="180968" x="7240588" y="4435475"/>
          <p14:tracePt t="180979" x="7240588" y="4419600"/>
          <p14:tracePt t="180988" x="7240588" y="4394200"/>
          <p14:tracePt t="180999" x="7240588" y="4384675"/>
          <p14:tracePt t="181009" x="7240588" y="4376738"/>
          <p14:tracePt t="181018" x="7240588" y="4368800"/>
          <p14:tracePt t="181030" x="7232650" y="4359275"/>
          <p14:tracePt t="181038" x="7215188" y="4359275"/>
          <p14:tracePt t="181050" x="7205663" y="4351338"/>
          <p14:tracePt t="181069" x="7197725" y="4351338"/>
          <p14:tracePt t="181081" x="7189788" y="4351338"/>
          <p14:tracePt t="181170" x="7189788" y="4359275"/>
          <p14:tracePt t="181190" x="7189788" y="4368800"/>
          <p14:tracePt t="181200" x="7197725" y="4376738"/>
          <p14:tracePt t="181212" x="7205663" y="4384675"/>
          <p14:tracePt t="181220" x="7223125" y="4384675"/>
          <p14:tracePt t="181232" x="7232650" y="4384675"/>
          <p14:tracePt t="181251" x="7240588" y="4384675"/>
          <p14:tracePt t="181423" x="7240588" y="4402138"/>
          <p14:tracePt t="181433" x="7240588" y="4410075"/>
          <p14:tracePt t="181444" x="7240588" y="4419600"/>
          <p14:tracePt t="181453" x="7240588" y="4435475"/>
          <p14:tracePt t="181465" x="7240588" y="4445000"/>
          <p14:tracePt t="181473" x="7240588" y="4460875"/>
          <p14:tracePt t="181484" x="7240588" y="4470400"/>
          <p14:tracePt t="181494" x="7248525" y="4478338"/>
          <p14:tracePt t="181503" x="7258050" y="4486275"/>
          <p14:tracePt t="181516" x="7258050" y="4495800"/>
          <p14:tracePt t="181523" x="7273925" y="4513263"/>
          <p14:tracePt t="181534" x="7299325" y="4529138"/>
          <p14:tracePt t="181545" x="7324725" y="4564063"/>
          <p14:tracePt t="181554" x="7377113" y="4605338"/>
          <p14:tracePt t="181566" x="7402513" y="4640263"/>
          <p14:tracePt t="181574" x="7443788" y="4673600"/>
          <p14:tracePt t="181584" x="7469188" y="4683125"/>
          <p14:tracePt t="181595" x="7478713" y="4699000"/>
          <p14:tracePt t="181604" x="7494588" y="4716463"/>
          <p14:tracePt t="181615" x="7504113" y="4716463"/>
          <p14:tracePt t="181625" x="7504113" y="4724400"/>
          <p14:tracePt t="181726" x="7504113" y="4699000"/>
          <p14:tracePt t="181736" x="7504113" y="4673600"/>
          <p14:tracePt t="181747" x="7504113" y="4630738"/>
          <p14:tracePt t="181756" x="7504113" y="4597400"/>
          <p14:tracePt t="181766" x="7504113" y="4554538"/>
          <p14:tracePt t="181776" x="7504113" y="4521200"/>
          <p14:tracePt t="181787" x="7504113" y="4486275"/>
          <p14:tracePt t="181798" x="7504113" y="4452938"/>
          <p14:tracePt t="181806" x="7504113" y="4427538"/>
          <p14:tracePt t="181817" x="7504113" y="4394200"/>
          <p14:tracePt t="181828" x="7504113" y="4359275"/>
          <p14:tracePt t="181836" x="7512050" y="4333875"/>
          <p14:tracePt t="181848" x="7529513" y="4316413"/>
          <p14:tracePt t="181857" x="7537450" y="4300538"/>
          <p14:tracePt t="181869" x="7546975" y="4291013"/>
          <p14:tracePt t="181878" x="7554913" y="4283075"/>
          <p14:tracePt t="181887" x="7554913" y="4275138"/>
          <p14:tracePt t="181898" x="7572375" y="4257675"/>
          <p14:tracePt t="181908" x="7588250" y="4249738"/>
          <p14:tracePt t="181918" x="7597775" y="4240213"/>
          <p14:tracePt t="181933" x="7613650" y="4224338"/>
          <p14:tracePt t="181938" x="7639050" y="4214813"/>
          <p14:tracePt t="181948" x="7648575" y="4206875"/>
          <p14:tracePt t="181958" x="7656513" y="4197350"/>
          <p14:tracePt t="181969" x="7666038" y="4197350"/>
          <p14:tracePt t="182029" x="7666038" y="4214813"/>
          <p14:tracePt t="182039" x="7656513" y="4257675"/>
          <p14:tracePt t="182049" x="7623175" y="4325938"/>
          <p14:tracePt t="182059" x="7562850" y="4410075"/>
          <p14:tracePt t="182069" x="7521575" y="4513263"/>
          <p14:tracePt t="182082" x="7478713" y="4605338"/>
          <p14:tracePt t="182089" x="7443788" y="4665663"/>
          <p14:tracePt t="182101" x="7410450" y="4741863"/>
          <p14:tracePt t="182109" x="7377113" y="4818063"/>
          <p14:tracePt t="182119" x="7342188" y="4894263"/>
          <p14:tracePt t="182131" x="7324725" y="4987925"/>
          <p14:tracePt t="182140" x="7291388" y="5064125"/>
          <p14:tracePt t="182150" x="7273925" y="5132388"/>
          <p14:tracePt t="182160" x="7248525" y="5200650"/>
          <p14:tracePt t="182171" x="7240588" y="5226050"/>
          <p14:tracePt t="182182" x="7232650" y="5243513"/>
          <p14:tracePt t="182191" x="7232650" y="5260975"/>
          <p14:tracePt t="182241" x="7223125" y="5260975"/>
          <p14:tracePt t="182251" x="7215188" y="5251450"/>
          <p14:tracePt t="182262" x="7197725" y="5235575"/>
          <p14:tracePt t="182271" x="7172325" y="5200650"/>
          <p14:tracePt t="182282" x="7154863" y="5175250"/>
          <p14:tracePt t="182293" x="7129463" y="5157788"/>
          <p14:tracePt t="182301" x="7121525" y="5141913"/>
          <p14:tracePt t="182315" x="7113588" y="5124450"/>
          <p14:tracePt t="182321" x="7104063" y="5106988"/>
          <p14:tracePt t="182332" x="7096125" y="5106988"/>
          <p14:tracePt t="182352" x="7096125" y="5099050"/>
          <p14:tracePt t="182365" x="7088188" y="5099050"/>
          <p14:tracePt t="182413" x="7088188" y="5106988"/>
          <p14:tracePt t="182423" x="7088188" y="5149850"/>
          <p14:tracePt t="182434" x="7088188" y="5200650"/>
          <p14:tracePt t="182443" x="7096125" y="5243513"/>
          <p14:tracePt t="182453" x="7113588" y="5294313"/>
          <p14:tracePt t="182465" x="7113588" y="5327650"/>
          <p14:tracePt t="182474" x="7121525" y="5337175"/>
          <p14:tracePt t="182483" x="7129463" y="5353050"/>
          <p14:tracePt t="182494" x="7129463" y="5362575"/>
          <p14:tracePt t="182504" x="7138988" y="5362575"/>
          <p14:tracePt t="182524" x="7138988" y="5370513"/>
          <p14:tracePt t="182625" x="7138988" y="5362575"/>
          <p14:tracePt t="182634" x="7138988" y="5353050"/>
          <p14:tracePt t="182646" x="7138988" y="5345113"/>
          <p14:tracePt t="182656" x="7138988" y="5337175"/>
          <p14:tracePt t="182666" x="7138988" y="5327650"/>
          <p14:tracePt t="182787" x="7146925" y="5327650"/>
          <p14:tracePt t="182796" x="7164388" y="5327650"/>
          <p14:tracePt t="182808" x="7189788" y="5327650"/>
          <p14:tracePt t="182817" x="7240588" y="5337175"/>
          <p14:tracePt t="182828" x="7324725" y="5345113"/>
          <p14:tracePt t="182837" x="7427913" y="5345113"/>
          <p14:tracePt t="182848" x="7537450" y="5345113"/>
          <p14:tracePt t="182857" x="7656513" y="5327650"/>
          <p14:tracePt t="182867" x="7758113" y="5294313"/>
          <p14:tracePt t="182881" x="7835900" y="5251450"/>
          <p14:tracePt t="182887" x="7894638" y="5218113"/>
          <p14:tracePt t="182897" x="7937500" y="5192713"/>
          <p14:tracePt t="182907" x="7954963" y="5167313"/>
          <p14:tracePt t="182918" x="7962900" y="5149850"/>
          <p14:tracePt t="182930" x="7980363" y="5141913"/>
          <p14:tracePt t="182938" x="7980363" y="5132388"/>
          <p14:tracePt t="182950" x="7988300" y="5116513"/>
          <p14:tracePt t="182958" x="7988300" y="5106988"/>
          <p14:tracePt t="182968" x="7988300" y="5091113"/>
          <p14:tracePt t="182980" x="7988300" y="5081588"/>
          <p14:tracePt t="182988" x="7988300" y="5064125"/>
          <p14:tracePt t="182999" x="7980363" y="5038725"/>
          <p14:tracePt t="183009" x="7945438" y="5005388"/>
          <p14:tracePt t="183019" x="7877175" y="4972050"/>
          <p14:tracePt t="183031" x="7810500" y="4937125"/>
          <p14:tracePt t="183039" x="7742238" y="4911725"/>
          <p14:tracePt t="183050" x="7673975" y="4894263"/>
          <p14:tracePt t="183059" x="7623175" y="4894263"/>
          <p14:tracePt t="183070" x="7597775" y="4886325"/>
          <p14:tracePt t="183081" x="7562850" y="4886325"/>
          <p14:tracePt t="183090" x="7537450" y="4886325"/>
          <p14:tracePt t="183099" x="7529513" y="4886325"/>
          <p14:tracePt t="183110" x="7521575" y="4886325"/>
          <p14:tracePt t="183120" x="7512050" y="4886325"/>
          <p14:tracePt t="183130" x="7504113" y="4886325"/>
          <p14:tracePt t="183150" x="7494588" y="4886325"/>
          <p14:tracePt t="183161" x="7486650" y="4886325"/>
          <p14:tracePt t="183171" x="7469188" y="4886325"/>
          <p14:tracePt t="183181" x="7443788" y="4894263"/>
          <p14:tracePt t="183191" x="7410450" y="4911725"/>
          <p14:tracePt t="183201" x="7377113" y="4919663"/>
          <p14:tracePt t="183214" x="7342188" y="4937125"/>
          <p14:tracePt t="183220" x="7308850" y="4946650"/>
          <p14:tracePt t="183231" x="7273925" y="4962525"/>
          <p14:tracePt t="183241" x="7240588" y="4972050"/>
          <p14:tracePt t="183252" x="7205663" y="4979988"/>
          <p14:tracePt t="183263" x="7172325" y="4997450"/>
          <p14:tracePt t="183271" x="7138988" y="5005388"/>
          <p14:tracePt t="183283" x="7121525" y="5013325"/>
          <p14:tracePt t="183291" x="7096125" y="5022850"/>
          <p14:tracePt t="183302" x="7061200" y="5030788"/>
          <p14:tracePt t="183313" x="7045325" y="5048250"/>
          <p14:tracePt t="183323" x="7027863" y="5056188"/>
          <p14:tracePt t="183333" x="7002463" y="5073650"/>
          <p14:tracePt t="183343" x="6985000" y="5081588"/>
          <p14:tracePt t="183353" x="6959600" y="5099050"/>
          <p14:tracePt t="183364" x="6934200" y="5124450"/>
          <p14:tracePt t="183373" x="6908800" y="5141913"/>
          <p14:tracePt t="183382" x="6900863" y="5167313"/>
          <p14:tracePt t="183394" x="6875463" y="5192713"/>
          <p14:tracePt t="183402" x="6858000" y="5208588"/>
          <p14:tracePt t="183415" x="6850063" y="5235575"/>
          <p14:tracePt t="183423" x="6840538" y="5251450"/>
          <p14:tracePt t="183433" x="6832600" y="5260975"/>
          <p14:tracePt t="183453" x="6832600" y="5268913"/>
          <p14:tracePt t="183464" x="6832600" y="5276850"/>
          <p14:tracePt t="183495" x="6832600" y="5286375"/>
          <p14:tracePt t="183503" x="6832600" y="5302250"/>
          <p14:tracePt t="183515" x="6850063" y="5327650"/>
          <p14:tracePt t="183523" x="6891338" y="5353050"/>
          <p14:tracePt t="183534" x="6943725" y="5395913"/>
          <p14:tracePt t="183547" x="7027863" y="5438775"/>
          <p14:tracePt t="183554" x="7121525" y="5497513"/>
          <p14:tracePt t="183565" x="7223125" y="5540375"/>
          <p14:tracePt t="183574" x="7342188" y="5565775"/>
          <p14:tracePt t="183584" x="7427913" y="5583238"/>
          <p14:tracePt t="183598" x="7537450" y="5583238"/>
          <p14:tracePt t="183605" x="7639050" y="5583238"/>
          <p14:tracePt t="183614" x="7724775" y="5575300"/>
          <p14:tracePt t="183625" x="7843838" y="5540375"/>
          <p14:tracePt t="183635" x="7937500" y="5507038"/>
          <p14:tracePt t="183646" x="8013700" y="5472113"/>
          <p14:tracePt t="183655" x="8089900" y="5430838"/>
          <p14:tracePt t="183666" x="8150225" y="5395913"/>
          <p14:tracePt t="183676" x="8208963" y="5362575"/>
          <p14:tracePt t="183685" x="8302625" y="5319713"/>
          <p14:tracePt t="183697" x="8378825" y="5276850"/>
          <p14:tracePt t="183705" x="8480425" y="5243513"/>
          <p14:tracePt t="183716" x="8574088" y="5218113"/>
          <p14:tracePt t="183726" x="8659813" y="5183188"/>
          <p14:tracePt t="183736" x="8743950" y="5167313"/>
          <p14:tracePt t="183747" x="8821738" y="5141913"/>
          <p14:tracePt t="183756" x="8880475" y="5124450"/>
          <p14:tracePt t="183766" x="8956675" y="5116513"/>
          <p14:tracePt t="183778" x="9007475" y="5091113"/>
          <p14:tracePt t="183786" x="9050338" y="5081588"/>
          <p14:tracePt t="183797" x="9075738" y="5081588"/>
          <p14:tracePt t="183807" x="9093200" y="5073650"/>
          <p14:tracePt t="183816" x="9101138" y="5073650"/>
          <p14:tracePt t="183830" x="9118600" y="5073650"/>
          <p14:tracePt t="183907" x="9118600" y="5064125"/>
          <p14:tracePt t="183917" x="9110663" y="5056188"/>
          <p14:tracePt t="183928" x="9042400" y="5048250"/>
          <p14:tracePt t="183938" x="8931275" y="5048250"/>
          <p14:tracePt t="183948" x="8804275" y="5048250"/>
          <p14:tracePt t="183958" x="8651875" y="5048250"/>
          <p14:tracePt t="183968" x="8472488" y="5048250"/>
          <p14:tracePt t="183981" x="8310563" y="5073650"/>
          <p14:tracePt t="183988" x="8166100" y="5099050"/>
          <p14:tracePt t="183999" x="8039100" y="5116513"/>
          <p14:tracePt t="184009" x="7937500" y="5132388"/>
          <p14:tracePt t="184019" x="7835900" y="5149850"/>
          <p14:tracePt t="184030" x="7767638" y="5167313"/>
          <p14:tracePt t="184039" x="7707313" y="5175250"/>
          <p14:tracePt t="184049" x="7648575" y="5183188"/>
          <p14:tracePt t="184059" x="7588250" y="5200650"/>
          <p14:tracePt t="184069" x="7537450" y="5208588"/>
          <p14:tracePt t="184079" x="7478713" y="5218113"/>
          <p14:tracePt t="184089" x="7410450" y="5226050"/>
          <p14:tracePt t="184099" x="7350125" y="5235575"/>
          <p14:tracePt t="184111" x="7291388" y="5243513"/>
          <p14:tracePt t="184119" x="7240588" y="5251450"/>
          <p14:tracePt t="184130" x="7197725" y="5268913"/>
          <p14:tracePt t="184139" x="7164388" y="5276850"/>
          <p14:tracePt t="184151" x="7138988" y="5276850"/>
          <p14:tracePt t="184163" x="7129463" y="5276850"/>
          <p14:tracePt t="184170" x="7113588" y="5286375"/>
          <p14:tracePt t="184181" x="7104063" y="5286375"/>
          <p14:tracePt t="184190" x="7096125" y="5294313"/>
          <p14:tracePt t="184271" x="7096125" y="5302250"/>
          <p14:tracePt t="184282" x="7096125" y="5311775"/>
          <p14:tracePt t="184293" x="7104063" y="5337175"/>
          <p14:tracePt t="184302" x="7121525" y="5362575"/>
          <p14:tracePt t="184313" x="7154863" y="5395913"/>
          <p14:tracePt t="184322" x="7189788" y="5430838"/>
          <p14:tracePt t="184333" x="7215188" y="5472113"/>
          <p14:tracePt t="184343" x="7240588" y="5497513"/>
          <p14:tracePt t="184353" x="7248525" y="5507038"/>
          <p14:tracePt t="184363" x="7258050" y="5514975"/>
          <p14:tracePt t="184372" x="7258050" y="5524500"/>
          <p14:tracePt t="184382" x="7265988" y="5532438"/>
          <p14:tracePt t="184403" x="7273925" y="5532438"/>
          <p14:tracePt t="185968" x="7265988" y="5532438"/>
          <p14:tracePt t="185989" x="7240588" y="5549900"/>
          <p14:tracePt t="185999" x="7223125" y="5565775"/>
          <p14:tracePt t="186010" x="7197725" y="5600700"/>
          <p14:tracePt t="186018" x="7172325" y="5626100"/>
          <p14:tracePt t="186029" x="7146925" y="5659438"/>
          <p14:tracePt t="186039" x="7129463" y="5694363"/>
          <p14:tracePt t="186049" x="7104063" y="5719763"/>
          <p14:tracePt t="186061" x="7096125" y="5735638"/>
          <p14:tracePt t="186069" x="7088188" y="5753100"/>
          <p14:tracePt t="186090" x="7088188" y="5761038"/>
          <p14:tracePt t="186100" x="7088188" y="5770563"/>
          <p14:tracePt t="186124" x="7088188" y="5778500"/>
          <p14:tracePt t="186129" x="7088188" y="5788025"/>
          <p14:tracePt t="186140" x="7113588" y="5795963"/>
          <p14:tracePt t="186151" x="7154863" y="5803900"/>
          <p14:tracePt t="186161" x="7197725" y="5803900"/>
          <p14:tracePt t="186171" x="7248525" y="5813425"/>
          <p14:tracePt t="186180" x="7291388" y="5813425"/>
          <p14:tracePt t="186192" x="7350125" y="5813425"/>
          <p14:tracePt t="186201" x="7410450" y="5813425"/>
          <p14:tracePt t="186211" x="7453313" y="5803900"/>
          <p14:tracePt t="186221" x="7478713" y="5788025"/>
          <p14:tracePt t="186231" x="7504113" y="5778500"/>
          <p14:tracePt t="186244" x="7512050" y="5770563"/>
          <p14:tracePt t="186252" x="7521575" y="5770563"/>
          <p14:tracePt t="186262" x="7529513" y="5761038"/>
          <p14:tracePt t="200735" x="7546975" y="5761038"/>
          <p14:tracePt t="200745" x="7562850" y="5770563"/>
          <p14:tracePt t="200755" x="7605713" y="5803900"/>
          <p14:tracePt t="200765" x="7699375" y="5864225"/>
          <p14:tracePt t="200775" x="7818438" y="5948363"/>
          <p14:tracePt t="200785" x="7954963" y="6034088"/>
          <p14:tracePt t="200796" x="8107363" y="6161088"/>
          <p14:tracePt t="200805" x="8234363" y="6262688"/>
          <p14:tracePt t="200816" x="8345488" y="6330950"/>
          <p14:tracePt t="200826" x="8429625" y="6391275"/>
          <p14:tracePt t="200836" x="8497888" y="6407150"/>
          <p14:tracePt t="200847" x="8540750" y="6432550"/>
          <p14:tracePt t="200856" x="8566150" y="6432550"/>
          <p14:tracePt t="200866" x="8574088" y="6432550"/>
          <p14:tracePt t="200879" x="8591550" y="6416675"/>
          <p14:tracePt t="200886" x="8599488" y="6373813"/>
          <p14:tracePt t="200897" x="8599488" y="6313488"/>
          <p14:tracePt t="200907" x="8599488" y="6246813"/>
          <p14:tracePt t="200916" x="8583613" y="6178550"/>
          <p14:tracePt t="200929" x="8540750" y="6127750"/>
          <p14:tracePt t="200948" x="8421688" y="6008688"/>
          <p14:tracePt t="200957" x="8310563" y="5948363"/>
          <p14:tracePt t="200968" x="8183563" y="5905500"/>
          <p14:tracePt t="200980" x="8021638" y="5880100"/>
          <p14:tracePt t="200988" x="7869238" y="5880100"/>
          <p14:tracePt t="200999" x="7742238" y="5880100"/>
          <p14:tracePt t="201008" x="7613650" y="5880100"/>
          <p14:tracePt t="201017" x="7504113" y="5897563"/>
          <p14:tracePt t="201029" x="7402513" y="5932488"/>
          <p14:tracePt t="201038" x="7308850" y="5965825"/>
          <p14:tracePt t="201049" x="7248525" y="5991225"/>
          <p14:tracePt t="201058" x="7172325" y="6024563"/>
          <p14:tracePt t="201068" x="7121525" y="6059488"/>
          <p14:tracePt t="201079" x="7088188" y="6084888"/>
          <p14:tracePt t="201088" x="7045325" y="6118225"/>
          <p14:tracePt t="201098" x="7019925" y="6143625"/>
          <p14:tracePt t="201109" x="7002463" y="6178550"/>
          <p14:tracePt t="201118" x="6985000" y="6221413"/>
          <p14:tracePt t="201129" x="6969125" y="6262688"/>
          <p14:tracePt t="201139" x="6969125" y="6305550"/>
          <p14:tracePt t="201149" x="6969125" y="6338888"/>
          <p14:tracePt t="201162" x="6969125" y="6373813"/>
          <p14:tracePt t="201169" x="6977063" y="6399213"/>
          <p14:tracePt t="201181" x="7010400" y="6424613"/>
          <p14:tracePt t="201189" x="7070725" y="6450013"/>
          <p14:tracePt t="201201" x="7172325" y="6483350"/>
          <p14:tracePt t="201212" x="7308850" y="6510338"/>
          <p14:tracePt t="201220" x="7427913" y="6510338"/>
          <p14:tracePt t="201231" x="7554913" y="6510338"/>
          <p14:tracePt t="201241" x="7691438" y="6492875"/>
          <p14:tracePt t="201251" x="7800975" y="6450013"/>
          <p14:tracePt t="201263" x="7894638" y="6407150"/>
          <p14:tracePt t="201271" x="7970838" y="6348413"/>
          <p14:tracePt t="201282" x="8013700" y="6305550"/>
          <p14:tracePt t="201291" x="8047038" y="6272213"/>
          <p14:tracePt t="201301" x="8074025" y="6237288"/>
          <p14:tracePt t="201312" x="8099425" y="6169025"/>
          <p14:tracePt t="201322" x="8107363" y="6127750"/>
          <p14:tracePt t="201332" x="8107363" y="6084888"/>
          <p14:tracePt t="201341" x="8081963" y="6034088"/>
          <p14:tracePt t="201352" x="8047038" y="5983288"/>
          <p14:tracePt t="201362" x="7937500" y="5897563"/>
          <p14:tracePt t="201372" x="7783513" y="5838825"/>
          <p14:tracePt t="201382" x="7613650" y="5795963"/>
          <p14:tracePt t="201393" x="7453313" y="5770563"/>
          <p14:tracePt t="201401" x="7299325" y="5770563"/>
          <p14:tracePt t="201412" x="7172325" y="5770563"/>
          <p14:tracePt t="201423" x="7061200" y="5788025"/>
          <p14:tracePt t="201432" x="6969125" y="5821363"/>
          <p14:tracePt t="201443" x="6908800" y="5854700"/>
          <p14:tracePt t="201453" x="6865938" y="5880100"/>
          <p14:tracePt t="201463" x="6840538" y="5905500"/>
          <p14:tracePt t="201473" x="6832600" y="5932488"/>
          <p14:tracePt t="201482" x="6815138" y="5973763"/>
          <p14:tracePt t="201496" x="6799263" y="6042025"/>
          <p14:tracePt t="201503" x="6799263" y="6118225"/>
          <p14:tracePt t="201514" x="6799263" y="6203950"/>
          <p14:tracePt t="201523" x="6824663" y="6288088"/>
          <p14:tracePt t="201533" x="6850063" y="6365875"/>
          <p14:tracePt t="201547" x="6891338" y="6442075"/>
          <p14:tracePt t="201553" x="6943725" y="6492875"/>
          <p14:tracePt t="201564" x="6985000" y="6543675"/>
          <p14:tracePt t="201574" x="7053263" y="6602413"/>
          <p14:tracePt t="201584" x="7113588" y="6645275"/>
          <p14:tracePt t="201596" x="7164388" y="6662738"/>
          <p14:tracePt t="201602" x="7223125" y="6680200"/>
          <p14:tracePt t="201612" x="7265988" y="6680200"/>
          <p14:tracePt t="201623" x="7299325" y="6680200"/>
          <p14:tracePt t="201633" x="7308850" y="6680200"/>
          <p14:tracePt t="201644" x="7324725" y="6680200"/>
          <p14:tracePt t="201654" x="7342188" y="6680200"/>
          <p14:tracePt t="201684" x="7350125" y="6680200"/>
          <p14:tracePt t="201725" x="7359650" y="6680200"/>
          <p14:tracePt t="201765" x="7377113" y="6670675"/>
          <p14:tracePt t="201777" x="7392988" y="6662738"/>
          <p14:tracePt t="201786" x="7410450" y="6662738"/>
          <p14:tracePt t="201796" x="7443788" y="6645275"/>
          <p14:tracePt t="201806" x="7494588" y="6619875"/>
          <p14:tracePt t="201815" x="7546975" y="6602413"/>
          <p14:tracePt t="201829" x="7605713" y="6569075"/>
          <p14:tracePt t="201837" x="7656513" y="6551613"/>
          <p14:tracePt t="201847" x="7707313" y="6526213"/>
          <p14:tracePt t="201857" x="7767638" y="6483350"/>
          <p14:tracePt t="201867" x="7818438" y="6450013"/>
          <p14:tracePt t="201878" x="7851775" y="6407150"/>
          <p14:tracePt t="201887" x="7894638" y="6381750"/>
          <p14:tracePt t="201898" x="7920038" y="6356350"/>
          <p14:tracePt t="201908" x="7937500" y="6323013"/>
          <p14:tracePt t="201917" x="7954963" y="6297613"/>
          <p14:tracePt t="201929" x="7962900" y="6254750"/>
          <p14:tracePt t="201948" x="7962900" y="6169025"/>
          <p14:tracePt t="201957" x="7937500" y="6092825"/>
          <p14:tracePt t="201968" x="7894638" y="6016625"/>
          <p14:tracePt t="201978" x="7810500" y="5922963"/>
          <p14:tracePt t="201988" x="7707313" y="5829300"/>
          <p14:tracePt t="201998" x="7537450" y="5710238"/>
          <p14:tracePt t="202009" x="7316788" y="5600700"/>
          <p14:tracePt t="202018" x="7113588" y="5540375"/>
          <p14:tracePt t="202028" x="6900863" y="5507038"/>
          <p14:tracePt t="202038" x="6756400" y="5507038"/>
          <p14:tracePt t="202049" x="6627813" y="5524500"/>
          <p14:tracePt t="202063" x="6586538" y="5540375"/>
          <p14:tracePt t="203180" x="6577013" y="5532438"/>
          <p14:tracePt t="203191" x="6569075" y="5497513"/>
          <p14:tracePt t="203200" x="6535738" y="5446713"/>
          <p14:tracePt t="203211" x="6492875" y="5395913"/>
          <p14:tracePt t="203221" x="6424613" y="5319713"/>
          <p14:tracePt t="203230" x="6280150" y="5167313"/>
          <p14:tracePt t="203244" x="6024563" y="4919663"/>
          <p14:tracePt t="203250" x="5702300" y="4673600"/>
          <p14:tracePt t="203261" x="5302250" y="4384675"/>
          <p14:tracePt t="203272" x="4878388" y="4189413"/>
          <p14:tracePt t="203281" x="4470400" y="4011613"/>
          <p14:tracePt t="203294" x="4052888" y="3857625"/>
          <p14:tracePt t="203302" x="3687763" y="3763963"/>
          <p14:tracePt t="203312" x="3365500" y="3654425"/>
          <p14:tracePt t="203323" x="3109913" y="3586163"/>
          <p14:tracePt t="203331" x="2965450" y="3552825"/>
          <p14:tracePt t="203344" x="2846388" y="3517900"/>
          <p14:tracePt t="203352" x="2770188" y="3502025"/>
          <p14:tracePt t="203363" x="2736850" y="3492500"/>
          <p14:tracePt t="203374" x="2719388" y="3492500"/>
          <p14:tracePt t="203382" x="2711450" y="3484563"/>
          <p14:tracePt t="203394" x="2701925" y="3484563"/>
          <p14:tracePt t="203463" x="2719388" y="3484563"/>
          <p14:tracePt t="203473" x="2762250" y="3484563"/>
          <p14:tracePt t="203483" x="2855913" y="3484563"/>
          <p14:tracePt t="203494" x="3016250" y="3475038"/>
          <p14:tracePt t="203503" x="3238500" y="3416300"/>
          <p14:tracePt t="203513" x="3578225" y="3340100"/>
          <p14:tracePt t="203524" x="3867150" y="3279775"/>
          <p14:tracePt t="203534" x="4146550" y="3228975"/>
          <p14:tracePt t="203544" x="4359275" y="3195638"/>
          <p14:tracePt t="203554" x="4546600" y="3186113"/>
          <p14:tracePt t="203563" x="4683125" y="3186113"/>
          <p14:tracePt t="203577" x="4802188" y="3186113"/>
          <p14:tracePt t="203585" x="4903788" y="3195638"/>
          <p14:tracePt t="203595" x="4962525" y="3238500"/>
          <p14:tracePt t="203604" x="5022850" y="3271838"/>
          <p14:tracePt t="203614" x="5048250" y="3297238"/>
          <p14:tracePt t="203627" x="5064125" y="3322638"/>
          <p14:tracePt t="203634" x="5073650" y="3340100"/>
          <p14:tracePt t="203645" x="5081588" y="3340100"/>
          <p14:tracePt t="203654" x="5081588" y="3355975"/>
          <p14:tracePt t="203664" x="5081588" y="3365500"/>
          <p14:tracePt t="203678" x="5064125" y="3365500"/>
          <p14:tracePt t="203685" x="5038725" y="3373438"/>
          <p14:tracePt t="203696" x="4987925" y="3373438"/>
          <p14:tracePt t="203705" x="4946650" y="3373438"/>
          <p14:tracePt t="203715" x="4911725" y="3373438"/>
          <p14:tracePt t="203725" x="4860925" y="3373438"/>
          <p14:tracePt t="203734" x="4784725" y="3365500"/>
          <p14:tracePt t="203744" x="4683125" y="3330575"/>
          <p14:tracePt t="203754" x="4572000" y="3297238"/>
          <p14:tracePt t="203764" x="4419600" y="3246438"/>
          <p14:tracePt t="203775" x="4224338" y="3203575"/>
          <p14:tracePt t="203784" x="4070350" y="3152775"/>
          <p14:tracePt t="203794" x="3935413" y="3119438"/>
          <p14:tracePt t="203804" x="3798888" y="3094038"/>
          <p14:tracePt t="203814" x="3713163" y="3067050"/>
          <p14:tracePt t="203826" x="3636963" y="3041650"/>
          <p14:tracePt t="203835" x="3578225" y="3016250"/>
          <p14:tracePt t="203845" x="3527425" y="2990850"/>
          <p14:tracePt t="203855" x="3492500" y="2957513"/>
          <p14:tracePt t="203865" x="3467100" y="2940050"/>
          <p14:tracePt t="203875" x="3449638" y="2922588"/>
          <p14:tracePt t="204250" x="3424238" y="2889250"/>
          <p14:tracePt t="204272" x="3382963" y="2846388"/>
          <p14:tracePt t="204281" x="3238500" y="2727325"/>
          <p14:tracePt t="204292" x="2736850" y="2455863"/>
          <p14:tracePt t="204301" x="2116138" y="2141538"/>
          <p14:tracePt t="204311" x="1470025" y="1878013"/>
          <p14:tracePt t="204322" x="858838" y="1639888"/>
          <p14:tracePt t="204331" x="246063" y="1401763"/>
        </p14:tracePtLst>
      </p14:laserTraceLst>
    </p:ext>
  </p:extLs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TNF receptor family,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cytoplasmic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death domain</a:t>
            </a:r>
          </a:p>
          <a:p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Prototypes: Type 1 TNF receptor and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Fas</a:t>
            </a:r>
            <a:endParaRPr lang="en-US" sz="20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Fas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ligand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on activated T lymphocytes</a:t>
            </a:r>
          </a:p>
          <a:p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Fas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–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FasL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interaction activates death domain which in turn activates caspase 8</a:t>
            </a:r>
          </a:p>
          <a:p>
            <a:endParaRPr lang="en-US" sz="2000" dirty="0">
              <a:latin typeface="Times New Roman" pitchFamily="18" charset="0"/>
              <a:cs typeface="Times New Roman" pitchFamily="18" charset="0"/>
            </a:endParaRPr>
          </a:p>
          <a:p>
            <a:endParaRPr lang="en-US" sz="20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Used in:</a:t>
            </a:r>
          </a:p>
          <a:p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Elimination of self-reactive lymphocytes</a:t>
            </a:r>
          </a:p>
          <a:p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killing of target cells by some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cytotoxic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T lymphocytes (CTLs)</a:t>
            </a:r>
          </a:p>
          <a:p>
            <a:endParaRPr lang="en-US" sz="2000" dirty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en-US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Death receptor (extrinsic)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43627"/>
    </mc:Choice>
    <mc:Fallback xmlns="">
      <p:transition spd="slow" advTm="143627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905000" y="380999"/>
            <a:ext cx="4800600" cy="640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0842"/>
    </mc:Choice>
    <mc:Fallback xmlns="">
      <p:transition spd="slow" advTm="70842"/>
    </mc:Fallback>
  </mc:AlternateContent>
  <p:extLst>
    <p:ext uri="{3A86A75C-4F4B-4683-9AE1-C65F6400EC91}">
      <p14:laserTraceLst xmlns:p14="http://schemas.microsoft.com/office/powerpoint/2010/main">
        <p14:tracePtLst>
          <p14:tracePt t="890" x="4164013" y="5395913"/>
          <p14:tracePt t="1277" x="4171950" y="5387975"/>
          <p14:tracePt t="1287" x="4206875" y="5327650"/>
          <p14:tracePt t="1298" x="4249738" y="5200650"/>
          <p14:tracePt t="1307" x="4333875" y="5005388"/>
          <p14:tracePt t="1317" x="4521200" y="4640263"/>
          <p14:tracePt t="1329" x="4699000" y="4275138"/>
          <p14:tracePt t="1337" x="4860925" y="3968750"/>
          <p14:tracePt t="1348" x="4997450" y="3697288"/>
          <p14:tracePt t="1359" x="5073650" y="3484563"/>
          <p14:tracePt t="1368" x="5124450" y="3305175"/>
          <p14:tracePt t="1379" x="5149850" y="3178175"/>
          <p14:tracePt t="1391" x="5149850" y="3076575"/>
          <p14:tracePt t="1399" x="5149850" y="3008313"/>
          <p14:tracePt t="1409" x="5149850" y="2965450"/>
          <p14:tracePt t="1418" x="5149850" y="2914650"/>
          <p14:tracePt t="1428" x="5132388" y="2906713"/>
          <p14:tracePt t="1443" x="5116513" y="2881313"/>
          <p14:tracePt t="1449" x="5106988" y="2863850"/>
          <p14:tracePt t="1459" x="5081588" y="2846388"/>
          <p14:tracePt t="1701" x="5081588" y="2830513"/>
          <p14:tracePt t="1711" x="5064125" y="2813050"/>
          <p14:tracePt t="1723" x="5048250" y="2762250"/>
          <p14:tracePt t="1731" x="5005388" y="2686050"/>
          <p14:tracePt t="1743" x="4946650" y="2582863"/>
          <p14:tracePt t="1752" x="4860925" y="2481263"/>
          <p14:tracePt t="1762" x="4792663" y="2387600"/>
          <p14:tracePt t="1776" x="4699000" y="2293938"/>
          <p14:tracePt t="1782" x="4605338" y="2209800"/>
          <p14:tracePt t="1793" x="4513263" y="2149475"/>
          <p14:tracePt t="1803" x="4410075" y="2116138"/>
          <p14:tracePt t="1813" x="4308475" y="2108200"/>
          <p14:tracePt t="1825" x="4214813" y="2108200"/>
          <p14:tracePt t="1833" x="4138613" y="2108200"/>
          <p14:tracePt t="1843" x="4070350" y="2108200"/>
          <p14:tracePt t="1853" x="4019550" y="2116138"/>
          <p14:tracePt t="1863" x="3976688" y="2124075"/>
          <p14:tracePt t="1874" x="3951288" y="2141538"/>
          <p14:tracePt t="1884" x="3925888" y="2149475"/>
          <p14:tracePt t="1894" x="3917950" y="2159000"/>
          <p14:tracePt t="1903" x="3908425" y="2159000"/>
          <p14:tracePt t="1913" x="3900488" y="2166938"/>
          <p14:tracePt t="1924" x="3892550" y="2166938"/>
          <p14:tracePt t="1943" x="3875088" y="2174875"/>
          <p14:tracePt t="1959" x="3857625" y="2184400"/>
          <p14:tracePt t="1963" x="3857625" y="2200275"/>
          <p14:tracePt t="1975" x="3841750" y="2209800"/>
          <p14:tracePt t="1984" x="3816350" y="2235200"/>
          <p14:tracePt t="1995" x="3798888" y="2243138"/>
          <p14:tracePt t="2007" x="3781425" y="2278063"/>
          <p14:tracePt t="2014" x="3763963" y="2311400"/>
          <p14:tracePt t="2025" x="3748088" y="2336800"/>
          <p14:tracePt t="2035" x="3730625" y="2387600"/>
          <p14:tracePt t="2045" x="3722688" y="2405063"/>
          <p14:tracePt t="2057" x="3713163" y="2447925"/>
          <p14:tracePt t="2066" x="3713163" y="2481263"/>
          <p14:tracePt t="2076" x="3713163" y="2516188"/>
          <p14:tracePt t="2086" x="3713163" y="2549525"/>
          <p14:tracePt t="2095" x="3713163" y="2566988"/>
          <p14:tracePt t="2108" x="3738563" y="2600325"/>
          <p14:tracePt t="2115" x="3763963" y="2617788"/>
          <p14:tracePt t="2126" x="3806825" y="2660650"/>
          <p14:tracePt t="2136" x="3883025" y="2693988"/>
          <p14:tracePt t="2146" x="3960813" y="2719388"/>
          <p14:tracePt t="2157" x="4052888" y="2744788"/>
          <p14:tracePt t="2166" x="4138613" y="2744788"/>
          <p14:tracePt t="2177" x="4206875" y="2744788"/>
          <p14:tracePt t="2187" x="4283075" y="2744788"/>
          <p14:tracePt t="2196" x="4325938" y="2744788"/>
          <p14:tracePt t="2207" x="4384675" y="2711450"/>
          <p14:tracePt t="2216" x="4427538" y="2686050"/>
          <p14:tracePt t="2227" x="4460875" y="2660650"/>
          <p14:tracePt t="2238" x="4503738" y="2617788"/>
          <p14:tracePt t="2247" x="4529138" y="2582863"/>
          <p14:tracePt t="2257" x="4572000" y="2516188"/>
          <p14:tracePt t="2267" x="4589463" y="2455863"/>
          <p14:tracePt t="2277" x="4597400" y="2379663"/>
          <p14:tracePt t="2290" x="4614863" y="2311400"/>
          <p14:tracePt t="2297" x="4614863" y="2235200"/>
          <p14:tracePt t="2310" x="4614863" y="2149475"/>
          <p14:tracePt t="2318" x="4597400" y="2090738"/>
          <p14:tracePt t="2328" x="4572000" y="2030413"/>
          <p14:tracePt t="2340" x="4529138" y="1979613"/>
          <p14:tracePt t="2348" x="4478338" y="1938338"/>
          <p14:tracePt t="2358" x="4410075" y="1895475"/>
          <p14:tracePt t="2369" x="4333875" y="1860550"/>
          <p14:tracePt t="2378" x="4249738" y="1852613"/>
          <p14:tracePt t="2390" x="4181475" y="1844675"/>
          <p14:tracePt t="2399" x="4121150" y="1844675"/>
          <p14:tracePt t="2409" x="4079875" y="1844675"/>
          <p14:tracePt t="2420" x="4027488" y="1844675"/>
          <p14:tracePt t="2429" x="4011613" y="1852613"/>
          <p14:tracePt t="2441" x="3976688" y="1878013"/>
          <p14:tracePt t="2453" x="3935413" y="1903413"/>
          <p14:tracePt t="2459" x="3908425" y="1954213"/>
          <p14:tracePt t="2471" x="3867150" y="2005013"/>
          <p14:tracePt t="2479" x="3832225" y="2082800"/>
          <p14:tracePt t="2490" x="3816350" y="2141538"/>
          <p14:tracePt t="2500" x="3790950" y="2200275"/>
          <p14:tracePt t="2511" x="3790950" y="2260600"/>
          <p14:tracePt t="2523" x="3790950" y="2319338"/>
          <p14:tracePt t="2530" x="3790950" y="2371725"/>
          <p14:tracePt t="2541" x="3806825" y="2463800"/>
          <p14:tracePt t="2550" x="3841750" y="2549525"/>
          <p14:tracePt t="2560" x="3883025" y="2643188"/>
          <p14:tracePt t="2573" x="3925888" y="2719388"/>
          <p14:tracePt t="2580" x="3986213" y="2787650"/>
          <p14:tracePt t="2592" x="4019550" y="2838450"/>
          <p14:tracePt t="2601" x="4062413" y="2871788"/>
          <p14:tracePt t="2611" x="4113213" y="2922588"/>
          <p14:tracePt t="2623" x="4164013" y="2957513"/>
          <p14:tracePt t="2631" x="4214813" y="2974975"/>
          <p14:tracePt t="2641" x="4240213" y="2982913"/>
          <p14:tracePt t="2652" x="4291013" y="2990850"/>
          <p14:tracePt t="2662" x="4325938" y="2990850"/>
          <p14:tracePt t="2674" x="4351338" y="2990850"/>
          <p14:tracePt t="2682" x="4376738" y="2982913"/>
          <p14:tracePt t="2692" x="4402138" y="2957513"/>
          <p14:tracePt t="2702" x="4435475" y="2897188"/>
          <p14:tracePt t="2712" x="4478338" y="2778125"/>
          <p14:tracePt t="2723" x="4513263" y="2651125"/>
          <p14:tracePt t="2732" x="4529138" y="2524125"/>
          <p14:tracePt t="2743" x="4538663" y="2379663"/>
          <p14:tracePt t="2753" x="4538663" y="2252663"/>
          <p14:tracePt t="2763" x="4521200" y="2124075"/>
          <p14:tracePt t="2773" x="4503738" y="2014538"/>
          <p14:tracePt t="2784" x="4470400" y="1938338"/>
          <p14:tracePt t="2793" x="4427538" y="1860550"/>
          <p14:tracePt t="2803" x="4384675" y="1809750"/>
          <p14:tracePt t="2813" x="4333875" y="1766888"/>
          <p14:tracePt t="2824" x="4265613" y="1716088"/>
          <p14:tracePt t="2833" x="4206875" y="1690688"/>
          <p14:tracePt t="2843" x="4146550" y="1674813"/>
          <p14:tracePt t="2857" x="4105275" y="1674813"/>
          <p14:tracePt t="2863" x="4079875" y="1674813"/>
          <p14:tracePt t="2874" x="4044950" y="1674813"/>
          <p14:tracePt t="2883" x="4037013" y="1674813"/>
          <p14:tracePt t="2894" x="4019550" y="1674813"/>
          <p14:tracePt t="2906" x="4002088" y="1682750"/>
          <p14:tracePt t="2914" x="3994150" y="1690688"/>
          <p14:tracePt t="2926" x="3994150" y="1708150"/>
          <p14:tracePt t="2934" x="3986213" y="1716088"/>
          <p14:tracePt t="2956" x="3951288" y="1784350"/>
          <p14:tracePt t="2964" x="3925888" y="1852613"/>
          <p14:tracePt t="2975" x="3917950" y="1911350"/>
          <p14:tracePt t="2986" x="3908425" y="1979613"/>
          <p14:tracePt t="2995" x="3908425" y="2055813"/>
          <p14:tracePt t="3006" x="3908425" y="2124075"/>
          <p14:tracePt t="3015" x="3908425" y="2192338"/>
          <p14:tracePt t="3025" x="3925888" y="2286000"/>
          <p14:tracePt t="3036" x="3943350" y="2362200"/>
          <p14:tracePt t="3045" x="3976688" y="2422525"/>
          <p14:tracePt t="3056" x="3994150" y="2455863"/>
          <p14:tracePt t="3066" x="4011613" y="2473325"/>
          <p14:tracePt t="3075" x="4027488" y="2489200"/>
          <p14:tracePt t="3087" x="4062413" y="2506663"/>
          <p14:tracePt t="3096" x="4087813" y="2506663"/>
          <p14:tracePt t="3107" x="4113213" y="2506663"/>
          <p14:tracePt t="3116" x="4121150" y="2506663"/>
          <p14:tracePt t="3126" x="4138613" y="2506663"/>
          <p14:tracePt t="3140" x="4156075" y="2506663"/>
          <p14:tracePt t="3156" x="4164013" y="2506663"/>
          <p14:tracePt t="3167" x="4171950" y="2498725"/>
          <p14:tracePt t="3177" x="4171950" y="2489200"/>
          <p14:tracePt t="3189" x="4181475" y="2473325"/>
          <p14:tracePt t="3197" x="4189413" y="2447925"/>
          <p14:tracePt t="3208" x="4189413" y="2422525"/>
          <p14:tracePt t="3217" x="4189413" y="2379663"/>
          <p14:tracePt t="3227" x="4189413" y="2328863"/>
          <p14:tracePt t="3240" x="4181475" y="2268538"/>
          <p14:tracePt t="3247" x="4156075" y="2209800"/>
          <p14:tracePt t="3259" x="4113213" y="2149475"/>
          <p14:tracePt t="3269" x="4079875" y="2098675"/>
          <p14:tracePt t="3278" x="4037013" y="2047875"/>
          <p14:tracePt t="3289" x="3994150" y="2005013"/>
          <p14:tracePt t="3298" x="3960813" y="1979613"/>
          <p14:tracePt t="3309" x="3925888" y="1946275"/>
          <p14:tracePt t="3319" x="3883025" y="1928813"/>
          <p14:tracePt t="3328" x="3867150" y="1920875"/>
          <p14:tracePt t="3339" x="3849688" y="1920875"/>
          <p14:tracePt t="3349" x="3832225" y="1920875"/>
          <p14:tracePt t="3358" x="3824288" y="1920875"/>
          <p14:tracePt t="3372" x="3816350" y="1920875"/>
          <p14:tracePt t="3379" x="3806825" y="1920875"/>
          <p14:tracePt t="3400" x="3798888" y="1920875"/>
          <p14:tracePt t="3409" x="3798888" y="1938338"/>
          <p14:tracePt t="3422" x="3790950" y="1954213"/>
          <p14:tracePt t="3430" x="3790950" y="1989138"/>
          <p14:tracePt t="3441" x="3790950" y="2030413"/>
          <p14:tracePt t="3450" x="3790950" y="2090738"/>
          <p14:tracePt t="3459" x="3790950" y="2159000"/>
          <p14:tracePt t="3473" x="3790950" y="2260600"/>
          <p14:tracePt t="3480" x="3806825" y="2362200"/>
          <p14:tracePt t="3491" x="3841750" y="2481263"/>
          <p14:tracePt t="3501" x="3875088" y="2592388"/>
          <p14:tracePt t="3511" x="3917950" y="2686050"/>
          <p14:tracePt t="3521" x="3976688" y="2762250"/>
          <p14:tracePt t="3529" x="4019550" y="2830513"/>
          <p14:tracePt t="3539" x="4070350" y="2881313"/>
          <p14:tracePt t="3549" x="4146550" y="2932113"/>
          <p14:tracePt t="3559" x="4214813" y="2965450"/>
          <p14:tracePt t="3572" x="4275138" y="2982913"/>
          <p14:tracePt t="3581" x="4316413" y="2982913"/>
          <p14:tracePt t="3591" x="4341813" y="2982913"/>
          <p14:tracePt t="3602" x="4368800" y="2982913"/>
          <p14:tracePt t="3611" x="4384675" y="2982913"/>
          <p14:tracePt t="3622" x="4402138" y="2965450"/>
          <p14:tracePt t="3632" x="4410075" y="2949575"/>
          <p14:tracePt t="3641" x="4427538" y="2906713"/>
          <p14:tracePt t="3652" x="4435475" y="2830513"/>
          <p14:tracePt t="3661" x="4435475" y="2736850"/>
          <p14:tracePt t="3672" x="4435475" y="2617788"/>
          <p14:tracePt t="3682" x="4435475" y="2506663"/>
          <p14:tracePt t="3692" x="4435475" y="2405063"/>
          <p14:tracePt t="3706" x="4410075" y="2303463"/>
          <p14:tracePt t="3712" x="4376738" y="2217738"/>
          <p14:tracePt t="3723" x="4341813" y="2124075"/>
          <p14:tracePt t="3732" x="4316413" y="2065338"/>
          <p14:tracePt t="3743" x="4291013" y="2014538"/>
          <p14:tracePt t="3754" x="4265613" y="1963738"/>
          <p14:tracePt t="3763" x="4240213" y="1928813"/>
          <p14:tracePt t="3774" x="4197350" y="1895475"/>
          <p14:tracePt t="3784" x="4171950" y="1870075"/>
          <p14:tracePt t="3793" x="4138613" y="1835150"/>
          <p14:tracePt t="3805" x="4105275" y="1819275"/>
          <p14:tracePt t="3814" x="4070350" y="1801813"/>
          <p14:tracePt t="3824" x="4044950" y="1784350"/>
          <p14:tracePt t="3834" x="4019550" y="1784350"/>
          <p14:tracePt t="3843" x="3994150" y="1784350"/>
          <p14:tracePt t="3856" x="3986213" y="1784350"/>
          <p14:tracePt t="3865" x="3968750" y="1784350"/>
          <p14:tracePt t="3885" x="3960813" y="1784350"/>
          <p14:tracePt t="3894" x="3943350" y="1784350"/>
          <p14:tracePt t="3906" x="3935413" y="1801813"/>
          <p14:tracePt t="3914" x="3925888" y="1819275"/>
          <p14:tracePt t="3924" x="3908425" y="1852613"/>
          <p14:tracePt t="3940" x="3900488" y="1885950"/>
          <p14:tracePt t="3945" x="3875088" y="1928813"/>
          <p14:tracePt t="3955" x="3867150" y="1989138"/>
          <p14:tracePt t="3965" x="3857625" y="2047875"/>
          <p14:tracePt t="3975" x="3857625" y="2133600"/>
          <p14:tracePt t="3988" x="3857625" y="2217738"/>
          <p14:tracePt t="3995" x="3857625" y="2293938"/>
          <p14:tracePt t="4006" x="3875088" y="2362200"/>
          <p14:tracePt t="4015" x="3883025" y="2438400"/>
          <p14:tracePt t="4025" x="3900488" y="2516188"/>
          <p14:tracePt t="4039" x="3925888" y="2592388"/>
          <p14:tracePt t="4046" x="3943350" y="2633663"/>
          <p14:tracePt t="4057" x="3960813" y="2686050"/>
          <p14:tracePt t="4066" x="3986213" y="2736850"/>
          <p14:tracePt t="4076" x="4002088" y="2770188"/>
          <p14:tracePt t="4088" x="4011613" y="2787650"/>
          <p14:tracePt t="4096" x="4019550" y="2813050"/>
          <p14:tracePt t="4109" x="4027488" y="2820988"/>
          <p14:tracePt t="4117" x="4037013" y="2830513"/>
          <p14:tracePt t="4128" x="4044950" y="2830513"/>
          <p14:tracePt t="4138" x="4052888" y="2838450"/>
          <p14:tracePt t="4146" x="4070350" y="2846388"/>
          <p14:tracePt t="4167" x="4087813" y="2846388"/>
          <p14:tracePt t="4177" x="4105275" y="2846388"/>
          <p14:tracePt t="4188" x="4113213" y="2846388"/>
          <p14:tracePt t="4197" x="4138613" y="2846388"/>
          <p14:tracePt t="4207" x="4164013" y="2846388"/>
          <p14:tracePt t="4218" x="4197350" y="2820988"/>
          <p14:tracePt t="4228" x="4232275" y="2805113"/>
          <p14:tracePt t="4238" x="4265613" y="2762250"/>
          <p14:tracePt t="4248" x="4300538" y="2727325"/>
          <p14:tracePt t="4258" x="4316413" y="2701925"/>
          <p14:tracePt t="4269" x="4351338" y="2651125"/>
          <p14:tracePt t="4278" x="4368800" y="2592388"/>
          <p14:tracePt t="4288" x="4394200" y="2516188"/>
          <p14:tracePt t="4298" x="4394200" y="2447925"/>
          <p14:tracePt t="4309" x="4394200" y="2379663"/>
          <p14:tracePt t="4321" x="4394200" y="2319338"/>
          <p14:tracePt t="4328" x="4376738" y="2260600"/>
          <p14:tracePt t="4340" x="4359275" y="2209800"/>
          <p14:tracePt t="4350" x="4333875" y="2174875"/>
          <p14:tracePt t="4359" x="4300538" y="2141538"/>
          <p14:tracePt t="4372" x="4257675" y="2108200"/>
          <p14:tracePt t="4380" x="4197350" y="2073275"/>
          <p14:tracePt t="4391" x="4146550" y="2055813"/>
          <p14:tracePt t="4401" x="4105275" y="2047875"/>
          <p14:tracePt t="4409" x="4070350" y="2039938"/>
          <p14:tracePt t="4422" x="4037013" y="2039938"/>
          <p14:tracePt t="4430" x="4002088" y="2039938"/>
          <p14:tracePt t="4440" x="3976688" y="2039938"/>
          <p14:tracePt t="4451" x="3951288" y="2039938"/>
          <p14:tracePt t="4460" x="3925888" y="2047875"/>
          <p14:tracePt t="4472" x="3908425" y="2047875"/>
          <p14:tracePt t="4480" x="3892550" y="2065338"/>
          <p14:tracePt t="4490" x="3875088" y="2082800"/>
          <p14:tracePt t="4501" x="3857625" y="2108200"/>
          <p14:tracePt t="4511" x="3841750" y="2149475"/>
          <p14:tracePt t="4521" x="3824288" y="2200275"/>
          <p14:tracePt t="4531" x="3806825" y="2268538"/>
          <p14:tracePt t="4540" x="3798888" y="2344738"/>
          <p14:tracePt t="4552" x="3790950" y="2430463"/>
          <p14:tracePt t="4561" x="3790950" y="2506663"/>
          <p14:tracePt t="4571" x="3790950" y="2574925"/>
          <p14:tracePt t="4582" x="3798888" y="2651125"/>
          <p14:tracePt t="4591" x="3824288" y="2727325"/>
          <p14:tracePt t="4603" x="3849688" y="2787650"/>
          <p14:tracePt t="4612" x="3900488" y="2863850"/>
          <p14:tracePt t="4622" x="3935413" y="2914650"/>
          <p14:tracePt t="4632" x="3976688" y="2940050"/>
          <p14:tracePt t="4642" x="4027488" y="2982913"/>
          <p14:tracePt t="4654" x="4062413" y="3000375"/>
          <p14:tracePt t="4662" x="4095750" y="3016250"/>
          <p14:tracePt t="4673" x="4138613" y="3016250"/>
          <p14:tracePt t="4682" x="4171950" y="3016250"/>
          <p14:tracePt t="4692" x="4206875" y="3008313"/>
          <p14:tracePt t="4704" x="4240213" y="2990850"/>
          <p14:tracePt t="4713" x="4283075" y="2957513"/>
          <p14:tracePt t="4724" x="4325938" y="2889250"/>
          <p14:tracePt t="4733" x="4376738" y="2813050"/>
          <p14:tracePt t="4743" x="4435475" y="2711450"/>
          <p14:tracePt t="4755" x="4486275" y="2574925"/>
          <p14:tracePt t="4763" x="4503738" y="2447925"/>
          <p14:tracePt t="4774" x="4521200" y="2319338"/>
          <p14:tracePt t="4784" x="4521200" y="2217738"/>
          <p14:tracePt t="4793" x="4521200" y="2133600"/>
          <p14:tracePt t="4805" x="4503738" y="2047875"/>
          <p14:tracePt t="4813" x="4486275" y="1997075"/>
          <p14:tracePt t="4824" x="4452938" y="1954213"/>
          <p14:tracePt t="4835" x="4410075" y="1885950"/>
          <p14:tracePt t="4844" x="4368800" y="1827213"/>
          <p14:tracePt t="4855" x="4316413" y="1766888"/>
          <p14:tracePt t="4865" x="4275138" y="1690688"/>
          <p14:tracePt t="4874" x="4232275" y="1639888"/>
          <p14:tracePt t="4887" x="4206875" y="1589088"/>
          <p14:tracePt t="4894" x="4171950" y="1555750"/>
          <p14:tracePt t="4906" x="4156075" y="1530350"/>
          <p14:tracePt t="4914" x="4130675" y="1512888"/>
          <p14:tracePt t="4925" x="4113213" y="1512888"/>
          <p14:tracePt t="4937" x="4087813" y="1504950"/>
          <p14:tracePt t="4953" x="4079875" y="1504950"/>
          <p14:tracePt t="4972" x="4037013" y="1504950"/>
          <p14:tracePt t="4976" x="4011613" y="1520825"/>
          <p14:tracePt t="4987" x="3994150" y="1555750"/>
          <p14:tracePt t="4995" x="3960813" y="1606550"/>
          <p14:tracePt t="5006" x="3925888" y="1674813"/>
          <p14:tracePt t="5017" x="3908425" y="1733550"/>
          <p14:tracePt t="5026" x="3883025" y="1793875"/>
          <p14:tracePt t="5039" x="3883025" y="1870075"/>
          <p14:tracePt t="5046" x="3883025" y="1954213"/>
          <p14:tracePt t="5056" x="3883025" y="2022475"/>
          <p14:tracePt t="5067" x="3883025" y="2108200"/>
          <p14:tracePt t="5077" x="3900488" y="2184400"/>
          <p14:tracePt t="5088" x="3935413" y="2260600"/>
          <p14:tracePt t="5096" x="3960813" y="2311400"/>
          <p14:tracePt t="5107" x="3976688" y="2354263"/>
          <p14:tracePt t="5118" x="4002088" y="2379663"/>
          <p14:tracePt t="5127" x="4019550" y="2405063"/>
          <p14:tracePt t="5138" x="4044950" y="2413000"/>
          <p14:tracePt t="5148" x="4052888" y="2430463"/>
          <p14:tracePt t="5157" x="4062413" y="2430463"/>
          <p14:tracePt t="5168" x="4070350" y="2438400"/>
          <p14:tracePt t="5177" x="4079875" y="2438400"/>
          <p14:tracePt t="5198" x="4087813" y="2438400"/>
          <p14:tracePt t="5572" x="4095750" y="2438400"/>
          <p14:tracePt t="5592" x="4105275" y="2438400"/>
          <p14:tracePt t="5612" x="4121150" y="2438400"/>
          <p14:tracePt t="5622" x="4130675" y="2438400"/>
          <p14:tracePt t="5855" x="4130675" y="2430463"/>
          <p14:tracePt t="5865" x="4130675" y="2413000"/>
          <p14:tracePt t="5875" x="4130675" y="2405063"/>
          <p14:tracePt t="5886" x="4146550" y="2379663"/>
          <p14:tracePt t="5895" x="4171950" y="2344738"/>
          <p14:tracePt t="5906" x="4232275" y="2293938"/>
          <p14:tracePt t="5916" x="4265613" y="2243138"/>
          <p14:tracePt t="5925" x="4308475" y="2200275"/>
          <p14:tracePt t="5936" x="4333875" y="2174875"/>
          <p14:tracePt t="5953" x="4351338" y="2159000"/>
          <p14:tracePt t="5956" x="4359275" y="2159000"/>
          <p14:tracePt t="5966" x="4359275" y="2149475"/>
          <p14:tracePt t="5976" x="4368800" y="2149475"/>
          <p14:tracePt t="5987" x="4368800" y="2141538"/>
          <p14:tracePt t="6047" x="4359275" y="2141538"/>
          <p14:tracePt t="6056" x="4341813" y="2141538"/>
          <p14:tracePt t="6068" x="4308475" y="2141538"/>
          <p14:tracePt t="6077" x="4275138" y="2141538"/>
          <p14:tracePt t="6087" x="4232275" y="2141538"/>
          <p14:tracePt t="6097" x="4206875" y="2141538"/>
          <p14:tracePt t="6107" x="4146550" y="2133600"/>
          <p14:tracePt t="6119" x="4087813" y="2124075"/>
          <p14:tracePt t="6127" x="4052888" y="2108200"/>
          <p14:tracePt t="6140" x="4011613" y="2098675"/>
          <p14:tracePt t="6147" x="3968750" y="2082800"/>
          <p14:tracePt t="6158" x="3951288" y="2073275"/>
          <p14:tracePt t="6170" x="3935413" y="2065338"/>
          <p14:tracePt t="6178" x="3925888" y="2065338"/>
          <p14:tracePt t="6199" x="3925888" y="2055813"/>
          <p14:tracePt t="6229" x="3925888" y="2047875"/>
          <p14:tracePt t="6249" x="3935413" y="2047875"/>
          <p14:tracePt t="6259" x="3976688" y="2039938"/>
          <p14:tracePt t="6270" x="4037013" y="2039938"/>
          <p14:tracePt t="6279" x="4079875" y="2039938"/>
          <p14:tracePt t="6289" x="4138613" y="2039938"/>
          <p14:tracePt t="6301" x="4197350" y="2047875"/>
          <p14:tracePt t="6309" x="4249738" y="2065338"/>
          <p14:tracePt t="6319" x="4291013" y="2090738"/>
          <p14:tracePt t="6331" x="4333875" y="2108200"/>
          <p14:tracePt t="6339" x="4351338" y="2116138"/>
          <p14:tracePt t="6354" x="4368800" y="2124075"/>
          <p14:tracePt t="6360" x="4384675" y="2133600"/>
          <p14:tracePt t="6420" x="4384675" y="2108200"/>
          <p14:tracePt t="6430" x="4341813" y="2082800"/>
          <p14:tracePt t="6441" x="4283075" y="2047875"/>
          <p14:tracePt t="6451" x="4197350" y="2014538"/>
          <p14:tracePt t="6462" x="4079875" y="1989138"/>
          <p14:tracePt t="6472" x="3951288" y="1971675"/>
          <p14:tracePt t="6482" x="3849688" y="1971675"/>
          <p14:tracePt t="6491" x="3763963" y="1971675"/>
          <p14:tracePt t="6503" x="3722688" y="1971675"/>
          <p14:tracePt t="6512" x="3679825" y="1971675"/>
          <p14:tracePt t="6521" x="3662363" y="1971675"/>
          <p14:tracePt t="6534" x="3654425" y="1971675"/>
          <p14:tracePt t="6541" x="3646488" y="1971675"/>
          <p14:tracePt t="6592" x="3679825" y="1971675"/>
          <p14:tracePt t="6603" x="3738563" y="1979613"/>
          <p14:tracePt t="6613" x="3832225" y="1997075"/>
          <p14:tracePt t="6622" x="3935413" y="2022475"/>
          <p14:tracePt t="6634" x="4037013" y="2047875"/>
          <p14:tracePt t="6643" x="4121150" y="2065338"/>
          <p14:tracePt t="6654" x="4197350" y="2090738"/>
          <p14:tracePt t="6663" x="4257675" y="2108200"/>
          <p14:tracePt t="6673" x="4308475" y="2124075"/>
          <p14:tracePt t="6687" x="4333875" y="2133600"/>
          <p14:tracePt t="6693" x="4359275" y="2149475"/>
          <p14:tracePt t="6705" x="4376738" y="2159000"/>
          <p14:tracePt t="6713" x="4394200" y="2166938"/>
          <p14:tracePt t="6754" x="4402138" y="2166938"/>
          <p14:tracePt t="6805" x="4410075" y="2166938"/>
          <p14:tracePt t="6825" x="4419600" y="2166938"/>
          <p14:tracePt t="6834" x="4427538" y="2166938"/>
          <p14:tracePt t="6845" x="4435475" y="2166938"/>
          <p14:tracePt t="6855" x="4445000" y="2174875"/>
          <p14:tracePt t="6865" x="4460875" y="2184400"/>
          <p14:tracePt t="6876" x="4478338" y="2192338"/>
          <p14:tracePt t="6895" x="4495800" y="2209800"/>
          <p14:tracePt t="6906" x="4513263" y="2235200"/>
          <p14:tracePt t="6920" x="4529138" y="2268538"/>
          <p14:tracePt t="6927" x="4564063" y="2354263"/>
          <p14:tracePt t="6935" x="4579938" y="2438400"/>
          <p14:tracePt t="6956" x="4605338" y="2600325"/>
          <p14:tracePt t="6969" x="4614863" y="2660650"/>
          <p14:tracePt t="6976" x="4614863" y="2686050"/>
          <p14:tracePt t="6988" x="4614863" y="2701925"/>
          <p14:tracePt t="6996" x="4614863" y="2711450"/>
          <p14:tracePt t="7017" x="4614863" y="2719388"/>
          <p14:tracePt t="7087" x="4614863" y="2711450"/>
          <p14:tracePt t="7098" x="4614863" y="2686050"/>
          <p14:tracePt t="7108" x="4605338" y="2625725"/>
          <p14:tracePt t="7118" x="4597400" y="2541588"/>
          <p14:tracePt t="7128" x="4579938" y="2455863"/>
          <p14:tracePt t="7138" x="4564063" y="2362200"/>
          <p14:tracePt t="7150" x="4554538" y="2278063"/>
          <p14:tracePt t="7158" x="4538663" y="2217738"/>
          <p14:tracePt t="7168" x="4529138" y="2174875"/>
          <p14:tracePt t="7179" x="4529138" y="2149475"/>
          <p14:tracePt t="7188" x="4529138" y="2133600"/>
          <p14:tracePt t="7199" x="4529138" y="2124075"/>
          <p14:tracePt t="7220" x="4529138" y="2116138"/>
          <p14:tracePt t="7300" x="4529138" y="2124075"/>
          <p14:tracePt t="7310" x="4529138" y="2133600"/>
          <p14:tracePt t="7321" x="4529138" y="2149475"/>
          <p14:tracePt t="7330" x="4529138" y="2166938"/>
          <p14:tracePt t="7341" x="4529138" y="2200275"/>
          <p14:tracePt t="7352" x="4529138" y="2227263"/>
          <p14:tracePt t="7360" x="4529138" y="2252663"/>
          <p14:tracePt t="7371" x="4529138" y="2260600"/>
          <p14:tracePt t="7381" x="4529138" y="2278063"/>
          <p14:tracePt t="7401" x="4529138" y="2286000"/>
          <p14:tracePt t="7411" x="4529138" y="2293938"/>
          <p14:tracePt t="7441" x="4529138" y="2303463"/>
          <p14:tracePt t="7502" x="4529138" y="2311400"/>
          <p14:tracePt t="7512" x="4529138" y="2319338"/>
          <p14:tracePt t="7533" x="4529138" y="2328863"/>
          <p14:tracePt t="7542" x="4529138" y="2336800"/>
          <p14:tracePt t="7553" x="4529138" y="2344738"/>
          <p14:tracePt t="7572" x="4529138" y="2354263"/>
          <p14:tracePt t="7584" x="4529138" y="2362200"/>
          <p14:tracePt t="7593" x="4529138" y="2371725"/>
          <p14:tracePt t="7603" x="4538663" y="2379663"/>
          <p14:tracePt t="7612" x="4538663" y="2387600"/>
          <p14:tracePt t="7623" x="4538663" y="2397125"/>
          <p14:tracePt t="7636" x="4538663" y="2413000"/>
          <p14:tracePt t="7653" x="4538663" y="2422525"/>
          <p14:tracePt t="7663" x="4538663" y="2430463"/>
          <p14:tracePt t="7685" x="4546600" y="2438400"/>
          <p14:tracePt t="7744" x="4529138" y="2438400"/>
          <p14:tracePt t="7754" x="4486275" y="2422525"/>
          <p14:tracePt t="7766" x="4427538" y="2405063"/>
          <p14:tracePt t="7775" x="4351338" y="2371725"/>
          <p14:tracePt t="7785" x="4257675" y="2354263"/>
          <p14:tracePt t="7795" x="4171950" y="2328863"/>
          <p14:tracePt t="7806" x="4095750" y="2319338"/>
          <p14:tracePt t="7818" x="4027488" y="2293938"/>
          <p14:tracePt t="7826" x="3968750" y="2286000"/>
          <p14:tracePt t="7835" x="3908425" y="2278063"/>
          <p14:tracePt t="7846" x="3857625" y="2268538"/>
          <p14:tracePt t="7855" x="3816350" y="2260600"/>
          <p14:tracePt t="7868" x="3790950" y="2252663"/>
          <p14:tracePt t="7875" x="3763963" y="2252663"/>
          <p14:tracePt t="7886" x="3756025" y="2252663"/>
          <p14:tracePt t="7896" x="3748088" y="2252663"/>
          <p14:tracePt t="7905" x="3730625" y="2252663"/>
          <p14:tracePt t="7936" x="3713163" y="2252663"/>
          <p14:tracePt t="7957" x="3705225" y="2252663"/>
          <p14:tracePt t="7977" x="3697288" y="2252663"/>
          <p14:tracePt t="7986" x="3687763" y="2252663"/>
          <p14:tracePt t="8008" x="3679825" y="2252663"/>
          <p14:tracePt t="8017" x="3671888" y="2252663"/>
          <p14:tracePt t="8037" x="3662363" y="2252663"/>
          <p14:tracePt t="8047" x="3646488" y="2252663"/>
          <p14:tracePt t="8068" x="3636963" y="2252663"/>
          <p14:tracePt t="8077" x="3629025" y="2252663"/>
          <p14:tracePt t="8088" x="3619500" y="2252663"/>
          <p14:tracePt t="8189" x="3654425" y="2252663"/>
          <p14:tracePt t="8199" x="3713163" y="2235200"/>
          <p14:tracePt t="8209" x="3773488" y="2217738"/>
          <p14:tracePt t="8219" x="3849688" y="2209800"/>
          <p14:tracePt t="8230" x="3925888" y="2200275"/>
          <p14:tracePt t="8239" x="3976688" y="2200275"/>
          <p14:tracePt t="8251" x="4019550" y="2200275"/>
          <p14:tracePt t="8260" x="4070350" y="2200275"/>
          <p14:tracePt t="8269" x="4095750" y="2200275"/>
          <p14:tracePt t="8280" x="4121150" y="2200275"/>
          <p14:tracePt t="8291" x="4138613" y="2200275"/>
          <p14:tracePt t="8301" x="4146550" y="2200275"/>
          <p14:tracePt t="8311" x="4164013" y="2200275"/>
          <p14:tracePt t="8320" x="4171950" y="2200275"/>
          <p14:tracePt t="8340" x="4181475" y="2200275"/>
          <p14:tracePt t="8362" x="4189413" y="2200275"/>
          <p14:tracePt t="8431" x="4181475" y="2192338"/>
          <p14:tracePt t="8442" x="4156075" y="2174875"/>
          <p14:tracePt t="8452" x="4105275" y="2159000"/>
          <p14:tracePt t="8462" x="4027488" y="2133600"/>
          <p14:tracePt t="8472" x="3951288" y="2124075"/>
          <p14:tracePt t="8484" x="3867150" y="2116138"/>
          <p14:tracePt t="8492" x="3806825" y="2108200"/>
          <p14:tracePt t="8503" x="3763963" y="2108200"/>
          <p14:tracePt t="8513" x="3738563" y="2108200"/>
          <p14:tracePt t="8534" x="3722688" y="2108200"/>
          <p14:tracePt t="8583" x="3748088" y="2108200"/>
          <p14:tracePt t="8593" x="3790950" y="2108200"/>
          <p14:tracePt t="8603" x="3857625" y="2108200"/>
          <p14:tracePt t="8614" x="3917950" y="2108200"/>
          <p14:tracePt t="8623" x="3976688" y="2108200"/>
          <p14:tracePt t="8634" x="4037013" y="2108200"/>
          <p14:tracePt t="8644" x="4095750" y="2116138"/>
          <p14:tracePt t="8654" x="4138613" y="2116138"/>
          <p14:tracePt t="8664" x="4171950" y="2116138"/>
          <p14:tracePt t="8674" x="4189413" y="2116138"/>
          <p14:tracePt t="8685" x="4214813" y="2116138"/>
          <p14:tracePt t="8694" x="4232275" y="2116138"/>
          <p14:tracePt t="8704" x="4240213" y="2116138"/>
          <p14:tracePt t="8716" x="4249738" y="2116138"/>
          <p14:tracePt t="8724" x="4257675" y="2116138"/>
          <p14:tracePt t="8745" x="4265613" y="2116138"/>
          <p14:tracePt t="8816" x="4265613" y="2124075"/>
          <p14:tracePt t="8835" x="4240213" y="2124075"/>
          <p14:tracePt t="8846" x="4206875" y="2133600"/>
          <p14:tracePt t="8856" x="4164013" y="2141538"/>
          <p14:tracePt t="8866" x="4113213" y="2149475"/>
          <p14:tracePt t="8876" x="4079875" y="2159000"/>
          <p14:tracePt t="8886" x="4062413" y="2166938"/>
          <p14:tracePt t="8896" x="4037013" y="2174875"/>
          <p14:tracePt t="8906" x="4019550" y="2174875"/>
          <p14:tracePt t="8926" x="4011613" y="2174875"/>
          <p14:tracePt t="8997" x="4011613" y="2184400"/>
          <p14:tracePt t="9027" x="4037013" y="2192338"/>
          <p14:tracePt t="9038" x="4070350" y="2200275"/>
          <p14:tracePt t="9049" x="4105275" y="2209800"/>
          <p14:tracePt t="9058" x="4138613" y="2227263"/>
          <p14:tracePt t="9069" x="4164013" y="2235200"/>
          <p14:tracePt t="9079" x="4181475" y="2243138"/>
          <p14:tracePt t="9088" x="4197350" y="2252663"/>
          <p14:tracePt t="9100" x="4214813" y="2252663"/>
          <p14:tracePt t="9119" x="4214813" y="2260600"/>
          <p14:tracePt t="9129" x="4224338" y="2260600"/>
          <p14:tracePt t="9149" x="4232275" y="2260600"/>
          <p14:tracePt t="9230" x="4224338" y="2260600"/>
          <p14:tracePt t="9240" x="4206875" y="2260600"/>
          <p14:tracePt t="9251" x="4189413" y="2260600"/>
          <p14:tracePt t="9260" x="4171950" y="2260600"/>
          <p14:tracePt t="9270" x="4156075" y="2260600"/>
          <p14:tracePt t="9283" x="4146550" y="2260600"/>
          <p14:tracePt t="9290" x="4130675" y="2260600"/>
          <p14:tracePt t="9301" x="4113213" y="2260600"/>
          <p14:tracePt t="9310" x="4105275" y="2260600"/>
          <p14:tracePt t="9320" x="4087813" y="2260600"/>
          <p14:tracePt t="9340" x="4079875" y="2260600"/>
          <p14:tracePt t="9382" x="4070350" y="2260600"/>
          <p14:tracePt t="15202" x="4087813" y="2252663"/>
          <p14:tracePt t="15212" x="4146550" y="2235200"/>
          <p14:tracePt t="15222" x="4265613" y="2209800"/>
          <p14:tracePt t="15232" x="4394200" y="2174875"/>
          <p14:tracePt t="15244" x="4554538" y="2149475"/>
          <p14:tracePt t="15252" x="4724400" y="2116138"/>
          <p14:tracePt t="15263" x="4843463" y="2090738"/>
          <p14:tracePt t="15273" x="4911725" y="2082800"/>
          <p14:tracePt t="15283" x="4946650" y="2065338"/>
          <p14:tracePt t="15296" x="4972050" y="2065338"/>
          <p14:tracePt t="15303" x="4979988" y="2065338"/>
          <p14:tracePt t="15333" x="4954588" y="2055813"/>
          <p14:tracePt t="15343" x="4827588" y="2030413"/>
          <p14:tracePt t="15353" x="4648200" y="2022475"/>
          <p14:tracePt t="15363" x="4333875" y="2022475"/>
          <p14:tracePt t="15374" x="4070350" y="2022475"/>
          <p14:tracePt t="15383" x="3824288" y="2039938"/>
          <p14:tracePt t="15395" x="3611563" y="2073275"/>
          <p14:tracePt t="15403" x="3484563" y="2108200"/>
          <p14:tracePt t="15413" x="3382963" y="2133600"/>
          <p14:tracePt t="15426" x="3305175" y="2159000"/>
          <p14:tracePt t="15434" x="3238500" y="2184400"/>
          <p14:tracePt t="15444" x="3203575" y="2200275"/>
          <p14:tracePt t="15454" x="3195638" y="2217738"/>
          <p14:tracePt t="15464" x="3186113" y="2217738"/>
          <p14:tracePt t="15477" x="3178175" y="2235200"/>
          <p14:tracePt t="15485" x="3170238" y="2260600"/>
          <p14:tracePt t="15495" x="3170238" y="2286000"/>
          <p14:tracePt t="15504" x="3170238" y="2328863"/>
          <p14:tracePt t="15515" x="3195638" y="2379663"/>
          <p14:tracePt t="15526" x="3246438" y="2430463"/>
          <p14:tracePt t="15535" x="3348038" y="2532063"/>
          <p14:tracePt t="15546" x="3509963" y="2617788"/>
          <p14:tracePt t="15555" x="3748088" y="2719388"/>
          <p14:tracePt t="15565" x="3976688" y="2762250"/>
          <p14:tracePt t="15577" x="4130675" y="2770188"/>
          <p14:tracePt t="15585" x="4240213" y="2770188"/>
          <p14:tracePt t="15597" x="4333875" y="2744788"/>
          <p14:tracePt t="15606" x="4394200" y="2693988"/>
          <p14:tracePt t="15616" x="4452938" y="2643188"/>
          <p14:tracePt t="15629" x="4495800" y="2524125"/>
          <p14:tracePt t="15636" x="4503738" y="2413000"/>
          <p14:tracePt t="15646" x="4503738" y="2260600"/>
          <p14:tracePt t="15657" x="4470400" y="2108200"/>
          <p14:tracePt t="15666" x="4368800" y="1938338"/>
          <p14:tracePt t="15677" x="4240213" y="1784350"/>
          <p14:tracePt t="15686" x="4079875" y="1639888"/>
          <p14:tracePt t="15696" x="3908425" y="1520825"/>
          <p14:tracePt t="15708" x="3756025" y="1477963"/>
          <p14:tracePt t="15717" x="3629025" y="1452563"/>
          <p14:tracePt t="15727" x="3527425" y="1452563"/>
          <p14:tracePt t="15737" x="3424238" y="1487488"/>
          <p14:tracePt t="15747" x="3348038" y="1555750"/>
          <p14:tracePt t="15760" x="3289300" y="1649413"/>
          <p14:tracePt t="15767" x="3228975" y="1766888"/>
          <p14:tracePt t="15778" x="3195638" y="1878013"/>
          <p14:tracePt t="15787" x="3195638" y="1997075"/>
          <p14:tracePt t="15798" x="3221038" y="2108200"/>
          <p14:tracePt t="15810" x="3271838" y="2227263"/>
          <p14:tracePt t="15818" x="3355975" y="2344738"/>
          <p14:tracePt t="15830" x="3433763" y="2438400"/>
          <p14:tracePt t="15839" x="3543300" y="2532063"/>
          <p14:tracePt t="15848" x="3679825" y="2608263"/>
          <p14:tracePt t="15860" x="3832225" y="2676525"/>
          <p14:tracePt t="15868" x="4002088" y="2711450"/>
          <p14:tracePt t="15879" x="4130675" y="2711450"/>
          <p14:tracePt t="15889" x="4240213" y="2711450"/>
          <p14:tracePt t="15899" x="4341813" y="2686050"/>
          <p14:tracePt t="15910" x="4410075" y="2660650"/>
          <p14:tracePt t="15920" x="4460875" y="2617788"/>
          <p14:tracePt t="15929" x="4486275" y="2592388"/>
          <p14:tracePt t="15944" x="4513263" y="2541588"/>
          <p14:tracePt t="15949" x="4529138" y="2481263"/>
          <p14:tracePt t="15960" x="4529138" y="2438400"/>
          <p14:tracePt t="15969" x="4529138" y="2379663"/>
          <p14:tracePt t="15980" x="4513263" y="2319338"/>
          <p14:tracePt t="15992" x="4478338" y="2278063"/>
          <p14:tracePt t="16000" x="4445000" y="2243138"/>
          <p14:tracePt t="16011" x="4376738" y="2184400"/>
          <p14:tracePt t="16020" x="4291013" y="2141538"/>
          <p14:tracePt t="16030" x="4197350" y="2108200"/>
          <p14:tracePt t="16044" x="4130675" y="2108200"/>
          <p14:tracePt t="16051" x="4052888" y="2108200"/>
          <p14:tracePt t="16061" x="4011613" y="2108200"/>
          <p14:tracePt t="16072" x="3976688" y="2116138"/>
          <p14:tracePt t="16081" x="3951288" y="2133600"/>
          <p14:tracePt t="16093" x="3943350" y="2149475"/>
          <p14:tracePt t="16101" x="3935413" y="2174875"/>
          <p14:tracePt t="16113" x="3935413" y="2200275"/>
          <p14:tracePt t="16121" x="3935413" y="2235200"/>
          <p14:tracePt t="16132" x="3951288" y="2268538"/>
          <p14:tracePt t="16144" x="3986213" y="2311400"/>
          <p14:tracePt t="16152" x="4052888" y="2362200"/>
          <p14:tracePt t="16162" x="4130675" y="2405063"/>
          <p14:tracePt t="16173" x="4214813" y="2438400"/>
          <p14:tracePt t="16182" x="4291013" y="2463800"/>
          <p14:tracePt t="16193" x="4333875" y="2463800"/>
          <p14:tracePt t="16203" x="4368800" y="2463800"/>
          <p14:tracePt t="16212" x="4394200" y="2455863"/>
          <p14:tracePt t="16223" x="4419600" y="2430463"/>
          <p14:tracePt t="16232" x="4435475" y="2354263"/>
          <p14:tracePt t="16243" x="4435475" y="2268538"/>
          <p14:tracePt t="16253" x="4435475" y="2159000"/>
          <p14:tracePt t="16262" x="4402138" y="2055813"/>
          <p14:tracePt t="16273" x="4341813" y="1946275"/>
          <p14:tracePt t="16282" x="4275138" y="1870075"/>
          <p14:tracePt t="16293" x="4181475" y="1801813"/>
          <p14:tracePt t="16303" x="4087813" y="1733550"/>
          <p14:tracePt t="16313" x="4002088" y="1708150"/>
          <p14:tracePt t="16326" x="3917950" y="1700213"/>
          <p14:tracePt t="16334" x="3857625" y="1700213"/>
          <p14:tracePt t="16344" x="3824288" y="1708150"/>
          <p14:tracePt t="16355" x="3798888" y="1733550"/>
          <p14:tracePt t="16363" x="3781425" y="1766888"/>
          <p14:tracePt t="16376" x="3763963" y="1819275"/>
          <p14:tracePt t="16384" x="3763963" y="1870075"/>
          <p14:tracePt t="16395" x="3763963" y="1928813"/>
          <p14:tracePt t="16404" x="3773488" y="2005013"/>
          <p14:tracePt t="16415" x="3806825" y="2082800"/>
          <p14:tracePt t="16426" x="3841750" y="2159000"/>
          <p14:tracePt t="16435" x="3883025" y="2217738"/>
          <p14:tracePt t="16445" x="3935413" y="2260600"/>
          <p14:tracePt t="16455" x="3986213" y="2303463"/>
          <p14:tracePt t="16465" x="4037013" y="2328863"/>
          <p14:tracePt t="16476" x="4095750" y="2328863"/>
          <p14:tracePt t="16486" x="4146550" y="2328863"/>
          <p14:tracePt t="16494" x="4197350" y="2303463"/>
          <p14:tracePt t="16506" x="4240213" y="2268538"/>
          <p14:tracePt t="16515" x="4265613" y="2227263"/>
          <p14:tracePt t="16526" x="4300538" y="2174875"/>
          <p14:tracePt t="16536" x="4316413" y="2124075"/>
          <p14:tracePt t="16546" x="4325938" y="2090738"/>
          <p14:tracePt t="16557" x="4325938" y="2082800"/>
          <p14:tracePt t="16565" x="4325938" y="2055813"/>
          <p14:tracePt t="16576" x="4325938" y="2039938"/>
          <p14:tracePt t="16587" x="4316413" y="2030413"/>
          <p14:tracePt t="16596" x="4300538" y="2030413"/>
          <p14:tracePt t="16609" x="4291013" y="2022475"/>
          <p14:tracePt t="16616" x="4275138" y="2014538"/>
          <p14:tracePt t="16626" x="4249738" y="2014538"/>
          <p14:tracePt t="16636" x="4240213" y="2014538"/>
          <p14:tracePt t="16646" x="4224338" y="2014538"/>
          <p14:tracePt t="16660" x="4214813" y="2022475"/>
          <p14:tracePt t="16667" x="4197350" y="2039938"/>
          <p14:tracePt t="16678" x="4181475" y="2090738"/>
          <p14:tracePt t="16687" x="4164013" y="2159000"/>
          <p14:tracePt t="16697" x="4164013" y="2217738"/>
          <p14:tracePt t="16710" x="4164013" y="2278063"/>
          <p14:tracePt t="16717" x="4171950" y="2336800"/>
          <p14:tracePt t="16728" x="4181475" y="2371725"/>
          <p14:tracePt t="16738" x="4197350" y="2387600"/>
          <p14:tracePt t="16748" x="4214813" y="2405063"/>
          <p14:tracePt t="16760" x="4232275" y="2413000"/>
          <p14:tracePt t="16768" x="4232275" y="2422525"/>
          <p14:tracePt t="16778" x="4249738" y="2430463"/>
          <p14:tracePt t="16789" x="4257675" y="2430463"/>
          <p14:tracePt t="16798" x="4265613" y="2430463"/>
          <p14:tracePt t="16809" x="4283075" y="2430463"/>
          <p14:tracePt t="16838" x="4291013" y="2430463"/>
          <p14:tracePt t="16848" x="4300538" y="2430463"/>
          <p14:tracePt t="18779" x="4300538" y="2438400"/>
          <p14:tracePt t="18860" x="4300538" y="2405063"/>
          <p14:tracePt t="18870" x="4300538" y="2371725"/>
          <p14:tracePt t="18880" x="4300538" y="2344738"/>
          <p14:tracePt t="18890" x="4300538" y="2303463"/>
          <p14:tracePt t="18900" x="4300538" y="2268538"/>
          <p14:tracePt t="18910" x="4300538" y="2243138"/>
          <p14:tracePt t="18925" x="4291013" y="2217738"/>
          <p14:tracePt t="18931" x="4283075" y="2200275"/>
          <p14:tracePt t="18941" x="4265613" y="2174875"/>
          <p14:tracePt t="18957" x="4249738" y="2149475"/>
          <p14:tracePt t="18961" x="4232275" y="2133600"/>
          <p14:tracePt t="18974" x="4214813" y="2124075"/>
          <p14:tracePt t="18981" x="4197350" y="2124075"/>
          <p14:tracePt t="18993" x="4171950" y="2124075"/>
          <p14:tracePt t="19001" x="4156075" y="2124075"/>
          <p14:tracePt t="19011" x="4130675" y="2124075"/>
          <p14:tracePt t="19024" x="4105275" y="2124075"/>
          <p14:tracePt t="19031" x="4070350" y="2141538"/>
          <p14:tracePt t="19042" x="4044950" y="2166938"/>
          <p14:tracePt t="19052" x="4019550" y="2192338"/>
          <p14:tracePt t="19062" x="4002088" y="2209800"/>
          <p14:tracePt t="19074" x="3986213" y="2227263"/>
          <p14:tracePt t="19082" x="3976688" y="2252663"/>
          <p14:tracePt t="19092" x="3960813" y="2260600"/>
          <p14:tracePt t="19103" x="3960813" y="2278063"/>
          <p14:tracePt t="19112" x="3951288" y="2303463"/>
          <p14:tracePt t="19124" x="3951288" y="2319338"/>
          <p14:tracePt t="19132" x="3960813" y="2344738"/>
          <p14:tracePt t="19142" x="3976688" y="2379663"/>
          <p14:tracePt t="19153" x="4027488" y="2430463"/>
          <p14:tracePt t="19163" x="4105275" y="2489200"/>
          <p14:tracePt t="19175" x="4197350" y="2557463"/>
          <p14:tracePt t="19183" x="4308475" y="2617788"/>
          <p14:tracePt t="19193" x="4384675" y="2660650"/>
          <p14:tracePt t="19204" x="4452938" y="2686050"/>
          <p14:tracePt t="19213" x="4495800" y="2701925"/>
          <p14:tracePt t="19224" x="4521200" y="2701925"/>
          <p14:tracePt t="19234" x="4546600" y="2701925"/>
          <p14:tracePt t="19244" x="4564063" y="2701925"/>
          <p14:tracePt t="19257" x="4572000" y="2701925"/>
          <p14:tracePt t="19275" x="4579938" y="2701925"/>
          <p14:tracePt t="19305" x="4589463" y="2701925"/>
          <p14:tracePt t="19314" x="4589463" y="2693988"/>
          <p14:tracePt t="19326" x="4589463" y="2668588"/>
          <p14:tracePt t="19335" x="4589463" y="2651125"/>
          <p14:tracePt t="19345" x="4589463" y="2617788"/>
          <p14:tracePt t="19357" x="4589463" y="2574925"/>
          <p14:tracePt t="19365" x="4589463" y="2541588"/>
          <p14:tracePt t="19375" x="4564063" y="2498725"/>
          <p14:tracePt t="19386" x="4538663" y="2455863"/>
          <p14:tracePt t="19395" x="4513263" y="2422525"/>
          <p14:tracePt t="19407" x="4470400" y="2397125"/>
          <p14:tracePt t="19415" x="4410075" y="2354263"/>
          <p14:tracePt t="19426" x="4351338" y="2319338"/>
          <p14:tracePt t="19436" x="4283075" y="2293938"/>
          <p14:tracePt t="19446" x="4232275" y="2293938"/>
          <p14:tracePt t="19457" x="4181475" y="2293938"/>
          <p14:tracePt t="19465" x="4156075" y="2293938"/>
          <p14:tracePt t="19475" x="4130675" y="2293938"/>
          <p14:tracePt t="19486" x="4105275" y="2293938"/>
          <p14:tracePt t="19496" x="4095750" y="2303463"/>
          <p14:tracePt t="19506" x="4087813" y="2319338"/>
          <p14:tracePt t="19516" x="4070350" y="2328863"/>
          <p14:tracePt t="19526" x="4062413" y="2336800"/>
          <p14:tracePt t="19546" x="4062413" y="2344738"/>
          <p14:tracePt t="19556" x="4062413" y="2354263"/>
          <p14:tracePt t="19567" x="4052888" y="2354263"/>
          <p14:tracePt t="20527" x="4052888" y="2371725"/>
          <p14:tracePt t="20538" x="4052888" y="2379663"/>
          <p14:tracePt t="20548" x="4052888" y="2387600"/>
          <p14:tracePt t="20557" x="4070350" y="2397125"/>
          <p14:tracePt t="20568" x="4095750" y="2405063"/>
          <p14:tracePt t="20577" x="4130675" y="2405063"/>
          <p14:tracePt t="20589" x="4171950" y="2405063"/>
          <p14:tracePt t="20597" x="4214813" y="2397125"/>
          <p14:tracePt t="20607" x="4291013" y="2344738"/>
          <p14:tracePt t="20618" x="4376738" y="2278063"/>
          <p14:tracePt t="20628" x="4452938" y="2227263"/>
          <p14:tracePt t="20640" x="4513263" y="2174875"/>
          <p14:tracePt t="20648" x="4597400" y="2108200"/>
          <p14:tracePt t="20659" x="4673600" y="2039938"/>
          <p14:tracePt t="20671" x="4724400" y="1979613"/>
          <p14:tracePt t="20678" x="4775200" y="1928813"/>
          <p14:tracePt t="20690" x="4818063" y="1870075"/>
          <p14:tracePt t="20699" x="4860925" y="1819275"/>
          <p14:tracePt t="20709" x="4894263" y="1751013"/>
          <p14:tracePt t="20722" x="4911725" y="1716088"/>
          <p14:tracePt t="20729" x="4919663" y="1674813"/>
          <p14:tracePt t="20740" x="4929188" y="1649413"/>
          <p14:tracePt t="20749" x="4929188" y="1622425"/>
          <p14:tracePt t="20759" x="4929188" y="1614488"/>
          <p14:tracePt t="20773" x="4929188" y="1597025"/>
          <p14:tracePt t="20790" x="4929188" y="1589088"/>
          <p14:tracePt t="20799" x="4929188" y="1571625"/>
          <p14:tracePt t="20830" x="4929188" y="1563688"/>
          <p14:tracePt t="20840" x="4919663" y="1563688"/>
          <p14:tracePt t="20851" x="4919663" y="1555750"/>
          <p14:tracePt t="20860" x="4903788" y="1546225"/>
          <p14:tracePt t="20872" x="4894263" y="1546225"/>
          <p14:tracePt t="20880" x="4886325" y="1538288"/>
          <p14:tracePt t="20891" x="4868863" y="1538288"/>
          <p14:tracePt t="20901" x="4860925" y="1530350"/>
          <p14:tracePt t="20911" x="4843463" y="1530350"/>
          <p14:tracePt t="20922" x="4827588" y="1530350"/>
          <p14:tracePt t="20931" x="4818063" y="1530350"/>
          <p14:tracePt t="20941" x="4802188" y="1530350"/>
          <p14:tracePt t="20953" x="4784725" y="1538288"/>
          <p14:tracePt t="20961" x="4775200" y="1555750"/>
          <p14:tracePt t="20972" x="4741863" y="1597025"/>
          <p14:tracePt t="20981" x="4708525" y="1690688"/>
          <p14:tracePt t="20991" x="4673600" y="1793875"/>
          <p14:tracePt t="21006" x="4657725" y="1895475"/>
          <p14:tracePt t="21012" x="4640263" y="1989138"/>
          <p14:tracePt t="21023" x="4640263" y="2090738"/>
          <p14:tracePt t="21033" x="4640263" y="2192338"/>
          <p14:tracePt t="21042" x="4640263" y="2260600"/>
          <p14:tracePt t="21057" x="4657725" y="2311400"/>
          <p14:tracePt t="21062" x="4673600" y="2336800"/>
          <p14:tracePt t="21073" x="4683125" y="2344738"/>
          <p14:tracePt t="21082" x="4716463" y="2354263"/>
          <p14:tracePt t="21093" x="4749800" y="2354263"/>
          <p14:tracePt t="21104" x="4792663" y="2354263"/>
          <p14:tracePt t="21113" x="4827588" y="2344738"/>
          <p14:tracePt t="21124" x="4852988" y="2328863"/>
          <p14:tracePt t="21133" x="4868863" y="2311400"/>
          <p14:tracePt t="21144" x="4886325" y="2286000"/>
          <p14:tracePt t="21155" x="4886325" y="2260600"/>
          <p14:tracePt t="21164" x="4886325" y="2227263"/>
          <p14:tracePt t="21173" x="4886325" y="2200275"/>
          <p14:tracePt t="21184" x="4878388" y="2174875"/>
          <p14:tracePt t="21194" x="4852988" y="2141538"/>
          <p14:tracePt t="21206" x="4810125" y="2108200"/>
          <p14:tracePt t="21215" x="4775200" y="2082800"/>
          <p14:tracePt t="21224" x="4724400" y="2055813"/>
          <p14:tracePt t="21236" x="4691063" y="2039938"/>
          <p14:tracePt t="21244" x="4640263" y="2014538"/>
          <p14:tracePt t="21255" x="4597400" y="2014538"/>
          <p14:tracePt t="21264" x="4572000" y="2014538"/>
          <p14:tracePt t="21274" x="4554538" y="2014538"/>
          <p14:tracePt t="21285" x="4529138" y="2014538"/>
          <p14:tracePt t="21295" x="4521200" y="2014538"/>
          <p14:tracePt t="21306" x="4513263" y="2014538"/>
          <p14:tracePt t="21315" x="4503738" y="2014538"/>
          <p14:tracePt t="21325" x="4503738" y="2022475"/>
          <p14:tracePt t="21339" x="4495800" y="2030413"/>
          <p14:tracePt t="21345" x="4495800" y="2039938"/>
          <p14:tracePt t="21357" x="4495800" y="2055813"/>
          <p14:tracePt t="21365" x="4495800" y="2082800"/>
          <p14:tracePt t="21375" x="4495800" y="2098675"/>
          <p14:tracePt t="21388" x="4503738" y="2108200"/>
          <p14:tracePt t="21396" x="4529138" y="2116138"/>
          <p14:tracePt t="21406" x="4554538" y="2133600"/>
          <p14:tracePt t="21416" x="4572000" y="2141538"/>
          <p14:tracePt t="21426" x="4605338" y="2141538"/>
          <p14:tracePt t="21438" x="4630738" y="2141538"/>
          <p14:tracePt t="21447" x="4648200" y="2141538"/>
          <p14:tracePt t="21456" x="4665663" y="2141538"/>
          <p14:tracePt t="21468" x="4683125" y="2141538"/>
          <p14:tracePt t="21497" x="4691063" y="2141538"/>
          <p14:tracePt t="21527" x="4691063" y="2133600"/>
          <p14:tracePt t="21538" x="4691063" y="2124075"/>
          <p14:tracePt t="21557" x="4691063" y="2116138"/>
          <p14:tracePt t="21578" x="4691063" y="2108200"/>
          <p14:tracePt t="21628" x="4691063" y="2098675"/>
          <p14:tracePt t="23295" x="4683125" y="2098675"/>
          <p14:tracePt t="23336" x="4683125" y="2090738"/>
          <p14:tracePt t="23356" x="4673600" y="2090738"/>
          <p14:tracePt t="23750" x="4673600" y="2082800"/>
          <p14:tracePt t="23771" x="4673600" y="2073275"/>
          <p14:tracePt t="23781" x="4673600" y="2065338"/>
          <p14:tracePt t="23791" x="4673600" y="2047875"/>
          <p14:tracePt t="23802" x="4683125" y="2030413"/>
          <p14:tracePt t="23811" x="4691063" y="1997075"/>
          <p14:tracePt t="23822" x="4708525" y="1971675"/>
          <p14:tracePt t="23832" x="4733925" y="1928813"/>
          <p14:tracePt t="23841" x="4749800" y="1878013"/>
          <p14:tracePt t="23852" x="4784725" y="1844675"/>
          <p14:tracePt t="23861" x="4802188" y="1793875"/>
          <p14:tracePt t="23872" x="4827588" y="1741488"/>
          <p14:tracePt t="23882" x="4843463" y="1708150"/>
          <p14:tracePt t="23892" x="4852988" y="1674813"/>
          <p14:tracePt t="23904" x="4852988" y="1649413"/>
          <p14:tracePt t="23912" x="4860925" y="1622425"/>
          <p14:tracePt t="23921" x="4860925" y="1581150"/>
          <p14:tracePt t="23933" x="4860925" y="1538288"/>
          <p14:tracePt t="23942" x="4860925" y="1477963"/>
          <p14:tracePt t="23954" x="4860925" y="1419225"/>
          <p14:tracePt t="23962" x="4835525" y="1368425"/>
          <p14:tracePt t="23973" x="4802188" y="1308100"/>
          <p14:tracePt t="23986" x="4759325" y="1266825"/>
          <p14:tracePt t="23993" x="4724400" y="1231900"/>
          <p14:tracePt t="24003" x="4673600" y="1189038"/>
          <p14:tracePt t="24014" x="4605338" y="1155700"/>
          <p14:tracePt t="24023" x="4546600" y="1130300"/>
          <p14:tracePt t="24035" x="4503738" y="1112838"/>
          <p14:tracePt t="24043" x="4445000" y="1112838"/>
          <p14:tracePt t="24054" x="4402138" y="1112838"/>
          <p14:tracePt t="24064" x="4359275" y="1112838"/>
          <p14:tracePt t="24074" x="4325938" y="1112838"/>
          <p14:tracePt t="24086" x="4291013" y="1112838"/>
          <p14:tracePt t="24095" x="4265613" y="1112838"/>
          <p14:tracePt t="24104" x="4249738" y="1122363"/>
          <p14:tracePt t="24115" x="4224338" y="1138238"/>
          <p14:tracePt t="24124" x="4214813" y="1147763"/>
          <p14:tracePt t="24136" x="4206875" y="1155700"/>
          <p14:tracePt t="24145" x="4197350" y="1155700"/>
          <p14:tracePt t="24154" x="4197350" y="1173163"/>
          <p14:tracePt t="24166" x="4189413" y="1181100"/>
          <p14:tracePt t="24175" x="4181475" y="1181100"/>
          <p14:tracePt t="24186" x="4181475" y="1189038"/>
          <p14:tracePt t="24216" x="4181475" y="1198563"/>
          <p14:tracePt t="24316" x="4189413" y="1198563"/>
          <p14:tracePt t="24326" x="4206875" y="1198563"/>
          <p14:tracePt t="24336" x="4224338" y="1198563"/>
          <p14:tracePt t="24346" x="4240213" y="1198563"/>
          <p14:tracePt t="24356" x="4265613" y="1189038"/>
          <p14:tracePt t="24368" x="4275138" y="1189038"/>
          <p14:tracePt t="24376" x="4283075" y="1181100"/>
          <p14:tracePt t="24388" x="4291013" y="1181100"/>
          <p14:tracePt t="24397" x="4300538" y="1181100"/>
          <p14:tracePt t="24407" x="4308475" y="1181100"/>
          <p14:tracePt t="24420" x="4316413" y="1181100"/>
          <p14:tracePt t="24559" x="4316413" y="1173163"/>
          <p14:tracePt t="24569" x="4316413" y="1163638"/>
          <p14:tracePt t="24589" x="4308475" y="1155700"/>
          <p14:tracePt t="24600" x="4300538" y="1155700"/>
          <p14:tracePt t="24639" x="4291013" y="1155700"/>
          <p14:tracePt t="24670" x="4283075" y="1155700"/>
          <p14:tracePt t="24700" x="4283075" y="1173163"/>
          <p14:tracePt t="24710" x="4283075" y="1198563"/>
          <p14:tracePt t="24720" x="4283075" y="1216025"/>
          <p14:tracePt t="24731" x="4283075" y="1241425"/>
          <p14:tracePt t="24740" x="4283075" y="1274763"/>
          <p14:tracePt t="24751" x="4283075" y="1292225"/>
          <p14:tracePt t="24760" x="4291013" y="1317625"/>
          <p14:tracePt t="24771" x="4316413" y="1343025"/>
          <p14:tracePt t="24782" x="4341813" y="1368425"/>
          <p14:tracePt t="24791" x="4376738" y="1385888"/>
          <p14:tracePt t="24801" x="4410075" y="1401763"/>
          <p14:tracePt t="24812" x="4445000" y="1411288"/>
          <p14:tracePt t="24821" x="4470400" y="1419225"/>
          <p14:tracePt t="24835" x="4503738" y="1419225"/>
          <p14:tracePt t="24841" x="4521200" y="1419225"/>
          <p14:tracePt t="24853" x="4546600" y="1419225"/>
          <p14:tracePt t="24862" x="4572000" y="1419225"/>
          <p14:tracePt t="24872" x="4589463" y="1419225"/>
          <p14:tracePt t="24886" x="4605338" y="1401763"/>
          <p14:tracePt t="24892" x="4622800" y="1385888"/>
          <p14:tracePt t="24903" x="4648200" y="1350963"/>
          <p14:tracePt t="24912" x="4665663" y="1317625"/>
          <p14:tracePt t="24922" x="4683125" y="1274763"/>
          <p14:tracePt t="24935" x="4691063" y="1241425"/>
          <p14:tracePt t="24942" x="4691063" y="1206500"/>
          <p14:tracePt t="24953" x="4691063" y="1163638"/>
          <p14:tracePt t="24964" x="4691063" y="1138238"/>
          <p14:tracePt t="24973" x="4683125" y="1104900"/>
          <p14:tracePt t="24984" x="4673600" y="1096963"/>
          <p14:tracePt t="24994" x="4648200" y="1069975"/>
          <p14:tracePt t="25004" x="4622800" y="1054100"/>
          <p14:tracePt t="25014" x="4597400" y="1044575"/>
          <p14:tracePt t="25023" x="4564063" y="1036638"/>
          <p14:tracePt t="25035" x="4546600" y="1036638"/>
          <p14:tracePt t="25043" x="4513263" y="1036638"/>
          <p14:tracePt t="25053" x="4486275" y="1036638"/>
          <p14:tracePt t="25064" x="4460875" y="1044575"/>
          <p14:tracePt t="25075" x="4445000" y="1069975"/>
          <p14:tracePt t="25085" x="4402138" y="1096963"/>
          <p14:tracePt t="25094" x="4376738" y="1147763"/>
          <p14:tracePt t="25104" x="4341813" y="1198563"/>
          <p14:tracePt t="25117" x="4316413" y="1241425"/>
          <p14:tracePt t="25124" x="4300538" y="1292225"/>
          <p14:tracePt t="25136" x="4291013" y="1325563"/>
          <p14:tracePt t="25154" x="4283075" y="1368425"/>
          <p14:tracePt t="25168" x="4283075" y="1385888"/>
          <p14:tracePt t="25175" x="4283075" y="1393825"/>
          <p14:tracePt t="25206" x="4283075" y="1401763"/>
          <p14:tracePt t="25216" x="4283075" y="1411288"/>
          <p14:tracePt t="25226" x="4300538" y="1411288"/>
          <p14:tracePt t="25236" x="4316413" y="1419225"/>
          <p14:tracePt t="25247" x="4351338" y="1419225"/>
          <p14:tracePt t="25256" x="4384675" y="1419225"/>
          <p14:tracePt t="25268" x="4419600" y="1419225"/>
          <p14:tracePt t="25277" x="4445000" y="1419225"/>
          <p14:tracePt t="25286" x="4478338" y="1419225"/>
          <p14:tracePt t="25297" x="4503738" y="1411288"/>
          <p14:tracePt t="25306" x="4521200" y="1401763"/>
          <p14:tracePt t="25317" x="4529138" y="1385888"/>
          <p14:tracePt t="25326" x="4538663" y="1385888"/>
          <p14:tracePt t="25336" x="4546600" y="1376363"/>
          <p14:tracePt t="25347" x="4554538" y="1360488"/>
          <p14:tracePt t="25357" x="4564063" y="1350963"/>
          <p14:tracePt t="25367" x="4564063" y="1325563"/>
          <p14:tracePt t="25377" x="4564063" y="1292225"/>
          <p14:tracePt t="25387" x="4564063" y="1266825"/>
          <p14:tracePt t="25402" x="4564063" y="1249363"/>
          <p14:tracePt t="25407" x="4564063" y="1223963"/>
          <p14:tracePt t="25418" x="4564063" y="1206500"/>
          <p14:tracePt t="25427" x="4554538" y="1198563"/>
          <p14:tracePt t="25438" x="4529138" y="1189038"/>
          <p14:tracePt t="25451" x="4503738" y="1181100"/>
          <p14:tracePt t="25458" x="4470400" y="1173163"/>
          <p14:tracePt t="25469" x="4445000" y="1173163"/>
          <p14:tracePt t="25478" x="4419600" y="1173163"/>
          <p14:tracePt t="25488" x="4394200" y="1173163"/>
          <p14:tracePt t="25501" x="4368800" y="1173163"/>
          <p14:tracePt t="25508" x="4351338" y="1181100"/>
          <p14:tracePt t="25519" x="4333875" y="1189038"/>
          <p14:tracePt t="25530" x="4316413" y="1206500"/>
          <p14:tracePt t="25539" x="4308475" y="1223963"/>
          <p14:tracePt t="25551" x="4300538" y="1241425"/>
          <p14:tracePt t="25559" x="4291013" y="1257300"/>
          <p14:tracePt t="25569" x="4291013" y="1292225"/>
          <p14:tracePt t="25579" x="4291013" y="1317625"/>
          <p14:tracePt t="25589" x="4291013" y="1333500"/>
          <p14:tracePt t="25601" x="4300538" y="1360488"/>
          <p14:tracePt t="25609" x="4308475" y="1376363"/>
          <p14:tracePt t="25619" x="4333875" y="1401763"/>
          <p14:tracePt t="25630" x="4359275" y="1419225"/>
          <p14:tracePt t="25639" x="4394200" y="1427163"/>
          <p14:tracePt t="25651" x="4435475" y="1436688"/>
          <p14:tracePt t="25661" x="4470400" y="1436688"/>
          <p14:tracePt t="25670" x="4513263" y="1436688"/>
          <p14:tracePt t="25681" x="4546600" y="1436688"/>
          <p14:tracePt t="25690" x="4564063" y="1436688"/>
          <p14:tracePt t="25701" x="4589463" y="1436688"/>
          <p14:tracePt t="25711" x="4605338" y="1427163"/>
          <p14:tracePt t="25721" x="4622800" y="1411288"/>
          <p14:tracePt t="25741" x="4630738" y="1393825"/>
          <p14:tracePt t="25751" x="4640263" y="1368425"/>
          <p14:tracePt t="25762" x="4648200" y="1350963"/>
          <p14:tracePt t="25771" x="4648200" y="1325563"/>
          <p14:tracePt t="25784" x="4648200" y="1292225"/>
          <p14:tracePt t="25791" x="4648200" y="1266825"/>
          <p14:tracePt t="25802" x="4648200" y="1249363"/>
          <p14:tracePt t="25812" x="4648200" y="1223963"/>
          <p14:tracePt t="25822" x="4648200" y="1206500"/>
          <p14:tracePt t="25833" x="4640263" y="1206500"/>
          <p14:tracePt t="25842" x="4630738" y="1189038"/>
          <p14:tracePt t="25853" x="4614863" y="1181100"/>
          <p14:tracePt t="25863" x="4597400" y="1173163"/>
          <p14:tracePt t="25872" x="4589463" y="1173163"/>
          <p14:tracePt t="25884" x="4572000" y="1163638"/>
          <p14:tracePt t="25893" x="4554538" y="1163638"/>
          <p14:tracePt t="25913" x="4538663" y="1163638"/>
          <p14:tracePt t="25923" x="4529138" y="1163638"/>
          <p14:tracePt t="25934" x="4521200" y="1163638"/>
          <p14:tracePt t="25943" x="4513263" y="1163638"/>
          <p14:tracePt t="25953" x="4503738" y="1163638"/>
          <p14:tracePt t="25965" x="4495800" y="1181100"/>
          <p14:tracePt t="25973" x="4486275" y="1181100"/>
          <p14:tracePt t="25983" x="4478338" y="1198563"/>
          <p14:tracePt t="25994" x="4478338" y="1216025"/>
          <p14:tracePt t="26003" x="4470400" y="1231900"/>
          <p14:tracePt t="26017" x="4470400" y="1249363"/>
          <p14:tracePt t="26023" x="4470400" y="1274763"/>
          <p14:tracePt t="26034" x="4470400" y="1292225"/>
          <p14:tracePt t="26045" x="4470400" y="1308100"/>
          <p14:tracePt t="26054" x="4470400" y="1333500"/>
          <p14:tracePt t="26075" x="4470400" y="1350963"/>
          <p14:tracePt t="26085" x="4486275" y="1360488"/>
          <p14:tracePt t="26101" x="4513263" y="1376363"/>
          <p14:tracePt t="26105" x="4538663" y="1385888"/>
          <p14:tracePt t="26117" x="4564063" y="1393825"/>
          <p14:tracePt t="26125" x="4589463" y="1393825"/>
          <p14:tracePt t="26135" x="4614863" y="1393825"/>
          <p14:tracePt t="26146" x="4630738" y="1393825"/>
          <p14:tracePt t="26155" x="4648200" y="1393825"/>
          <p14:tracePt t="26167" x="4665663" y="1393825"/>
          <p14:tracePt t="26185" x="4683125" y="1393825"/>
          <p14:tracePt t="26196" x="4691063" y="1393825"/>
          <p14:tracePt t="26206" x="4691063" y="1368425"/>
          <p14:tracePt t="26217" x="4699000" y="1343025"/>
          <p14:tracePt t="26226" x="4708525" y="1308100"/>
          <p14:tracePt t="26236" x="4708525" y="1274763"/>
          <p14:tracePt t="26247" x="4708525" y="1241425"/>
          <p14:tracePt t="26256" x="4708525" y="1223963"/>
          <p14:tracePt t="26267" x="4708525" y="1198563"/>
          <p14:tracePt t="26277" x="4708525" y="1173163"/>
          <p14:tracePt t="26286" x="4708525" y="1163638"/>
          <p14:tracePt t="26300" x="4708525" y="1155700"/>
          <p14:tracePt t="26307" x="4683125" y="1138238"/>
          <p14:tracePt t="26318" x="4657725" y="1122363"/>
          <p14:tracePt t="26327" x="4630738" y="1122363"/>
          <p14:tracePt t="26337" x="4597400" y="1112838"/>
          <p14:tracePt t="26350" x="4572000" y="1112838"/>
          <p14:tracePt t="26357" x="4554538" y="1112838"/>
          <p14:tracePt t="26368" x="4529138" y="1112838"/>
          <p14:tracePt t="26379" x="4513263" y="1112838"/>
          <p14:tracePt t="26401" x="4503738" y="1112838"/>
          <p14:tracePt t="26407" x="4495800" y="1112838"/>
          <p14:tracePt t="26418" x="4495800" y="1122363"/>
          <p14:tracePt t="26468" x="4495800" y="1130300"/>
          <p14:tracePt t="26640" x="4495800" y="1138238"/>
          <p14:tracePt t="26650" x="4486275" y="1147763"/>
          <p14:tracePt t="26671" x="4478338" y="1173163"/>
          <p14:tracePt t="26681" x="4470400" y="1206500"/>
          <p14:tracePt t="26691" x="4460875" y="1231900"/>
          <p14:tracePt t="26701" x="4452938" y="1292225"/>
          <p14:tracePt t="26711" x="4445000" y="1343025"/>
          <p14:tracePt t="26721" x="4435475" y="1376363"/>
          <p14:tracePt t="26733" x="4435475" y="1393825"/>
          <p14:tracePt t="26741" x="4435475" y="1411288"/>
          <p14:tracePt t="26751" x="4435475" y="1427163"/>
          <p14:tracePt t="26762" x="4435475" y="1436688"/>
          <p14:tracePt t="26771" x="4435475" y="1444625"/>
          <p14:tracePt t="26791" x="4435475" y="1452563"/>
          <p14:tracePt t="27691" x="4435475" y="1462088"/>
          <p14:tracePt t="27712" x="4452938" y="1470025"/>
          <p14:tracePt t="27733" x="4470400" y="1470025"/>
          <p14:tracePt t="27742" x="4486275" y="1470025"/>
          <p14:tracePt t="27752" x="4495800" y="1470025"/>
          <p14:tracePt t="27762" x="4513263" y="1462088"/>
          <p14:tracePt t="27772" x="4521200" y="1452563"/>
          <p14:tracePt t="27783" x="4529138" y="1444625"/>
          <p14:tracePt t="27793" x="4529138" y="1436688"/>
          <p14:tracePt t="27802" x="4529138" y="1427163"/>
          <p14:tracePt t="27814" x="4529138" y="1411288"/>
          <p14:tracePt t="27823" x="4529138" y="1393825"/>
          <p14:tracePt t="27833" x="4529138" y="1376363"/>
          <p14:tracePt t="27842" x="4529138" y="1368425"/>
          <p14:tracePt t="27853" x="4529138" y="1360488"/>
          <p14:tracePt t="27865" x="4503738" y="1350963"/>
          <p14:tracePt t="27873" x="4486275" y="1343025"/>
          <p14:tracePt t="27883" x="4478338" y="1333500"/>
          <p14:tracePt t="27893" x="4452938" y="1333500"/>
          <p14:tracePt t="27903" x="4435475" y="1333500"/>
          <p14:tracePt t="27915" x="4427538" y="1333500"/>
          <p14:tracePt t="27924" x="4410075" y="1333500"/>
          <p14:tracePt t="27949" x="4394200" y="1333500"/>
          <p14:tracePt t="27964" x="4384675" y="1333500"/>
          <p14:tracePt t="28015" x="4384675" y="1360488"/>
          <p14:tracePt t="28024" x="4394200" y="1385888"/>
          <p14:tracePt t="28035" x="4419600" y="1401763"/>
          <p14:tracePt t="28045" x="4470400" y="1462088"/>
          <p14:tracePt t="28055" x="4546600" y="1504950"/>
          <p14:tracePt t="28066" x="4622800" y="1555750"/>
          <p14:tracePt t="28076" x="4716463" y="1606550"/>
          <p14:tracePt t="28085" x="4802188" y="1639888"/>
          <p14:tracePt t="28098" x="4868863" y="1665288"/>
          <p14:tracePt t="28105" x="4911725" y="1674813"/>
          <p14:tracePt t="28116" x="4937125" y="1682750"/>
          <p14:tracePt t="28126" x="4946650" y="1682750"/>
          <p14:tracePt t="28135" x="4954588" y="1682750"/>
          <p14:tracePt t="28149" x="4962525" y="1682750"/>
          <p14:tracePt t="28186" x="4946650" y="1682750"/>
          <p14:tracePt t="28197" x="4894263" y="1657350"/>
          <p14:tracePt t="28206" x="4835525" y="1639888"/>
          <p14:tracePt t="28217" x="4741863" y="1614488"/>
          <p14:tracePt t="28227" x="4657725" y="1597025"/>
          <p14:tracePt t="28237" x="4579938" y="1571625"/>
          <p14:tracePt t="28249" x="4521200" y="1563688"/>
          <p14:tracePt t="28257" x="4486275" y="1563688"/>
          <p14:tracePt t="28267" x="4460875" y="1563688"/>
          <p14:tracePt t="28278" x="4445000" y="1563688"/>
          <p14:tracePt t="28287" x="4427538" y="1563688"/>
          <p14:tracePt t="28307" x="4419600" y="1563688"/>
          <p14:tracePt t="28590" x="4410075" y="1563688"/>
          <p14:tracePt t="28611" x="4394200" y="1563688"/>
          <p14:tracePt t="28620" x="4376738" y="1571625"/>
          <p14:tracePt t="28632" x="4351338" y="1571625"/>
          <p14:tracePt t="28641" x="4316413" y="1581150"/>
          <p14:tracePt t="28651" x="4275138" y="1581150"/>
          <p14:tracePt t="28664" x="4232275" y="1581150"/>
          <p14:tracePt t="28671" x="4171950" y="1581150"/>
          <p14:tracePt t="28683" x="4138613" y="1581150"/>
          <p14:tracePt t="28692" x="4105275" y="1581150"/>
          <p14:tracePt t="28702" x="4087813" y="1581150"/>
          <p14:tracePt t="28712" x="4079875" y="1581150"/>
          <p14:tracePt t="28721" x="4070350" y="1581150"/>
          <p14:tracePt t="28743" x="4070350" y="1571625"/>
          <p14:tracePt t="28773" x="4087813" y="1555750"/>
          <p14:tracePt t="28782" x="4138613" y="1538288"/>
          <p14:tracePt t="28793" x="4214813" y="1512888"/>
          <p14:tracePt t="28802" x="4300538" y="1495425"/>
          <p14:tracePt t="28814" x="4376738" y="1495425"/>
          <p14:tracePt t="28823" x="4445000" y="1495425"/>
          <p14:tracePt t="28833" x="4486275" y="1495425"/>
          <p14:tracePt t="28843" x="4521200" y="1495425"/>
          <p14:tracePt t="28853" x="4546600" y="1495425"/>
          <p14:tracePt t="28864" x="4564063" y="1495425"/>
          <p14:tracePt t="28883" x="4572000" y="1504950"/>
          <p14:tracePt t="28904" x="4579938" y="1504950"/>
          <p14:tracePt t="29076" x="4579938" y="1495425"/>
          <p14:tracePt t="29096" x="4579938" y="1487488"/>
          <p14:tracePt t="29115" x="4605338" y="1477963"/>
          <p14:tracePt t="29126" x="4630738" y="1470025"/>
          <p14:tracePt t="29137" x="4665663" y="1470025"/>
          <p14:tracePt t="29146" x="4699000" y="1462088"/>
          <p14:tracePt t="29156" x="4708525" y="1452563"/>
          <p14:tracePt t="29166" x="4724400" y="1452563"/>
          <p14:tracePt t="29177" x="4733925" y="1452563"/>
          <p14:tracePt t="29186" x="4733925" y="1444625"/>
          <p14:tracePt t="29197" x="4741863" y="1444625"/>
          <p14:tracePt t="29267" x="4733925" y="1444625"/>
          <p14:tracePt t="29279" x="4699000" y="1444625"/>
          <p14:tracePt t="29288" x="4648200" y="1444625"/>
          <p14:tracePt t="29298" x="4589463" y="1444625"/>
          <p14:tracePt t="29308" x="4529138" y="1444625"/>
          <p14:tracePt t="29318" x="4495800" y="1444625"/>
          <p14:tracePt t="29331" x="4470400" y="1444625"/>
          <p14:tracePt t="29338" x="4460875" y="1444625"/>
          <p14:tracePt t="29348" x="4445000" y="1444625"/>
          <p14:tracePt t="29429" x="4452938" y="1444625"/>
          <p14:tracePt t="29439" x="4486275" y="1444625"/>
          <p14:tracePt t="29449" x="4529138" y="1444625"/>
          <p14:tracePt t="29460" x="4579938" y="1444625"/>
          <p14:tracePt t="29470" x="4630738" y="1444625"/>
          <p14:tracePt t="29480" x="4657725" y="1444625"/>
          <p14:tracePt t="29490" x="4691063" y="1444625"/>
          <p14:tracePt t="29499" x="4716463" y="1444625"/>
          <p14:tracePt t="29514" x="4733925" y="1452563"/>
          <p14:tracePt t="29519" x="4741863" y="1462088"/>
          <p14:tracePt t="29530" x="4749800" y="1462088"/>
          <p14:tracePt t="29540" x="4759325" y="1470025"/>
          <p14:tracePt t="29611" x="4724400" y="1470025"/>
          <p14:tracePt t="29621" x="4683125" y="1470025"/>
          <p14:tracePt t="29632" x="4622800" y="1462088"/>
          <p14:tracePt t="29641" x="4579938" y="1452563"/>
          <p14:tracePt t="29651" x="4554538" y="1444625"/>
          <p14:tracePt t="29663" x="4529138" y="1436688"/>
          <p14:tracePt t="29671" x="4521200" y="1436688"/>
          <p14:tracePt t="29682" x="4513263" y="1436688"/>
          <p14:tracePt t="29722" x="4529138" y="1427163"/>
          <p14:tracePt t="29732" x="4579938" y="1419225"/>
          <p14:tracePt t="29742" x="4648200" y="1411288"/>
          <p14:tracePt t="29752" x="4724400" y="1411288"/>
          <p14:tracePt t="29764" x="4818063" y="1411288"/>
          <p14:tracePt t="29773" x="4894263" y="1411288"/>
          <p14:tracePt t="29782" x="4946650" y="1411288"/>
          <p14:tracePt t="29794" x="4979988" y="1411288"/>
          <p14:tracePt t="29802" x="5005388" y="1411288"/>
          <p14:tracePt t="29814" x="5013325" y="1411288"/>
          <p14:tracePt t="29824" x="5022850" y="1411288"/>
          <p14:tracePt t="29863" x="5005388" y="1411288"/>
          <p14:tracePt t="29873" x="4954588" y="1411288"/>
          <p14:tracePt t="29884" x="4878388" y="1411288"/>
          <p14:tracePt t="29895" x="4818063" y="1401763"/>
          <p14:tracePt t="29905" x="4775200" y="1393825"/>
          <p14:tracePt t="29914" x="4741863" y="1393825"/>
          <p14:tracePt t="29924" x="4724400" y="1385888"/>
          <p14:tracePt t="29934" x="4716463" y="1385888"/>
          <p14:tracePt t="29948" x="4708525" y="1385888"/>
          <p14:tracePt t="29954" x="4699000" y="1385888"/>
          <p14:tracePt t="30005" x="4716463" y="1385888"/>
          <p14:tracePt t="30015" x="4749800" y="1385888"/>
          <p14:tracePt t="30026" x="4784725" y="1385888"/>
          <p14:tracePt t="30035" x="4818063" y="1385888"/>
          <p14:tracePt t="30046" x="4835525" y="1385888"/>
          <p14:tracePt t="30056" x="4860925" y="1385888"/>
          <p14:tracePt t="30065" x="4878388" y="1385888"/>
          <p14:tracePt t="30085" x="4886325" y="1385888"/>
          <p14:tracePt t="30096" x="4894263" y="1385888"/>
          <p14:tracePt t="30338" x="4894263" y="1376363"/>
          <p14:tracePt t="30348" x="4886325" y="1343025"/>
          <p14:tracePt t="30359" x="4860925" y="1274763"/>
          <p14:tracePt t="30368" x="4827588" y="1189038"/>
          <p14:tracePt t="30379" x="4784725" y="1087438"/>
          <p14:tracePt t="30389" x="4749800" y="985838"/>
          <p14:tracePt t="30399" x="4708525" y="892175"/>
          <p14:tracePt t="30413" x="4673600" y="815975"/>
          <p14:tracePt t="30419" x="4648200" y="755650"/>
          <p14:tracePt t="30430" x="4622800" y="704850"/>
          <p14:tracePt t="30439" x="4605338" y="654050"/>
          <p14:tracePt t="30451" x="4589463" y="620713"/>
          <p14:tracePt t="30463" x="4579938" y="603250"/>
          <p14:tracePt t="30470" x="4572000" y="595313"/>
          <p14:tracePt t="30480" x="4564063" y="585788"/>
          <p14:tracePt t="30490" x="4564063" y="577850"/>
          <p14:tracePt t="30530" x="4554538" y="577850"/>
          <p14:tracePt t="30541" x="4554538" y="595313"/>
          <p14:tracePt t="30551" x="4554538" y="628650"/>
          <p14:tracePt t="30562" x="4554538" y="671513"/>
          <p14:tracePt t="30571" x="4572000" y="739775"/>
          <p14:tracePt t="30581" x="4579938" y="841375"/>
          <p14:tracePt t="30592" x="4614863" y="935038"/>
          <p14:tracePt t="30601" x="4640263" y="993775"/>
          <p14:tracePt t="30612" x="4657725" y="1036638"/>
          <p14:tracePt t="30622" x="4673600" y="1079500"/>
          <p14:tracePt t="30632" x="4691063" y="1087438"/>
          <p14:tracePt t="30642" x="4708525" y="1104900"/>
          <p14:tracePt t="30651" x="4716463" y="1112838"/>
          <p14:tracePt t="30663" x="4741863" y="1112838"/>
          <p14:tracePt t="30672" x="4767263" y="1112838"/>
          <p14:tracePt t="30682" x="4775200" y="1112838"/>
          <p14:tracePt t="30695" x="4792663" y="1104900"/>
          <p14:tracePt t="30702" x="4810125" y="1062038"/>
          <p14:tracePt t="30713" x="4818063" y="985838"/>
          <p14:tracePt t="30722" x="4818063" y="874713"/>
          <p14:tracePt t="30732" x="4818063" y="773113"/>
          <p14:tracePt t="30745" x="4792663" y="671513"/>
          <p14:tracePt t="30753" x="4749800" y="585788"/>
          <p14:tracePt t="30763" x="4708525" y="519113"/>
          <p14:tracePt t="30774" x="4665663" y="484188"/>
          <p14:tracePt t="30783" x="4622800" y="450850"/>
          <p14:tracePt t="30796" x="4554538" y="433388"/>
          <p14:tracePt t="30803" x="4513263" y="425450"/>
          <p14:tracePt t="30814" x="4452938" y="425450"/>
          <p14:tracePt t="30823" x="4402138" y="441325"/>
          <p14:tracePt t="30833" x="4351338" y="476250"/>
          <p14:tracePt t="30846" x="4308475" y="534988"/>
          <p14:tracePt t="30854" x="4265613" y="628650"/>
          <p14:tracePt t="30864" x="4240213" y="739775"/>
          <p14:tracePt t="30874" x="4232275" y="866775"/>
          <p14:tracePt t="30883" x="4232275" y="985838"/>
          <p14:tracePt t="30896" x="4257675" y="1096963"/>
          <p14:tracePt t="30904" x="4308475" y="1206500"/>
          <p14:tracePt t="30914" x="4376738" y="1292225"/>
          <p14:tracePt t="30925" x="4419600" y="1343025"/>
          <p14:tracePt t="30934" x="4478338" y="1401763"/>
          <p14:tracePt t="30947" x="4546600" y="1444625"/>
          <p14:tracePt t="30955" x="4589463" y="1462088"/>
          <p14:tracePt t="30965" x="4640263" y="1470025"/>
          <p14:tracePt t="30978" x="4673600" y="1470025"/>
          <p14:tracePt t="30985" x="4699000" y="1470025"/>
          <p14:tracePt t="30995" x="4733925" y="1462088"/>
          <p14:tracePt t="31005" x="4749800" y="1452563"/>
          <p14:tracePt t="31015" x="4767263" y="1436688"/>
          <p14:tracePt t="31029" x="4784725" y="1385888"/>
          <p14:tracePt t="31035" x="4792663" y="1317625"/>
          <p14:tracePt t="31047" x="4792663" y="1189038"/>
          <p14:tracePt t="31056" x="4775200" y="1062038"/>
          <p14:tracePt t="31066" x="4741863" y="942975"/>
          <p14:tracePt t="31080" x="4699000" y="823913"/>
          <p14:tracePt t="31086" x="4640263" y="747713"/>
          <p14:tracePt t="31097" x="4597400" y="696913"/>
          <p14:tracePt t="31107" x="4546600" y="628650"/>
          <p14:tracePt t="31116" x="4486275" y="603250"/>
          <p14:tracePt t="31129" x="4410075" y="569913"/>
          <p14:tracePt t="31136" x="4333875" y="560388"/>
          <p14:tracePt t="31147" x="4291013" y="560388"/>
          <p14:tracePt t="31157" x="4249738" y="560388"/>
          <p14:tracePt t="31167" x="4224338" y="585788"/>
          <p14:tracePt t="31179" x="4189413" y="620713"/>
          <p14:tracePt t="31187" x="4164013" y="696913"/>
          <p14:tracePt t="31197" x="4164013" y="808038"/>
          <p14:tracePt t="31209" x="4164013" y="917575"/>
          <p14:tracePt t="31217" x="4189413" y="1054100"/>
          <p14:tracePt t="31228" x="4249738" y="1155700"/>
          <p14:tracePt t="31238" x="4300538" y="1249363"/>
          <p14:tracePt t="31247" x="4384675" y="1317625"/>
          <p14:tracePt t="31259" x="4460875" y="1385888"/>
          <p14:tracePt t="31268" x="4546600" y="1427163"/>
          <p14:tracePt t="31278" x="4657725" y="1462088"/>
          <p14:tracePt t="31289" x="4724400" y="1462088"/>
          <p14:tracePt t="31298" x="4810125" y="1462088"/>
          <p14:tracePt t="31311" x="4868863" y="1452563"/>
          <p14:tracePt t="31319" x="4911725" y="1419225"/>
          <p14:tracePt t="31328" x="4946650" y="1401763"/>
          <p14:tracePt t="31339" x="4962525" y="1376363"/>
          <p14:tracePt t="31349" x="4979988" y="1343025"/>
          <p14:tracePt t="31362" x="4979988" y="1292225"/>
          <p14:tracePt t="31369" x="4979988" y="1216025"/>
          <p14:tracePt t="31381" x="4954588" y="1130300"/>
          <p14:tracePt t="31390" x="4894263" y="1036638"/>
          <p14:tracePt t="31400" x="4827588" y="968375"/>
          <p14:tracePt t="31411" x="4733925" y="892175"/>
          <p14:tracePt t="31419" x="4630738" y="833438"/>
          <p14:tracePt t="31430" x="4513263" y="781050"/>
          <p14:tracePt t="31439" x="4427538" y="765175"/>
          <p14:tracePt t="31451" x="4341813" y="747713"/>
          <p14:tracePt t="31462" x="4291013" y="747713"/>
          <p14:tracePt t="31470" x="4265613" y="747713"/>
          <p14:tracePt t="31481" x="4249738" y="747713"/>
          <p14:tracePt t="31491" x="4232275" y="765175"/>
          <p14:tracePt t="31501" x="4232275" y="808038"/>
          <p14:tracePt t="31511" x="4232275" y="892175"/>
          <p14:tracePt t="31521" x="4249738" y="977900"/>
          <p14:tracePt t="31531" x="4291013" y="1087438"/>
          <p14:tracePt t="31541" x="4351338" y="1173163"/>
          <p14:tracePt t="31551" x="4402138" y="1241425"/>
          <p14:tracePt t="31562" x="4452938" y="1292225"/>
          <p14:tracePt t="31572" x="4503738" y="1333500"/>
          <p14:tracePt t="31581" x="4554538" y="1360488"/>
          <p14:tracePt t="31592" x="4605338" y="1376363"/>
          <p14:tracePt t="31602" x="4630738" y="1376363"/>
          <p14:tracePt t="31612" x="4665663" y="1376363"/>
          <p14:tracePt t="31622" x="4699000" y="1368425"/>
          <p14:tracePt t="31632" x="4733925" y="1317625"/>
          <p14:tracePt t="31645" x="4767263" y="1223963"/>
          <p14:tracePt t="31652" x="4775200" y="1112838"/>
          <p14:tracePt t="31663" x="4775200" y="1003300"/>
          <p14:tracePt t="31672" x="4749800" y="909638"/>
          <p14:tracePt t="31682" x="4716463" y="833438"/>
          <p14:tracePt t="31696" x="4691063" y="781050"/>
          <p14:tracePt t="31702" x="4648200" y="755650"/>
          <p14:tracePt t="31713" x="4605338" y="739775"/>
          <p14:tracePt t="31723" x="4554538" y="730250"/>
          <p14:tracePt t="31733" x="4529138" y="730250"/>
          <p14:tracePt t="31746" x="4503738" y="730250"/>
          <p14:tracePt t="31753" x="4486275" y="739775"/>
          <p14:tracePt t="31763" x="4452938" y="823913"/>
          <p14:tracePt t="31774" x="4445000" y="925513"/>
          <p14:tracePt t="31783" x="4445000" y="1036638"/>
          <p14:tracePt t="31794" x="4460875" y="1122363"/>
          <p14:tracePt t="31804" x="4478338" y="1181100"/>
          <p14:tracePt t="31813" x="4495800" y="1231900"/>
          <p14:tracePt t="31825" x="4513263" y="1257300"/>
          <p14:tracePt t="31833" x="4521200" y="1266825"/>
          <p14:tracePt t="31845" x="4538663" y="1266825"/>
          <p14:tracePt t="31864" x="4554538" y="1266825"/>
          <p14:tracePt t="31877" x="4564063" y="1266825"/>
          <p14:tracePt t="31885" x="4579938" y="1206500"/>
          <p14:tracePt t="31896" x="4579938" y="1122363"/>
          <p14:tracePt t="31905" x="4579938" y="1036638"/>
          <p14:tracePt t="31915" x="4579938" y="977900"/>
          <p14:tracePt t="31927" x="4579938" y="935038"/>
          <p14:tracePt t="31936" x="4579938" y="925513"/>
          <p14:tracePt t="31946" x="4579938" y="909638"/>
          <p14:tracePt t="31961" x="4579938" y="900113"/>
          <p14:tracePt t="31965" x="4572000" y="900113"/>
          <p14:tracePt t="31985" x="4564063" y="900113"/>
          <p14:tracePt t="31996" x="4554538" y="917575"/>
          <p14:tracePt t="32006" x="4546600" y="960438"/>
          <p14:tracePt t="32016" x="4546600" y="1019175"/>
          <p14:tracePt t="32027" x="4546600" y="1062038"/>
          <p14:tracePt t="32036" x="4546600" y="1087438"/>
          <p14:tracePt t="32046" x="4546600" y="1104900"/>
          <p14:tracePt t="32057" x="4546600" y="1122363"/>
          <p14:tracePt t="32066" x="4554538" y="1130300"/>
          <p14:tracePt t="32077" x="4572000" y="1130300"/>
          <p14:tracePt t="32087" x="4579938" y="1130300"/>
          <p14:tracePt t="32096" x="4605338" y="1122363"/>
          <p14:tracePt t="32108" x="4622800" y="1104900"/>
          <p14:tracePt t="32116" x="4648200" y="1036638"/>
          <p14:tracePt t="32127" x="4683125" y="960438"/>
          <p14:tracePt t="32137" x="4691063" y="874713"/>
          <p14:tracePt t="32147" x="4691063" y="798513"/>
          <p14:tracePt t="32158" x="4691063" y="755650"/>
          <p14:tracePt t="32167" x="4691063" y="722313"/>
          <p14:tracePt t="32178" x="4691063" y="704850"/>
          <p14:tracePt t="32188" x="4691063" y="696913"/>
          <p14:tracePt t="32197" x="4665663" y="688975"/>
          <p14:tracePt t="32211" x="4648200" y="688975"/>
          <p14:tracePt t="32217" x="4614863" y="688975"/>
          <p14:tracePt t="32229" x="4589463" y="696913"/>
          <p14:tracePt t="32238" x="4564063" y="730250"/>
          <p14:tracePt t="32248" x="4529138" y="790575"/>
          <p14:tracePt t="32261" x="4513263" y="866775"/>
          <p14:tracePt t="32268" x="4486275" y="925513"/>
          <p14:tracePt t="32280" x="4486275" y="968375"/>
          <p14:tracePt t="32288" x="4486275" y="1019175"/>
          <p14:tracePt t="32298" x="4486275" y="1036638"/>
          <p14:tracePt t="32311" x="4486275" y="1054100"/>
          <p14:tracePt t="32318" x="4503738" y="1062038"/>
          <p14:tracePt t="32329" x="4521200" y="1079500"/>
          <p14:tracePt t="32340" x="4546600" y="1079500"/>
          <p14:tracePt t="32349" x="4579938" y="1079500"/>
          <p14:tracePt t="32361" x="4614863" y="1079500"/>
          <p14:tracePt t="32369" x="4640263" y="1069975"/>
          <p14:tracePt t="32379" x="4665663" y="1044575"/>
          <p14:tracePt t="32390" x="4683125" y="1019175"/>
          <p14:tracePt t="32399" x="4699000" y="977900"/>
          <p14:tracePt t="32411" x="4708525" y="942975"/>
          <p14:tracePt t="32420" x="4708525" y="909638"/>
          <p14:tracePt t="32431" x="4708525" y="892175"/>
          <p14:tracePt t="32441" x="4708525" y="874713"/>
          <p14:tracePt t="32451" x="4699000" y="858838"/>
          <p14:tracePt t="32461" x="4683125" y="849313"/>
          <p14:tracePt t="32471" x="4657725" y="849313"/>
          <p14:tracePt t="32480" x="4648200" y="849313"/>
          <p14:tracePt t="32494" x="4622800" y="849313"/>
          <p14:tracePt t="32501" x="4605338" y="858838"/>
          <p14:tracePt t="32512" x="4597400" y="884238"/>
          <p14:tracePt t="32521" x="4579938" y="925513"/>
          <p14:tracePt t="32531" x="4579938" y="960438"/>
          <p14:tracePt t="32545" x="4579938" y="977900"/>
          <p14:tracePt t="32551" x="4579938" y="1011238"/>
          <p14:tracePt t="32561" x="4579938" y="1028700"/>
          <p14:tracePt t="32572" x="4589463" y="1044575"/>
          <p14:tracePt t="32582" x="4614863" y="1054100"/>
          <p14:tracePt t="32594" x="4630738" y="1054100"/>
          <p14:tracePt t="32602" x="4640263" y="1062038"/>
          <p14:tracePt t="32613" x="4648200" y="1062038"/>
          <p14:tracePt t="32622" x="4665663" y="1062038"/>
          <p14:tracePt t="32652" x="4665663" y="1036638"/>
          <p14:tracePt t="32662" x="4665663" y="1003300"/>
          <p14:tracePt t="32673" x="4665663" y="985838"/>
          <p14:tracePt t="32683" x="4657725" y="960438"/>
          <p14:tracePt t="32694" x="4648200" y="942975"/>
          <p14:tracePt t="32702" x="4622800" y="935038"/>
          <p14:tracePt t="32713" x="4589463" y="925513"/>
          <p14:tracePt t="32724" x="4564063" y="925513"/>
          <p14:tracePt t="32733" x="4554538" y="925513"/>
          <p14:tracePt t="32743" x="4546600" y="935038"/>
          <p14:tracePt t="32753" x="4529138" y="960438"/>
          <p14:tracePt t="32763" x="4529138" y="977900"/>
          <p14:tracePt t="32776" x="4529138" y="1011238"/>
          <p14:tracePt t="32783" x="4529138" y="1044575"/>
          <p14:tracePt t="32794" x="4538663" y="1069975"/>
          <p14:tracePt t="32805" x="4554538" y="1087438"/>
          <p14:tracePt t="32815" x="4572000" y="1104900"/>
          <p14:tracePt t="32827" x="4579938" y="1112838"/>
          <p14:tracePt t="32834" x="4597400" y="1122363"/>
          <p14:tracePt t="32845" x="4622800" y="1122363"/>
          <p14:tracePt t="32854" x="4630738" y="1122363"/>
          <p14:tracePt t="32864" x="4640263" y="1122363"/>
          <p14:tracePt t="32877" x="4657725" y="1112838"/>
          <p14:tracePt t="32885" x="4665663" y="1087438"/>
          <p14:tracePt t="32896" x="4665663" y="1054100"/>
          <p14:tracePt t="32906" x="4665663" y="1011238"/>
          <p14:tracePt t="32915" x="4665663" y="977900"/>
          <p14:tracePt t="32927" x="4665663" y="942975"/>
          <p14:tracePt t="32936" x="4648200" y="925513"/>
          <p14:tracePt t="32945" x="4630738" y="917575"/>
          <p14:tracePt t="32956" x="4614863" y="900113"/>
          <p14:tracePt t="32966" x="4597400" y="900113"/>
          <p14:tracePt t="32976" x="4579938" y="900113"/>
          <p14:tracePt t="32986" x="4564063" y="900113"/>
          <p14:tracePt t="33006" x="4546600" y="900113"/>
          <p14:tracePt t="33016" x="4538663" y="900113"/>
          <p14:tracePt t="33066" x="4529138" y="900113"/>
          <p14:tracePt t="33087" x="4529138" y="909638"/>
          <p14:tracePt t="34107" x="4538663" y="909638"/>
          <p14:tracePt t="34128" x="4546600" y="909638"/>
          <p14:tracePt t="34149" x="4554538" y="909638"/>
          <p14:tracePt t="34219" x="4564063" y="909638"/>
          <p14:tracePt t="34805" x="4564063" y="917575"/>
          <p14:tracePt t="34814" x="4564063" y="925513"/>
          <p14:tracePt t="34826" x="4564063" y="942975"/>
          <p14:tracePt t="34835" x="4564063" y="952500"/>
          <p14:tracePt t="34845" x="4564063" y="968375"/>
          <p14:tracePt t="34857" x="4564063" y="993775"/>
          <p14:tracePt t="34865" x="4564063" y="1003300"/>
          <p14:tracePt t="34876" x="4564063" y="1019175"/>
          <p14:tracePt t="34885" x="4572000" y="1036638"/>
          <p14:tracePt t="34907" x="4572000" y="1044575"/>
          <p14:tracePt t="34927" x="4572000" y="1054100"/>
          <p14:tracePt t="35340" x="4564063" y="1062038"/>
          <p14:tracePt t="35350" x="4546600" y="1062038"/>
          <p14:tracePt t="35360" x="4521200" y="1062038"/>
          <p14:tracePt t="35371" x="4495800" y="1069975"/>
          <p14:tracePt t="35380" x="4478338" y="1079500"/>
          <p14:tracePt t="35390" x="4445000" y="1087438"/>
          <p14:tracePt t="35401" x="4419600" y="1087438"/>
          <p14:tracePt t="35411" x="4384675" y="1087438"/>
          <p14:tracePt t="35425" x="4359275" y="1087438"/>
          <p14:tracePt t="35431" x="4316413" y="1087438"/>
          <p14:tracePt t="35442" x="4283075" y="1087438"/>
          <p14:tracePt t="35451" x="4249738" y="1087438"/>
          <p14:tracePt t="35461" x="4232275" y="1087438"/>
          <p14:tracePt t="35474" x="4206875" y="1079500"/>
          <p14:tracePt t="35481" x="4197350" y="1079500"/>
          <p14:tracePt t="35492" x="4189413" y="1062038"/>
          <p14:tracePt t="35503" x="4189413" y="1054100"/>
          <p14:tracePt t="35512" x="4181475" y="1054100"/>
          <p14:tracePt t="35532" x="4171950" y="1044575"/>
          <p14:tracePt t="35542" x="4171950" y="1036638"/>
          <p14:tracePt t="35592" x="4181475" y="1036638"/>
          <p14:tracePt t="35603" x="4214813" y="1028700"/>
          <p14:tracePt t="35612" x="4265613" y="1028700"/>
          <p14:tracePt t="35623" x="4341813" y="1028700"/>
          <p14:tracePt t="35633" x="4445000" y="1036638"/>
          <p14:tracePt t="35644" x="4529138" y="1062038"/>
          <p14:tracePt t="35653" x="4630738" y="1096963"/>
          <p14:tracePt t="35663" x="4724400" y="1138238"/>
          <p14:tracePt t="35674" x="4784725" y="1173163"/>
          <p14:tracePt t="35683" x="4818063" y="1198563"/>
          <p14:tracePt t="35693" x="4860925" y="1216025"/>
          <p14:tracePt t="35704" x="4868863" y="1231900"/>
          <p14:tracePt t="35713" x="4886325" y="1249363"/>
          <p14:tracePt t="35734" x="4894263" y="1249363"/>
          <p14:tracePt t="35744" x="4903788" y="1257300"/>
          <p14:tracePt t="35775" x="4903788" y="1266825"/>
          <p14:tracePt t="35896" x="4894263" y="1266825"/>
          <p14:tracePt t="35906" x="4886325" y="1266825"/>
          <p14:tracePt t="35926" x="4878388" y="1266825"/>
          <p14:tracePt t="35936" x="4868863" y="1257300"/>
          <p14:tracePt t="35948" x="4860925" y="1257300"/>
          <p14:tracePt t="35957" x="4843463" y="1249363"/>
          <p14:tracePt t="35966" x="4827588" y="1241425"/>
          <p14:tracePt t="35978" x="4792663" y="1223963"/>
          <p14:tracePt t="35988" x="4759325" y="1216025"/>
          <p14:tracePt t="35997" x="4733925" y="1206500"/>
          <p14:tracePt t="36007" x="4708525" y="1198563"/>
          <p14:tracePt t="36017" x="4683125" y="1189038"/>
          <p14:tracePt t="36027" x="4648200" y="1181100"/>
          <p14:tracePt t="36040" x="4640263" y="1173163"/>
          <p14:tracePt t="36048" x="4614863" y="1173163"/>
          <p14:tracePt t="36058" x="4589463" y="1173163"/>
          <p14:tracePt t="36067" x="4579938" y="1173163"/>
          <p14:tracePt t="36077" x="4554538" y="1173163"/>
          <p14:tracePt t="36090" x="4538663" y="1173163"/>
          <p14:tracePt t="36098" x="4529138" y="1173163"/>
          <p14:tracePt t="36108" x="4513263" y="1181100"/>
          <p14:tracePt t="36118" x="4503738" y="1189038"/>
          <p14:tracePt t="36512" x="4495800" y="1189038"/>
          <p14:tracePt t="36563" x="4486275" y="1189038"/>
          <p14:tracePt t="36573" x="4478338" y="1189038"/>
          <p14:tracePt t="36583" x="4452938" y="1189038"/>
          <p14:tracePt t="36593" x="4427538" y="1189038"/>
          <p14:tracePt t="36605" x="4419600" y="1189038"/>
          <p14:tracePt t="36613" x="4394200" y="1189038"/>
          <p14:tracePt t="36625" x="4368800" y="1189038"/>
          <p14:tracePt t="36634" x="4351338" y="1189038"/>
          <p14:tracePt t="36643" x="4333875" y="1189038"/>
          <p14:tracePt t="36656" x="4308475" y="1189038"/>
          <p14:tracePt t="36663" x="4300538" y="1189038"/>
          <p14:tracePt t="36675" x="4283075" y="1189038"/>
          <p14:tracePt t="36684" x="4275138" y="1189038"/>
          <p14:tracePt t="36693" x="4257675" y="1189038"/>
          <p14:tracePt t="36706" x="4249738" y="1189038"/>
          <p14:tracePt t="36714" x="4240213" y="1189038"/>
          <p14:tracePt t="36724" x="4240213" y="1181100"/>
          <p14:tracePt t="36815" x="4275138" y="1189038"/>
          <p14:tracePt t="36825" x="4351338" y="1223963"/>
          <p14:tracePt t="36836" x="4452938" y="1274763"/>
          <p14:tracePt t="36845" x="4564063" y="1317625"/>
          <p14:tracePt t="36856" x="4648200" y="1360488"/>
          <p14:tracePt t="36866" x="4716463" y="1393825"/>
          <p14:tracePt t="36877" x="4759325" y="1411288"/>
          <p14:tracePt t="36887" x="4792663" y="1427163"/>
          <p14:tracePt t="36896" x="4810125" y="1436688"/>
          <p14:tracePt t="36906" x="4818063" y="1444625"/>
          <p14:tracePt t="36926" x="4818063" y="1452563"/>
          <p14:tracePt t="36966" x="4818063" y="1462088"/>
          <p14:tracePt t="36977" x="4802188" y="1477963"/>
          <p14:tracePt t="36988" x="4775200" y="1487488"/>
          <p14:tracePt t="36997" x="4741863" y="1530350"/>
          <p14:tracePt t="37008" x="4708525" y="1563688"/>
          <p14:tracePt t="37017" x="4648200" y="1631950"/>
          <p14:tracePt t="37027" x="4579938" y="1725613"/>
          <p14:tracePt t="37039" x="4513263" y="1827213"/>
          <p14:tracePt t="37048" x="4445000" y="1946275"/>
          <p14:tracePt t="37059" x="4384675" y="2039938"/>
          <p14:tracePt t="37069" x="4351338" y="2141538"/>
          <p14:tracePt t="37078" x="4325938" y="2217738"/>
          <p14:tracePt t="37090" x="4316413" y="2278063"/>
          <p14:tracePt t="37098" x="4316413" y="2293938"/>
          <p14:tracePt t="37108" x="4316413" y="2319338"/>
          <p14:tracePt t="37118" x="4333875" y="2328863"/>
          <p14:tracePt t="37128" x="4368800" y="2336800"/>
          <p14:tracePt t="37140" x="4435475" y="2336800"/>
          <p14:tracePt t="37148" x="4513263" y="2336800"/>
          <p14:tracePt t="37159" x="4579938" y="2319338"/>
          <p14:tracePt t="37169" x="4657725" y="2293938"/>
          <p14:tracePt t="37178" x="4708525" y="2278063"/>
          <p14:tracePt t="37189" x="4741863" y="2260600"/>
          <p14:tracePt t="37200" x="4767263" y="2252663"/>
          <p14:tracePt t="37211" x="4775200" y="2252663"/>
          <p14:tracePt t="37223" x="4784725" y="2243138"/>
          <p14:tracePt t="37230" x="4784725" y="2235200"/>
          <p14:tracePt t="37241" x="4792663" y="2227263"/>
          <p14:tracePt t="37250" x="4792663" y="2209800"/>
          <p14:tracePt t="37260" x="4792663" y="2192338"/>
          <p14:tracePt t="37274" x="4784725" y="2174875"/>
          <p14:tracePt t="37279" x="4759325" y="2149475"/>
          <p14:tracePt t="37291" x="4691063" y="2108200"/>
          <p14:tracePt t="37301" x="4622800" y="2073275"/>
          <p14:tracePt t="37310" x="4546600" y="2047875"/>
          <p14:tracePt t="37322" x="4495800" y="2039938"/>
          <p14:tracePt t="37330" x="4452938" y="2039938"/>
          <p14:tracePt t="37341" x="4435475" y="2039938"/>
          <p14:tracePt t="37351" x="4419600" y="2039938"/>
          <p14:tracePt t="37361" x="4410075" y="2039938"/>
          <p14:tracePt t="37373" x="4402138" y="2039938"/>
          <p14:tracePt t="37412" x="4402138" y="2065338"/>
          <p14:tracePt t="37422" x="4427538" y="2116138"/>
          <p14:tracePt t="37431" x="4495800" y="2192338"/>
          <p14:tracePt t="37442" x="4605338" y="2319338"/>
          <p14:tracePt t="37452" x="4792663" y="2489200"/>
          <p14:tracePt t="37463" x="5030788" y="2660650"/>
          <p14:tracePt t="37471" x="5226050" y="2778125"/>
          <p14:tracePt t="37480" x="5446713" y="2871788"/>
          <p14:tracePt t="37491" x="5583238" y="2897188"/>
          <p14:tracePt t="37501" x="5684838" y="2906713"/>
          <p14:tracePt t="37511" x="5761038" y="2906713"/>
          <p14:tracePt t="37522" x="5803900" y="2897188"/>
          <p14:tracePt t="37531" x="5829300" y="2881313"/>
          <p14:tracePt t="37541" x="5854700" y="2846388"/>
          <p14:tracePt t="37554" x="5872163" y="2787650"/>
          <p14:tracePt t="37562" x="5872163" y="2711450"/>
          <p14:tracePt t="37574" x="5872163" y="2625725"/>
          <p14:tracePt t="37583" x="5854700" y="2549525"/>
          <p14:tracePt t="37593" x="5821363" y="2481263"/>
          <p14:tracePt t="37605" x="5778500" y="2430463"/>
          <p14:tracePt t="37614" x="5710238" y="2362200"/>
          <p14:tracePt t="37624" x="5608638" y="2303463"/>
          <p14:tracePt t="37633" x="5514975" y="2243138"/>
          <p14:tracePt t="37643" x="5413375" y="2209800"/>
          <p14:tracePt t="37656" x="5327650" y="2200275"/>
          <p14:tracePt t="37664" x="5243513" y="2192338"/>
          <p14:tracePt t="37675" x="5183188" y="2192338"/>
          <p14:tracePt t="37685" x="5124450" y="2200275"/>
          <p14:tracePt t="37694" x="5064125" y="2217738"/>
          <p14:tracePt t="37705" x="5022850" y="2235200"/>
          <p14:tracePt t="37714" x="4997450" y="2260600"/>
          <p14:tracePt t="37725" x="4997450" y="2286000"/>
          <p14:tracePt t="37736" x="4979988" y="2311400"/>
          <p14:tracePt t="37744" x="4962525" y="2354263"/>
          <p14:tracePt t="37755" x="4962525" y="2413000"/>
          <p14:tracePt t="37765" x="4962525" y="2481263"/>
          <p14:tracePt t="37775" x="4972050" y="2557463"/>
          <p14:tracePt t="37788" x="5005388" y="2625725"/>
          <p14:tracePt t="37795" x="5048250" y="2686050"/>
          <p14:tracePt t="37807" x="5073650" y="2719388"/>
          <p14:tracePt t="37815" x="5106988" y="2752725"/>
          <p14:tracePt t="37825" x="5149850" y="2770188"/>
          <p14:tracePt t="37838" x="5183188" y="2787650"/>
          <p14:tracePt t="37845" x="5208588" y="2787650"/>
          <p14:tracePt t="37857" x="5235575" y="2787650"/>
          <p14:tracePt t="37866" x="5260975" y="2787650"/>
          <p14:tracePt t="37876" x="5276850" y="2770188"/>
          <p14:tracePt t="37889" x="5294313" y="2736850"/>
          <p14:tracePt t="37897" x="5311775" y="2676525"/>
          <p14:tracePt t="37907" x="5319713" y="2600325"/>
          <p14:tracePt t="37917" x="5319713" y="2532063"/>
          <p14:tracePt t="37926" x="5319713" y="2455863"/>
          <p14:tracePt t="37940" x="5311775" y="2413000"/>
          <p14:tracePt t="37947" x="5294313" y="2379663"/>
          <p14:tracePt t="37957" x="5276850" y="2354263"/>
          <p14:tracePt t="37967" x="5251450" y="2328863"/>
          <p14:tracePt t="37977" x="5218113" y="2311400"/>
          <p14:tracePt t="37988" x="5183188" y="2293938"/>
          <p14:tracePt t="37997" x="5141913" y="2293938"/>
          <p14:tracePt t="38007" x="5106988" y="2293938"/>
          <p14:tracePt t="38018" x="5073650" y="2303463"/>
          <p14:tracePt t="38028" x="5048250" y="2319338"/>
          <p14:tracePt t="38039" x="5022850" y="2362200"/>
          <p14:tracePt t="38048" x="5005388" y="2422525"/>
          <p14:tracePt t="38057" x="5005388" y="2506663"/>
          <p14:tracePt t="38069" x="5005388" y="2566988"/>
          <p14:tracePt t="38078" x="5005388" y="2625725"/>
          <p14:tracePt t="38089" x="5013325" y="2660650"/>
          <p14:tracePt t="38098" x="5030788" y="2693988"/>
          <p14:tracePt t="38108" x="5056188" y="2711450"/>
          <p14:tracePt t="38122" x="5091113" y="2736850"/>
          <p14:tracePt t="38128" x="5116513" y="2744788"/>
          <p14:tracePt t="38139" x="5149850" y="2752725"/>
          <p14:tracePt t="38150" x="5183188" y="2752725"/>
          <p14:tracePt t="38160" x="5218113" y="2752725"/>
          <p14:tracePt t="38172" x="5243513" y="2752725"/>
          <p14:tracePt t="38179" x="5260975" y="2752725"/>
          <p14:tracePt t="38189" x="5276850" y="2752725"/>
          <p14:tracePt t="38199" x="5294313" y="2736850"/>
          <p14:tracePt t="38209" x="5311775" y="2719388"/>
          <p14:tracePt t="38221" x="5311775" y="2686050"/>
          <p14:tracePt t="38230" x="5327650" y="2608263"/>
          <p14:tracePt t="38241" x="5327650" y="2541588"/>
          <p14:tracePt t="38252" x="5302250" y="2447925"/>
          <p14:tracePt t="38261" x="5268913" y="2371725"/>
          <p14:tracePt t="38272" x="5226050" y="2293938"/>
          <p14:tracePt t="38280" x="5183188" y="2243138"/>
          <p14:tracePt t="38291" x="5141913" y="2209800"/>
          <p14:tracePt t="38301" x="5091113" y="2159000"/>
          <p14:tracePt t="38310" x="5038725" y="2124075"/>
          <p14:tracePt t="38321" x="5005388" y="2108200"/>
          <p14:tracePt t="38331" x="4987925" y="2090738"/>
          <p14:tracePt t="38340" x="4972050" y="2090738"/>
          <p14:tracePt t="38352" x="4962525" y="2090738"/>
          <p14:tracePt t="38372" x="4954588" y="2090738"/>
          <p14:tracePt t="38381" x="4954588" y="2098675"/>
          <p14:tracePt t="38390" x="4946650" y="2141538"/>
          <p14:tracePt t="38401" x="4946650" y="2227263"/>
          <p14:tracePt t="38411" x="4946650" y="2311400"/>
          <p14:tracePt t="38421" x="4954588" y="2422525"/>
          <p14:tracePt t="38431" x="4972050" y="2516188"/>
          <p14:tracePt t="38441" x="4987925" y="2600325"/>
          <p14:tracePt t="38453" x="5013325" y="2651125"/>
          <p14:tracePt t="38461" x="5030788" y="2686050"/>
          <p14:tracePt t="38471" x="5048250" y="2711450"/>
          <p14:tracePt t="38483" x="5048250" y="2719388"/>
          <p14:tracePt t="38492" x="5064125" y="2736850"/>
          <p14:tracePt t="38504" x="5081588" y="2744788"/>
          <p14:tracePt t="38513" x="5091113" y="2752725"/>
          <p14:tracePt t="38523" x="5106988" y="2752725"/>
          <p14:tracePt t="38533" x="5124450" y="2752725"/>
          <p14:tracePt t="38543" x="5132388" y="2752725"/>
          <p14:tracePt t="38555" x="5157788" y="2752725"/>
          <p14:tracePt t="38564" x="5167313" y="2752725"/>
          <p14:tracePt t="38573" x="5175250" y="2752725"/>
          <p14:tracePt t="38585" x="5183188" y="2727325"/>
          <p14:tracePt t="38593" x="5200650" y="2686050"/>
          <p14:tracePt t="38604" x="5200650" y="2625725"/>
          <p14:tracePt t="38613" x="5200650" y="2541588"/>
          <p14:tracePt t="38623" x="5192713" y="2455863"/>
          <p14:tracePt t="38634" x="5141913" y="2379663"/>
          <p14:tracePt t="38643" x="5116513" y="2303463"/>
          <p14:tracePt t="38654" x="5073650" y="2260600"/>
          <p14:tracePt t="38664" x="5038725" y="2235200"/>
          <p14:tracePt t="38674" x="4997450" y="2209800"/>
          <p14:tracePt t="38687" x="4954588" y="2184400"/>
          <p14:tracePt t="38694" x="4929188" y="2184400"/>
          <p14:tracePt t="38704" x="4903788" y="2184400"/>
          <p14:tracePt t="38714" x="4894263" y="2184400"/>
          <p14:tracePt t="38724" x="4878388" y="2184400"/>
          <p14:tracePt t="38738" x="4868863" y="2184400"/>
          <p14:tracePt t="38745" x="4868863" y="2192338"/>
          <p14:tracePt t="38756" x="4860925" y="2227263"/>
          <p14:tracePt t="38767" x="4860925" y="2278063"/>
          <p14:tracePt t="38775" x="4860925" y="2336800"/>
          <p14:tracePt t="38788" x="4860925" y="2397125"/>
          <p14:tracePt t="38796" x="4860925" y="2455863"/>
          <p14:tracePt t="38806" x="4868863" y="2489200"/>
          <p14:tracePt t="38817" x="4886325" y="2516188"/>
          <p14:tracePt t="38826" x="4894263" y="2524125"/>
          <p14:tracePt t="38837" x="4903788" y="2532063"/>
          <p14:tracePt t="38846" x="4919663" y="2541588"/>
          <p14:tracePt t="38857" x="4929188" y="2541588"/>
          <p14:tracePt t="38867" x="4937125" y="2541588"/>
          <p14:tracePt t="38876" x="4954588" y="2541588"/>
          <p14:tracePt t="38889" x="4962525" y="2541588"/>
          <p14:tracePt t="38896" x="4972050" y="2541588"/>
          <p14:tracePt t="38906" x="4979988" y="2541588"/>
          <p14:tracePt t="38927" x="4987925" y="2532063"/>
          <p14:tracePt t="38955" x="4987925" y="2524125"/>
          <p14:tracePt t="38987" x="4987925" y="2516188"/>
          <p14:tracePt t="38997" x="4987925" y="2506663"/>
          <p14:tracePt t="39007" x="4987925" y="2498725"/>
          <p14:tracePt t="39019" x="4979988" y="2498725"/>
          <p14:tracePt t="39027" x="4962525" y="2489200"/>
          <p14:tracePt t="39040" x="4946650" y="2473325"/>
          <p14:tracePt t="39048" x="4929188" y="2463800"/>
          <p14:tracePt t="39058" x="4894263" y="2447925"/>
          <p14:tracePt t="39070" x="4868863" y="2438400"/>
          <p14:tracePt t="39078" x="4835525" y="2422525"/>
          <p14:tracePt t="39089" x="4810125" y="2413000"/>
          <p14:tracePt t="39100" x="4792663" y="2405063"/>
          <p14:tracePt t="39108" x="4775200" y="2397125"/>
          <p14:tracePt t="39120" x="4759325" y="2397125"/>
          <p14:tracePt t="39129" x="4749800" y="2397125"/>
          <p14:tracePt t="39159" x="4741863" y="2397125"/>
          <p14:tracePt t="39715" x="4724400" y="2387600"/>
          <p14:tracePt t="39725" x="4708525" y="2371725"/>
          <p14:tracePt t="39736" x="4665663" y="2344738"/>
          <p14:tracePt t="39745" x="4630738" y="2328863"/>
          <p14:tracePt t="39756" x="4597400" y="2303463"/>
          <p14:tracePt t="39766" x="4546600" y="2278063"/>
          <p14:tracePt t="39776" x="4513263" y="2252663"/>
          <p14:tracePt t="39787" x="4478338" y="2235200"/>
          <p14:tracePt t="39796" x="4452938" y="2217738"/>
          <p14:tracePt t="39806" x="4435475" y="2209800"/>
          <p14:tracePt t="39817" x="4427538" y="2209800"/>
          <p14:tracePt t="39827" x="4410075" y="2209800"/>
          <p14:tracePt t="39836" x="4402138" y="2209800"/>
          <p14:tracePt t="39876" x="4402138" y="2217738"/>
          <p14:tracePt t="39887" x="4402138" y="2227263"/>
          <p14:tracePt t="39897" x="4410075" y="2260600"/>
          <p14:tracePt t="39907" x="4460875" y="2303463"/>
          <p14:tracePt t="39920" x="4513263" y="2344738"/>
          <p14:tracePt t="39927" x="4579938" y="2379663"/>
          <p14:tracePt t="39938" x="4640263" y="2397125"/>
          <p14:tracePt t="39955" x="4683125" y="2405063"/>
          <p14:tracePt t="39958" x="4716463" y="2405063"/>
          <p14:tracePt t="39971" x="4741863" y="2405063"/>
          <p14:tracePt t="39977" x="4759325" y="2387600"/>
          <p14:tracePt t="39988" x="4767263" y="2328863"/>
          <p14:tracePt t="39998" x="4767263" y="2227263"/>
          <p14:tracePt t="40008" x="4724400" y="2098675"/>
          <p14:tracePt t="40020" x="4665663" y="1963738"/>
          <p14:tracePt t="40028" x="4572000" y="1852613"/>
          <p14:tracePt t="40038" x="4495800" y="1776413"/>
          <p14:tracePt t="40048" x="4384675" y="1690688"/>
          <p14:tracePt t="40058" x="4283075" y="1649413"/>
          <p14:tracePt t="40070" x="4206875" y="1614488"/>
          <p14:tracePt t="40079" x="4164013" y="1614488"/>
          <p14:tracePt t="40089" x="4130675" y="1614488"/>
          <p14:tracePt t="40100" x="4113213" y="1614488"/>
          <p14:tracePt t="40109" x="4095750" y="1614488"/>
          <p14:tracePt t="40129" x="4079875" y="1622425"/>
          <p14:tracePt t="40139" x="4079875" y="1639888"/>
          <p14:tracePt t="40153" x="4070350" y="1674813"/>
          <p14:tracePt t="40159" x="4070350" y="1708150"/>
          <p14:tracePt t="40171" x="4070350" y="1725613"/>
          <p14:tracePt t="40180" x="4070350" y="1758950"/>
          <p14:tracePt t="40190" x="4070350" y="1793875"/>
          <p14:tracePt t="40203" x="4070350" y="1835150"/>
          <p14:tracePt t="40210" x="4070350" y="1860550"/>
          <p14:tracePt t="40221" x="4070350" y="1911350"/>
          <p14:tracePt t="40232" x="4095750" y="1954213"/>
          <p14:tracePt t="40240" x="4105275" y="1979613"/>
          <p14:tracePt t="40253" x="4121150" y="2014538"/>
          <p14:tracePt t="40261" x="4130675" y="2030413"/>
          <p14:tracePt t="40271" x="4146550" y="2055813"/>
          <p14:tracePt t="40282" x="4171950" y="2073275"/>
          <p14:tracePt t="40291" x="4189413" y="2090738"/>
          <p14:tracePt t="40304" x="4214813" y="2108200"/>
          <p14:tracePt t="40311" x="4232275" y="2124075"/>
          <p14:tracePt t="40322" x="4249738" y="2133600"/>
          <p14:tracePt t="40332" x="4275138" y="2133600"/>
          <p14:tracePt t="40341" x="4283075" y="2133600"/>
          <p14:tracePt t="40353" x="4300538" y="2133600"/>
          <p14:tracePt t="40361" x="4316413" y="2133600"/>
          <p14:tracePt t="40382" x="4325938" y="2133600"/>
          <p14:tracePt t="40392" x="4333875" y="2124075"/>
          <p14:tracePt t="40403" x="4333875" y="2116138"/>
          <p14:tracePt t="40412" x="4341813" y="2108200"/>
          <p14:tracePt t="40422" x="4341813" y="2098675"/>
          <p14:tracePt t="40433" x="4341813" y="2090738"/>
          <p14:tracePt t="40442" x="4341813" y="2065338"/>
          <p14:tracePt t="40454" x="4341813" y="2047875"/>
          <p14:tracePt t="40463" x="4341813" y="2022475"/>
          <p14:tracePt t="40473" x="4341813" y="2005013"/>
          <p14:tracePt t="40485" x="4341813" y="1997075"/>
          <p14:tracePt t="40494" x="4325938" y="1989138"/>
          <p14:tracePt t="40504" x="4316413" y="1979613"/>
          <p14:tracePt t="40514" x="4308475" y="1963738"/>
          <p14:tracePt t="40523" x="4291013" y="1963738"/>
          <p14:tracePt t="40535" x="4275138" y="1954213"/>
          <p14:tracePt t="40544" x="4257675" y="1954213"/>
          <p14:tracePt t="40554" x="4240213" y="1946275"/>
          <p14:tracePt t="40565" x="4224338" y="1946275"/>
          <p14:tracePt t="40587" x="4214813" y="1946275"/>
          <p14:tracePt t="40594" x="4206875" y="1946275"/>
          <p14:tracePt t="40654" x="4214813" y="1954213"/>
          <p14:tracePt t="40665" x="4240213" y="1979613"/>
          <p14:tracePt t="40675" x="4283075" y="1997075"/>
          <p14:tracePt t="40684" x="4333875" y="2022475"/>
          <p14:tracePt t="40695" x="4376738" y="2022475"/>
          <p14:tracePt t="40705" x="4410075" y="2022475"/>
          <p14:tracePt t="40716" x="4427538" y="2022475"/>
          <p14:tracePt t="40726" x="4445000" y="2022475"/>
          <p14:tracePt t="40736" x="4452938" y="2022475"/>
          <p14:tracePt t="40746" x="4460875" y="2022475"/>
          <p14:tracePt t="40806" x="4452938" y="2022475"/>
          <p14:tracePt t="40817" x="4435475" y="2022475"/>
          <p14:tracePt t="40827" x="4419600" y="2014538"/>
          <p14:tracePt t="40836" x="4402138" y="2014538"/>
          <p14:tracePt t="40848" x="4384675" y="2014538"/>
          <p14:tracePt t="40857" x="4376738" y="2014538"/>
          <p14:tracePt t="40869" x="4359275" y="2014538"/>
          <p14:tracePt t="40887" x="4351338" y="2014538"/>
          <p14:tracePt t="41715" x="4351338" y="1997075"/>
          <p14:tracePt t="41726" x="4351338" y="1979613"/>
          <p14:tracePt t="41736" x="4351338" y="1928813"/>
          <p14:tracePt t="41746" x="4359275" y="1870075"/>
          <p14:tracePt t="41757" x="4376738" y="1801813"/>
          <p14:tracePt t="41767" x="4402138" y="1708150"/>
          <p14:tracePt t="41777" x="4419600" y="1649413"/>
          <p14:tracePt t="41787" x="4435475" y="1589088"/>
          <p14:tracePt t="41796" x="4445000" y="1563688"/>
          <p14:tracePt t="41807" x="4445000" y="1546225"/>
          <p14:tracePt t="41818" x="4445000" y="1530350"/>
          <p14:tracePt t="41827" x="4452938" y="1512888"/>
          <p14:tracePt t="41836" x="4460875" y="1512888"/>
          <p14:tracePt t="41847" x="4460875" y="1504950"/>
          <p14:tracePt t="41857" x="4470400" y="1487488"/>
          <p14:tracePt t="41878" x="4486275" y="1477963"/>
          <p14:tracePt t="41887" x="4495800" y="1470025"/>
          <p14:tracePt t="41898" x="4503738" y="1462088"/>
          <p14:tracePt t="41908" x="4521200" y="1452563"/>
          <p14:tracePt t="41918" x="4546600" y="1452563"/>
          <p14:tracePt t="41928" x="4554538" y="1452563"/>
          <p14:tracePt t="41937" x="4579938" y="1452563"/>
          <p14:tracePt t="41952" x="4605338" y="1462088"/>
          <p14:tracePt t="41958" x="4630738" y="1487488"/>
          <p14:tracePt t="41969" x="4648200" y="1512888"/>
          <p14:tracePt t="41979" x="4691063" y="1563688"/>
          <p14:tracePt t="41988" x="4724400" y="1622425"/>
          <p14:tracePt t="41999" x="4759325" y="1690688"/>
          <p14:tracePt t="42009" x="4767263" y="1733550"/>
          <p14:tracePt t="42019" x="4775200" y="1766888"/>
          <p14:tracePt t="42031" x="4775200" y="1793875"/>
          <p14:tracePt t="42039" x="4775200" y="1809750"/>
          <p14:tracePt t="42050" x="4767263" y="1827213"/>
          <p14:tracePt t="42058" x="4733925" y="1852613"/>
          <p14:tracePt t="42070" x="4683125" y="1885950"/>
          <p14:tracePt t="42079" x="4605338" y="1920875"/>
          <p14:tracePt t="42089" x="4529138" y="1928813"/>
          <p14:tracePt t="42101" x="4445000" y="1938338"/>
          <p14:tracePt t="42109" x="4359275" y="1946275"/>
          <p14:tracePt t="42120" x="4291013" y="1946275"/>
          <p14:tracePt t="42130" x="4232275" y="1946275"/>
          <p14:tracePt t="42140" x="4197350" y="1946275"/>
          <p14:tracePt t="42152" x="4171950" y="1946275"/>
          <p14:tracePt t="42160" x="4156075" y="1946275"/>
          <p14:tracePt t="42170" x="4146550" y="1946275"/>
          <p14:tracePt t="42181" x="4138613" y="1946275"/>
          <p14:tracePt t="42281" x="4146550" y="1946275"/>
          <p14:tracePt t="42291" x="4171950" y="1946275"/>
          <p14:tracePt t="42302" x="4197350" y="1954213"/>
          <p14:tracePt t="42312" x="4232275" y="1979613"/>
          <p14:tracePt t="42322" x="4275138" y="1997075"/>
          <p14:tracePt t="42335" x="4308475" y="2014538"/>
          <p14:tracePt t="42342" x="4341813" y="2022475"/>
          <p14:tracePt t="42353" x="4359275" y="2030413"/>
          <p14:tracePt t="42363" x="4394200" y="2039938"/>
          <p14:tracePt t="42372" x="4427538" y="2039938"/>
          <p14:tracePt t="42385" x="4452938" y="2047875"/>
          <p14:tracePt t="42393" x="4470400" y="2047875"/>
          <p14:tracePt t="42403" x="4486275" y="2047875"/>
          <p14:tracePt t="42413" x="4513263" y="2047875"/>
          <p14:tracePt t="42422" x="4521200" y="2047875"/>
          <p14:tracePt t="42435" x="4538663" y="2047875"/>
          <p14:tracePt t="42443" x="4546600" y="2047875"/>
          <p14:tracePt t="42464" x="4554538" y="2047875"/>
          <p14:tracePt t="42485" x="4564063" y="2047875"/>
          <p14:tracePt t="42544" x="4564063" y="2039938"/>
          <p14:tracePt t="42565" x="4564063" y="2030413"/>
          <p14:tracePt t="42574" x="4529138" y="2014538"/>
          <p14:tracePt t="42585" x="4478338" y="1989138"/>
          <p14:tracePt t="42594" x="4419600" y="1979613"/>
          <p14:tracePt t="42605" x="4359275" y="1971675"/>
          <p14:tracePt t="42617" x="4316413" y="1963738"/>
          <p14:tracePt t="42626" x="4283075" y="1963738"/>
          <p14:tracePt t="42636" x="4257675" y="1963738"/>
          <p14:tracePt t="42646" x="4249738" y="1963738"/>
          <p14:tracePt t="42655" x="4232275" y="1963738"/>
          <p14:tracePt t="42675" x="4224338" y="1963738"/>
          <p14:tracePt t="42736" x="4232275" y="1963738"/>
          <p14:tracePt t="42746" x="4249738" y="1963738"/>
          <p14:tracePt t="42756" x="4257675" y="1963738"/>
          <p14:tracePt t="42767" x="4291013" y="1963738"/>
          <p14:tracePt t="42776" x="4325938" y="1963738"/>
          <p14:tracePt t="42786" x="4368800" y="1963738"/>
          <p14:tracePt t="42797" x="4410075" y="1963738"/>
          <p14:tracePt t="42807" x="4452938" y="1963738"/>
          <p14:tracePt t="42817" x="4486275" y="1963738"/>
          <p14:tracePt t="42828" x="4513263" y="1963738"/>
          <p14:tracePt t="42837" x="4538663" y="1963738"/>
          <p14:tracePt t="42851" x="4564063" y="1954213"/>
          <p14:tracePt t="42857" x="4572000" y="1954213"/>
          <p14:tracePt t="42869" x="4579938" y="1954213"/>
          <p14:tracePt t="42887" x="4589463" y="1954213"/>
          <p14:tracePt t="42989" x="4589463" y="1946275"/>
          <p14:tracePt t="43059" x="4579938" y="1946275"/>
          <p14:tracePt t="43403" x="4597400" y="1946275"/>
          <p14:tracePt t="43413" x="4630738" y="1928813"/>
          <p14:tracePt t="43423" x="4708525" y="1903413"/>
          <p14:tracePt t="43433" x="4810125" y="1870075"/>
          <p14:tracePt t="43443" x="4919663" y="1835150"/>
          <p14:tracePt t="43453" x="5038725" y="1809750"/>
          <p14:tracePt t="43466" x="5116513" y="1793875"/>
          <p14:tracePt t="43474" x="5175250" y="1784350"/>
          <p14:tracePt t="43484" x="5200650" y="1776413"/>
          <p14:tracePt t="43495" x="5226050" y="1776413"/>
          <p14:tracePt t="43504" x="5235575" y="1766888"/>
          <p14:tracePt t="43516" x="5243513" y="1766888"/>
          <p14:tracePt t="43535" x="5243513" y="1758950"/>
          <p14:tracePt t="43544" x="5243513" y="1751013"/>
          <p14:tracePt t="43554" x="5235575" y="1725613"/>
          <p14:tracePt t="43566" x="5192713" y="1690688"/>
          <p14:tracePt t="43575" x="5132388" y="1631950"/>
          <p14:tracePt t="43585" x="5038725" y="1581150"/>
          <p14:tracePt t="43595" x="4937125" y="1530350"/>
          <p14:tracePt t="43605" x="4835525" y="1487488"/>
          <p14:tracePt t="43616" x="4716463" y="1462088"/>
          <p14:tracePt t="43625" x="4605338" y="1452563"/>
          <p14:tracePt t="43636" x="4503738" y="1436688"/>
          <p14:tracePt t="43647" x="4419600" y="1436688"/>
          <p14:tracePt t="43655" x="4341813" y="1436688"/>
          <p14:tracePt t="43666" x="4300538" y="1436688"/>
          <p14:tracePt t="43676" x="4257675" y="1436688"/>
          <p14:tracePt t="43685" x="4232275" y="1436688"/>
          <p14:tracePt t="43699" x="4224338" y="1436688"/>
          <p14:tracePt t="43706" x="4206875" y="1436688"/>
          <p14:tracePt t="43797" x="4240213" y="1419225"/>
          <p14:tracePt t="43807" x="4283075" y="1411288"/>
          <p14:tracePt t="43818" x="4341813" y="1401763"/>
          <p14:tracePt t="43827" x="4419600" y="1393825"/>
          <p14:tracePt t="43838" x="4495800" y="1393825"/>
          <p14:tracePt t="43849" x="4538663" y="1393825"/>
          <p14:tracePt t="43858" x="4579938" y="1393825"/>
          <p14:tracePt t="43867" x="4597400" y="1393825"/>
          <p14:tracePt t="43878" x="4622800" y="1393825"/>
          <p14:tracePt t="43888" x="4630738" y="1393825"/>
          <p14:tracePt t="43899" x="4640263" y="1393825"/>
          <p14:tracePt t="43949" x="4630738" y="1393825"/>
          <p14:tracePt t="43958" x="4589463" y="1401763"/>
          <p14:tracePt t="43969" x="4529138" y="1401763"/>
          <p14:tracePt t="43978" x="4470400" y="1419225"/>
          <p14:tracePt t="43989" x="4410075" y="1419225"/>
          <p14:tracePt t="44000" x="4368800" y="1427163"/>
          <p14:tracePt t="44010" x="4333875" y="1427163"/>
          <p14:tracePt t="44019" x="4325938" y="1427163"/>
          <p14:tracePt t="44032" x="4316413" y="1427163"/>
          <p14:tracePt t="44040" x="4308475" y="1427163"/>
          <p14:tracePt t="44080" x="4325938" y="1427163"/>
          <p14:tracePt t="44090" x="4394200" y="1427163"/>
          <p14:tracePt t="44101" x="4460875" y="1427163"/>
          <p14:tracePt t="44110" x="4554538" y="1427163"/>
          <p14:tracePt t="44120" x="4640263" y="1436688"/>
          <p14:tracePt t="44133" x="4716463" y="1452563"/>
          <p14:tracePt t="44140" x="4775200" y="1477963"/>
          <p14:tracePt t="44151" x="4810125" y="1487488"/>
          <p14:tracePt t="44162" x="4818063" y="1495425"/>
          <p14:tracePt t="44171" x="4835525" y="1504950"/>
          <p14:tracePt t="44183" x="4843463" y="1504950"/>
          <p14:tracePt t="44221" x="4827588" y="1504950"/>
          <p14:tracePt t="44232" x="4784725" y="1504950"/>
          <p14:tracePt t="44242" x="4733925" y="1504950"/>
          <p14:tracePt t="44251" x="4657725" y="1504950"/>
          <p14:tracePt t="44262" x="4589463" y="1504950"/>
          <p14:tracePt t="44272" x="4529138" y="1520825"/>
          <p14:tracePt t="44282" x="4478338" y="1530350"/>
          <p14:tracePt t="44292" x="4452938" y="1538288"/>
          <p14:tracePt t="44302" x="4445000" y="1546225"/>
          <p14:tracePt t="44316" x="4427538" y="1546225"/>
          <p14:tracePt t="44373" x="4435475" y="1555750"/>
          <p14:tracePt t="44383" x="4460875" y="1555750"/>
          <p14:tracePt t="44393" x="4503738" y="1563688"/>
          <p14:tracePt t="44403" x="4554538" y="1563688"/>
          <p14:tracePt t="44415" x="4579938" y="1563688"/>
          <p14:tracePt t="44423" x="4614863" y="1571625"/>
          <p14:tracePt t="44434" x="4648200" y="1571625"/>
          <p14:tracePt t="44444" x="4665663" y="1571625"/>
          <p14:tracePt t="44453" x="4673600" y="1581150"/>
          <p14:tracePt t="44467" x="4683125" y="1581150"/>
          <p14:tracePt t="44473" x="4691063" y="1581150"/>
          <p14:tracePt t="44534" x="4683125" y="1581150"/>
          <p14:tracePt t="44545" x="4673600" y="1581150"/>
          <p14:tracePt t="44555" x="4648200" y="1581150"/>
          <p14:tracePt t="44565" x="4622800" y="1581150"/>
          <p14:tracePt t="44576" x="4605338" y="1581150"/>
          <p14:tracePt t="44585" x="4579938" y="1581150"/>
          <p14:tracePt t="44599" x="4554538" y="1571625"/>
          <p14:tracePt t="44605" x="4529138" y="1563688"/>
          <p14:tracePt t="44618" x="4513263" y="1555750"/>
          <p14:tracePt t="44625" x="4486275" y="1546225"/>
          <p14:tracePt t="44635" x="4470400" y="1538288"/>
          <p14:tracePt t="44648" x="4452938" y="1520825"/>
          <p14:tracePt t="44656" x="4452938" y="1512888"/>
          <p14:tracePt t="44668" x="4445000" y="1504950"/>
          <p14:tracePt t="44676" x="4435475" y="1477963"/>
          <p14:tracePt t="44686" x="4435475" y="1444625"/>
          <p14:tracePt t="44698" x="4435475" y="1401763"/>
          <p14:tracePt t="44706" x="4445000" y="1325563"/>
          <p14:tracePt t="44717" x="4495800" y="1241425"/>
          <p14:tracePt t="44726" x="4546600" y="1163638"/>
          <p14:tracePt t="44737" x="4605338" y="1096963"/>
          <p14:tracePt t="44748" x="4665663" y="1028700"/>
          <p14:tracePt t="44756" x="4733925" y="977900"/>
          <p14:tracePt t="44767" x="4784725" y="925513"/>
          <p14:tracePt t="44777" x="4852988" y="892175"/>
          <p14:tracePt t="44787" x="4911725" y="874713"/>
          <p14:tracePt t="44798" x="4954588" y="874713"/>
          <p14:tracePt t="44807" x="4987925" y="866775"/>
          <p14:tracePt t="44819" x="5005388" y="866775"/>
          <p14:tracePt t="44828" x="5022850" y="866775"/>
          <p14:tracePt t="44838" x="5030788" y="866775"/>
          <p14:tracePt t="44868" x="5038725" y="866775"/>
          <p14:tracePt t="44880" x="5038725" y="874713"/>
          <p14:tracePt t="44888" x="5038725" y="884238"/>
          <p14:tracePt t="44899" x="5038725" y="909638"/>
          <p14:tracePt t="44908" x="5030788" y="935038"/>
          <p14:tracePt t="44919" x="5013325" y="960438"/>
          <p14:tracePt t="44932" x="4979988" y="985838"/>
          <p14:tracePt t="44950" x="4843463" y="1062038"/>
          <p14:tracePt t="44959" x="4759325" y="1062038"/>
          <p14:tracePt t="44970" x="4673600" y="1062038"/>
          <p14:tracePt t="44982" x="4614863" y="1062038"/>
          <p14:tracePt t="44989" x="4564063" y="1036638"/>
          <p14:tracePt t="45000" x="4529138" y="1019175"/>
          <p14:tracePt t="45010" x="4513263" y="1003300"/>
          <p14:tracePt t="45019" x="4503738" y="985838"/>
          <p14:tracePt t="45031" x="4503738" y="952500"/>
          <p14:tracePt t="45039" x="4503738" y="917575"/>
          <p14:tracePt t="45050" x="4521200" y="884238"/>
          <p14:tracePt t="45061" x="4589463" y="815975"/>
          <p14:tracePt t="45070" x="4683125" y="747713"/>
          <p14:tracePt t="45081" x="4802188" y="679450"/>
          <p14:tracePt t="45091" x="4903788" y="646113"/>
          <p14:tracePt t="45101" x="5005388" y="628650"/>
          <p14:tracePt t="45111" x="5073650" y="628650"/>
          <p14:tracePt t="45120" x="5149850" y="628650"/>
          <p14:tracePt t="45131" x="5200650" y="654050"/>
          <p14:tracePt t="45141" x="5243513" y="671513"/>
          <p14:tracePt t="45151" x="5268913" y="688975"/>
          <p14:tracePt t="45162" x="5276850" y="704850"/>
          <p14:tracePt t="45171" x="5294313" y="714375"/>
          <p14:tracePt t="45181" x="5294313" y="722313"/>
          <p14:tracePt t="45191" x="5294313" y="739775"/>
          <p14:tracePt t="45201" x="5294313" y="755650"/>
          <p14:tracePt t="45215" x="5276850" y="773113"/>
          <p14:tracePt t="45221" x="5226050" y="815975"/>
          <p14:tracePt t="45232" x="5149850" y="841375"/>
          <p14:tracePt t="45242" x="5064125" y="874713"/>
          <p14:tracePt t="45252" x="5013325" y="900113"/>
          <p14:tracePt t="45265" x="4979988" y="909638"/>
          <p14:tracePt t="45272" x="4962525" y="917575"/>
          <p14:tracePt t="45283" x="4946650" y="917575"/>
          <p14:tracePt t="45332" x="4954588" y="917575"/>
          <p14:tracePt t="45342" x="4979988" y="917575"/>
          <p14:tracePt t="45353" x="5022850" y="917575"/>
          <p14:tracePt t="45364" x="5073650" y="925513"/>
          <p14:tracePt t="45373" x="5132388" y="952500"/>
          <p14:tracePt t="45384" x="5183188" y="985838"/>
          <p14:tracePt t="45393" x="5218113" y="1011238"/>
          <p14:tracePt t="45403" x="5235575" y="1028700"/>
          <p14:tracePt t="45414" x="5251450" y="1036638"/>
          <p14:tracePt t="45434" x="5251450" y="1044575"/>
          <p14:tracePt t="45446" x="5251450" y="1054100"/>
          <p14:tracePt t="45453" x="5218113" y="1062038"/>
          <p14:tracePt t="45464" x="5149850" y="1062038"/>
          <p14:tracePt t="45474" x="5081588" y="1062038"/>
          <p14:tracePt t="45484" x="5022850" y="1062038"/>
          <p14:tracePt t="45499" x="4962525" y="1044575"/>
          <p14:tracePt t="45504" x="4937125" y="1036638"/>
          <p14:tracePt t="45514" x="4911725" y="1028700"/>
          <p14:tracePt t="45524" x="4903788" y="1028700"/>
          <p14:tracePt t="45535" x="4903788" y="1019175"/>
          <p14:tracePt t="45548" x="4903788" y="1011238"/>
          <p14:tracePt t="45555" x="4903788" y="1003300"/>
          <p14:tracePt t="45565" x="4903788" y="993775"/>
          <p14:tracePt t="45577" x="4911725" y="985838"/>
          <p14:tracePt t="45585" x="4946650" y="985838"/>
          <p14:tracePt t="45597" x="4962525" y="985838"/>
          <p14:tracePt t="45605" x="4987925" y="985838"/>
          <p14:tracePt t="45616" x="5013325" y="985838"/>
          <p14:tracePt t="45636" x="5022850" y="985838"/>
          <p14:tracePt t="45656" x="5022850" y="993775"/>
          <p14:tracePt t="45676" x="5013325" y="993775"/>
          <p14:tracePt t="45686" x="4972050" y="1003300"/>
          <p14:tracePt t="45697" x="4919663" y="1003300"/>
          <p14:tracePt t="45707" x="4886325" y="1011238"/>
          <p14:tracePt t="45716" x="4878388" y="1011238"/>
          <p14:tracePt t="45727" x="4860925" y="1011238"/>
          <p14:tracePt t="45767" x="4868863" y="1011238"/>
          <p14:tracePt t="45779" x="4903788" y="1011238"/>
          <p14:tracePt t="45788" x="4946650" y="1011238"/>
          <p14:tracePt t="45798" x="4979988" y="1011238"/>
          <p14:tracePt t="45808" x="5005388" y="1011238"/>
          <p14:tracePt t="45818" x="5022850" y="1011238"/>
          <p14:tracePt t="45832" x="5030788" y="1011238"/>
          <p14:tracePt t="45848" x="5038725" y="1011238"/>
          <p14:tracePt t="45879" x="5038725" y="1019175"/>
          <p14:tracePt t="45888" x="5038725" y="1028700"/>
          <p14:tracePt t="45908" x="5030788" y="1044575"/>
          <p14:tracePt t="45919" x="5022850" y="1054100"/>
          <p14:tracePt t="46080" x="5013325" y="1054100"/>
          <p14:tracePt t="46091" x="5005388" y="1054100"/>
          <p14:tracePt t="46101" x="4997450" y="1054100"/>
          <p14:tracePt t="46120" x="4987925" y="1054100"/>
          <p14:tracePt t="46131" x="4979988" y="1054100"/>
          <p14:tracePt t="46162" x="4972050" y="1054100"/>
          <p14:tracePt t="46182" x="4962525" y="1054100"/>
          <p14:tracePt t="46202" x="4954588" y="1054100"/>
          <p14:tracePt t="46212" x="4946650" y="1054100"/>
          <p14:tracePt t="46222" x="4919663" y="1062038"/>
          <p14:tracePt t="46232" x="4886325" y="1079500"/>
          <p14:tracePt t="46242" x="4843463" y="1087438"/>
          <p14:tracePt t="46252" x="4784725" y="1112838"/>
          <p14:tracePt t="46265" x="4716463" y="1138238"/>
          <p14:tracePt t="46272" x="4673600" y="1163638"/>
          <p14:tracePt t="46283" x="4640263" y="1173163"/>
          <p14:tracePt t="46293" x="4614863" y="1173163"/>
          <p14:tracePt t="46303" x="4597400" y="1181100"/>
          <p14:tracePt t="46314" x="4589463" y="1189038"/>
          <p14:tracePt t="46344" x="4579938" y="1189038"/>
          <p14:tracePt t="46394" x="4579938" y="1198563"/>
          <p14:tracePt t="46403" x="4589463" y="1198563"/>
          <p14:tracePt t="46414" x="4614863" y="1206500"/>
          <p14:tracePt t="46424" x="4683125" y="1223963"/>
          <p14:tracePt t="46434" x="4784725" y="1249363"/>
          <p14:tracePt t="46447" x="4929188" y="1300163"/>
          <p14:tracePt t="46454" x="5056188" y="1360488"/>
          <p14:tracePt t="46465" x="5175250" y="1411288"/>
          <p14:tracePt t="46476" x="5251450" y="1470025"/>
          <p14:tracePt t="46484" x="5319713" y="1504950"/>
          <p14:tracePt t="46496" x="5345113" y="1530350"/>
          <p14:tracePt t="46505" x="5353050" y="1538288"/>
          <p14:tracePt t="46516" x="5362575" y="1538288"/>
          <p14:tracePt t="46525" x="5362575" y="1546225"/>
          <p14:tracePt t="46535" x="5362575" y="1555750"/>
          <p14:tracePt t="46547" x="5362575" y="1563688"/>
          <p14:tracePt t="46556" x="5345113" y="1563688"/>
          <p14:tracePt t="46565" x="5286375" y="1589088"/>
          <p14:tracePt t="46576" x="5208588" y="1597025"/>
          <p14:tracePt t="46585" x="5132388" y="1606550"/>
          <p14:tracePt t="46596" x="5081588" y="1606550"/>
          <p14:tracePt t="46606" x="5022850" y="1606550"/>
          <p14:tracePt t="46615" x="4979988" y="1606550"/>
          <p14:tracePt t="46627" x="4946650" y="1606550"/>
          <p14:tracePt t="46637" x="4911725" y="1606550"/>
          <p14:tracePt t="46646" x="4868863" y="1606550"/>
          <p14:tracePt t="46657" x="4835525" y="1606550"/>
          <p14:tracePt t="46666" x="4810125" y="1606550"/>
          <p14:tracePt t="46679" x="4775200" y="1606550"/>
          <p14:tracePt t="46686" x="4759325" y="1597025"/>
          <p14:tracePt t="46698" x="4749800" y="1597025"/>
          <p14:tracePt t="46707" x="4733925" y="1597025"/>
          <p14:tracePt t="46728" x="4724400" y="1597025"/>
          <p14:tracePt t="47050" x="4741863" y="1597025"/>
          <p14:tracePt t="47061" x="4775200" y="1597025"/>
          <p14:tracePt t="47070" x="4818063" y="1597025"/>
          <p14:tracePt t="47081" x="4878388" y="1597025"/>
          <p14:tracePt t="47091" x="4919663" y="1597025"/>
          <p14:tracePt t="47101" x="4962525" y="1597025"/>
          <p14:tracePt t="47113" x="5013325" y="1606550"/>
          <p14:tracePt t="47121" x="5038725" y="1606550"/>
          <p14:tracePt t="47132" x="5064125" y="1606550"/>
          <p14:tracePt t="47142" x="5081588" y="1606550"/>
          <p14:tracePt t="47151" x="5091113" y="1606550"/>
          <p14:tracePt t="47163" x="5099050" y="1606550"/>
          <p14:tracePt t="47181" x="5106988" y="1606550"/>
          <p14:tracePt t="47243" x="5091113" y="1606550"/>
          <p14:tracePt t="47252" x="5064125" y="1606550"/>
          <p14:tracePt t="47263" x="5030788" y="1606550"/>
          <p14:tracePt t="47272" x="4987925" y="1606550"/>
          <p14:tracePt t="47283" x="4946650" y="1606550"/>
          <p14:tracePt t="47296" x="4860925" y="1606550"/>
          <p14:tracePt t="47302" x="4775200" y="1597025"/>
          <p14:tracePt t="47314" x="4673600" y="1589088"/>
          <p14:tracePt t="47323" x="4589463" y="1563688"/>
          <p14:tracePt t="47333" x="4495800" y="1563688"/>
          <p14:tracePt t="47347" x="4402138" y="1538288"/>
          <p14:tracePt t="47353" x="4308475" y="1530350"/>
          <p14:tracePt t="47364" x="4249738" y="1520825"/>
          <p14:tracePt t="47373" x="4206875" y="1512888"/>
          <p14:tracePt t="47384" x="4171950" y="1512888"/>
          <p14:tracePt t="47396" x="4146550" y="1512888"/>
          <p14:tracePt t="47404" x="4138613" y="1504950"/>
          <p14:tracePt t="47414" x="4130675" y="1504950"/>
          <p14:tracePt t="47535" x="4138613" y="1504950"/>
          <p14:tracePt t="47546" x="4146550" y="1504950"/>
          <p14:tracePt t="47556" x="4164013" y="1495425"/>
          <p14:tracePt t="47566" x="4189413" y="1495425"/>
          <p14:tracePt t="47578" x="4206875" y="1487488"/>
          <p14:tracePt t="47585" x="4232275" y="1487488"/>
          <p14:tracePt t="47598" x="4257675" y="1487488"/>
          <p14:tracePt t="47606" x="4275138" y="1477963"/>
          <p14:tracePt t="47616" x="4291013" y="1477963"/>
          <p14:tracePt t="47630" x="4308475" y="1477963"/>
          <p14:tracePt t="47636" x="4316413" y="1477963"/>
          <p14:tracePt t="47647" x="4333875" y="1477963"/>
          <p14:tracePt t="47656" x="4341813" y="1477963"/>
          <p14:tracePt t="47666" x="4351338" y="1477963"/>
          <p14:tracePt t="47680" x="4368800" y="1477963"/>
          <p14:tracePt t="47697" x="4376738" y="1477963"/>
          <p14:tracePt t="47717" x="4384675" y="1477963"/>
          <p14:tracePt t="47839" x="4384675" y="1487488"/>
          <p14:tracePt t="47869" x="4384675" y="1504950"/>
          <p14:tracePt t="47879" x="4384675" y="1512888"/>
          <p14:tracePt t="47889" x="4384675" y="1538288"/>
          <p14:tracePt t="47899" x="4384675" y="1563688"/>
          <p14:tracePt t="47911" x="4394200" y="1597025"/>
          <p14:tracePt t="47919" x="4394200" y="1622425"/>
          <p14:tracePt t="47930" x="4402138" y="1657350"/>
          <p14:tracePt t="47947" x="4402138" y="1682750"/>
          <p14:tracePt t="47949" x="4402138" y="1690688"/>
          <p14:tracePt t="47962" x="4410075" y="1708150"/>
          <p14:tracePt t="47969" x="4410075" y="1716088"/>
          <p14:tracePt t="47980" x="4410075" y="1725613"/>
          <p14:tracePt t="48000" x="4410075" y="1733550"/>
          <p14:tracePt t="48012" x="4410075" y="1741488"/>
          <p14:tracePt t="48030" x="4410075" y="1751013"/>
          <p14:tracePt t="48041" x="4410075" y="1758950"/>
          <p14:tracePt t="48050" x="4410075" y="1766888"/>
          <p14:tracePt t="48091" x="4410075" y="1776413"/>
          <p14:tracePt t="48121" x="4410075" y="1784350"/>
          <p14:tracePt t="48213" x="4410075" y="1766888"/>
          <p14:tracePt t="48222" x="4410075" y="1751013"/>
          <p14:tracePt t="48233" x="4410075" y="1716088"/>
          <p14:tracePt t="48243" x="4410075" y="1665288"/>
          <p14:tracePt t="48253" x="4410075" y="1606550"/>
          <p14:tracePt t="48264" x="4410075" y="1546225"/>
          <p14:tracePt t="48273" x="4402138" y="1495425"/>
          <p14:tracePt t="48283" x="4402138" y="1470025"/>
          <p14:tracePt t="48295" x="4402138" y="1452563"/>
          <p14:tracePt t="48304" x="4402138" y="1436688"/>
          <p14:tracePt t="48324" x="4402138" y="1427163"/>
          <p14:tracePt t="48344" x="4402138" y="1419225"/>
          <p14:tracePt t="48444" x="4402138" y="1427163"/>
          <p14:tracePt t="48455" x="4402138" y="1436688"/>
          <p14:tracePt t="48465" x="4402138" y="1462088"/>
          <p14:tracePt t="48476" x="4402138" y="1487488"/>
          <p14:tracePt t="48485" x="4402138" y="1504950"/>
          <p14:tracePt t="48496" x="4402138" y="1538288"/>
          <p14:tracePt t="48506" x="4402138" y="1571625"/>
          <p14:tracePt t="48515" x="4402138" y="1606550"/>
          <p14:tracePt t="48529" x="4402138" y="1649413"/>
          <p14:tracePt t="48535" x="4402138" y="1700213"/>
          <p14:tracePt t="48546" x="4402138" y="1751013"/>
          <p14:tracePt t="48556" x="4402138" y="1776413"/>
          <p14:tracePt t="48566" x="4402138" y="1809750"/>
          <p14:tracePt t="48578" x="4402138" y="1827213"/>
          <p14:tracePt t="48586" x="4402138" y="1835150"/>
          <p14:tracePt t="48596" x="4402138" y="1844675"/>
          <p14:tracePt t="48616" x="4402138" y="1852613"/>
          <p14:tracePt t="48778" x="4402138" y="1844675"/>
          <p14:tracePt t="48788" x="4394200" y="1801813"/>
          <p14:tracePt t="48799" x="4384675" y="1758950"/>
          <p14:tracePt t="48810" x="4376738" y="1708150"/>
          <p14:tracePt t="48819" x="4368800" y="1665288"/>
          <p14:tracePt t="48829" x="4368800" y="1639888"/>
          <p14:tracePt t="48840" x="4359275" y="1622425"/>
          <p14:tracePt t="48849" x="4359275" y="1614488"/>
          <p14:tracePt t="48860" x="4359275" y="1606550"/>
          <p14:tracePt t="48869" x="4359275" y="1597025"/>
          <p14:tracePt t="48919" x="4359275" y="1589088"/>
          <p14:tracePt t="49061" x="4359275" y="1606550"/>
          <p14:tracePt t="49071" x="4359275" y="1631950"/>
          <p14:tracePt t="49081" x="4359275" y="1674813"/>
          <p14:tracePt t="49092" x="4359275" y="1716088"/>
          <p14:tracePt t="49101" x="4359275" y="1758950"/>
          <p14:tracePt t="49112" x="4359275" y="1801813"/>
          <p14:tracePt t="49122" x="4359275" y="1827213"/>
          <p14:tracePt t="49132" x="4359275" y="1835150"/>
          <p14:tracePt t="49144" x="4359275" y="1852613"/>
          <p14:tracePt t="49152" x="4359275" y="1860550"/>
          <p14:tracePt t="49303" x="4359275" y="1819275"/>
          <p14:tracePt t="49313" x="4359275" y="1758950"/>
          <p14:tracePt t="49324" x="4351338" y="1700213"/>
          <p14:tracePt t="49333" x="4351338" y="1639888"/>
          <p14:tracePt t="49345" x="4341813" y="1597025"/>
          <p14:tracePt t="49355" x="4325938" y="1555750"/>
          <p14:tracePt t="49364" x="4325938" y="1530350"/>
          <p14:tracePt t="49378" x="4325938" y="1512888"/>
          <p14:tracePt t="49396" x="4325938" y="1504950"/>
          <p14:tracePt t="49414" x="4325938" y="1495425"/>
          <p14:tracePt t="49566" x="4325938" y="1504950"/>
          <p14:tracePt t="49576" x="4325938" y="1530350"/>
          <p14:tracePt t="49586" x="4333875" y="1606550"/>
          <p14:tracePt t="49596" x="4368800" y="1708150"/>
          <p14:tracePt t="49607" x="4394200" y="1793875"/>
          <p14:tracePt t="49617" x="4410075" y="1860550"/>
          <p14:tracePt t="49627" x="4419600" y="1903413"/>
          <p14:tracePt t="49636" x="4427538" y="1938338"/>
          <p14:tracePt t="49647" x="4435475" y="1954213"/>
          <p14:tracePt t="49660" x="4445000" y="1963738"/>
          <p14:tracePt t="49667" x="4445000" y="1971675"/>
          <p14:tracePt t="49697" x="4445000" y="1979613"/>
          <p14:tracePt t="50324" x="4452938" y="1979613"/>
          <p14:tracePt t="50334" x="4478338" y="1979613"/>
          <p14:tracePt t="50345" x="4503738" y="1963738"/>
          <p14:tracePt t="50354" x="4546600" y="1946275"/>
          <p14:tracePt t="50365" x="4579938" y="1928813"/>
          <p14:tracePt t="50376" x="4605338" y="1911350"/>
          <p14:tracePt t="50384" x="4640263" y="1903413"/>
          <p14:tracePt t="50396" x="4648200" y="1903413"/>
          <p14:tracePt t="50405" x="4657725" y="1895475"/>
          <p14:tracePt t="50414" x="4665663" y="1895475"/>
          <p14:tracePt t="50425" x="4673600" y="1895475"/>
          <p14:tracePt t="50932" x="4673600" y="1878013"/>
          <p14:tracePt t="50941" x="4673600" y="1860550"/>
          <p14:tracePt t="50950" x="4665663" y="1852613"/>
          <p14:tracePt t="50960" x="4657725" y="1844675"/>
          <p14:tracePt t="50970" x="4648200" y="1827213"/>
          <p14:tracePt t="50980" x="4640263" y="1827213"/>
          <p14:tracePt t="50992" x="4614863" y="1819275"/>
          <p14:tracePt t="51000" x="4605338" y="1809750"/>
          <p14:tracePt t="51011" x="4579938" y="1801813"/>
          <p14:tracePt t="51022" x="4546600" y="1801813"/>
          <p14:tracePt t="51031" x="4503738" y="1793875"/>
          <p14:tracePt t="51042" x="4470400" y="1784350"/>
          <p14:tracePt t="51051" x="4427538" y="1784350"/>
          <p14:tracePt t="51062" x="4384675" y="1776413"/>
          <p14:tracePt t="51072" x="4325938" y="1766888"/>
          <p14:tracePt t="51081" x="4275138" y="1758950"/>
          <p14:tracePt t="51094" x="4232275" y="1758950"/>
          <p14:tracePt t="51102" x="4197350" y="1751013"/>
          <p14:tracePt t="51112" x="4164013" y="1741488"/>
          <p14:tracePt t="51124" x="4146550" y="1741488"/>
          <p14:tracePt t="51132" x="4130675" y="1733550"/>
          <p14:tracePt t="51143" x="4113213" y="1733550"/>
          <p14:tracePt t="51153" x="4105275" y="1733550"/>
          <p14:tracePt t="51162" x="4095750" y="1733550"/>
          <p14:tracePt t="51176" x="4087813" y="1733550"/>
          <p14:tracePt t="51182" x="4087813" y="1741488"/>
          <p14:tracePt t="51194" x="4079875" y="1758950"/>
          <p14:tracePt t="51203" x="4070350" y="1801813"/>
          <p14:tracePt t="51213" x="4052888" y="1860550"/>
          <p14:tracePt t="51224" x="4052888" y="1920875"/>
          <p14:tracePt t="51233" x="4052888" y="1997075"/>
          <p14:tracePt t="51244" x="4052888" y="2082800"/>
          <p14:tracePt t="51253" x="4079875" y="2184400"/>
          <p14:tracePt t="51263" x="4138613" y="2311400"/>
          <p14:tracePt t="51276" x="4224338" y="2430463"/>
          <p14:tracePt t="51284" x="4333875" y="2541588"/>
          <p14:tracePt t="51297" x="4445000" y="2651125"/>
          <p14:tracePt t="51304" x="4546600" y="2744788"/>
          <p14:tracePt t="51314" x="4640263" y="2813050"/>
          <p14:tracePt t="51325" x="4733925" y="2871788"/>
          <p14:tracePt t="51334" x="4792663" y="2914650"/>
          <p14:tracePt t="51345" x="4843463" y="2940050"/>
          <p14:tracePt t="51354" x="4878388" y="2949575"/>
          <p14:tracePt t="51365" x="4903788" y="2965450"/>
          <p14:tracePt t="51376" x="4903788" y="2974975"/>
          <p14:tracePt t="51385" x="4919663" y="2974975"/>
          <p14:tracePt t="51395" x="4937125" y="2982913"/>
          <p14:tracePt t="51415" x="4937125" y="2990850"/>
          <p14:tracePt t="51426" x="4946650" y="2990850"/>
          <p14:tracePt t="51688" x="4919663" y="2990850"/>
          <p14:tracePt t="51698" x="4886325" y="2990850"/>
          <p14:tracePt t="51710" x="4818063" y="2982913"/>
          <p14:tracePt t="51718" x="4724400" y="2982913"/>
          <p14:tracePt t="51728" x="4605338" y="2982913"/>
          <p14:tracePt t="51741" x="4470400" y="2982913"/>
          <p14:tracePt t="51748" x="4316413" y="2982913"/>
          <p14:tracePt t="51760" x="4146550" y="2982913"/>
          <p14:tracePt t="51769" x="3960813" y="2982913"/>
          <p14:tracePt t="51778" x="3798888" y="3008313"/>
          <p14:tracePt t="51791" x="3603625" y="3033713"/>
          <p14:tracePt t="51799" x="3441700" y="3059113"/>
          <p14:tracePt t="51810" x="3314700" y="3094038"/>
          <p14:tracePt t="51823" x="3211513" y="3135313"/>
          <p14:tracePt t="51829" x="3135313" y="3152775"/>
          <p14:tracePt t="51841" x="3094038" y="3170238"/>
          <p14:tracePt t="51849" x="3067050" y="3186113"/>
          <p14:tracePt t="51860" x="3041650" y="3203575"/>
          <p14:tracePt t="51871" x="3033713" y="3211513"/>
          <p14:tracePt t="51880" x="3025775" y="3228975"/>
          <p14:tracePt t="51891" x="3016250" y="3254375"/>
          <p14:tracePt t="51900" x="3016250" y="3279775"/>
          <p14:tracePt t="51910" x="3016250" y="3305175"/>
          <p14:tracePt t="51921" x="3016250" y="3340100"/>
          <p14:tracePt t="51931" x="3016250" y="3365500"/>
          <p14:tracePt t="51941" x="3016250" y="3382963"/>
          <p14:tracePt t="51958" x="3016250" y="3408363"/>
          <p14:tracePt t="51962" x="3016250" y="3433763"/>
          <p14:tracePt t="51972" x="3025775" y="3449638"/>
          <p14:tracePt t="51980" x="3041650" y="3459163"/>
          <p14:tracePt t="51991" x="3067050" y="3484563"/>
          <p14:tracePt t="52001" x="3119438" y="3517900"/>
          <p14:tracePt t="52011" x="3195638" y="3552825"/>
          <p14:tracePt t="52024" x="3297238" y="3560763"/>
          <p14:tracePt t="52031" x="3408363" y="3586163"/>
          <p14:tracePt t="52043" x="3535363" y="3586163"/>
          <p14:tracePt t="52051" x="3646488" y="3586163"/>
          <p14:tracePt t="52061" x="3748088" y="3586163"/>
          <p14:tracePt t="52074" x="3816350" y="3586163"/>
          <p14:tracePt t="52082" x="3867150" y="3586163"/>
          <p14:tracePt t="52094" x="3892550" y="3578225"/>
          <p14:tracePt t="52102" x="3892550" y="3568700"/>
          <p14:tracePt t="52112" x="3900488" y="3552825"/>
          <p14:tracePt t="52124" x="3900488" y="3535363"/>
          <p14:tracePt t="52132" x="3900488" y="3492500"/>
          <p14:tracePt t="52142" x="3867150" y="3424238"/>
          <p14:tracePt t="52153" x="3816350" y="3365500"/>
          <p14:tracePt t="52163" x="3705225" y="3279775"/>
          <p14:tracePt t="52175" x="3568700" y="3186113"/>
          <p14:tracePt t="52184" x="3408363" y="3127375"/>
          <p14:tracePt t="52194" x="3297238" y="3094038"/>
          <p14:tracePt t="52204" x="3178175" y="3076575"/>
          <p14:tracePt t="52213" x="3094038" y="3067050"/>
          <p14:tracePt t="52224" x="3025775" y="3067050"/>
          <p14:tracePt t="52234" x="2965450" y="3067050"/>
          <p14:tracePt t="52243" x="2932113" y="3067050"/>
          <p14:tracePt t="52254" x="2906713" y="3067050"/>
          <p14:tracePt t="52264" x="2889250" y="3076575"/>
          <p14:tracePt t="52274" x="2881313" y="3094038"/>
          <p14:tracePt t="52285" x="2863850" y="3101975"/>
          <p14:tracePt t="52294" x="2846388" y="3127375"/>
          <p14:tracePt t="52307" x="2838450" y="3170238"/>
          <p14:tracePt t="52314" x="2830513" y="3221038"/>
          <p14:tracePt t="52326" x="2820988" y="3279775"/>
          <p14:tracePt t="52334" x="2813050" y="3340100"/>
          <p14:tracePt t="52345" x="2805113" y="3382963"/>
          <p14:tracePt t="52357" x="2805113" y="3416300"/>
          <p14:tracePt t="52364" x="2805113" y="3449638"/>
          <p14:tracePt t="52377" x="2805113" y="3459163"/>
          <p14:tracePt t="52385" x="2805113" y="3484563"/>
          <p14:tracePt t="52395" x="2805113" y="3492500"/>
          <p14:tracePt t="52407" x="2830513" y="3502025"/>
          <p14:tracePt t="52415" x="2871788" y="3517900"/>
          <p14:tracePt t="52427" x="2949575" y="3535363"/>
          <p14:tracePt t="52435" x="3041650" y="3535363"/>
          <p14:tracePt t="52445" x="3127375" y="3535363"/>
          <p14:tracePt t="52458" x="3221038" y="3527425"/>
          <p14:tracePt t="52466" x="3289300" y="3502025"/>
          <p14:tracePt t="52476" x="3365500" y="3475038"/>
          <p14:tracePt t="52487" x="3433763" y="3441700"/>
          <p14:tracePt t="52496" x="3467100" y="3416300"/>
          <p14:tracePt t="52507" x="3484563" y="3398838"/>
          <p14:tracePt t="52516" x="3502025" y="3382963"/>
          <p14:tracePt t="52527" x="3509963" y="3355975"/>
          <p14:tracePt t="52537" x="3509963" y="3322638"/>
          <p14:tracePt t="52547" x="3509963" y="3289300"/>
          <p14:tracePt t="52557" x="3502025" y="3271838"/>
          <p14:tracePt t="52568" x="3459163" y="3228975"/>
          <p14:tracePt t="52577" x="3408363" y="3178175"/>
          <p14:tracePt t="52591" x="3322638" y="3135313"/>
          <p14:tracePt t="52597" x="3211513" y="3076575"/>
          <p14:tracePt t="52607" x="3109913" y="3041650"/>
          <p14:tracePt t="52617" x="3025775" y="3033713"/>
          <p14:tracePt t="52627" x="2949575" y="3025775"/>
          <p14:tracePt t="52640" x="2881313" y="3025775"/>
          <p14:tracePt t="52647" x="2838450" y="3025775"/>
          <p14:tracePt t="52659" x="2805113" y="3025775"/>
          <p14:tracePt t="52668" x="2770188" y="3033713"/>
          <p14:tracePt t="52678" x="2752725" y="3033713"/>
          <p14:tracePt t="52691" x="2744788" y="3059113"/>
          <p14:tracePt t="52698" x="2711450" y="3094038"/>
          <p14:tracePt t="52710" x="2701925" y="3152775"/>
          <p14:tracePt t="52718" x="2693988" y="3228975"/>
          <p14:tracePt t="52729" x="2693988" y="3271838"/>
          <p14:tracePt t="52742" x="2693988" y="3330575"/>
          <p14:tracePt t="52748" x="2693988" y="3365500"/>
          <p14:tracePt t="52759" x="2701925" y="3382963"/>
          <p14:tracePt t="52769" x="2719388" y="3408363"/>
          <p14:tracePt t="52779" x="2762250" y="3433763"/>
          <p14:tracePt t="52790" x="2838450" y="3459163"/>
          <p14:tracePt t="52799" x="2897188" y="3459163"/>
          <p14:tracePt t="52809" x="2957513" y="3459163"/>
          <p14:tracePt t="52820" x="3008313" y="3459163"/>
          <p14:tracePt t="52829" x="3041650" y="3459163"/>
          <p14:tracePt t="52841" x="3076575" y="3459163"/>
          <p14:tracePt t="52850" x="3101975" y="3441700"/>
          <p14:tracePt t="52860" x="3109913" y="3416300"/>
          <p14:tracePt t="52872" x="3127375" y="3382963"/>
          <p14:tracePt t="52880" x="3127375" y="3340100"/>
          <p14:tracePt t="52890" x="3127375" y="3279775"/>
          <p14:tracePt t="52901" x="3127375" y="3228975"/>
          <p14:tracePt t="52910" x="3119438" y="3195638"/>
          <p14:tracePt t="52923" x="3084513" y="3152775"/>
          <p14:tracePt t="52931" x="3033713" y="3109913"/>
          <p14:tracePt t="52942" x="2982913" y="3084513"/>
          <p14:tracePt t="52959" x="2940050" y="3067050"/>
          <p14:tracePt t="52962" x="2897188" y="3067050"/>
          <p14:tracePt t="52974" x="2855913" y="3067050"/>
          <p14:tracePt t="52981" x="2820988" y="3067050"/>
          <p14:tracePt t="52992" x="2795588" y="3067050"/>
          <p14:tracePt t="53002" x="2778125" y="3067050"/>
          <p14:tracePt t="53011" x="2770188" y="3084513"/>
          <p14:tracePt t="53024" x="2762250" y="3109913"/>
          <p14:tracePt t="53031" x="2752725" y="3135313"/>
          <p14:tracePt t="53043" x="2752725" y="3178175"/>
          <p14:tracePt t="53052" x="2752725" y="3228975"/>
          <p14:tracePt t="53062" x="2762250" y="3279775"/>
          <p14:tracePt t="53074" x="2787650" y="3314700"/>
          <p14:tracePt t="53083" x="2830513" y="3355975"/>
          <p14:tracePt t="53092" x="2881313" y="3398838"/>
          <p14:tracePt t="53103" x="2940050" y="3424238"/>
          <p14:tracePt t="53112" x="3000375" y="3449638"/>
          <p14:tracePt t="53124" x="3059113" y="3449638"/>
          <p14:tracePt t="53133" x="3101975" y="3449638"/>
          <p14:tracePt t="53142" x="3144838" y="3449638"/>
          <p14:tracePt t="53153" x="3178175" y="3449638"/>
          <p14:tracePt t="53164" x="3203575" y="3449638"/>
          <p14:tracePt t="53174" x="3228975" y="3441700"/>
          <p14:tracePt t="53184" x="3228975" y="3433763"/>
          <p14:tracePt t="53193" x="3238500" y="3433763"/>
          <p14:tracePt t="53214" x="3246438" y="3416300"/>
          <p14:tracePt t="53224" x="3246438" y="3398838"/>
          <p14:tracePt t="53235" x="3246438" y="3390900"/>
          <p14:tracePt t="53244" x="3246438" y="3365500"/>
          <p14:tracePt t="53258" x="3246438" y="3340100"/>
          <p14:tracePt t="53264" x="3228975" y="3322638"/>
          <p14:tracePt t="53274" x="3203575" y="3297238"/>
          <p14:tracePt t="53284" x="3178175" y="3271838"/>
          <p14:tracePt t="53294" x="3144838" y="3254375"/>
          <p14:tracePt t="53306" x="3094038" y="3221038"/>
          <p14:tracePt t="53314" x="3059113" y="3211513"/>
          <p14:tracePt t="53326" x="3033713" y="3203575"/>
          <p14:tracePt t="53336" x="3008313" y="3203575"/>
          <p14:tracePt t="53345" x="2990850" y="3195638"/>
          <p14:tracePt t="53356" x="2982913" y="3195638"/>
          <p14:tracePt t="53365" x="2974975" y="3195638"/>
          <p14:tracePt t="53426" x="2974975" y="3203575"/>
          <p14:tracePt t="53436" x="2974975" y="3211513"/>
          <p14:tracePt t="53446" x="3000375" y="3228975"/>
          <p14:tracePt t="53456" x="3016250" y="3238500"/>
          <p14:tracePt t="53466" x="3041650" y="3246438"/>
          <p14:tracePt t="53476" x="3059113" y="3246438"/>
          <p14:tracePt t="53489" x="3067050" y="3246438"/>
          <p14:tracePt t="53497" x="3084513" y="3246438"/>
          <p14:tracePt t="53507" x="3094038" y="3246438"/>
          <p14:tracePt t="53527" x="3094038" y="3238500"/>
          <p14:tracePt t="53539" x="3094038" y="3228975"/>
          <p14:tracePt t="53547" x="3094038" y="3221038"/>
          <p14:tracePt t="53557" x="3094038" y="3211513"/>
          <p14:tracePt t="53567" x="3084513" y="3195638"/>
          <p14:tracePt t="53578" x="3059113" y="3186113"/>
          <p14:tracePt t="53590" x="3041650" y="3186113"/>
          <p14:tracePt t="53598" x="3025775" y="3186113"/>
          <p14:tracePt t="53608" x="3008313" y="3186113"/>
          <p14:tracePt t="53619" x="3000375" y="3186113"/>
          <p14:tracePt t="53628" x="2990850" y="3186113"/>
          <p14:tracePt t="53639" x="2982913" y="3186113"/>
          <p14:tracePt t="53981" x="2990850" y="3186113"/>
          <p14:tracePt t="53991" x="3033713" y="3186113"/>
          <p14:tracePt t="54002" x="3135313" y="3186113"/>
          <p14:tracePt t="54011" x="3289300" y="3170238"/>
          <p14:tracePt t="54023" x="3509963" y="3144838"/>
          <p14:tracePt t="54032" x="3730625" y="3109913"/>
          <p14:tracePt t="54042" x="3951288" y="3067050"/>
          <p14:tracePt t="54053" x="4095750" y="3041650"/>
          <p14:tracePt t="54062" x="4206875" y="3025775"/>
          <p14:tracePt t="54073" x="4308475" y="3008313"/>
          <p14:tracePt t="54083" x="4384675" y="3000375"/>
          <p14:tracePt t="54092" x="4427538" y="2990850"/>
          <p14:tracePt t="54104" x="4470400" y="2990850"/>
          <p14:tracePt t="54113" x="4503738" y="2990850"/>
          <p14:tracePt t="54123" x="4538663" y="2990850"/>
          <p14:tracePt t="54135" x="4572000" y="2990850"/>
          <p14:tracePt t="54143" x="4589463" y="2990850"/>
          <p14:tracePt t="54156" x="4614863" y="2990850"/>
          <p14:tracePt t="54162" x="4630738" y="3000375"/>
          <p14:tracePt t="54174" x="4640263" y="3008313"/>
          <p14:tracePt t="54185" x="4657725" y="3016250"/>
          <p14:tracePt t="54193" x="4665663" y="3016250"/>
          <p14:tracePt t="54206" x="4673600" y="3016250"/>
          <p14:tracePt t="54224" x="4673600" y="3025775"/>
          <p14:tracePt t="54235" x="4683125" y="3025775"/>
          <p14:tracePt t="54315" x="4673600" y="3025775"/>
          <p14:tracePt t="54335" x="4648200" y="3025775"/>
          <p14:tracePt t="54345" x="4630738" y="3025775"/>
          <p14:tracePt t="54356" x="4589463" y="3025775"/>
          <p14:tracePt t="54366" x="4538663" y="3025775"/>
          <p14:tracePt t="54375" x="4470400" y="3025775"/>
          <p14:tracePt t="54388" x="4394200" y="3025775"/>
          <p14:tracePt t="54395" x="4308475" y="3051175"/>
          <p14:tracePt t="54407" x="4224338" y="3059113"/>
          <p14:tracePt t="54416" x="4146550" y="3084513"/>
          <p14:tracePt t="54426" x="4095750" y="3101975"/>
          <p14:tracePt t="54439" x="4052888" y="3109913"/>
          <p14:tracePt t="54446" x="4037013" y="3119438"/>
          <p14:tracePt t="54457" x="4027488" y="3119438"/>
          <p14:tracePt t="54466" x="4027488" y="3127375"/>
          <p14:tracePt t="54477" x="4019550" y="3127375"/>
          <p14:tracePt t="54527" x="4052888" y="3119438"/>
          <p14:tracePt t="54537" x="4113213" y="3101975"/>
          <p14:tracePt t="54547" x="4206875" y="3084513"/>
          <p14:tracePt t="54557" x="4308475" y="3067050"/>
          <p14:tracePt t="54568" x="4402138" y="3059113"/>
          <p14:tracePt t="54577" x="4503738" y="3059113"/>
          <p14:tracePt t="54589" x="4564063" y="3059113"/>
          <p14:tracePt t="54598" x="4605338" y="3059113"/>
          <p14:tracePt t="54608" x="4640263" y="3059113"/>
          <p14:tracePt t="54619" x="4657725" y="3059113"/>
          <p14:tracePt t="54628" x="4665663" y="3067050"/>
          <p14:tracePt t="54638" x="4673600" y="3076575"/>
          <p14:tracePt t="54679" x="4665663" y="3076575"/>
          <p14:tracePt t="54689" x="4622800" y="3076575"/>
          <p14:tracePt t="54700" x="4572000" y="3076575"/>
          <p14:tracePt t="54709" x="4495800" y="3076575"/>
          <p14:tracePt t="54722" x="4427538" y="3076575"/>
          <p14:tracePt t="54729" x="4368800" y="3076575"/>
          <p14:tracePt t="54740" x="4333875" y="3076575"/>
          <p14:tracePt t="54749" x="4308475" y="3067050"/>
          <p14:tracePt t="54759" x="4291013" y="3059113"/>
          <p14:tracePt t="54772" x="4283075" y="3059113"/>
          <p14:tracePt t="54791" x="4275138" y="3059113"/>
          <p14:tracePt t="54821" x="4283075" y="3059113"/>
          <p14:tracePt t="54830" x="4325938" y="3059113"/>
          <p14:tracePt t="54841" x="4384675" y="3076575"/>
          <p14:tracePt t="54851" x="4470400" y="3094038"/>
          <p14:tracePt t="54860" x="4572000" y="3127375"/>
          <p14:tracePt t="54872" x="4673600" y="3160713"/>
          <p14:tracePt t="54881" x="4767263" y="3195638"/>
          <p14:tracePt t="54891" x="4818063" y="3221038"/>
          <p14:tracePt t="54902" x="4852988" y="3238500"/>
          <p14:tracePt t="54911" x="4868863" y="3246438"/>
          <p14:tracePt t="54921" x="4878388" y="3246438"/>
          <p14:tracePt t="54932" x="4886325" y="3254375"/>
          <p14:tracePt t="54961" x="4886325" y="3263900"/>
          <p14:tracePt t="55224" x="4886325" y="3279775"/>
          <p14:tracePt t="55235" x="4886325" y="3305175"/>
          <p14:tracePt t="55244" x="4886325" y="3322638"/>
          <p14:tracePt t="55255" x="4886325" y="3382963"/>
          <p14:tracePt t="55264" x="4903788" y="3441700"/>
          <p14:tracePt t="55274" x="4929188" y="3527425"/>
          <p14:tracePt t="55288" x="4987925" y="3619500"/>
          <p14:tracePt t="55295" x="5022850" y="3679825"/>
          <p14:tracePt t="55306" x="5048250" y="3722688"/>
          <p14:tracePt t="55316" x="5064125" y="3748088"/>
          <p14:tracePt t="55325" x="5081588" y="3756025"/>
          <p14:tracePt t="55339" x="5099050" y="3773488"/>
          <p14:tracePt t="55347" x="5106988" y="3781425"/>
          <p14:tracePt t="55356" x="5116513" y="3790950"/>
          <p14:tracePt t="55365" x="5124450" y="3790950"/>
          <p14:tracePt t="55376" x="5132388" y="3790950"/>
          <p14:tracePt t="55388" x="5149850" y="3790950"/>
          <p14:tracePt t="55396" x="5157788" y="3790950"/>
          <p14:tracePt t="55406" x="5175250" y="3781425"/>
          <p14:tracePt t="55417" x="5183188" y="3763963"/>
          <p14:tracePt t="55426" x="5200650" y="3738563"/>
          <p14:tracePt t="55438" x="5208588" y="3697288"/>
          <p14:tracePt t="55446" x="5218113" y="3671888"/>
          <p14:tracePt t="55457" x="5226050" y="3646488"/>
          <p14:tracePt t="55468" x="5226050" y="3619500"/>
          <p14:tracePt t="55477" x="5226050" y="3603625"/>
          <p14:tracePt t="55487" x="5226050" y="3594100"/>
          <p14:tracePt t="55497" x="5226050" y="3586163"/>
          <p14:tracePt t="55547" x="5218113" y="3603625"/>
          <p14:tracePt t="55557" x="5208588" y="3654425"/>
          <p14:tracePt t="55570" x="5200650" y="3697288"/>
          <p14:tracePt t="55578" x="5200650" y="3738563"/>
          <p14:tracePt t="55589" x="5200650" y="3790950"/>
          <p14:tracePt t="55598" x="5208588" y="3824288"/>
          <p14:tracePt t="55608" x="5226050" y="3857625"/>
          <p14:tracePt t="55621" x="5251450" y="3883025"/>
          <p14:tracePt t="55628" x="5286375" y="3908425"/>
          <p14:tracePt t="55639" x="5337175" y="3935413"/>
          <p14:tracePt t="55648" x="5370513" y="3943350"/>
          <p14:tracePt t="55658" x="5421313" y="3960813"/>
          <p14:tracePt t="55670" x="5446713" y="3960813"/>
          <p14:tracePt t="55679" x="5472113" y="3960813"/>
          <p14:tracePt t="55690" x="5497513" y="3960813"/>
          <p14:tracePt t="55699" x="5524500" y="3935413"/>
          <p14:tracePt t="55709" x="5532438" y="3908425"/>
          <p14:tracePt t="55721" x="5549900" y="3875088"/>
          <p14:tracePt t="55730" x="5575300" y="3841750"/>
          <p14:tracePt t="55740" x="5591175" y="3781425"/>
          <p14:tracePt t="55750" x="5591175" y="3730625"/>
          <p14:tracePt t="55760" x="5591175" y="3705225"/>
          <p14:tracePt t="55771" x="5591175" y="3671888"/>
          <p14:tracePt t="55780" x="5591175" y="3636963"/>
          <p14:tracePt t="55790" x="5575300" y="3619500"/>
          <p14:tracePt t="55802" x="5549900" y="3603625"/>
          <p14:tracePt t="55810" x="5497513" y="3568700"/>
          <p14:tracePt t="55820" x="5456238" y="3552825"/>
          <p14:tracePt t="55830" x="5405438" y="3543300"/>
          <p14:tracePt t="55840" x="5362575" y="3543300"/>
          <p14:tracePt t="55854" x="5319713" y="3543300"/>
          <p14:tracePt t="55860" x="5286375" y="3543300"/>
          <p14:tracePt t="55871" x="5268913" y="3543300"/>
          <p14:tracePt t="55882" x="5243513" y="3552825"/>
          <p14:tracePt t="55891" x="5226050" y="3568700"/>
          <p14:tracePt t="55904" x="5218113" y="3594100"/>
          <p14:tracePt t="55911" x="5208588" y="3619500"/>
          <p14:tracePt t="55922" x="5200650" y="3654425"/>
          <p14:tracePt t="55930" x="5200650" y="3679825"/>
          <p14:tracePt t="55940" x="5200650" y="3713163"/>
          <p14:tracePt t="55954" x="5208588" y="3756025"/>
          <p14:tracePt t="55960" x="5251450" y="3824288"/>
          <p14:tracePt t="55970" x="5294313" y="3875088"/>
          <p14:tracePt t="55980" x="5362575" y="3925888"/>
          <p14:tracePt t="55992" x="5413375" y="3976688"/>
          <p14:tracePt t="56005" x="5472113" y="4019550"/>
          <p14:tracePt t="56012" x="5524500" y="4044950"/>
          <p14:tracePt t="56023" x="5583238" y="4062413"/>
          <p14:tracePt t="56033" x="5634038" y="4070350"/>
          <p14:tracePt t="56042" x="5676900" y="4079875"/>
          <p14:tracePt t="56054" x="5735638" y="4079875"/>
          <p14:tracePt t="56063" x="5795963" y="4079875"/>
          <p14:tracePt t="56073" x="5854700" y="4079875"/>
          <p14:tracePt t="56084" x="5897563" y="4079875"/>
          <p14:tracePt t="56093" x="5948363" y="4079875"/>
          <p14:tracePt t="56104" x="6008688" y="4079875"/>
          <p14:tracePt t="56114" x="6049963" y="4079875"/>
          <p14:tracePt t="56123" x="6102350" y="4079875"/>
          <p14:tracePt t="56134" x="6143625" y="4079875"/>
          <p14:tracePt t="56144" x="6203950" y="4079875"/>
          <p14:tracePt t="56154" x="6246813" y="4079875"/>
          <p14:tracePt t="56164" x="6305550" y="4070350"/>
          <p14:tracePt t="56174" x="6348413" y="4062413"/>
          <p14:tracePt t="56185" x="6399213" y="4044950"/>
          <p14:tracePt t="56194" x="6442075" y="4027488"/>
          <p14:tracePt t="56206" x="6475413" y="4019550"/>
          <p14:tracePt t="56215" x="6510338" y="4002088"/>
          <p14:tracePt t="56224" x="6535738" y="3994150"/>
          <p14:tracePt t="56237" x="6561138" y="3994150"/>
          <p14:tracePt t="56245" x="6577013" y="3986213"/>
          <p14:tracePt t="56256" x="6594475" y="3968750"/>
          <p14:tracePt t="56266" x="6602413" y="3960813"/>
          <p14:tracePt t="56275" x="6619875" y="3951288"/>
          <p14:tracePt t="56286" x="6627813" y="3951288"/>
          <p14:tracePt t="56295" x="6637338" y="3943350"/>
          <p14:tracePt t="56306" x="6645275" y="3935413"/>
          <p14:tracePt t="56316" x="6654800" y="3925888"/>
          <p14:tracePt t="56325" x="6654800" y="3900488"/>
          <p14:tracePt t="56338" x="6670675" y="3875088"/>
          <p14:tracePt t="56345" x="6670675" y="3832225"/>
          <p14:tracePt t="56355" x="6680200" y="3806825"/>
          <p14:tracePt t="56366" x="6680200" y="3773488"/>
          <p14:tracePt t="56376" x="6680200" y="3748088"/>
          <p14:tracePt t="56388" x="6680200" y="3722688"/>
          <p14:tracePt t="56395" x="6662738" y="3697288"/>
          <p14:tracePt t="56406" x="6654800" y="3679825"/>
          <p14:tracePt t="56416" x="6627813" y="3662363"/>
          <p14:tracePt t="56426" x="6594475" y="3629025"/>
          <p14:tracePt t="56437" x="6543675" y="3603625"/>
          <p14:tracePt t="56447" x="6475413" y="3578225"/>
          <p14:tracePt t="56456" x="6407150" y="3560763"/>
          <p14:tracePt t="56470" x="6313488" y="3535363"/>
          <p14:tracePt t="56477" x="6246813" y="3527425"/>
          <p14:tracePt t="56487" x="6186488" y="3527425"/>
          <p14:tracePt t="56498" x="6127750" y="3517900"/>
          <p14:tracePt t="56507" x="6084888" y="3517900"/>
          <p14:tracePt t="56520" x="6042025" y="3517900"/>
          <p14:tracePt t="56528" x="5991225" y="3517900"/>
          <p14:tracePt t="56538" x="5948363" y="3517900"/>
          <p14:tracePt t="56549" x="5905500" y="3517900"/>
          <p14:tracePt t="56557" x="5846763" y="3517900"/>
          <p14:tracePt t="56570" x="5788025" y="3527425"/>
          <p14:tracePt t="56578" x="5727700" y="3535363"/>
          <p14:tracePt t="56589" x="5668963" y="3560763"/>
          <p14:tracePt t="56598" x="5616575" y="3578225"/>
          <p14:tracePt t="56608" x="5557838" y="3586163"/>
          <p14:tracePt t="56620" x="5507038" y="3619500"/>
          <p14:tracePt t="56628" x="5472113" y="3636963"/>
          <p14:tracePt t="56638" x="5438775" y="3671888"/>
          <p14:tracePt t="56649" x="5387975" y="3705225"/>
          <p14:tracePt t="56659" x="5345113" y="3738563"/>
          <p14:tracePt t="56670" x="5311775" y="3790950"/>
          <p14:tracePt t="56679" x="5268913" y="3832225"/>
          <p14:tracePt t="56689" x="5243513" y="3867150"/>
          <p14:tracePt t="56701" x="5218113" y="3908425"/>
          <p14:tracePt t="56709" x="5200650" y="3925888"/>
          <p14:tracePt t="56720" x="5192713" y="3951288"/>
          <p14:tracePt t="56730" x="5183188" y="3976688"/>
          <p14:tracePt t="56739" x="5175250" y="4002088"/>
          <p14:tracePt t="56752" x="5167313" y="4027488"/>
          <p14:tracePt t="56760" x="5167313" y="4087813"/>
          <p14:tracePt t="56771" x="5167313" y="4130675"/>
          <p14:tracePt t="56780" x="5167313" y="4189413"/>
          <p14:tracePt t="56790" x="5175250" y="4240213"/>
          <p14:tracePt t="56803" x="5183188" y="4283075"/>
          <p14:tracePt t="56811" x="5200650" y="4308475"/>
          <p14:tracePt t="56822" x="5218113" y="4333875"/>
          <p14:tracePt t="56831" x="5243513" y="4351338"/>
          <p14:tracePt t="56841" x="5276850" y="4376738"/>
          <p14:tracePt t="56853" x="5337175" y="4402138"/>
          <p14:tracePt t="56861" x="5413375" y="4427538"/>
          <p14:tracePt t="56872" x="5507038" y="4460875"/>
          <p14:tracePt t="56881" x="5600700" y="4470400"/>
          <p14:tracePt t="56891" x="5702300" y="4495800"/>
          <p14:tracePt t="56903" x="5803900" y="4495800"/>
          <p14:tracePt t="56912" x="5905500" y="4495800"/>
          <p14:tracePt t="56921" x="5973763" y="4495800"/>
          <p14:tracePt t="56932" x="6034088" y="4495800"/>
          <p14:tracePt t="56942" x="6076950" y="4495800"/>
          <p14:tracePt t="56956" x="6118225" y="4495800"/>
          <p14:tracePt t="56962" x="6153150" y="4486275"/>
          <p14:tracePt t="56972" x="6178550" y="4478338"/>
          <p14:tracePt t="56983" x="6211888" y="4460875"/>
          <p14:tracePt t="56992" x="6262688" y="4427538"/>
          <p14:tracePt t="57003" x="6297613" y="4402138"/>
          <p14:tracePt t="57013" x="6348413" y="4376738"/>
          <p14:tracePt t="57022" x="6381750" y="4341813"/>
          <p14:tracePt t="57035" x="6424613" y="4316413"/>
          <p14:tracePt t="57042" x="6457950" y="4300538"/>
          <p14:tracePt t="57054" x="6483350" y="4275138"/>
          <p14:tracePt t="57064" x="6510338" y="4257675"/>
          <p14:tracePt t="57073" x="6526213" y="4249738"/>
          <p14:tracePt t="57085" x="6551613" y="4240213"/>
          <p14:tracePt t="57094" x="6569075" y="4232275"/>
          <p14:tracePt t="57105" x="6577013" y="4214813"/>
          <p14:tracePt t="57115" x="6602413" y="4197350"/>
          <p14:tracePt t="57123" x="6602413" y="4181475"/>
          <p14:tracePt t="57136" x="6619875" y="4181475"/>
          <p14:tracePt t="57145" x="6637338" y="4156075"/>
          <p14:tracePt t="57155" x="6654800" y="4130675"/>
          <p14:tracePt t="57165" x="6662738" y="4095750"/>
          <p14:tracePt t="57174" x="6680200" y="4062413"/>
          <p14:tracePt t="57186" x="6680200" y="4027488"/>
          <p14:tracePt t="57195" x="6680200" y="3986213"/>
          <p14:tracePt t="57204" x="6680200" y="3925888"/>
          <p14:tracePt t="57216" x="6680200" y="3883025"/>
          <p14:tracePt t="57224" x="6670675" y="3841750"/>
          <p14:tracePt t="57236" x="6654800" y="3806825"/>
          <p14:tracePt t="57246" x="6627813" y="3781425"/>
          <p14:tracePt t="57254" x="6594475" y="3738563"/>
          <p14:tracePt t="57266" x="6535738" y="3713163"/>
          <p14:tracePt t="57275" x="6457950" y="3679825"/>
          <p14:tracePt t="57286" x="6373813" y="3671888"/>
          <p14:tracePt t="57295" x="6272213" y="3654425"/>
          <p14:tracePt t="57305" x="6161088" y="3654425"/>
          <p14:tracePt t="57317" x="6034088" y="3679825"/>
          <p14:tracePt t="57325" x="5915025" y="3713163"/>
          <p14:tracePt t="57336" x="5813425" y="3748088"/>
          <p14:tracePt t="57346" x="5710238" y="3790950"/>
          <p14:tracePt t="57356" x="5641975" y="3832225"/>
          <p14:tracePt t="57369" x="5583238" y="3857625"/>
          <p14:tracePt t="57376" x="5549900" y="3875088"/>
          <p14:tracePt t="57387" x="5524500" y="3892550"/>
          <p14:tracePt t="57396" x="5507038" y="3908425"/>
          <p14:tracePt t="57406" x="5497513" y="3917950"/>
          <p14:tracePt t="57719" x="5481638" y="3917950"/>
          <p14:tracePt t="57730" x="5446713" y="3917950"/>
          <p14:tracePt t="57740" x="5395913" y="3917950"/>
          <p14:tracePt t="57751" x="5337175" y="3935413"/>
          <p14:tracePt t="57761" x="5251450" y="3935413"/>
          <p14:tracePt t="57771" x="5167313" y="3935413"/>
          <p14:tracePt t="57782" x="5081588" y="3935413"/>
          <p14:tracePt t="57790" x="5005388" y="3935413"/>
          <p14:tracePt t="57802" x="4954588" y="3935413"/>
          <p14:tracePt t="57810" x="4903788" y="3935413"/>
          <p14:tracePt t="57821" x="4878388" y="3935413"/>
          <p14:tracePt t="57832" x="4852988" y="3935413"/>
          <p14:tracePt t="57841" x="4835525" y="3935413"/>
          <p14:tracePt t="57853" x="4827588" y="3935413"/>
          <p14:tracePt t="57861" x="4818063" y="3935413"/>
          <p14:tracePt t="57871" x="4810125" y="3935413"/>
          <p14:tracePt t="57881" x="4802188" y="3925888"/>
          <p14:tracePt t="57890" x="4792663" y="3917950"/>
          <p14:tracePt t="57901" x="4784725" y="3908425"/>
          <p14:tracePt t="57920" x="4784725" y="3900488"/>
          <p14:tracePt t="57930" x="4784725" y="3892550"/>
          <p14:tracePt t="57960" x="4784725" y="3883025"/>
          <p14:tracePt t="57981" x="4784725" y="3875088"/>
          <p14:tracePt t="58002" x="4802188" y="3875088"/>
          <p14:tracePt t="58012" x="4810125" y="3875088"/>
          <p14:tracePt t="58023" x="4835525" y="3875088"/>
          <p14:tracePt t="58035" x="4852988" y="3875088"/>
          <p14:tracePt t="58043" x="4878388" y="3900488"/>
          <p14:tracePt t="58054" x="4886325" y="3917950"/>
          <p14:tracePt t="58066" x="4911725" y="3951288"/>
          <p14:tracePt t="58074" x="4937125" y="3994150"/>
          <p14:tracePt t="58086" x="4954588" y="4062413"/>
          <p14:tracePt t="58094" x="4979988" y="4130675"/>
          <p14:tracePt t="58104" x="4979988" y="4189413"/>
          <p14:tracePt t="58115" x="4987925" y="4265613"/>
          <p14:tracePt t="58124" x="4987925" y="4325938"/>
          <p14:tracePt t="58135" x="4987925" y="4368800"/>
          <p14:tracePt t="58144" x="4987925" y="4394200"/>
          <p14:tracePt t="58154" x="4987925" y="4419600"/>
          <p14:tracePt t="58165" x="4987925" y="4445000"/>
          <p14:tracePt t="58185" x="4987925" y="4452938"/>
          <p14:tracePt t="58194" x="4987925" y="4460875"/>
          <p14:tracePt t="58225" x="4987925" y="4470400"/>
          <p14:tracePt t="60640" x="4979988" y="4470400"/>
          <p14:tracePt t="60650" x="4962525" y="4470400"/>
          <p14:tracePt t="60660" x="4937125" y="4478338"/>
          <p14:tracePt t="60670" x="4911725" y="4486275"/>
          <p14:tracePt t="60682" x="4894263" y="4503738"/>
          <p14:tracePt t="60690" x="4860925" y="4529138"/>
          <p14:tracePt t="60701" x="4835525" y="4554538"/>
          <p14:tracePt t="60710" x="4810125" y="4572000"/>
          <p14:tracePt t="60720" x="4792663" y="4597400"/>
          <p14:tracePt t="60734" x="4767263" y="4614863"/>
          <p14:tracePt t="60740" x="4749800" y="4630738"/>
          <p14:tracePt t="60752" x="4741863" y="4648200"/>
          <p14:tracePt t="60761" x="4724400" y="4665663"/>
          <p14:tracePt t="60771" x="4708525" y="4691063"/>
          <p14:tracePt t="60784" x="4691063" y="4716463"/>
          <p14:tracePt t="60791" x="4673600" y="4749800"/>
          <p14:tracePt t="60801" x="4648200" y="4775200"/>
          <p14:tracePt t="60812" x="4622800" y="4802188"/>
          <p14:tracePt t="60821" x="4605338" y="4818063"/>
          <p14:tracePt t="60832" x="4597400" y="4835525"/>
          <p14:tracePt t="60842" x="4579938" y="4860925"/>
          <p14:tracePt t="60852" x="4572000" y="4878388"/>
          <p14:tracePt t="60866" x="4564063" y="4886325"/>
          <p14:tracePt t="60872" x="4554538" y="4903788"/>
          <p14:tracePt t="60883" x="4546600" y="4911725"/>
          <p14:tracePt t="60902" x="4546600" y="4919663"/>
          <p14:tracePt t="60915" x="4546600" y="4937125"/>
          <p14:tracePt t="60933" x="4564063" y="4946650"/>
          <p14:tracePt t="60943" x="4597400" y="4962525"/>
          <p14:tracePt t="60953" x="4648200" y="4979988"/>
          <p14:tracePt t="60966" x="4708525" y="5005388"/>
          <p14:tracePt t="60972" x="4775200" y="5022850"/>
          <p14:tracePt t="60984" x="4868863" y="5048250"/>
          <p14:tracePt t="60995" x="4946650" y="5064125"/>
          <p14:tracePt t="61003" x="4987925" y="5081588"/>
          <p14:tracePt t="61016" x="5030788" y="5091113"/>
          <p14:tracePt t="61023" x="5056188" y="5091113"/>
          <p14:tracePt t="61035" x="5073650" y="5091113"/>
          <p14:tracePt t="61044" x="5081588" y="5091113"/>
          <p14:tracePt t="61054" x="5091113" y="5091113"/>
          <p14:tracePt t="61066" x="5099050" y="5091113"/>
          <p14:tracePt t="61074" x="5106988" y="5073650"/>
          <p14:tracePt t="61084" x="5116513" y="5048250"/>
          <p14:tracePt t="61094" x="5124450" y="4997450"/>
          <p14:tracePt t="61104" x="5124450" y="4937125"/>
          <p14:tracePt t="61115" x="5132388" y="4878388"/>
          <p14:tracePt t="61124" x="5141913" y="4843463"/>
          <p14:tracePt t="61136" x="5141913" y="4818063"/>
          <p14:tracePt t="61146" x="5149850" y="4792663"/>
          <p14:tracePt t="61155" x="5149850" y="4775200"/>
          <p14:tracePt t="61165" x="5149850" y="4767263"/>
          <p14:tracePt t="61175" x="5149850" y="4759325"/>
          <p14:tracePt t="61185" x="5157788" y="4749800"/>
          <p14:tracePt t="61205" x="5167313" y="4741863"/>
          <p14:tracePt t="61217" x="5175250" y="4733925"/>
          <p14:tracePt t="61226" x="5200650" y="4733925"/>
          <p14:tracePt t="61236" x="5243513" y="4733925"/>
          <p14:tracePt t="61249" x="5276850" y="4733925"/>
          <p14:tracePt t="61256" x="5319713" y="4733925"/>
          <p14:tracePt t="61266" x="5362575" y="4733925"/>
          <p14:tracePt t="61277" x="5405438" y="4733925"/>
          <p14:tracePt t="61287" x="5438775" y="4741863"/>
          <p14:tracePt t="61299" x="5464175" y="4759325"/>
          <p14:tracePt t="61307" x="5489575" y="4767263"/>
          <p14:tracePt t="61317" x="5514975" y="4784725"/>
          <p14:tracePt t="61327" x="5514975" y="4792663"/>
          <p14:tracePt t="61590" x="5507038" y="4792663"/>
          <p14:tracePt t="61599" x="5489575" y="4792663"/>
          <p14:tracePt t="61611" x="5464175" y="4810125"/>
          <p14:tracePt t="61619" x="5430838" y="4835525"/>
          <p14:tracePt t="61631" x="5395913" y="4878388"/>
          <p14:tracePt t="61640" x="5345113" y="4919663"/>
          <p14:tracePt t="61651" x="5294313" y="4972050"/>
          <p14:tracePt t="61661" x="5235575" y="5038725"/>
          <p14:tracePt t="61670" x="5200650" y="5091113"/>
          <p14:tracePt t="61682" x="5157788" y="5149850"/>
          <p14:tracePt t="61690" x="5124450" y="5200650"/>
          <p14:tracePt t="61701" x="5106988" y="5276850"/>
          <p14:tracePt t="61711" x="5081588" y="5345113"/>
          <p14:tracePt t="61721" x="5081588" y="5446713"/>
          <p14:tracePt t="61734" x="5081588" y="5532438"/>
          <p14:tracePt t="61741" x="5081588" y="5608638"/>
          <p14:tracePt t="61751" x="5091113" y="5668963"/>
          <p14:tracePt t="61761" x="5116513" y="5710238"/>
          <p14:tracePt t="61772" x="5141913" y="5753100"/>
          <p14:tracePt t="61781" x="5175250" y="5788025"/>
          <p14:tracePt t="61791" x="5243513" y="5846763"/>
          <p14:tracePt t="61801" x="5337175" y="5880100"/>
          <p14:tracePt t="61814" x="5446713" y="5915025"/>
          <p14:tracePt t="61822" x="5565775" y="5932488"/>
          <p14:tracePt t="61832" x="5694363" y="5948363"/>
          <p14:tracePt t="61842" x="5821363" y="5948363"/>
          <p14:tracePt t="61852" x="5932488" y="5948363"/>
          <p14:tracePt t="61866" x="6016625" y="5932488"/>
          <p14:tracePt t="61872" x="6092825" y="5915025"/>
          <p14:tracePt t="61883" x="6143625" y="5889625"/>
          <p14:tracePt t="61892" x="6178550" y="5864225"/>
          <p14:tracePt t="61903" x="6203950" y="5829300"/>
          <p14:tracePt t="61916" x="6246813" y="5778500"/>
          <p14:tracePt t="61923" x="6280150" y="5702300"/>
          <p14:tracePt t="61934" x="6280150" y="5591175"/>
          <p14:tracePt t="61951" x="6280150" y="5489575"/>
          <p14:tracePt t="61954" x="6280150" y="5387975"/>
          <p14:tracePt t="61965" x="6254750" y="5302250"/>
          <p14:tracePt t="61973" x="6186488" y="5218113"/>
          <p14:tracePt t="61983" x="6135688" y="5157788"/>
          <p14:tracePt t="61994" x="6024563" y="5091113"/>
          <p14:tracePt t="62003" x="5940425" y="5030788"/>
          <p14:tracePt t="62015" x="5838825" y="4997450"/>
          <p14:tracePt t="62024" x="5745163" y="4987925"/>
          <p14:tracePt t="62034" x="5676900" y="4987925"/>
          <p14:tracePt t="62045" x="5616575" y="4987925"/>
          <p14:tracePt t="62054" x="5557838" y="4997450"/>
          <p14:tracePt t="62065" x="5489575" y="5038725"/>
          <p14:tracePt t="62074" x="5446713" y="5064125"/>
          <p14:tracePt t="62084" x="5405438" y="5106988"/>
          <p14:tracePt t="62097" x="5362575" y="5157788"/>
          <p14:tracePt t="62105" x="5327650" y="5235575"/>
          <p14:tracePt t="62116" x="5286375" y="5311775"/>
          <p14:tracePt t="62125" x="5251450" y="5395913"/>
          <p14:tracePt t="62135" x="5235575" y="5489575"/>
          <p14:tracePt t="62148" x="5208588" y="5575300"/>
          <p14:tracePt t="62155" x="5208588" y="5659438"/>
          <p14:tracePt t="62167" x="5208588" y="5719763"/>
          <p14:tracePt t="62175" x="5208588" y="5761038"/>
          <p14:tracePt t="62185" x="5208588" y="5795963"/>
          <p14:tracePt t="62199" x="5208588" y="5821363"/>
          <p14:tracePt t="62458" x="5200650" y="5829300"/>
          <p14:tracePt t="62468" x="5183188" y="5846763"/>
          <p14:tracePt t="62480" x="5175250" y="5864225"/>
          <p14:tracePt t="62489" x="5149850" y="5897563"/>
          <p14:tracePt t="62500" x="5132388" y="5922963"/>
          <p14:tracePt t="62509" x="5099050" y="5957888"/>
          <p14:tracePt t="62519" x="5056188" y="5999163"/>
          <p14:tracePt t="62531" x="5013325" y="6034088"/>
          <p14:tracePt t="62540" x="4979988" y="6076950"/>
          <p14:tracePt t="62551" x="4954588" y="6102350"/>
          <p14:tracePt t="62560" x="4929188" y="6118225"/>
          <p14:tracePt t="62569" x="4919663" y="6127750"/>
          <p14:tracePt t="62581" x="4911725" y="6135688"/>
          <p14:tracePt t="62589" x="4903788" y="6143625"/>
          <p14:tracePt t="62610" x="4903788" y="6153150"/>
          <p14:tracePt t="62641" x="4911725" y="6153150"/>
          <p14:tracePt t="62650" x="4946650" y="6169025"/>
          <p14:tracePt t="62661" x="4997450" y="6178550"/>
          <p14:tracePt t="62670" x="5056188" y="6186488"/>
          <p14:tracePt t="62682" x="5116513" y="6211888"/>
          <p14:tracePt t="62691" x="5167313" y="6229350"/>
          <p14:tracePt t="62700" x="5208588" y="6246813"/>
          <p14:tracePt t="62712" x="5260975" y="6272213"/>
          <p14:tracePt t="62721" x="5294313" y="6280150"/>
          <p14:tracePt t="62732" x="5311775" y="6280150"/>
          <p14:tracePt t="62742" x="5327650" y="6280150"/>
          <p14:tracePt t="62751" x="5337175" y="6280150"/>
          <p14:tracePt t="62763" x="5345113" y="6280150"/>
          <p14:tracePt t="62782" x="5353050" y="6280150"/>
          <p14:tracePt t="62802" x="5362575" y="6280150"/>
          <p14:tracePt t="62832" x="5370513" y="6280150"/>
          <p14:tracePt t="62843" x="5380038" y="6280150"/>
          <p14:tracePt t="62853" x="5387975" y="6280150"/>
          <p14:tracePt t="62864" x="5395913" y="6280150"/>
          <p14:tracePt t="62872" x="5405438" y="6280150"/>
          <p14:tracePt t="62882" x="5413375" y="6280150"/>
          <p14:tracePt t="62894" x="5430838" y="6280150"/>
          <p14:tracePt t="62903" x="5438775" y="6280150"/>
          <p14:tracePt t="62923" x="5446713" y="6280150"/>
          <p14:tracePt t="62933" x="5464175" y="6280150"/>
          <p14:tracePt t="62974" x="5472113" y="6280150"/>
          <p14:tracePt t="62995" x="5481638" y="6272213"/>
          <p14:tracePt t="63003" x="5489575" y="6272213"/>
          <p14:tracePt t="63034" x="5489575" y="6262688"/>
          <p14:tracePt t="63045" x="5497513" y="6246813"/>
          <p14:tracePt t="63054" x="5497513" y="6237288"/>
          <p14:tracePt t="63065" x="5497513" y="6221413"/>
          <p14:tracePt t="63074" x="5497513" y="6186488"/>
          <p14:tracePt t="63085" x="5497513" y="6161088"/>
          <p14:tracePt t="63096" x="5497513" y="6118225"/>
          <p14:tracePt t="63106" x="5497513" y="6067425"/>
          <p14:tracePt t="63115" x="5497513" y="6008688"/>
          <p14:tracePt t="63126" x="5489575" y="5948363"/>
          <p14:tracePt t="63135" x="5464175" y="5905500"/>
          <p14:tracePt t="63147" x="5456238" y="5872163"/>
          <p14:tracePt t="63156" x="5438775" y="5838825"/>
          <p14:tracePt t="63166" x="5430838" y="5813425"/>
          <p14:tracePt t="63177" x="5430838" y="5795963"/>
          <p14:tracePt t="63185" x="5421313" y="5788025"/>
          <p14:tracePt t="63197" x="5413375" y="5778500"/>
          <p14:tracePt t="63206" x="5405438" y="5770563"/>
          <p14:tracePt t="63216" x="5395913" y="5761038"/>
          <p14:tracePt t="63227" x="5370513" y="5753100"/>
          <p14:tracePt t="63236" x="5345113" y="5745163"/>
          <p14:tracePt t="63247" x="5311775" y="5745163"/>
          <p14:tracePt t="63256" x="5276850" y="5745163"/>
          <p14:tracePt t="63266" x="5226050" y="5745163"/>
          <p14:tracePt t="63277" x="5175250" y="5745163"/>
          <p14:tracePt t="63287" x="5106988" y="5753100"/>
          <p14:tracePt t="63298" x="5048250" y="5770563"/>
          <p14:tracePt t="63308" x="4987925" y="5795963"/>
          <p14:tracePt t="63317" x="4937125" y="5813425"/>
          <p14:tracePt t="63329" x="4886325" y="5846763"/>
          <p14:tracePt t="63337" x="4843463" y="5864225"/>
          <p14:tracePt t="63348" x="4818063" y="5880100"/>
          <p14:tracePt t="63358" x="4792663" y="5889625"/>
          <p14:tracePt t="63367" x="4767263" y="5897563"/>
          <p14:tracePt t="63380" x="4759325" y="5915025"/>
          <p14:tracePt t="63389" x="4741863" y="5932488"/>
          <p14:tracePt t="63399" x="4733925" y="5940425"/>
          <p14:tracePt t="63409" x="4724400" y="5948363"/>
          <p14:tracePt t="63418" x="4716463" y="5973763"/>
          <p14:tracePt t="63430" x="4699000" y="5991225"/>
          <p14:tracePt t="63438" x="4691063" y="6016625"/>
          <p14:tracePt t="63449" x="4683125" y="6034088"/>
          <p14:tracePt t="63460" x="4683125" y="6059488"/>
          <p14:tracePt t="63468" x="4683125" y="6076950"/>
          <p14:tracePt t="63480" x="4683125" y="6092825"/>
          <p14:tracePt t="63488" x="4683125" y="6118225"/>
          <p14:tracePt t="63498" x="4691063" y="6143625"/>
          <p14:tracePt t="63509" x="4716463" y="6169025"/>
          <p14:tracePt t="63519" x="4767263" y="6203950"/>
          <p14:tracePt t="63530" x="4843463" y="6237288"/>
          <p14:tracePt t="63539" x="4929188" y="6272213"/>
          <p14:tracePt t="63549" x="5022850" y="6297613"/>
          <p14:tracePt t="63563" x="5091113" y="6305550"/>
          <p14:tracePt t="63569" x="5149850" y="6305550"/>
          <p14:tracePt t="63580" x="5208588" y="6305550"/>
          <p14:tracePt t="63591" x="5251450" y="6305550"/>
          <p14:tracePt t="63600" x="5286375" y="6305550"/>
          <p14:tracePt t="63613" x="5302250" y="6305550"/>
          <p14:tracePt t="63621" x="5327650" y="6288088"/>
          <p14:tracePt t="63631" x="5353050" y="6272213"/>
          <p14:tracePt t="63641" x="5370513" y="6254750"/>
          <p14:tracePt t="63650" x="5395913" y="6203950"/>
          <p14:tracePt t="63663" x="5430838" y="6143625"/>
          <p14:tracePt t="63670" x="5456238" y="6076950"/>
          <p14:tracePt t="63682" x="5481638" y="6008688"/>
          <p14:tracePt t="63692" x="5497513" y="5940425"/>
          <p14:tracePt t="63701" x="5507038" y="5897563"/>
          <p14:tracePt t="63713" x="5507038" y="5854700"/>
          <p14:tracePt t="63721" x="5507038" y="5821363"/>
          <p14:tracePt t="63731" x="5507038" y="5788025"/>
          <p14:tracePt t="63742" x="5507038" y="5761038"/>
          <p14:tracePt t="63751" x="5507038" y="5719763"/>
          <p14:tracePt t="63763" x="5497513" y="5694363"/>
          <p14:tracePt t="63773" x="5481638" y="5668963"/>
          <p14:tracePt t="63782" x="5464175" y="5651500"/>
          <p14:tracePt t="63794" x="5430838" y="5634038"/>
          <p14:tracePt t="63802" x="5395913" y="5616575"/>
          <p14:tracePt t="63813" x="5362575" y="5600700"/>
          <p14:tracePt t="63822" x="5319713" y="5600700"/>
          <p14:tracePt t="63833" x="5286375" y="5600700"/>
          <p14:tracePt t="63844" x="5251450" y="5600700"/>
          <p14:tracePt t="63852" x="5226050" y="5600700"/>
          <p14:tracePt t="63864" x="5208588" y="5600700"/>
          <p14:tracePt t="63873" x="5192713" y="5600700"/>
          <p14:tracePt t="63883" x="5183188" y="5600700"/>
          <p14:tracePt t="63896" x="5167313" y="5600700"/>
          <p14:tracePt t="63903" x="5157788" y="5600700"/>
          <p14:tracePt t="63923" x="5149850" y="5600700"/>
          <p14:tracePt t="63946" x="5141913" y="5600700"/>
          <p14:tracePt t="63964" x="5132388" y="5600700"/>
          <p14:tracePt t="64115" x="5124450" y="5600700"/>
          <p14:tracePt t="64194" x="5116513" y="5600700"/>
          <p14:tracePt t="64458" x="5124450" y="5600700"/>
          <p14:tracePt t="64468" x="5141913" y="5600700"/>
          <p14:tracePt t="64480" x="5175250" y="5600700"/>
          <p14:tracePt t="64489" x="5208588" y="5591175"/>
          <p14:tracePt t="64499" x="5243513" y="5591175"/>
          <p14:tracePt t="64512" x="5276850" y="5583238"/>
          <p14:tracePt t="64519" x="5302250" y="5583238"/>
          <p14:tracePt t="64530" x="5327650" y="5583238"/>
          <p14:tracePt t="64539" x="5345113" y="5583238"/>
          <p14:tracePt t="64550" x="5353050" y="5583238"/>
          <p14:tracePt t="64563" x="5370513" y="5583238"/>
          <p14:tracePt t="64591" x="5380038" y="5583238"/>
          <p14:tracePt t="64681" x="5380038" y="5591175"/>
          <p14:tracePt t="64702" x="5380038" y="5600700"/>
          <p14:tracePt t="64721" x="5380038" y="5608638"/>
          <p14:tracePt t="64772" x="5380038" y="5616575"/>
          <p14:tracePt t="64793" x="5380038" y="5626100"/>
          <p14:tracePt t="64802" x="5380038" y="5634038"/>
          <p14:tracePt t="64822" x="5380038" y="5641975"/>
          <p14:tracePt t="64832" x="5380038" y="5651500"/>
          <p14:tracePt t="64845" x="5380038" y="5659438"/>
          <p14:tracePt t="64853" x="5370513" y="5676900"/>
          <p14:tracePt t="64863" x="5362575" y="5694363"/>
          <p14:tracePt t="64873" x="5353050" y="5710238"/>
          <p14:tracePt t="64883" x="5345113" y="5735638"/>
          <p14:tracePt t="64896" x="5337175" y="5753100"/>
          <p14:tracePt t="64903" x="5319713" y="5778500"/>
          <p14:tracePt t="64914" x="5319713" y="5788025"/>
          <p14:tracePt t="64924" x="5319713" y="5795963"/>
          <p14:tracePt t="64947" x="5302250" y="5813425"/>
          <p14:tracePt t="64953" x="5302250" y="5821363"/>
          <p14:tracePt t="64964" x="5302250" y="5829300"/>
          <p14:tracePt t="64984" x="5294313" y="5829300"/>
          <p14:tracePt t="64996" x="5286375" y="5829300"/>
          <p14:tracePt t="65005" x="5286375" y="5838825"/>
          <p14:tracePt t="65014" x="5276850" y="5838825"/>
          <p14:tracePt t="65026" x="5276850" y="5846763"/>
          <p14:tracePt t="65076" x="5268913" y="5846763"/>
          <p14:tracePt t="65085" x="5260975" y="5846763"/>
          <p14:tracePt t="65105" x="5260975" y="5854700"/>
          <p14:tracePt t="65115" x="5251450" y="5854700"/>
          <p14:tracePt t="65127" x="5243513" y="5854700"/>
          <p14:tracePt t="65135" x="5235575" y="5854700"/>
          <p14:tracePt t="65146" x="5226050" y="5854700"/>
          <p14:tracePt t="65155" x="5208588" y="5854700"/>
          <p14:tracePt t="65166" x="5200650" y="5854700"/>
          <p14:tracePt t="65179" x="5183188" y="5854700"/>
          <p14:tracePt t="65186" x="5175250" y="5854700"/>
          <p14:tracePt t="65197" x="5149850" y="5854700"/>
          <p14:tracePt t="65206" x="5132388" y="5854700"/>
          <p14:tracePt t="65217" x="5124450" y="5854700"/>
          <p14:tracePt t="65228" x="5106988" y="5854700"/>
          <p14:tracePt t="65237" x="5099050" y="5854700"/>
          <p14:tracePt t="65246" x="5091113" y="5854700"/>
          <p14:tracePt t="65257" x="5081588" y="5854700"/>
          <p14:tracePt t="65267" x="5073650" y="5854700"/>
          <p14:tracePt t="65288" x="5064125" y="5854700"/>
          <p14:tracePt t="65308" x="5056188" y="5854700"/>
          <p14:tracePt t="65347" x="5048250" y="5854700"/>
          <p14:tracePt t="65418" x="5038725" y="5854700"/>
          <p14:tracePt t="65530" x="5038725" y="5846763"/>
          <p14:tracePt t="65540" x="5038725" y="5838825"/>
          <p14:tracePt t="65550" x="5038725" y="5813425"/>
          <p14:tracePt t="65561" x="5056188" y="5778500"/>
          <p14:tracePt t="65570" x="5099050" y="5727700"/>
          <p14:tracePt t="65581" x="5167313" y="5659438"/>
          <p14:tracePt t="65592" x="5260975" y="5575300"/>
          <p14:tracePt t="65600" x="5380038" y="5497513"/>
          <p14:tracePt t="65611" x="5497513" y="5438775"/>
          <p14:tracePt t="65621" x="5616575" y="5380038"/>
          <p14:tracePt t="65631" x="5702300" y="5362575"/>
          <p14:tracePt t="65643" x="5770563" y="5353050"/>
          <p14:tracePt t="65651" x="5829300" y="5353050"/>
          <p14:tracePt t="65662" x="5864225" y="5353050"/>
          <p14:tracePt t="65671" x="5889625" y="5362575"/>
          <p14:tracePt t="65681" x="5905500" y="5370513"/>
          <p14:tracePt t="65693" x="5905500" y="5380038"/>
          <p14:tracePt t="65712" x="5905500" y="5395913"/>
          <p14:tracePt t="65722" x="5905500" y="5421313"/>
          <p14:tracePt t="65732" x="5905500" y="5430838"/>
          <p14:tracePt t="65743" x="5897563" y="5464175"/>
          <p14:tracePt t="65752" x="5880100" y="5514975"/>
          <p14:tracePt t="65763" x="5854700" y="5565775"/>
          <p14:tracePt t="65772" x="5829300" y="5600700"/>
          <p14:tracePt t="65782" x="5829300" y="5634038"/>
          <p14:tracePt t="65795" x="5821363" y="5651500"/>
          <p14:tracePt t="65803" x="5813425" y="5676900"/>
          <p14:tracePt t="65813" x="5813425" y="5684838"/>
          <p14:tracePt t="65823" x="5803900" y="5694363"/>
          <p14:tracePt t="65844" x="5803900" y="5702300"/>
          <p14:tracePt t="65863" x="5803900" y="5710238"/>
          <p14:tracePt t="65894" x="5803900" y="5719763"/>
          <p14:tracePt t="66227" x="5803900" y="5735638"/>
          <p14:tracePt t="66237" x="5803900" y="5753100"/>
          <p14:tracePt t="66248" x="5803900" y="5778500"/>
          <p14:tracePt t="66259" x="5803900" y="5813425"/>
          <p14:tracePt t="66267" x="5821363" y="5846763"/>
          <p14:tracePt t="66278" x="5829300" y="5880100"/>
          <p14:tracePt t="66288" x="5838825" y="5915025"/>
          <p14:tracePt t="66298" x="5846763" y="5932488"/>
          <p14:tracePt t="66308" x="5864225" y="5957888"/>
          <p14:tracePt t="66316" x="5864225" y="5973763"/>
          <p14:tracePt t="66327" x="5880100" y="5991225"/>
          <p14:tracePt t="66336" x="5889625" y="5999163"/>
          <p14:tracePt t="66347" x="5905500" y="6016625"/>
          <p14:tracePt t="66359" x="5922963" y="6024563"/>
          <p14:tracePt t="66369" x="5932488" y="6024563"/>
          <p14:tracePt t="66380" x="5948363" y="6034088"/>
          <p14:tracePt t="66388" x="5965825" y="6034088"/>
          <p14:tracePt t="66399" x="5983288" y="6034088"/>
          <p14:tracePt t="66411" x="5991225" y="6034088"/>
          <p14:tracePt t="66420" x="5999163" y="6034088"/>
          <p14:tracePt t="66428" x="6008688" y="6034088"/>
          <p14:tracePt t="66441" x="6016625" y="6034088"/>
          <p14:tracePt t="66449" x="6024563" y="6016625"/>
          <p14:tracePt t="66460" x="6024563" y="5991225"/>
          <p14:tracePt t="66470" x="6024563" y="5965825"/>
          <p14:tracePt t="66479" x="6008688" y="5915025"/>
          <p14:tracePt t="66491" x="5973763" y="5880100"/>
          <p14:tracePt t="66499" x="5922963" y="5813425"/>
          <p14:tracePt t="66510" x="5829300" y="5745163"/>
          <p14:tracePt t="66521" x="5710238" y="5684838"/>
          <p14:tracePt t="66530" x="5591175" y="5651500"/>
          <p14:tracePt t="66544" x="5481638" y="5626100"/>
          <p14:tracePt t="66550" x="5380038" y="5626100"/>
          <p14:tracePt t="66562" x="5294313" y="5626100"/>
          <p14:tracePt t="66570" x="5218113" y="5641975"/>
          <p14:tracePt t="66581" x="5175250" y="5659438"/>
          <p14:tracePt t="66594" x="5124450" y="5694363"/>
          <p14:tracePt t="66600" x="5099050" y="5710238"/>
          <p14:tracePt t="66611" x="5073650" y="5735638"/>
          <p14:tracePt t="66621" x="5048250" y="5778500"/>
          <p14:tracePt t="66631" x="5013325" y="5829300"/>
          <p14:tracePt t="66645" x="4997450" y="5889625"/>
          <p14:tracePt t="66651" x="4972050" y="5948363"/>
          <p14:tracePt t="66661" x="4962525" y="5991225"/>
          <p14:tracePt t="66671" x="4954588" y="6067425"/>
          <p14:tracePt t="66681" x="4954588" y="6135688"/>
          <p14:tracePt t="66695" x="4954588" y="6186488"/>
          <p14:tracePt t="66702" x="4954588" y="6237288"/>
          <p14:tracePt t="66712" x="4954588" y="6280150"/>
          <p14:tracePt t="66722" x="4954588" y="6330950"/>
          <p14:tracePt t="66732" x="4972050" y="6365875"/>
          <p14:tracePt t="66744" x="4997450" y="6391275"/>
          <p14:tracePt t="66752" x="5013325" y="6416675"/>
          <p14:tracePt t="66763" x="5048250" y="6450013"/>
          <p14:tracePt t="66773" x="5099050" y="6475413"/>
          <p14:tracePt t="66783" x="5167313" y="6518275"/>
          <p14:tracePt t="66793" x="5235575" y="6551613"/>
          <p14:tracePt t="66803" x="5319713" y="6594475"/>
          <p14:tracePt t="66813" x="5405438" y="6627813"/>
          <p14:tracePt t="66822" x="5481638" y="6654800"/>
          <p14:tracePt t="66832" x="5565775" y="6670675"/>
          <p14:tracePt t="66843" x="5641975" y="6688138"/>
          <p14:tracePt t="66852" x="5727700" y="6696075"/>
          <p14:tracePt t="66862" x="5795963" y="6696075"/>
          <p14:tracePt t="66873" x="5872163" y="6696075"/>
          <p14:tracePt t="66882" x="5915025" y="6696075"/>
          <p14:tracePt t="66894" x="5948363" y="6696075"/>
          <p14:tracePt t="66903" x="5965825" y="6696075"/>
          <p14:tracePt t="66913" x="5991225" y="6688138"/>
          <p14:tracePt t="66926" x="5999163" y="6680200"/>
          <p14:tracePt t="66933" x="6008688" y="6680200"/>
          <p14:tracePt t="66944" x="6008688" y="6670675"/>
          <p14:tracePt t="66963" x="6016625" y="6654800"/>
          <p14:tracePt t="66975" x="6024563" y="6637338"/>
          <p14:tracePt t="66984" x="6024563" y="6577013"/>
          <p14:tracePt t="66995" x="6024563" y="6510338"/>
          <p14:tracePt t="67004" x="6024563" y="6407150"/>
          <p14:tracePt t="67014" x="6008688" y="6323013"/>
          <p14:tracePt t="67025" x="5965825" y="6203950"/>
          <p14:tracePt t="67034" x="5915025" y="6102350"/>
          <p14:tracePt t="67045" x="5872163" y="6024563"/>
          <p14:tracePt t="67054" x="5821363" y="5948363"/>
          <p14:tracePt t="67065" x="5753100" y="5880100"/>
          <p14:tracePt t="67075" x="5676900" y="5821363"/>
          <p14:tracePt t="67085" x="5600700" y="5778500"/>
          <p14:tracePt t="67095" x="5540375" y="5761038"/>
          <p14:tracePt t="67105" x="5481638" y="5753100"/>
          <p14:tracePt t="67115" x="5421313" y="5753100"/>
          <p14:tracePt t="67126" x="5380038" y="5753100"/>
          <p14:tracePt t="67143" x="5353050" y="5753100"/>
          <p14:tracePt t="67145" x="5337175" y="5753100"/>
          <p14:tracePt t="67157" x="5327650" y="5753100"/>
          <p14:tracePt t="69409" x="5302250" y="5735638"/>
          <p14:tracePt t="69420" x="5192713" y="5651500"/>
          <p14:tracePt t="69430" x="4946650" y="5446713"/>
          <p14:tracePt t="69439" x="4538663" y="5167313"/>
          <p14:tracePt t="69449" x="4002088" y="4835525"/>
          <p14:tracePt t="69460" x="3373438" y="4460875"/>
          <p14:tracePt t="69470" x="2660650" y="4070350"/>
          <p14:tracePt t="69481" x="1895475" y="3654425"/>
          <p14:tracePt t="69491" x="1216025" y="3263900"/>
          <p14:tracePt t="69501" x="595313" y="2957513"/>
          <p14:tracePt t="69510" x="519113" y="2881313"/>
          <p14:tracePt t="69525" x="365125" y="2727325"/>
          <p14:tracePt t="69531" x="161925" y="2566988"/>
        </p14:tracePtLst>
      </p14:laserTraceLst>
    </p:ext>
  </p:extLs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1" descr="D:\SCContent\9781416031215\graphics\fullsize\S9781416031215-001-f024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0"/>
            <a:ext cx="9144000" cy="6629400"/>
          </a:xfrm>
          <a:noFill/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3796028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3314"/>
    </mc:Choice>
    <mc:Fallback xmlns="">
      <p:transition spd="slow" advTm="113314"/>
    </mc:Fallback>
  </mc:AlternateContent>
  <p:extLst>
    <p:ext uri="{3A86A75C-4F4B-4683-9AE1-C65F6400EC91}">
      <p14:laserTraceLst xmlns:p14="http://schemas.microsoft.com/office/powerpoint/2010/main">
        <p14:tracePtLst>
          <p14:tracePt t="4414" x="4105275" y="5183188"/>
          <p14:tracePt t="4760" x="4105275" y="5175250"/>
          <p14:tracePt t="4781" x="4105275" y="5167313"/>
          <p14:tracePt t="4791" x="4105275" y="5124450"/>
          <p14:tracePt t="4801" x="4087813" y="4979988"/>
          <p14:tracePt t="4812" x="4011613" y="4648200"/>
          <p14:tracePt t="4821" x="3908425" y="4189413"/>
          <p14:tracePt t="4831" x="3790950" y="3738563"/>
          <p14:tracePt t="4843" x="3662363" y="3221038"/>
          <p14:tracePt t="4851" x="3543300" y="2676525"/>
          <p14:tracePt t="4863" x="3416300" y="2082800"/>
          <p14:tracePt t="4873" x="3289300" y="1512888"/>
          <p14:tracePt t="4882" x="3186113" y="1087438"/>
          <p14:tracePt t="4892" x="3101975" y="798513"/>
          <p14:tracePt t="4902" x="3067050" y="654050"/>
          <p14:tracePt t="4913" x="3033713" y="577850"/>
          <p14:tracePt t="4922" x="3016250" y="544513"/>
          <p14:tracePt t="4932" x="3016250" y="527050"/>
          <p14:tracePt t="4944" x="3008313" y="527050"/>
          <p14:tracePt t="5205" x="2990850" y="501650"/>
          <p14:tracePt t="5215" x="2949575" y="458788"/>
          <p14:tracePt t="5226" x="2863850" y="365125"/>
          <p14:tracePt t="5235" x="2752725" y="255588"/>
          <p14:tracePt t="5246" x="2625725" y="127000"/>
          <p14:tracePt t="5469" x="1419225" y="93663"/>
          <p14:tracePt t="5477" x="1419225" y="152400"/>
          <p14:tracePt t="5488" x="1419225" y="195263"/>
          <p14:tracePt t="5498" x="1419225" y="246063"/>
          <p14:tracePt t="5508" x="1427163" y="288925"/>
          <p14:tracePt t="5518" x="1444625" y="347663"/>
          <p14:tracePt t="5529" x="1477963" y="415925"/>
          <p14:tracePt t="5539" x="1504950" y="466725"/>
          <p14:tracePt t="5549" x="1563688" y="519113"/>
          <p14:tracePt t="5559" x="1622425" y="585788"/>
          <p14:tracePt t="5568" x="1733550" y="636588"/>
          <p14:tracePt t="5580" x="1870075" y="714375"/>
          <p14:tracePt t="5590" x="2014538" y="765175"/>
          <p14:tracePt t="5599" x="2174875" y="833438"/>
          <p14:tracePt t="5613" x="2319338" y="866775"/>
          <p14:tracePt t="5619" x="2430463" y="900113"/>
          <p14:tracePt t="5630" x="2524125" y="925513"/>
          <p14:tracePt t="5639" x="2592388" y="935038"/>
          <p14:tracePt t="5649" x="2625725" y="935038"/>
          <p14:tracePt t="5663" x="2660650" y="935038"/>
          <p14:tracePt t="5669" x="2668588" y="935038"/>
          <p14:tracePt t="5681" x="2676525" y="935038"/>
          <p14:tracePt t="5691" x="2693988" y="917575"/>
          <p14:tracePt t="5700" x="2701925" y="874713"/>
          <p14:tracePt t="5713" x="2701925" y="790575"/>
          <p14:tracePt t="5720" x="2686050" y="663575"/>
          <p14:tracePt t="5730" x="2633663" y="534988"/>
          <p14:tracePt t="5741" x="2574925" y="400050"/>
          <p14:tracePt t="5750" x="2498725" y="296863"/>
          <p14:tracePt t="5762" x="2422525" y="203200"/>
          <p14:tracePt t="5771" x="2354263" y="127000"/>
          <p14:tracePt t="5782" x="2268538" y="42863"/>
          <p14:tracePt t="5882" x="1614488" y="50800"/>
          <p14:tracePt t="5894" x="1589088" y="93663"/>
          <p14:tracePt t="5902" x="1555750" y="136525"/>
          <p14:tracePt t="5914" x="1538288" y="203200"/>
          <p14:tracePt t="5923" x="1530350" y="263525"/>
          <p14:tracePt t="5932" x="1520825" y="331788"/>
          <p14:tracePt t="5945" x="1520825" y="407988"/>
          <p14:tracePt t="5953" x="1520825" y="458788"/>
          <p14:tracePt t="5964" x="1520825" y="519113"/>
          <p14:tracePt t="5974" x="1530350" y="552450"/>
          <p14:tracePt t="5983" x="1546225" y="595313"/>
          <p14:tracePt t="5995" x="1597025" y="628650"/>
          <p14:tracePt t="6003" x="1674813" y="679450"/>
          <p14:tracePt t="6013" x="1751013" y="722313"/>
          <p14:tracePt t="6024" x="1852613" y="739775"/>
          <p14:tracePt t="6033" x="1954213" y="755650"/>
          <p14:tracePt t="6046" x="2039938" y="755650"/>
          <p14:tracePt t="6053" x="2124075" y="755650"/>
          <p14:tracePt t="6064" x="2200275" y="730250"/>
          <p14:tracePt t="6075" x="2260600" y="688975"/>
          <p14:tracePt t="6084" x="2303463" y="646113"/>
          <p14:tracePt t="6095" x="2336800" y="595313"/>
          <p14:tracePt t="6105" x="2387600" y="519113"/>
          <p14:tracePt t="6114" x="2405063" y="441325"/>
          <p14:tracePt t="6125" x="2413000" y="374650"/>
          <p14:tracePt t="6134" x="2413000" y="296863"/>
          <p14:tracePt t="6146" x="2413000" y="246063"/>
          <p14:tracePt t="6155" x="2405063" y="177800"/>
          <p14:tracePt t="6165" x="2362200" y="127000"/>
          <p14:tracePt t="6181" x="2311400" y="76200"/>
          <p14:tracePt t="6185" x="2235200" y="25400"/>
          <p14:tracePt t="6296" x="1690688" y="119063"/>
          <p14:tracePt t="6307" x="1674813" y="220663"/>
          <p14:tracePt t="6316" x="1674813" y="314325"/>
          <p14:tracePt t="6329" x="1700213" y="415925"/>
          <p14:tracePt t="6336" x="1758950" y="509588"/>
          <p14:tracePt t="6347" x="1819275" y="603250"/>
          <p14:tracePt t="6357" x="1895475" y="671513"/>
          <p14:tracePt t="6367" x="1989138" y="739775"/>
          <p14:tracePt t="6379" x="2082800" y="781050"/>
          <p14:tracePt t="6387" x="2166938" y="815975"/>
          <p14:tracePt t="6398" x="2243138" y="841375"/>
          <p14:tracePt t="6409" x="2303463" y="841375"/>
          <p14:tracePt t="6417" x="2354263" y="841375"/>
          <p14:tracePt t="6429" x="2387600" y="841375"/>
          <p14:tracePt t="6437" x="2422525" y="833438"/>
          <p14:tracePt t="6447" x="2447925" y="808038"/>
          <p14:tracePt t="6461" x="2481263" y="739775"/>
          <p14:tracePt t="6469" x="2498725" y="654050"/>
          <p14:tracePt t="6479" x="2498725" y="552450"/>
          <p14:tracePt t="6489" x="2489200" y="441325"/>
          <p14:tracePt t="6498" x="2438400" y="339725"/>
          <p14:tracePt t="6511" x="2397125" y="246063"/>
          <p14:tracePt t="6518" x="2328863" y="177800"/>
          <p14:tracePt t="6529" x="2260600" y="111125"/>
          <p14:tracePt t="6539" x="2184400" y="68263"/>
          <p14:tracePt t="6549" x="2124075" y="50800"/>
          <p14:tracePt t="6562" x="2073275" y="33338"/>
          <p14:tracePt t="6569" x="2047875" y="33338"/>
          <p14:tracePt t="6580" x="2022475" y="33338"/>
          <p14:tracePt t="6590" x="2005013" y="33338"/>
          <p14:tracePt t="6599" x="1997075" y="33338"/>
          <p14:tracePt t="6640" x="1997075" y="42863"/>
          <p14:tracePt t="6650" x="1997075" y="50800"/>
          <p14:tracePt t="6660" x="1997075" y="58738"/>
          <p14:tracePt t="6670" x="1997075" y="76200"/>
          <p14:tracePt t="6690" x="1997075" y="85725"/>
          <p14:tracePt t="6700" x="1997075" y="93663"/>
          <p14:tracePt t="6711" x="2005013" y="101600"/>
          <p14:tracePt t="6730" x="2014538" y="101600"/>
          <p14:tracePt t="7074" x="2030413" y="101600"/>
          <p14:tracePt t="7084" x="2116138" y="136525"/>
          <p14:tracePt t="7095" x="2387600" y="246063"/>
          <p14:tracePt t="7104" x="2940050" y="415925"/>
          <p14:tracePt t="7115" x="3502025" y="544513"/>
          <p14:tracePt t="7128" x="4062413" y="603250"/>
          <p14:tracePt t="7134" x="4554538" y="620713"/>
          <p14:tracePt t="7145" x="5013325" y="620713"/>
          <p14:tracePt t="7156" x="5405438" y="595313"/>
          <p14:tracePt t="7165" x="5684838" y="544513"/>
          <p14:tracePt t="7177" x="5889625" y="484188"/>
          <p14:tracePt t="7196" x="6118225" y="425450"/>
          <p14:tracePt t="7207" x="6194425" y="407988"/>
          <p14:tracePt t="7217" x="6246813" y="407988"/>
          <p14:tracePt t="7227" x="6297613" y="407988"/>
          <p14:tracePt t="7237" x="6323013" y="407988"/>
          <p14:tracePt t="7246" x="6356350" y="407988"/>
          <p14:tracePt t="7256" x="6391275" y="415925"/>
          <p14:tracePt t="7266" x="6407150" y="425450"/>
          <p14:tracePt t="7278" x="6424613" y="433388"/>
          <p14:tracePt t="7288" x="6442075" y="433388"/>
          <p14:tracePt t="7296" x="6457950" y="433388"/>
          <p14:tracePt t="7327" x="6467475" y="433388"/>
          <p14:tracePt t="7337" x="6475413" y="433388"/>
          <p14:tracePt t="7357" x="6475413" y="425450"/>
          <p14:tracePt t="7368" x="6492875" y="415925"/>
          <p14:tracePt t="7378" x="6500813" y="400050"/>
          <p14:tracePt t="7387" x="6518275" y="374650"/>
          <p14:tracePt t="7397" x="6535738" y="347663"/>
          <p14:tracePt t="7411" x="6551613" y="322263"/>
          <p14:tracePt t="7418" x="6561138" y="306388"/>
          <p14:tracePt t="7428" x="6569075" y="296863"/>
          <p14:tracePt t="7439" x="6577013" y="288925"/>
          <p14:tracePt t="7448" x="6577013" y="271463"/>
          <p14:tracePt t="7460" x="6586538" y="271463"/>
          <p14:tracePt t="7478" x="6586538" y="263525"/>
          <p14:tracePt t="7499" x="6586538" y="255588"/>
          <p14:tracePt t="7549" x="6577013" y="246063"/>
          <p14:tracePt t="7559" x="6535738" y="230188"/>
          <p14:tracePt t="7569" x="6475413" y="212725"/>
          <p14:tracePt t="7579" x="6399213" y="212725"/>
          <p14:tracePt t="7590" x="6356350" y="212725"/>
          <p14:tracePt t="7599" x="6313488" y="212725"/>
          <p14:tracePt t="7610" x="6288088" y="212725"/>
          <p14:tracePt t="7619" x="6280150" y="212725"/>
          <p14:tracePt t="7630" x="6272213" y="220663"/>
          <p14:tracePt t="7641" x="6262688" y="220663"/>
          <p14:tracePt t="7650" x="6254750" y="230188"/>
          <p14:tracePt t="7661" x="6254750" y="238125"/>
          <p14:tracePt t="7671" x="6254750" y="255588"/>
          <p14:tracePt t="7680" x="6254750" y="306388"/>
          <p14:tracePt t="7694" x="6254750" y="382588"/>
          <p14:tracePt t="7700" x="6262688" y="441325"/>
          <p14:tracePt t="7712" x="6288088" y="519113"/>
          <p14:tracePt t="7720" x="6323013" y="569913"/>
          <p14:tracePt t="7730" x="6356350" y="620713"/>
          <p14:tracePt t="7744" x="6381750" y="636588"/>
          <p14:tracePt t="7751" x="6432550" y="679450"/>
          <p14:tracePt t="7762" x="6492875" y="704850"/>
          <p14:tracePt t="7772" x="6551613" y="722313"/>
          <p14:tracePt t="7783" x="6611938" y="730250"/>
          <p14:tracePt t="7794" x="6654800" y="730250"/>
          <p14:tracePt t="7801" x="6696075" y="730250"/>
          <p14:tracePt t="7812" x="6721475" y="730250"/>
          <p14:tracePt t="7823" x="6746875" y="730250"/>
          <p14:tracePt t="7832" x="6772275" y="722313"/>
          <p14:tracePt t="7842" x="6781800" y="722313"/>
          <p14:tracePt t="7853" x="6799263" y="714375"/>
          <p14:tracePt t="8388" x="6815138" y="704850"/>
          <p14:tracePt t="8397" x="6858000" y="679450"/>
          <p14:tracePt t="8408" x="6951663" y="628650"/>
          <p14:tracePt t="8417" x="7104063" y="534988"/>
          <p14:tracePt t="8428" x="7377113" y="415925"/>
          <p14:tracePt t="8438" x="7623175" y="322263"/>
          <p14:tracePt t="8448" x="7810500" y="238125"/>
          <p14:tracePt t="8459" x="7937500" y="187325"/>
          <p14:tracePt t="8469" x="8039100" y="152400"/>
          <p14:tracePt t="8480" x="8115300" y="136525"/>
          <p14:tracePt t="8489" x="8150225" y="119063"/>
          <p14:tracePt t="8498" x="8175625" y="111125"/>
          <p14:tracePt t="8509" x="8191500" y="93663"/>
          <p14:tracePt t="8519" x="8201025" y="85725"/>
          <p14:tracePt t="8540" x="8201025" y="68263"/>
          <p14:tracePt t="8549" x="8201025" y="50800"/>
          <p14:tracePt t="8560" x="8183563" y="33338"/>
          <p14:tracePt t="8569" x="8140700" y="0"/>
          <p14:tracePt t="8691" x="7681913" y="42863"/>
          <p14:tracePt t="8701" x="7639050" y="93663"/>
          <p14:tracePt t="8710" x="7605713" y="161925"/>
          <p14:tracePt t="8722" x="7588250" y="212725"/>
          <p14:tracePt t="8731" x="7580313" y="255588"/>
          <p14:tracePt t="8743" x="7572375" y="288925"/>
          <p14:tracePt t="8752" x="7572375" y="322263"/>
          <p14:tracePt t="8761" x="7562850" y="347663"/>
          <p14:tracePt t="8772" x="7562850" y="400050"/>
          <p14:tracePt t="8781" x="7562850" y="425450"/>
          <p14:tracePt t="8793" x="7562850" y="466725"/>
          <p14:tracePt t="8802" x="7572375" y="501650"/>
          <p14:tracePt t="8812" x="7588250" y="534988"/>
          <p14:tracePt t="8825" x="7623175" y="569913"/>
          <p14:tracePt t="8832" x="7699375" y="603250"/>
          <p14:tracePt t="8843" x="7800975" y="611188"/>
          <p14:tracePt t="8854" x="7927975" y="611188"/>
          <p14:tracePt t="8862" x="8039100" y="595313"/>
          <p14:tracePt t="8876" x="8158163" y="534988"/>
          <p14:tracePt t="8883" x="8269288" y="466725"/>
          <p14:tracePt t="8893" x="8320088" y="400050"/>
          <p14:tracePt t="8903" x="8378825" y="314325"/>
          <p14:tracePt t="8914" x="8413750" y="220663"/>
          <p14:tracePt t="8926" x="8413750" y="136525"/>
          <p14:tracePt t="8933" x="8413750" y="68263"/>
          <p14:tracePt t="9085" x="7232650" y="93663"/>
          <p14:tracePt t="9095" x="7205663" y="187325"/>
          <p14:tracePt t="9106" x="7197725" y="271463"/>
          <p14:tracePt t="9115" x="7197725" y="339725"/>
          <p14:tracePt t="9126" x="7197725" y="400050"/>
          <p14:tracePt t="9135" x="7197725" y="458788"/>
          <p14:tracePt t="9145" x="7197725" y="492125"/>
          <p14:tracePt t="9159" x="7197725" y="509588"/>
          <p14:tracePt t="9165" x="7205663" y="534988"/>
          <p14:tracePt t="9177" x="7223125" y="560388"/>
          <p14:tracePt t="9195" x="7240588" y="577850"/>
          <p14:tracePt t="9197" x="7258050" y="595313"/>
          <p14:tracePt t="9210" x="7291388" y="603250"/>
          <p14:tracePt t="9216" x="7316788" y="611188"/>
          <p14:tracePt t="9226" x="7350125" y="620713"/>
          <p14:tracePt t="9237" x="7377113" y="620713"/>
          <p14:tracePt t="9246" x="7392988" y="620713"/>
          <p14:tracePt t="9260" x="7418388" y="620713"/>
          <p14:tracePt t="9266" x="7435850" y="620713"/>
          <p14:tracePt t="9277" x="7443788" y="620713"/>
          <p14:tracePt t="9287" x="7453313" y="620713"/>
          <p14:tracePt t="9297" x="7461250" y="620713"/>
          <p14:tracePt t="9338" x="7461250" y="595313"/>
          <p14:tracePt t="9347" x="7453313" y="552450"/>
          <p14:tracePt t="9358" x="7418388" y="501650"/>
          <p14:tracePt t="9367" x="7377113" y="450850"/>
          <p14:tracePt t="9378" x="7350125" y="400050"/>
          <p14:tracePt t="9389" x="7308850" y="365125"/>
          <p14:tracePt t="9398" x="7258050" y="314325"/>
          <p14:tracePt t="9412" x="7205663" y="280988"/>
          <p14:tracePt t="9418" x="7164388" y="263525"/>
          <p14:tracePt t="9429" x="7129463" y="255588"/>
          <p14:tracePt t="9439" x="7096125" y="255588"/>
          <p14:tracePt t="9448" x="7070725" y="255588"/>
          <p14:tracePt t="9459" x="7061200" y="255588"/>
          <p14:tracePt t="9469" x="7045325" y="255588"/>
          <p14:tracePt t="9479" x="7035800" y="288925"/>
          <p14:tracePt t="9492" x="7019925" y="331788"/>
          <p14:tracePt t="9499" x="7019925" y="374650"/>
          <p14:tracePt t="9510" x="7019925" y="415925"/>
          <p14:tracePt t="9520" x="7019925" y="466725"/>
          <p14:tracePt t="9529" x="7019925" y="484188"/>
          <p14:tracePt t="9542" x="7045325" y="519113"/>
          <p14:tracePt t="9549" x="7078663" y="552450"/>
          <p14:tracePt t="9561" x="7146925" y="595313"/>
          <p14:tracePt t="9570" x="7205663" y="611188"/>
          <p14:tracePt t="9580" x="7265988" y="636588"/>
          <p14:tracePt t="9592" x="7334250" y="636588"/>
          <p14:tracePt t="9600" x="7410450" y="636588"/>
          <p14:tracePt t="9611" x="7478713" y="636588"/>
          <p14:tracePt t="9620" x="7529513" y="620713"/>
          <p14:tracePt t="9630" x="7580313" y="603250"/>
          <p14:tracePt t="9642" x="7597775" y="577850"/>
          <p14:tracePt t="9650" x="7623175" y="560388"/>
          <p14:tracePt t="9662" x="7639050" y="552450"/>
          <p14:tracePt t="9671" x="7648575" y="544513"/>
          <p14:tracePt t="9680" x="7648575" y="527050"/>
          <p14:tracePt t="9691" x="7648575" y="501650"/>
          <p14:tracePt t="9701" x="7648575" y="476250"/>
          <p14:tracePt t="9711" x="7639050" y="441325"/>
          <p14:tracePt t="9724" x="7588250" y="400050"/>
          <p14:tracePt t="9731" x="7521575" y="331788"/>
          <p14:tracePt t="9742" x="7427913" y="271463"/>
          <p14:tracePt t="9751" x="7324725" y="220663"/>
          <p14:tracePt t="9762" x="7240588" y="187325"/>
          <p14:tracePt t="9775" x="7146925" y="169863"/>
          <p14:tracePt t="9782" x="7104063" y="161925"/>
          <p14:tracePt t="9792" x="7061200" y="161925"/>
          <p14:tracePt t="9802" x="7035800" y="161925"/>
          <p14:tracePt t="9812" x="7010400" y="161925"/>
          <p14:tracePt t="9832" x="7002463" y="169863"/>
          <p14:tracePt t="9844" x="6994525" y="187325"/>
          <p14:tracePt t="9854" x="6994525" y="212725"/>
          <p14:tracePt t="9863" x="6994525" y="255588"/>
          <p14:tracePt t="9876" x="7002463" y="306388"/>
          <p14:tracePt t="9883" x="7035800" y="357188"/>
          <p14:tracePt t="9894" x="7061200" y="407988"/>
          <p14:tracePt t="9903" x="7096125" y="441325"/>
          <p14:tracePt t="9913" x="7129463" y="466725"/>
          <p14:tracePt t="9925" x="7146925" y="492125"/>
          <p14:tracePt t="9933" x="7154863" y="501650"/>
          <p14:tracePt t="9944" x="7172325" y="519113"/>
          <p14:tracePt t="9955" x="7180263" y="519113"/>
          <p14:tracePt t="9964" x="7189788" y="519113"/>
          <p14:tracePt t="10520" x="7197725" y="519113"/>
          <p14:tracePt t="10540" x="7205663" y="519113"/>
          <p14:tracePt t="10550" x="7215188" y="509588"/>
          <p14:tracePt t="10600" x="7223125" y="509588"/>
          <p14:tracePt t="11328" x="7215188" y="527050"/>
          <p14:tracePt t="11338" x="7146925" y="636588"/>
          <p14:tracePt t="11349" x="6994525" y="1003300"/>
          <p14:tracePt t="11358" x="6781800" y="1555750"/>
          <p14:tracePt t="11369" x="6594475" y="2073275"/>
          <p14:tracePt t="11378" x="6399213" y="2711450"/>
          <p14:tracePt t="11390" x="6229350" y="3254375"/>
          <p14:tracePt t="11398" x="6059488" y="3806825"/>
          <p14:tracePt t="11408" x="5922963" y="4265613"/>
          <p14:tracePt t="11419" x="5795963" y="4622800"/>
          <p14:tracePt t="11428" x="5684838" y="4911725"/>
          <p14:tracePt t="11439" x="5634038" y="5064125"/>
          <p14:tracePt t="11450" x="5600700" y="5192713"/>
          <p14:tracePt t="11459" x="5583238" y="5286375"/>
          <p14:tracePt t="11470" x="5565775" y="5345113"/>
          <p14:tracePt t="11481" x="5565775" y="5370513"/>
          <p14:tracePt t="11490" x="5565775" y="5387975"/>
          <p14:tracePt t="11501" x="5565775" y="5395913"/>
          <p14:tracePt t="11541" x="5575300" y="5380038"/>
          <p14:tracePt t="11550" x="5591175" y="5337175"/>
          <p14:tracePt t="11560" x="5616575" y="5260975"/>
          <p14:tracePt t="11571" x="5616575" y="5192713"/>
          <p14:tracePt t="11580" x="5600700" y="5073650"/>
          <p14:tracePt t="11591" x="5549900" y="4946650"/>
          <p14:tracePt t="11601" x="5464175" y="4802188"/>
          <p14:tracePt t="11610" x="5353050" y="4657725"/>
          <p14:tracePt t="11622" x="5175250" y="4503738"/>
          <p14:tracePt t="11631" x="4911725" y="4308475"/>
          <p14:tracePt t="11642" x="4683125" y="4181475"/>
          <p14:tracePt t="11651" x="4470400" y="4087813"/>
          <p14:tracePt t="11661" x="4316413" y="4037013"/>
          <p14:tracePt t="11673" x="4189413" y="4002088"/>
          <p14:tracePt t="11681" x="4087813" y="3994150"/>
          <p14:tracePt t="11691" x="4027488" y="3994150"/>
          <p14:tracePt t="11702" x="3968750" y="3994150"/>
          <p14:tracePt t="11712" x="3943350" y="3994150"/>
          <p14:tracePt t="11722" x="3917950" y="3994150"/>
          <p14:tracePt t="11733" x="3900488" y="3994150"/>
          <p14:tracePt t="11741" x="3900488" y="4002088"/>
          <p14:tracePt t="11754" x="3883025" y="4027488"/>
          <p14:tracePt t="11762" x="3867150" y="4070350"/>
          <p14:tracePt t="11772" x="3857625" y="4146550"/>
          <p14:tracePt t="11782" x="3841750" y="4240213"/>
          <p14:tracePt t="11793" x="3841750" y="4325938"/>
          <p14:tracePt t="11805" x="3841750" y="4410075"/>
          <p14:tracePt t="11812" x="3841750" y="4495800"/>
          <p14:tracePt t="11824" x="3857625" y="4564063"/>
          <p14:tracePt t="11833" x="3883025" y="4605338"/>
          <p14:tracePt t="11843" x="3951288" y="4665663"/>
          <p14:tracePt t="11856" x="4044950" y="4733925"/>
          <p14:tracePt t="11864" x="4189413" y="4792663"/>
          <p14:tracePt t="11874" x="4402138" y="4868863"/>
          <p14:tracePt t="11883" x="4691063" y="4954588"/>
          <p14:tracePt t="11893" x="4972050" y="5005388"/>
          <p14:tracePt t="11906" x="5260975" y="5005388"/>
          <p14:tracePt t="11913" x="5489575" y="5005388"/>
          <p14:tracePt t="11925" x="5735638" y="4979988"/>
          <p14:tracePt t="11935" x="5915025" y="4929188"/>
          <p14:tracePt t="11944" x="6049963" y="4868863"/>
          <p14:tracePt t="11956" x="6135688" y="4810125"/>
          <p14:tracePt t="11964" x="6186488" y="4767263"/>
          <p14:tracePt t="11974" x="6221413" y="4733925"/>
          <p14:tracePt t="11985" x="6246813" y="4673600"/>
          <p14:tracePt t="11995" x="6254750" y="4614863"/>
          <p14:tracePt t="12006" x="6254750" y="4538663"/>
          <p14:tracePt t="12015" x="6246813" y="4452938"/>
          <p14:tracePt t="12025" x="6186488" y="4376738"/>
          <p14:tracePt t="12036" x="6110288" y="4283075"/>
          <p14:tracePt t="12045" x="5983288" y="4171950"/>
          <p14:tracePt t="12056" x="5803900" y="4037013"/>
          <p14:tracePt t="12066" x="5626100" y="3917950"/>
          <p14:tracePt t="12075" x="5481638" y="3806825"/>
          <p14:tracePt t="12089" x="5362575" y="3748088"/>
          <p14:tracePt t="12095" x="5268913" y="3697288"/>
          <p14:tracePt t="12106" x="5192713" y="3636963"/>
          <p14:tracePt t="12115" x="5141913" y="3594100"/>
          <p14:tracePt t="12126" x="5116513" y="3568700"/>
          <p14:tracePt t="12139" x="5091113" y="3535363"/>
          <p14:tracePt t="12146" x="5073650" y="3502025"/>
          <p14:tracePt t="12157" x="5056188" y="3441700"/>
          <p14:tracePt t="12166" x="5056188" y="3355975"/>
          <p14:tracePt t="12177" x="5056188" y="3279775"/>
          <p14:tracePt t="12191" x="5081588" y="3195638"/>
          <p14:tracePt t="12197" x="5132388" y="3101975"/>
          <p14:tracePt t="12207" x="5183188" y="3025775"/>
          <p14:tracePt t="12217" x="5226050" y="2990850"/>
          <p14:tracePt t="12227" x="5260975" y="2949575"/>
          <p14:tracePt t="12240" x="5302250" y="2922588"/>
          <p14:tracePt t="12247" x="5319713" y="2906713"/>
          <p14:tracePt t="12258" x="5327650" y="2897188"/>
          <p14:tracePt t="12267" x="5345113" y="2897188"/>
          <p14:tracePt t="12349" x="5345113" y="2906713"/>
          <p14:tracePt t="12591" x="5319713" y="2906713"/>
          <p14:tracePt t="12601" x="5276850" y="2906713"/>
          <p14:tracePt t="12611" x="5243513" y="2906713"/>
          <p14:tracePt t="12621" x="5192713" y="2906713"/>
          <p14:tracePt t="12631" x="5149850" y="2906713"/>
          <p14:tracePt t="12641" x="5091113" y="2906713"/>
          <p14:tracePt t="12652" x="5048250" y="2906713"/>
          <p14:tracePt t="12661" x="4987925" y="2906713"/>
          <p14:tracePt t="12671" x="4954588" y="2906713"/>
          <p14:tracePt t="12682" x="4929188" y="2906713"/>
          <p14:tracePt t="12692" x="4903788" y="2906713"/>
          <p14:tracePt t="12705" x="4878388" y="2906713"/>
          <p14:tracePt t="12723" x="4868863" y="2906713"/>
          <p14:tracePt t="12732" x="4860925" y="2914650"/>
          <p14:tracePt t="12742" x="4852988" y="2940050"/>
          <p14:tracePt t="12756" x="4852988" y="2974975"/>
          <p14:tracePt t="12762" x="4852988" y="3016250"/>
          <p14:tracePt t="12773" x="4878388" y="3067050"/>
          <p14:tracePt t="12782" x="4919663" y="3119438"/>
          <p14:tracePt t="12792" x="4972050" y="3170238"/>
          <p14:tracePt t="12805" x="5048250" y="3221038"/>
          <p14:tracePt t="12813" x="5141913" y="3271838"/>
          <p14:tracePt t="12824" x="5226050" y="3289300"/>
          <p14:tracePt t="12834" x="5327650" y="3289300"/>
          <p14:tracePt t="12844" x="5438775" y="3289300"/>
          <p14:tracePt t="12855" x="5565775" y="3254375"/>
          <p14:tracePt t="12864" x="5702300" y="3195638"/>
          <p14:tracePt t="12874" x="5788025" y="3135313"/>
          <p14:tracePt t="12884" x="5880100" y="3076575"/>
          <p14:tracePt t="12894" x="5932488" y="3033713"/>
          <p14:tracePt t="12905" x="5983288" y="3000375"/>
          <p14:tracePt t="12915" x="6008688" y="2957513"/>
          <p14:tracePt t="12924" x="6042025" y="2922588"/>
          <p14:tracePt t="12935" x="6059488" y="2889250"/>
          <p14:tracePt t="12944" x="6067425" y="2838450"/>
          <p14:tracePt t="12955" x="6067425" y="2795588"/>
          <p14:tracePt t="12965" x="6067425" y="2736850"/>
          <p14:tracePt t="12975" x="6042025" y="2693988"/>
          <p14:tracePt t="12987" x="6016625" y="2643188"/>
          <p14:tracePt t="12995" x="5965825" y="2592388"/>
          <p14:tracePt t="13006" x="5872163" y="2532063"/>
          <p14:tracePt t="13015" x="5770563" y="2473325"/>
          <p14:tracePt t="13025" x="5651500" y="2430463"/>
          <p14:tracePt t="13038" x="5549900" y="2397125"/>
          <p14:tracePt t="13045" x="5430838" y="2379663"/>
          <p14:tracePt t="13056" x="5345113" y="2379663"/>
          <p14:tracePt t="13065" x="5260975" y="2379663"/>
          <p14:tracePt t="13075" x="5175250" y="2379663"/>
          <p14:tracePt t="13089" x="5106988" y="2379663"/>
          <p14:tracePt t="13095" x="5056188" y="2387600"/>
          <p14:tracePt t="13107" x="5013325" y="2413000"/>
          <p14:tracePt t="13115" x="4962525" y="2430463"/>
          <p14:tracePt t="13126" x="4937125" y="2447925"/>
          <p14:tracePt t="13138" x="4903788" y="2463800"/>
          <p14:tracePt t="13146" x="4886325" y="2489200"/>
          <p14:tracePt t="13157" x="4860925" y="2532063"/>
          <p14:tracePt t="13166" x="4827588" y="2592388"/>
          <p14:tracePt t="13177" x="4810125" y="2668588"/>
          <p14:tracePt t="13190" x="4802188" y="2744788"/>
          <p14:tracePt t="13196" x="4802188" y="2813050"/>
          <p14:tracePt t="13207" x="4802188" y="2871788"/>
          <p14:tracePt t="13218" x="4810125" y="2922588"/>
          <p14:tracePt t="13227" x="4852988" y="2974975"/>
          <p14:tracePt t="13238" x="4911725" y="3016250"/>
          <p14:tracePt t="13248" x="5005388" y="3059113"/>
          <p14:tracePt t="13258" x="5091113" y="3094038"/>
          <p14:tracePt t="13268" x="5175250" y="3101975"/>
          <p14:tracePt t="13277" x="5268913" y="3109913"/>
          <p14:tracePt t="13289" x="5353050" y="3109913"/>
          <p14:tracePt t="13299" x="5438775" y="3109913"/>
          <p14:tracePt t="13308" x="5524500" y="3109913"/>
          <p14:tracePt t="13322" x="5583238" y="3109913"/>
          <p14:tracePt t="13328" x="5616575" y="3101975"/>
          <p14:tracePt t="13339" x="5651500" y="3084513"/>
          <p14:tracePt t="13348" x="5659438" y="3076575"/>
          <p14:tracePt t="13358" x="5668963" y="3067050"/>
          <p14:tracePt t="13373" x="5676900" y="3051175"/>
          <p14:tracePt t="13378" x="5684838" y="3016250"/>
          <p14:tracePt t="13390" x="5684838" y="2982913"/>
          <p14:tracePt t="13399" x="5684838" y="2940050"/>
          <p14:tracePt t="13409" x="5676900" y="2906713"/>
          <p14:tracePt t="13421" x="5634038" y="2855913"/>
          <p14:tracePt t="13429" x="5583238" y="2820988"/>
          <p14:tracePt t="13441" x="5507038" y="2762250"/>
          <p14:tracePt t="13450" x="5413375" y="2719388"/>
          <p14:tracePt t="13460" x="5319713" y="2693988"/>
          <p14:tracePt t="13471" x="5218113" y="2686050"/>
          <p14:tracePt t="13481" x="5132388" y="2686050"/>
          <p14:tracePt t="13489" x="5056188" y="2686050"/>
          <p14:tracePt t="13501" x="5013325" y="2693988"/>
          <p14:tracePt t="13510" x="4972050" y="2711450"/>
          <p14:tracePt t="13521" x="4962525" y="2727325"/>
          <p14:tracePt t="13531" x="4946650" y="2752725"/>
          <p14:tracePt t="13541" x="4937125" y="2778125"/>
          <p14:tracePt t="13552" x="4929188" y="2838450"/>
          <p14:tracePt t="13560" x="4929188" y="2914650"/>
          <p14:tracePt t="13571" x="4937125" y="2974975"/>
          <p14:tracePt t="13581" x="4972050" y="3033713"/>
          <p14:tracePt t="13591" x="5013325" y="3101975"/>
          <p14:tracePt t="13604" x="5064125" y="3152775"/>
          <p14:tracePt t="13611" x="5132388" y="3203575"/>
          <p14:tracePt t="13623" x="5208588" y="3254375"/>
          <p14:tracePt t="13631" x="5294313" y="3289300"/>
          <p14:tracePt t="13642" x="5387975" y="3305175"/>
          <p14:tracePt t="13655" x="5472113" y="3305175"/>
          <p14:tracePt t="13661" x="5540375" y="3305175"/>
          <p14:tracePt t="13672" x="5616575" y="3297238"/>
          <p14:tracePt t="13683" x="5668963" y="3263900"/>
          <p14:tracePt t="13692" x="5710238" y="3238500"/>
          <p14:tracePt t="13704" x="5745163" y="3195638"/>
          <p14:tracePt t="13712" x="5770563" y="3135313"/>
          <p14:tracePt t="13723" x="5795963" y="3059113"/>
          <p14:tracePt t="13733" x="5803900" y="3000375"/>
          <p14:tracePt t="13742" x="5803900" y="2940050"/>
          <p14:tracePt t="13754" x="5795963" y="2897188"/>
          <p14:tracePt t="13764" x="5761038" y="2846388"/>
          <p14:tracePt t="13773" x="5727700" y="2805113"/>
          <p14:tracePt t="13784" x="5659438" y="2752725"/>
          <p14:tracePt t="13793" x="5600700" y="2711450"/>
          <p14:tracePt t="13804" x="5532438" y="2660650"/>
          <p14:tracePt t="13813" x="5472113" y="2625725"/>
          <p14:tracePt t="13823" x="5405438" y="2600325"/>
          <p14:tracePt t="13834" x="5345113" y="2582863"/>
          <p14:tracePt t="13843" x="5286375" y="2582863"/>
          <p14:tracePt t="13854" x="5235575" y="2582863"/>
          <p14:tracePt t="13864" x="5183188" y="2582863"/>
          <p14:tracePt t="13874" x="5132388" y="2582863"/>
          <p14:tracePt t="13887" x="5064125" y="2592388"/>
          <p14:tracePt t="13894" x="5030788" y="2625725"/>
          <p14:tracePt t="13905" x="4997450" y="2643188"/>
          <p14:tracePt t="13914" x="4972050" y="2668588"/>
          <p14:tracePt t="13924" x="4954588" y="2676525"/>
          <p14:tracePt t="13937" x="4946650" y="2693988"/>
          <p14:tracePt t="13944" x="4946650" y="2711450"/>
          <p14:tracePt t="13955" x="4946650" y="2736850"/>
          <p14:tracePt t="13965" x="4946650" y="2752725"/>
          <p14:tracePt t="13975" x="4946650" y="2787650"/>
          <p14:tracePt t="13988" x="4954588" y="2820988"/>
          <p14:tracePt t="13995" x="4979988" y="2846388"/>
          <p14:tracePt t="14006" x="4997450" y="2871788"/>
          <p14:tracePt t="14015" x="5038725" y="2897188"/>
          <p14:tracePt t="14025" x="5073650" y="2922588"/>
          <p14:tracePt t="14038" x="5124450" y="2949575"/>
          <p14:tracePt t="14045" x="5167313" y="2957513"/>
          <p14:tracePt t="14056" x="5200650" y="2965450"/>
          <p14:tracePt t="14067" x="5243513" y="2965450"/>
          <p14:tracePt t="14075" x="5276850" y="2965450"/>
          <p14:tracePt t="14088" x="5319713" y="2965450"/>
          <p14:tracePt t="14097" x="5353050" y="2932113"/>
          <p14:tracePt t="14106" x="5405438" y="2906713"/>
          <p14:tracePt t="14118" x="5446713" y="2863850"/>
          <p14:tracePt t="14126" x="5481638" y="2838450"/>
          <p14:tracePt t="14137" x="5507038" y="2813050"/>
          <p14:tracePt t="14146" x="5532438" y="2787650"/>
          <p14:tracePt t="14157" x="5549900" y="2762250"/>
          <p14:tracePt t="14168" x="5565775" y="2744788"/>
          <p14:tracePt t="14178" x="5575300" y="2719388"/>
          <p14:tracePt t="14187" x="5575300" y="2693988"/>
          <p14:tracePt t="14197" x="5583238" y="2660650"/>
          <p14:tracePt t="14207" x="5583238" y="2633663"/>
          <p14:tracePt t="14219" x="5583238" y="2608263"/>
          <p14:tracePt t="14227" x="5565775" y="2574925"/>
          <p14:tracePt t="14239" x="5540375" y="2549525"/>
          <p14:tracePt t="14248" x="5489575" y="2506663"/>
          <p14:tracePt t="14258" x="5421313" y="2473325"/>
          <p14:tracePt t="14269" x="5362575" y="2455863"/>
          <p14:tracePt t="14278" x="5294313" y="2447925"/>
          <p14:tracePt t="14290" x="5200650" y="2447925"/>
          <p14:tracePt t="14298" x="5132388" y="2447925"/>
          <p14:tracePt t="14308" x="5073650" y="2447925"/>
          <p14:tracePt t="14320" x="5013325" y="2447925"/>
          <p14:tracePt t="14328" x="4962525" y="2473325"/>
          <p14:tracePt t="14339" x="4929188" y="2489200"/>
          <p14:tracePt t="14349" x="4894263" y="2516188"/>
          <p14:tracePt t="14359" x="4878388" y="2524125"/>
          <p14:tracePt t="14370" x="4868863" y="2549525"/>
          <p14:tracePt t="14380" x="4852988" y="2582863"/>
          <p14:tracePt t="14390" x="4835525" y="2633663"/>
          <p14:tracePt t="14400" x="4827588" y="2693988"/>
          <p14:tracePt t="14409" x="4827588" y="2744788"/>
          <p14:tracePt t="14420" x="4827588" y="2795588"/>
          <p14:tracePt t="14430" x="4843463" y="2855913"/>
          <p14:tracePt t="14439" x="4860925" y="2897188"/>
          <p14:tracePt t="14451" x="4886325" y="2940050"/>
          <p14:tracePt t="14459" x="4911725" y="2974975"/>
          <p14:tracePt t="14470" x="4929188" y="3000375"/>
          <p14:tracePt t="14480" x="4979988" y="3025775"/>
          <p14:tracePt t="14490" x="5013325" y="3067050"/>
          <p14:tracePt t="14503" x="5073650" y="3084513"/>
          <p14:tracePt t="14510" x="5149850" y="3109913"/>
          <p14:tracePt t="14522" x="5226050" y="3119438"/>
          <p14:tracePt t="14530" x="5311775" y="3119438"/>
          <p14:tracePt t="14541" x="5395913" y="3119438"/>
          <p14:tracePt t="14554" x="5464175" y="3119438"/>
          <p14:tracePt t="14560" x="5532438" y="3101975"/>
          <p14:tracePt t="14572" x="5591175" y="3084513"/>
          <p14:tracePt t="14582" x="5626100" y="3067050"/>
          <p14:tracePt t="14591" x="5651500" y="3051175"/>
          <p14:tracePt t="14604" x="5676900" y="3025775"/>
          <p14:tracePt t="14612" x="5684838" y="3000375"/>
          <p14:tracePt t="14622" x="5702300" y="2965450"/>
          <p14:tracePt t="14632" x="5727700" y="2906713"/>
          <p14:tracePt t="14642" x="5735638" y="2863850"/>
          <p14:tracePt t="14654" x="5735638" y="2805113"/>
          <p14:tracePt t="14662" x="5735638" y="2770188"/>
          <p14:tracePt t="14672" x="5735638" y="2727325"/>
          <p14:tracePt t="14683" x="5727700" y="2701925"/>
          <p14:tracePt t="14692" x="5719763" y="2693988"/>
          <p14:tracePt t="14704" x="5710238" y="2676525"/>
          <p14:tracePt t="14713" x="5702300" y="2660650"/>
          <p14:tracePt t="14722" x="5702300" y="2651125"/>
          <p14:tracePt t="14733" x="5676900" y="2643188"/>
          <p14:tracePt t="14743" x="5651500" y="2625725"/>
          <p14:tracePt t="14754" x="5608638" y="2608263"/>
          <p14:tracePt t="14763" x="5557838" y="2582863"/>
          <p14:tracePt t="14774" x="5497513" y="2574925"/>
          <p14:tracePt t="14786" x="5438775" y="2566988"/>
          <p14:tracePt t="14793" x="5395913" y="2566988"/>
          <p14:tracePt t="14805" x="5362575" y="2566988"/>
          <p14:tracePt t="14814" x="5345113" y="2566988"/>
          <p14:tracePt t="14824" x="5319713" y="2566988"/>
          <p14:tracePt t="14835" x="5302250" y="2566988"/>
          <p14:tracePt t="14864" x="5294313" y="2566988"/>
          <p14:tracePt t="14894" x="5286375" y="2566988"/>
          <p14:tracePt t="14945" x="5276850" y="2566988"/>
          <p14:tracePt t="14975" x="5268913" y="2566988"/>
          <p14:tracePt t="14985" x="5251450" y="2574925"/>
          <p14:tracePt t="15005" x="5235575" y="2592388"/>
          <p14:tracePt t="15016" x="5218113" y="2608263"/>
          <p14:tracePt t="15025" x="5200650" y="2625725"/>
          <p14:tracePt t="15036" x="5192713" y="2633663"/>
          <p14:tracePt t="15046" x="5175250" y="2651125"/>
          <p14:tracePt t="15056" x="5157788" y="2668588"/>
          <p14:tracePt t="15070" x="5149850" y="2686050"/>
          <p14:tracePt t="15077" x="5149850" y="2693988"/>
          <p14:tracePt t="15087" x="5149850" y="2711450"/>
          <p14:tracePt t="15097" x="5149850" y="2719388"/>
          <p14:tracePt t="15107" x="5157788" y="2736850"/>
          <p14:tracePt t="15119" x="5208588" y="2770188"/>
          <p14:tracePt t="15127" x="5276850" y="2805113"/>
          <p14:tracePt t="15138" x="5353050" y="2838450"/>
          <p14:tracePt t="15147" x="5430838" y="2846388"/>
          <p14:tracePt t="15157" x="5497513" y="2846388"/>
          <p14:tracePt t="15169" x="5549900" y="2846388"/>
          <p14:tracePt t="15187" x="5600700" y="2838450"/>
          <p14:tracePt t="15198" x="5626100" y="2838450"/>
          <p14:tracePt t="15208" x="5634038" y="2830513"/>
          <p14:tracePt t="15220" x="5634038" y="2813050"/>
          <p14:tracePt t="15228" x="5641975" y="2813050"/>
          <p14:tracePt t="15239" x="5651500" y="2795588"/>
          <p14:tracePt t="15249" x="5651500" y="2778125"/>
          <p14:tracePt t="15258" x="5651500" y="2770188"/>
          <p14:tracePt t="15269" x="5651500" y="2752725"/>
          <p14:tracePt t="15279" x="5641975" y="2736850"/>
          <p14:tracePt t="15289" x="5626100" y="2719388"/>
          <p14:tracePt t="15298" x="5600700" y="2693988"/>
          <p14:tracePt t="15309" x="5565775" y="2676525"/>
          <p14:tracePt t="15319" x="5507038" y="2651125"/>
          <p14:tracePt t="15329" x="5464175" y="2643188"/>
          <p14:tracePt t="15339" x="5405438" y="2643188"/>
          <p14:tracePt t="15350" x="5362575" y="2643188"/>
          <p14:tracePt t="15360" x="5311775" y="2643188"/>
          <p14:tracePt t="15370" x="5268913" y="2651125"/>
          <p14:tracePt t="15380" x="5226050" y="2686050"/>
          <p14:tracePt t="15389" x="5218113" y="2701925"/>
          <p14:tracePt t="15403" x="5192713" y="2719388"/>
          <p14:tracePt t="15409" x="5183188" y="2744788"/>
          <p14:tracePt t="15420" x="5175250" y="2770188"/>
          <p14:tracePt t="15430" x="5167313" y="2795588"/>
          <p14:tracePt t="15440" x="5167313" y="2813050"/>
          <p14:tracePt t="15452" x="5167313" y="2846388"/>
          <p14:tracePt t="15461" x="5175250" y="2871788"/>
          <p14:tracePt t="15471" x="5208588" y="2906713"/>
          <p14:tracePt t="15481" x="5276850" y="2949575"/>
          <p14:tracePt t="15490" x="5380038" y="2982913"/>
          <p14:tracePt t="15502" x="5489575" y="3008313"/>
          <p14:tracePt t="15510" x="5608638" y="3016250"/>
          <p14:tracePt t="15521" x="5745163" y="3016250"/>
          <p14:tracePt t="15531" x="5864225" y="3016250"/>
          <p14:tracePt t="15541" x="5957888" y="3016250"/>
          <p14:tracePt t="15553" x="6016625" y="3016250"/>
          <p14:tracePt t="15561" x="6067425" y="3008313"/>
          <p14:tracePt t="15571" x="6084888" y="3000375"/>
          <p14:tracePt t="15582" x="6102350" y="2990850"/>
          <p14:tracePt t="15591" x="6110288" y="2990850"/>
          <p14:tracePt t="15602" x="6110288" y="2982913"/>
          <p14:tracePt t="15613" x="6118225" y="2982913"/>
          <p14:tracePt t="15642" x="6118225" y="2974975"/>
          <p14:tracePt t="15683" x="6118225" y="2965450"/>
          <p14:tracePt t="15764" x="6118225" y="2957513"/>
          <p14:tracePt t="15793" x="6110288" y="2957513"/>
          <p14:tracePt t="15824" x="6102350" y="2957513"/>
          <p14:tracePt t="15885" x="6092825" y="2957513"/>
          <p14:tracePt t="15945" x="6084888" y="2957513"/>
          <p14:tracePt t="16046" x="6076950" y="2957513"/>
          <p14:tracePt t="16077" x="6067425" y="2957513"/>
          <p14:tracePt t="16107" x="6059488" y="2957513"/>
          <p14:tracePt t="16187" x="6049963" y="2957513"/>
          <p14:tracePt t="16238" x="6042025" y="2957513"/>
          <p14:tracePt t="16784" x="6034088" y="2957513"/>
          <p14:tracePt t="16895" x="6024563" y="2957513"/>
          <p14:tracePt t="16925" x="6016625" y="2957513"/>
          <p14:tracePt t="16975" x="6008688" y="2957513"/>
          <p14:tracePt t="16997" x="5999163" y="2957513"/>
          <p14:tracePt t="17026" x="5999163" y="2965450"/>
          <p14:tracePt t="17036" x="5991225" y="2965450"/>
          <p14:tracePt t="17047" x="5983288" y="2974975"/>
          <p14:tracePt t="17056" x="5973763" y="2974975"/>
          <p14:tracePt t="17068" x="5965825" y="2982913"/>
          <p14:tracePt t="17076" x="5957888" y="2990850"/>
          <p14:tracePt t="17087" x="5948363" y="3008313"/>
          <p14:tracePt t="17098" x="5932488" y="3008313"/>
          <p14:tracePt t="17107" x="5915025" y="3025775"/>
          <p14:tracePt t="17117" x="5897563" y="3033713"/>
          <p14:tracePt t="17127" x="5889625" y="3051175"/>
          <p14:tracePt t="17137" x="5880100" y="3051175"/>
          <p14:tracePt t="17152" x="5864225" y="3059113"/>
          <p14:tracePt t="17157" x="5864225" y="3067050"/>
          <p14:tracePt t="17168" x="5854700" y="3076575"/>
          <p14:tracePt t="17178" x="5846763" y="3076575"/>
          <p14:tracePt t="17218" x="5838825" y="3076575"/>
          <p14:tracePt t="18309" x="5829300" y="3076575"/>
          <p14:tracePt t="18319" x="5821363" y="3076575"/>
          <p14:tracePt t="18330" x="5813425" y="3076575"/>
          <p14:tracePt t="18339" x="5795963" y="3076575"/>
          <p14:tracePt t="18351" x="5778500" y="3076575"/>
          <p14:tracePt t="18360" x="5753100" y="3076575"/>
          <p14:tracePt t="18369" x="5727700" y="3076575"/>
          <p14:tracePt t="18383" x="5710238" y="3076575"/>
          <p14:tracePt t="18390" x="5684838" y="3076575"/>
          <p14:tracePt t="18400" x="5659438" y="3076575"/>
          <p14:tracePt t="18411" x="5651500" y="3076575"/>
          <p14:tracePt t="18420" x="5634038" y="3076575"/>
          <p14:tracePt t="18433" x="5616575" y="3076575"/>
          <p14:tracePt t="18461" x="5608638" y="3076575"/>
          <p14:tracePt t="18481" x="5600700" y="3076575"/>
          <p14:tracePt t="18602" x="5600700" y="3067050"/>
          <p14:tracePt t="18613" x="5600700" y="3059113"/>
          <p14:tracePt t="18623" x="5600700" y="3051175"/>
          <p14:tracePt t="18634" x="5600700" y="3033713"/>
          <p14:tracePt t="18644" x="5608638" y="3016250"/>
          <p14:tracePt t="18653" x="5616575" y="3008313"/>
          <p14:tracePt t="18666" x="5616575" y="2990850"/>
          <p14:tracePt t="18673" x="5616575" y="2974975"/>
          <p14:tracePt t="18684" x="5626100" y="2974975"/>
          <p14:tracePt t="18693" x="5634038" y="2974975"/>
          <p14:tracePt t="18704" x="5641975" y="2974975"/>
          <p14:tracePt t="18724" x="5659438" y="2974975"/>
          <p14:tracePt t="18734" x="5694363" y="2974975"/>
          <p14:tracePt t="18745" x="5727700" y="2982913"/>
          <p14:tracePt t="18754" x="5778500" y="3033713"/>
          <p14:tracePt t="18766" x="5829300" y="3084513"/>
          <p14:tracePt t="18774" x="5880100" y="3135313"/>
          <p14:tracePt t="18784" x="5932488" y="3203575"/>
          <p14:tracePt t="18795" x="5991225" y="3263900"/>
          <p14:tracePt t="18804" x="6042025" y="3340100"/>
          <p14:tracePt t="18817" x="6102350" y="3424238"/>
          <p14:tracePt t="18824" x="6135688" y="3484563"/>
          <p14:tracePt t="18835" x="6169025" y="3535363"/>
          <p14:tracePt t="18845" x="6203950" y="3586163"/>
          <p14:tracePt t="18855" x="6229350" y="3619500"/>
          <p14:tracePt t="18866" x="6246813" y="3654425"/>
          <p14:tracePt t="18875" x="6272213" y="3671888"/>
          <p14:tracePt t="18885" x="6288088" y="3687763"/>
          <p14:tracePt t="18897" x="6297613" y="3705225"/>
          <p14:tracePt t="18905" x="6305550" y="3713163"/>
          <p14:tracePt t="18916" x="6323013" y="3722688"/>
          <p14:tracePt t="18925" x="6330950" y="3722688"/>
          <p14:tracePt t="18935" x="6338888" y="3722688"/>
          <p14:tracePt t="18948" x="6348413" y="3722688"/>
          <p14:tracePt t="18955" x="6356350" y="3722688"/>
          <p14:tracePt t="19764" x="6348413" y="3722688"/>
          <p14:tracePt t="19774" x="6338888" y="3713163"/>
          <p14:tracePt t="19785" x="6330950" y="3687763"/>
          <p14:tracePt t="19795" x="6323013" y="3671888"/>
          <p14:tracePt t="19804" x="6313488" y="3646488"/>
          <p14:tracePt t="19816" x="6313488" y="3619500"/>
          <p14:tracePt t="19825" x="6313488" y="3603625"/>
          <p14:tracePt t="19835" x="6313488" y="3578225"/>
          <p14:tracePt t="19849" x="6313488" y="3560763"/>
          <p14:tracePt t="19855" x="6323013" y="3552825"/>
          <p14:tracePt t="19866" x="6330950" y="3543300"/>
          <p14:tracePt t="19875" x="6330950" y="3527425"/>
          <p14:tracePt t="19886" x="6356350" y="3527425"/>
          <p14:tracePt t="19899" x="6381750" y="3517900"/>
          <p14:tracePt t="19906" x="6399213" y="3517900"/>
          <p14:tracePt t="19917" x="6424613" y="3517900"/>
          <p14:tracePt t="19926" x="6450013" y="3517900"/>
          <p14:tracePt t="19936" x="6475413" y="3535363"/>
          <p14:tracePt t="19949" x="6492875" y="3552825"/>
          <p14:tracePt t="19956" x="6518275" y="3578225"/>
          <p14:tracePt t="19968" x="6535738" y="3586163"/>
          <p14:tracePt t="19978" x="6543675" y="3603625"/>
          <p14:tracePt t="19986" x="6551613" y="3611563"/>
          <p14:tracePt t="19998" x="6551613" y="3629025"/>
          <p14:tracePt t="20006" x="6561138" y="3636963"/>
          <p14:tracePt t="20017" x="6569075" y="3654425"/>
          <p14:tracePt t="20027" x="6569075" y="3671888"/>
          <p14:tracePt t="20037" x="6569075" y="3679825"/>
          <p14:tracePt t="20048" x="6569075" y="3697288"/>
          <p14:tracePt t="20058" x="6569075" y="3722688"/>
          <p14:tracePt t="20067" x="6569075" y="3738563"/>
          <p14:tracePt t="20079" x="6561138" y="3756025"/>
          <p14:tracePt t="20087" x="6561138" y="3781425"/>
          <p14:tracePt t="20098" x="6551613" y="3798888"/>
          <p14:tracePt t="20117" x="6543675" y="3816350"/>
          <p14:tracePt t="20130" x="6543675" y="3824288"/>
          <p14:tracePt t="20138" x="6535738" y="3824288"/>
          <p14:tracePt t="20150" x="6526213" y="3824288"/>
          <p14:tracePt t="20158" x="6526213" y="3832225"/>
          <p14:tracePt t="20179" x="6518275" y="3841750"/>
          <p14:tracePt t="20197" x="6510338" y="3841750"/>
          <p14:tracePt t="20208" x="6500813" y="3841750"/>
          <p14:tracePt t="20218" x="6492875" y="3841750"/>
          <p14:tracePt t="20232" x="6483350" y="3841750"/>
          <p14:tracePt t="20239" x="6467475" y="3841750"/>
          <p14:tracePt t="20250" x="6442075" y="3841750"/>
          <p14:tracePt t="20259" x="6424613" y="3841750"/>
          <p14:tracePt t="20269" x="6399213" y="3841750"/>
          <p14:tracePt t="20282" x="6365875" y="3841750"/>
          <p14:tracePt t="20289" x="6338888" y="3841750"/>
          <p14:tracePt t="20299" x="6305550" y="3841750"/>
          <p14:tracePt t="20311" x="6272213" y="3841750"/>
          <p14:tracePt t="20320" x="6237288" y="3841750"/>
          <p14:tracePt t="20332" x="6194425" y="3841750"/>
          <p14:tracePt t="20341" x="6153150" y="3832225"/>
          <p14:tracePt t="20351" x="6110288" y="3832225"/>
          <p14:tracePt t="20360" x="6059488" y="3824288"/>
          <p14:tracePt t="20370" x="6024563" y="3824288"/>
          <p14:tracePt t="20382" x="5999163" y="3816350"/>
          <p14:tracePt t="20391" x="5973763" y="3816350"/>
          <p14:tracePt t="20401" x="5957888" y="3816350"/>
          <p14:tracePt t="20412" x="5948363" y="3816350"/>
          <p14:tracePt t="20420" x="5932488" y="3816350"/>
          <p14:tracePt t="20432" x="5922963" y="3816350"/>
          <p14:tracePt t="20462" x="5915025" y="3816350"/>
          <p14:tracePt t="21159" x="5897563" y="3816350"/>
          <p14:tracePt t="21168" x="5872163" y="3806825"/>
          <p14:tracePt t="21179" x="5813425" y="3798888"/>
          <p14:tracePt t="21188" x="5710238" y="3773488"/>
          <p14:tracePt t="21199" x="5591175" y="3756025"/>
          <p14:tracePt t="21209" x="5430838" y="3713163"/>
          <p14:tracePt t="21219" x="5226050" y="3654425"/>
          <p14:tracePt t="21231" x="5038725" y="3586163"/>
          <p14:tracePt t="21239" x="4860925" y="3517900"/>
          <p14:tracePt t="21250" x="4733925" y="3467100"/>
          <p14:tracePt t="21260" x="4614863" y="3424238"/>
          <p14:tracePt t="21270" x="4521200" y="3398838"/>
          <p14:tracePt t="21280" x="4452938" y="3382963"/>
          <p14:tracePt t="21290" x="4402138" y="3373438"/>
          <p14:tracePt t="21301" x="4359275" y="3373438"/>
          <p14:tracePt t="21315" x="4316413" y="3373438"/>
          <p14:tracePt t="21322" x="4291013" y="3373438"/>
          <p14:tracePt t="21330" x="4257675" y="3373438"/>
          <p14:tracePt t="21340" x="4249738" y="3373438"/>
          <p14:tracePt t="21350" x="4224338" y="3382963"/>
          <p14:tracePt t="21363" x="4197350" y="3398838"/>
          <p14:tracePt t="21371" x="4181475" y="3416300"/>
          <p14:tracePt t="21381" x="4171950" y="3433763"/>
          <p14:tracePt t="21391" x="4146550" y="3441700"/>
          <p14:tracePt t="21401" x="4138613" y="3449638"/>
          <p14:tracePt t="21413" x="4130675" y="3467100"/>
          <p14:tracePt t="21421" x="4113213" y="3475038"/>
          <p14:tracePt t="21432" x="4113213" y="3492500"/>
          <p14:tracePt t="21443" x="4095750" y="3502025"/>
          <p14:tracePt t="21451" x="4079875" y="3527425"/>
          <p14:tracePt t="21464" x="4070350" y="3552825"/>
          <p14:tracePt t="21471" x="4062413" y="3586163"/>
          <p14:tracePt t="21483" x="4052888" y="3619500"/>
          <p14:tracePt t="21493" x="4044950" y="3662363"/>
          <p14:tracePt t="21502" x="4037013" y="3705225"/>
          <p14:tracePt t="21512" x="4037013" y="3738563"/>
          <p14:tracePt t="21522" x="4037013" y="3773488"/>
          <p14:tracePt t="21532" x="4037013" y="3806825"/>
          <p14:tracePt t="21543" x="4052888" y="3841750"/>
          <p14:tracePt t="21552" x="4070350" y="3857625"/>
          <p14:tracePt t="21563" x="4095750" y="3883025"/>
          <p14:tracePt t="21573" x="4113213" y="3900488"/>
          <p14:tracePt t="21582" x="4156075" y="3925888"/>
          <p14:tracePt t="21596" x="4181475" y="3925888"/>
          <p14:tracePt t="21603" x="4232275" y="3943350"/>
          <p14:tracePt t="21614" x="4265613" y="3943350"/>
          <p14:tracePt t="21624" x="4308475" y="3943350"/>
          <p14:tracePt t="21633" x="4333875" y="3943350"/>
          <p14:tracePt t="21647" x="4368800" y="3943350"/>
          <p14:tracePt t="21654" x="4394200" y="3935413"/>
          <p14:tracePt t="21665" x="4419600" y="3917950"/>
          <p14:tracePt t="21674" x="4427538" y="3908425"/>
          <p14:tracePt t="21684" x="4435475" y="3900488"/>
          <p14:tracePt t="21696" x="4445000" y="3900488"/>
          <p14:tracePt t="21705" x="4445000" y="3883025"/>
          <p14:tracePt t="21715" x="4452938" y="3867150"/>
          <p14:tracePt t="21725" x="4452938" y="3857625"/>
          <p14:tracePt t="21734" x="4452938" y="3841750"/>
          <p14:tracePt t="21747" x="4452938" y="3816350"/>
          <p14:tracePt t="21755" x="4445000" y="3798888"/>
          <p14:tracePt t="21765" x="4427538" y="3773488"/>
          <p14:tracePt t="21776" x="4402138" y="3756025"/>
          <p14:tracePt t="21785" x="4376738" y="3730625"/>
          <p14:tracePt t="21796" x="4351338" y="3713163"/>
          <p14:tracePt t="21805" x="4333875" y="3697288"/>
          <p14:tracePt t="21815" x="4308475" y="3687763"/>
          <p14:tracePt t="21826" x="4283075" y="3687763"/>
          <p14:tracePt t="21835" x="4257675" y="3679825"/>
          <p14:tracePt t="21846" x="4249738" y="3671888"/>
          <p14:tracePt t="21856" x="4232275" y="3671888"/>
          <p14:tracePt t="21865" x="4224338" y="3662363"/>
          <p14:tracePt t="21877" x="4214813" y="3662363"/>
          <p14:tracePt t="21885" x="4206875" y="3662363"/>
          <p14:tracePt t="21907" x="4197350" y="3662363"/>
          <p14:tracePt t="21917" x="4189413" y="3662363"/>
          <p14:tracePt t="21929" x="4181475" y="3662363"/>
          <p14:tracePt t="21947" x="4171950" y="3662363"/>
          <p14:tracePt t="21956" x="4164013" y="3671888"/>
          <p14:tracePt t="21966" x="4164013" y="3679825"/>
          <p14:tracePt t="21980" x="4156075" y="3687763"/>
          <p14:tracePt t="21987" x="4146550" y="3687763"/>
          <p14:tracePt t="21997" x="4146550" y="3697288"/>
          <p14:tracePt t="22008" x="4138613" y="3713163"/>
          <p14:tracePt t="22017" x="4130675" y="3722688"/>
          <p14:tracePt t="22029" x="4130675" y="3738563"/>
          <p14:tracePt t="22038" x="4130675" y="3756025"/>
          <p14:tracePt t="22048" x="4121150" y="3763963"/>
          <p14:tracePt t="22059" x="4121150" y="3781425"/>
          <p14:tracePt t="22067" x="4121150" y="3798888"/>
          <p14:tracePt t="22089" x="4113213" y="3806825"/>
          <p14:tracePt t="22097" x="4113213" y="3816350"/>
          <p14:tracePt t="22118" x="4113213" y="3824288"/>
          <p14:tracePt t="22129" x="4113213" y="3832225"/>
          <p14:tracePt t="22139" x="4113213" y="3841750"/>
          <p14:tracePt t="22160" x="4113213" y="3849688"/>
          <p14:tracePt t="22169" x="4113213" y="3857625"/>
          <p14:tracePt t="22182" x="4113213" y="3867150"/>
          <p14:tracePt t="22189" x="4113213" y="3875088"/>
          <p14:tracePt t="22198" x="4113213" y="3883025"/>
          <p14:tracePt t="22212" x="4113213" y="3892550"/>
          <p14:tracePt t="22219" x="4113213" y="3900488"/>
          <p14:tracePt t="22240" x="4113213" y="3908425"/>
          <p14:tracePt t="22280" x="4130675" y="3908425"/>
          <p14:tracePt t="22290" x="4164013" y="3908425"/>
          <p14:tracePt t="22300" x="4214813" y="3908425"/>
          <p14:tracePt t="22311" x="4316413" y="3875088"/>
          <p14:tracePt t="22320" x="4427538" y="3841750"/>
          <p14:tracePt t="22332" x="4538663" y="3816350"/>
          <p14:tracePt t="22341" x="4622800" y="3798888"/>
          <p14:tracePt t="22350" x="4716463" y="3790950"/>
          <p14:tracePt t="22363" x="4775200" y="3773488"/>
          <p14:tracePt t="22370" x="4835525" y="3763963"/>
          <p14:tracePt t="22382" x="4878388" y="3763963"/>
          <p14:tracePt t="22391" x="4894263" y="3763963"/>
          <p14:tracePt t="22402" x="4911725" y="3763963"/>
          <p14:tracePt t="22412" x="4929188" y="3763963"/>
          <p14:tracePt t="22480" x="4919663" y="3763963"/>
          <p14:tracePt t="22491" x="4894263" y="3763963"/>
          <p14:tracePt t="22501" x="4843463" y="3763963"/>
          <p14:tracePt t="22511" x="4775200" y="3763963"/>
          <p14:tracePt t="22521" x="4691063" y="3763963"/>
          <p14:tracePt t="22531" x="4572000" y="3756025"/>
          <p14:tracePt t="22543" x="4478338" y="3756025"/>
          <p14:tracePt t="22552" x="4402138" y="3756025"/>
          <p14:tracePt t="22562" x="4341813" y="3756025"/>
          <p14:tracePt t="22572" x="4300538" y="3756025"/>
          <p14:tracePt t="22582" x="4283075" y="3756025"/>
          <p14:tracePt t="22594" x="4275138" y="3756025"/>
          <p14:tracePt t="22602" x="4257675" y="3756025"/>
          <p14:tracePt t="22957" x="4232275" y="3756025"/>
          <p14:tracePt t="22967" x="4189413" y="3756025"/>
          <p14:tracePt t="22978" x="4113213" y="3790950"/>
          <p14:tracePt t="22987" x="4027488" y="3806825"/>
          <p14:tracePt t="22997" x="3925888" y="3841750"/>
          <p14:tracePt t="23008" x="3824288" y="3867150"/>
          <p14:tracePt t="23017" x="3705225" y="3892550"/>
          <p14:tracePt t="23029" x="3594100" y="3900488"/>
          <p14:tracePt t="23037" x="3484563" y="3900488"/>
          <p14:tracePt t="23048" x="3390900" y="3908425"/>
          <p14:tracePt t="23058" x="3305175" y="3908425"/>
          <p14:tracePt t="23068" x="3246438" y="3908425"/>
          <p14:tracePt t="23079" x="3195638" y="3908425"/>
          <p14:tracePt t="23088" x="3152775" y="3908425"/>
          <p14:tracePt t="23098" x="3127375" y="3917950"/>
          <p14:tracePt t="23113" x="3094038" y="3925888"/>
          <p14:tracePt t="23118" x="3076575" y="3935413"/>
          <p14:tracePt t="23128" x="3067050" y="3943350"/>
          <p14:tracePt t="23139" x="3051175" y="3951288"/>
          <p14:tracePt t="23149" x="3033713" y="3968750"/>
          <p14:tracePt t="23161" x="3016250" y="3986213"/>
          <p14:tracePt t="23180" x="2974975" y="4037013"/>
          <p14:tracePt t="23189" x="2957513" y="4062413"/>
          <p14:tracePt t="23199" x="2949575" y="4087813"/>
          <p14:tracePt t="23211" x="2932113" y="4113213"/>
          <p14:tracePt t="23219" x="2914650" y="4130675"/>
          <p14:tracePt t="23231" x="2906713" y="4156075"/>
          <p14:tracePt t="23240" x="2897188" y="4189413"/>
          <p14:tracePt t="23249" x="2881313" y="4214813"/>
          <p14:tracePt t="23263" x="2881313" y="4257675"/>
          <p14:tracePt t="23270" x="2871788" y="4316413"/>
          <p14:tracePt t="23280" x="2863850" y="4359275"/>
          <p14:tracePt t="23290" x="2863850" y="4419600"/>
          <p14:tracePt t="23300" x="2863850" y="4460875"/>
          <p14:tracePt t="23310" x="2863850" y="4503738"/>
          <p14:tracePt t="23320" x="2863850" y="4529138"/>
          <p14:tracePt t="23330" x="2863850" y="4554538"/>
          <p14:tracePt t="23350" x="2863850" y="4572000"/>
          <p14:tracePt t="23371" x="2871788" y="4579938"/>
          <p14:tracePt t="23381" x="2889250" y="4579938"/>
          <p14:tracePt t="23394" x="2906713" y="4579938"/>
          <p14:tracePt t="23401" x="2940050" y="4579938"/>
          <p14:tracePt t="23412" x="3000375" y="4554538"/>
          <p14:tracePt t="23422" x="3076575" y="4513263"/>
          <p14:tracePt t="23431" x="3152775" y="4445000"/>
          <p14:tracePt t="23444" x="3246438" y="4376738"/>
          <p14:tracePt t="23452" x="3322638" y="4283075"/>
          <p14:tracePt t="23463" x="3408363" y="4214813"/>
          <p14:tracePt t="23472" x="3459163" y="4164013"/>
          <p14:tracePt t="23482" x="3484563" y="4130675"/>
          <p14:tracePt t="23495" x="3517900" y="4079875"/>
          <p14:tracePt t="23502" x="3535363" y="4044950"/>
          <p14:tracePt t="23513" x="3535363" y="4011613"/>
          <p14:tracePt t="23522" x="3535363" y="3976688"/>
          <p14:tracePt t="23532" x="3517900" y="3943350"/>
          <p14:tracePt t="23545" x="3484563" y="3908425"/>
          <p14:tracePt t="23553" x="3408363" y="3849688"/>
          <p14:tracePt t="23563" x="3314700" y="3790950"/>
          <p14:tracePt t="23574" x="3211513" y="3738563"/>
          <p14:tracePt t="23583" x="3109913" y="3705225"/>
          <p14:tracePt t="23594" x="3008313" y="3679825"/>
          <p14:tracePt t="23603" x="2932113" y="3671888"/>
          <p14:tracePt t="23614" x="2881313" y="3671888"/>
          <p14:tracePt t="23625" x="2838450" y="3671888"/>
          <p14:tracePt t="23633" x="2795588" y="3679825"/>
          <p14:tracePt t="23645" x="2778125" y="3697288"/>
          <p14:tracePt t="23654" x="2752725" y="3730625"/>
          <p14:tracePt t="23664" x="2727325" y="3763963"/>
          <p14:tracePt t="23675" x="2711450" y="3824288"/>
          <p14:tracePt t="23683" x="2701925" y="3900488"/>
          <p14:tracePt t="23694" x="2701925" y="3968750"/>
          <p14:tracePt t="23705" x="2701925" y="4044950"/>
          <p14:tracePt t="23714" x="2701925" y="4113213"/>
          <p14:tracePt t="23728" x="2701925" y="4181475"/>
          <p14:tracePt t="23735" x="2701925" y="4240213"/>
          <p14:tracePt t="23746" x="2719388" y="4291013"/>
          <p14:tracePt t="23755" x="2752725" y="4341813"/>
          <p14:tracePt t="23765" x="2770188" y="4368800"/>
          <p14:tracePt t="23779" x="2795588" y="4384675"/>
          <p14:tracePt t="23785" x="2846388" y="4427538"/>
          <p14:tracePt t="23796" x="2906713" y="4452938"/>
          <p14:tracePt t="23806" x="2949575" y="4470400"/>
          <p14:tracePt t="23815" x="3000375" y="4486275"/>
          <p14:tracePt t="23828" x="3041650" y="4486275"/>
          <p14:tracePt t="23835" x="3076575" y="4486275"/>
          <p14:tracePt t="23846" x="3101975" y="4486275"/>
          <p14:tracePt t="23857" x="3109913" y="4486275"/>
          <p14:tracePt t="23866" x="3127375" y="4486275"/>
          <p14:tracePt t="23878" x="3144838" y="4486275"/>
          <p14:tracePt t="23887" x="3144838" y="4470400"/>
          <p14:tracePt t="23896" x="3152775" y="4445000"/>
          <p14:tracePt t="23907" x="3160713" y="4410075"/>
          <p14:tracePt t="23916" x="3160713" y="4376738"/>
          <p14:tracePt t="23927" x="3160713" y="4351338"/>
          <p14:tracePt t="23937" x="3160713" y="4325938"/>
          <p14:tracePt t="23946" x="3160713" y="4300538"/>
          <p14:tracePt t="23958" x="3144838" y="4283075"/>
          <p14:tracePt t="23980" x="3059113" y="4249738"/>
          <p14:tracePt t="23987" x="3000375" y="4240213"/>
          <p14:tracePt t="23997" x="2957513" y="4240213"/>
          <p14:tracePt t="24010" x="2897188" y="4240213"/>
          <p14:tracePt t="24017" x="2863850" y="4240213"/>
          <p14:tracePt t="24029" x="2830513" y="4249738"/>
          <p14:tracePt t="24038" x="2813050" y="4257675"/>
          <p14:tracePt t="24048" x="2795588" y="4265613"/>
          <p14:tracePt t="24061" x="2778125" y="4275138"/>
          <p14:tracePt t="24068" x="2770188" y="4275138"/>
          <p14:tracePt t="24079" x="2770188" y="4283075"/>
          <p14:tracePt t="24088" x="2762250" y="4291013"/>
          <p14:tracePt t="24099" x="2762250" y="4300538"/>
          <p14:tracePt t="24139" x="2770188" y="4300538"/>
          <p14:tracePt t="24149" x="2795588" y="4291013"/>
          <p14:tracePt t="24159" x="2820988" y="4265613"/>
          <p14:tracePt t="24169" x="2863850" y="4232275"/>
          <p14:tracePt t="24179" x="2889250" y="4206875"/>
          <p14:tracePt t="24190" x="2906713" y="4189413"/>
          <p14:tracePt t="24199" x="2922588" y="4171950"/>
          <p14:tracePt t="24211" x="2940050" y="4171950"/>
          <p14:tracePt t="24220" x="2949575" y="4171950"/>
          <p14:tracePt t="24229" x="2965450" y="4171950"/>
          <p14:tracePt t="24241" x="2982913" y="4171950"/>
          <p14:tracePt t="24250" x="3000375" y="4214813"/>
          <p14:tracePt t="24261" x="3033713" y="4300538"/>
          <p14:tracePt t="24270" x="3041650" y="4419600"/>
          <p14:tracePt t="24281" x="3051175" y="4529138"/>
          <p14:tracePt t="24294" x="3051175" y="4614863"/>
          <p14:tracePt t="24300" x="3051175" y="4673600"/>
          <p14:tracePt t="24312" x="3051175" y="4716463"/>
          <p14:tracePt t="24320" x="3051175" y="4741863"/>
          <p14:tracePt t="24331" x="3025775" y="4767263"/>
          <p14:tracePt t="24344" x="2974975" y="4784725"/>
          <p14:tracePt t="24351" x="2932113" y="4792663"/>
          <p14:tracePt t="24362" x="2881313" y="4792663"/>
          <p14:tracePt t="24371" x="2838450" y="4792663"/>
          <p14:tracePt t="24381" x="2805113" y="4767263"/>
          <p14:tracePt t="24394" x="2770188" y="4724400"/>
          <p14:tracePt t="24401" x="2744788" y="4673600"/>
          <p14:tracePt t="24413" x="2727325" y="4640263"/>
          <p14:tracePt t="24422" x="2719388" y="4614863"/>
          <p14:tracePt t="24432" x="2711450" y="4579938"/>
          <p14:tracePt t="24444" x="2711450" y="4546600"/>
          <p14:tracePt t="24452" x="2711450" y="4521200"/>
          <p14:tracePt t="24463" x="2719388" y="4486275"/>
          <p14:tracePt t="24473" x="2744788" y="4460875"/>
          <p14:tracePt t="24482" x="2778125" y="4427538"/>
          <p14:tracePt t="24493" x="2820988" y="4384675"/>
          <p14:tracePt t="24503" x="2871788" y="4359275"/>
          <p14:tracePt t="24512" x="2914650" y="4341813"/>
          <p14:tracePt t="24523" x="2949575" y="4333875"/>
          <p14:tracePt t="24533" x="2974975" y="4333875"/>
          <p14:tracePt t="24543" x="3000375" y="4333875"/>
          <p14:tracePt t="24563" x="3016250" y="4341813"/>
          <p14:tracePt t="24576" x="3025775" y="4376738"/>
          <p14:tracePt t="24584" x="3033713" y="4435475"/>
          <p14:tracePt t="24594" x="3033713" y="4495800"/>
          <p14:tracePt t="24604" x="3033713" y="4538663"/>
          <p14:tracePt t="24614" x="3033713" y="4572000"/>
          <p14:tracePt t="24627" x="3016250" y="4605338"/>
          <p14:tracePt t="24634" x="3000375" y="4640263"/>
          <p14:tracePt t="24645" x="2982913" y="4657725"/>
          <p14:tracePt t="24654" x="2965450" y="4665663"/>
          <p14:tracePt t="24664" x="2949575" y="4683125"/>
          <p14:tracePt t="24677" x="2922588" y="4691063"/>
          <p14:tracePt t="24684" x="2897188" y="4699000"/>
          <p14:tracePt t="24695" x="2881313" y="4699000"/>
          <p14:tracePt t="24705" x="2871788" y="4691063"/>
          <p14:tracePt t="24715" x="2830513" y="4648200"/>
          <p14:tracePt t="24726" x="2813050" y="4554538"/>
          <p14:tracePt t="24735" x="2795588" y="4460875"/>
          <p14:tracePt t="24746" x="2795588" y="4359275"/>
          <p14:tracePt t="24756" x="2795588" y="4275138"/>
          <p14:tracePt t="24765" x="2795588" y="4214813"/>
          <p14:tracePt t="24777" x="2795588" y="4181475"/>
          <p14:tracePt t="24785" x="2805113" y="4164013"/>
          <p14:tracePt t="24795" x="2813050" y="4156075"/>
          <p14:tracePt t="24808" x="2830513" y="4138613"/>
          <p14:tracePt t="24815" x="2846388" y="4138613"/>
          <p14:tracePt t="24827" x="2881313" y="4138613"/>
          <p14:tracePt t="24836" x="2914650" y="4138613"/>
          <p14:tracePt t="24846" x="2957513" y="4146550"/>
          <p14:tracePt t="24857" x="3000375" y="4189413"/>
          <p14:tracePt t="24866" x="3033713" y="4224338"/>
          <p14:tracePt t="24877" x="3067050" y="4275138"/>
          <p14:tracePt t="24886" x="3094038" y="4341813"/>
          <p14:tracePt t="24896" x="3119438" y="4402138"/>
          <p14:tracePt t="24910" x="3119438" y="4445000"/>
          <p14:tracePt t="24917" x="3119438" y="4486275"/>
          <p14:tracePt t="24928" x="3119438" y="4521200"/>
          <p14:tracePt t="24937" x="3119438" y="4546600"/>
          <p14:tracePt t="24947" x="3094038" y="4564063"/>
          <p14:tracePt t="24960" x="3059113" y="4589463"/>
          <p14:tracePt t="24967" x="3025775" y="4589463"/>
          <p14:tracePt t="24978" x="2990850" y="4589463"/>
          <p14:tracePt t="24987" x="2965450" y="4589463"/>
          <p14:tracePt t="24997" x="2957513" y="4579938"/>
          <p14:tracePt t="25009" x="2932113" y="4495800"/>
          <p14:tracePt t="25018" x="2932113" y="4341813"/>
          <p14:tracePt t="25028" x="2932113" y="4156075"/>
          <p14:tracePt t="25039" x="2965450" y="3986213"/>
          <p14:tracePt t="25048" x="3008313" y="3867150"/>
          <p14:tracePt t="25060" x="3051175" y="3798888"/>
          <p14:tracePt t="25068" x="3076575" y="3773488"/>
          <p14:tracePt t="25078" x="3109913" y="3763963"/>
          <p14:tracePt t="25089" x="3152775" y="3763963"/>
          <p14:tracePt t="25099" x="3195638" y="3790950"/>
          <p14:tracePt t="25110" x="3246438" y="3841750"/>
          <p14:tracePt t="25119" x="3297238" y="3892550"/>
          <p14:tracePt t="25130" x="3355975" y="3968750"/>
          <p14:tracePt t="25140" x="3382963" y="4062413"/>
          <p14:tracePt t="25149" x="3416300" y="4138613"/>
          <p14:tracePt t="25160" x="3416300" y="4206875"/>
          <p14:tracePt t="25170" x="3416300" y="4265613"/>
          <p14:tracePt t="25179" x="3408363" y="4341813"/>
          <p14:tracePt t="25190" x="3373438" y="4384675"/>
          <p14:tracePt t="25200" x="3340100" y="4427538"/>
          <p14:tracePt t="25211" x="3271838" y="4470400"/>
          <p14:tracePt t="25220" x="3211513" y="4486275"/>
          <p14:tracePt t="25230" x="3170238" y="4486275"/>
          <p14:tracePt t="25242" x="3135313" y="4486275"/>
          <p14:tracePt t="25251" x="3119438" y="4486275"/>
          <p14:tracePt t="25260" x="3094038" y="4445000"/>
          <p14:tracePt t="25272" x="3084513" y="4384675"/>
          <p14:tracePt t="25280" x="3084513" y="4333875"/>
          <p14:tracePt t="25294" x="3084513" y="4291013"/>
          <p14:tracePt t="25300" x="3094038" y="4265613"/>
          <p14:tracePt t="25311" x="3101975" y="4249738"/>
          <p14:tracePt t="25320" x="3127375" y="4240213"/>
          <p14:tracePt t="25331" x="3152775" y="4240213"/>
          <p14:tracePt t="25344" x="3186113" y="4240213"/>
          <p14:tracePt t="25351" x="3228975" y="4249738"/>
          <p14:tracePt t="25361" x="3271838" y="4275138"/>
          <p14:tracePt t="25372" x="3297238" y="4316413"/>
          <p14:tracePt t="25381" x="3322638" y="4341813"/>
          <p14:tracePt t="25391" x="3348038" y="4376738"/>
          <p14:tracePt t="25401" x="3390900" y="4427538"/>
          <p14:tracePt t="25412" x="3408363" y="4460875"/>
          <p14:tracePt t="25423" x="3433763" y="4486275"/>
          <p14:tracePt t="25433" x="3449638" y="4521200"/>
          <p14:tracePt t="25442" x="3459163" y="4538663"/>
          <p14:tracePt t="25453" x="3459163" y="4546600"/>
          <p14:tracePt t="25462" x="3467100" y="4554538"/>
          <p14:tracePt t="25473" x="3475038" y="4564063"/>
          <p14:tracePt t="25725" x="3492500" y="4564063"/>
          <p14:tracePt t="25735" x="3543300" y="4579938"/>
          <p14:tracePt t="25745" x="3679825" y="4605338"/>
          <p14:tracePt t="25757" x="3900488" y="4630738"/>
          <p14:tracePt t="25766" x="4164013" y="4630738"/>
          <p14:tracePt t="25776" x="4402138" y="4630738"/>
          <p14:tracePt t="25786" x="4640263" y="4605338"/>
          <p14:tracePt t="25796" x="4810125" y="4572000"/>
          <p14:tracePt t="25809" x="4946650" y="4538663"/>
          <p14:tracePt t="25815" x="5056188" y="4486275"/>
          <p14:tracePt t="25826" x="5149850" y="4470400"/>
          <p14:tracePt t="25836" x="5208588" y="4435475"/>
          <p14:tracePt t="25848" x="5260975" y="4402138"/>
          <p14:tracePt t="25861" x="5286375" y="4384675"/>
          <p14:tracePt t="25867" x="5319713" y="4351338"/>
          <p14:tracePt t="25878" x="5353050" y="4300538"/>
          <p14:tracePt t="25887" x="5370513" y="4232275"/>
          <p14:tracePt t="25896" x="5380038" y="4138613"/>
          <p14:tracePt t="25909" x="5380038" y="4052888"/>
          <p14:tracePt t="25917" x="5380038" y="3968750"/>
          <p14:tracePt t="25927" x="5353050" y="3883025"/>
          <p14:tracePt t="25938" x="5311775" y="3816350"/>
          <p14:tracePt t="25947" x="5260975" y="3738563"/>
          <p14:tracePt t="25959" x="5175250" y="3662363"/>
          <p14:tracePt t="25968" x="5099050" y="3578225"/>
          <p14:tracePt t="25978" x="5022850" y="3509963"/>
          <p14:tracePt t="25988" x="4946650" y="3459163"/>
          <p14:tracePt t="25997" x="4860925" y="3416300"/>
          <p14:tracePt t="26009" x="4802188" y="3390900"/>
          <p14:tracePt t="26018" x="4741863" y="3390900"/>
          <p14:tracePt t="26028" x="4691063" y="3390900"/>
          <p14:tracePt t="26038" x="4614863" y="3424238"/>
          <p14:tracePt t="26048" x="4546600" y="3484563"/>
          <p14:tracePt t="26059" x="4478338" y="3560763"/>
          <p14:tracePt t="26068" x="4384675" y="3722688"/>
          <p14:tracePt t="26078" x="4275138" y="3968750"/>
          <p14:tracePt t="26091" x="4171950" y="4232275"/>
          <p14:tracePt t="26099" x="4113213" y="4435475"/>
          <p14:tracePt t="26110" x="4070350" y="4657725"/>
          <p14:tracePt t="26119" x="4052888" y="4903788"/>
          <p14:tracePt t="26129" x="4052888" y="5073650"/>
          <p14:tracePt t="26142" x="4052888" y="5226050"/>
          <p14:tracePt t="26149" x="4052888" y="5370513"/>
          <p14:tracePt t="26160" x="4052888" y="5481638"/>
          <p14:tracePt t="26169" x="4087813" y="5583238"/>
          <p14:tracePt t="26181" x="4121150" y="5659438"/>
          <p14:tracePt t="26192" x="4146550" y="5727700"/>
          <p14:tracePt t="26200" x="4181475" y="5778500"/>
          <p14:tracePt t="26210" x="4224338" y="5813425"/>
          <p14:tracePt t="26220" x="4291013" y="5864225"/>
          <p14:tracePt t="26230" x="4368800" y="5915025"/>
          <p14:tracePt t="26242" x="4445000" y="5957888"/>
          <p14:tracePt t="26251" x="4546600" y="5973763"/>
          <p14:tracePt t="26261" x="4657725" y="5991225"/>
          <p14:tracePt t="26273" x="4767263" y="5991225"/>
          <p14:tracePt t="26280" x="4886325" y="5973763"/>
          <p14:tracePt t="26293" x="5005388" y="5932488"/>
          <p14:tracePt t="26301" x="5124450" y="5854700"/>
          <p14:tracePt t="26312" x="5208588" y="5788025"/>
          <p14:tracePt t="26322" x="5294313" y="5710238"/>
          <p14:tracePt t="26331" x="5370513" y="5626100"/>
          <p14:tracePt t="26342" x="5421313" y="5575300"/>
          <p14:tracePt t="26351" x="5481638" y="5514975"/>
          <p14:tracePt t="26361" x="5497513" y="5446713"/>
          <p14:tracePt t="26374" x="5514975" y="5405438"/>
          <p14:tracePt t="26381" x="5532438" y="5353050"/>
          <p14:tracePt t="26392" x="5540375" y="5311775"/>
          <p14:tracePt t="26402" x="5540375" y="5251450"/>
          <p14:tracePt t="26412" x="5540375" y="5208588"/>
          <p14:tracePt t="26425" x="5524500" y="5132388"/>
          <p14:tracePt t="26432" x="5489575" y="5073650"/>
          <p14:tracePt t="26443" x="5464175" y="5022850"/>
          <p14:tracePt t="26452" x="5421313" y="4979988"/>
          <p14:tracePt t="26462" x="5387975" y="4946650"/>
          <p14:tracePt t="26475" x="5337175" y="4903788"/>
          <p14:tracePt t="26483" x="5260975" y="4868863"/>
          <p14:tracePt t="26493" x="5167313" y="4835525"/>
          <p14:tracePt t="26502" x="5056188" y="4818063"/>
          <p14:tracePt t="26513" x="4937125" y="4802188"/>
          <p14:tracePt t="26524" x="4827588" y="4802188"/>
          <p14:tracePt t="26533" x="4733925" y="4802188"/>
          <p14:tracePt t="26542" x="4657725" y="4802188"/>
          <p14:tracePt t="26553" x="4597400" y="4802188"/>
          <p14:tracePt t="26562" x="4554538" y="4802188"/>
          <p14:tracePt t="26574" x="4521200" y="4802188"/>
          <p14:tracePt t="26583" x="4503738" y="4802188"/>
          <p14:tracePt t="26593" x="4486275" y="4802188"/>
          <p14:tracePt t="26604" x="4478338" y="4802188"/>
          <p14:tracePt t="26613" x="4460875" y="4802188"/>
          <p14:tracePt t="26624" x="4452938" y="4810125"/>
          <p14:tracePt t="26633" x="4445000" y="4810125"/>
          <p14:tracePt t="26644" x="4445000" y="4835525"/>
          <p14:tracePt t="26655" x="4427538" y="4868863"/>
          <p14:tracePt t="26664" x="4419600" y="4911725"/>
          <p14:tracePt t="26675" x="4419600" y="4954588"/>
          <p14:tracePt t="26684" x="4419600" y="5013325"/>
          <p14:tracePt t="26694" x="4419600" y="5056188"/>
          <p14:tracePt t="26710" x="4427538" y="5124450"/>
          <p14:tracePt t="26715" x="4470400" y="5175250"/>
          <p14:tracePt t="26726" x="4513263" y="5226050"/>
          <p14:tracePt t="26735" x="4564063" y="5276850"/>
          <p14:tracePt t="26745" x="4665663" y="5345113"/>
          <p14:tracePt t="26758" x="4784725" y="5395913"/>
          <p14:tracePt t="26765" x="4886325" y="5413375"/>
          <p14:tracePt t="26776" x="4997450" y="5413375"/>
          <p14:tracePt t="26786" x="5099050" y="5413375"/>
          <p14:tracePt t="26796" x="5183188" y="5405438"/>
          <p14:tracePt t="26809" x="5276850" y="5370513"/>
          <p14:tracePt t="26816" x="5353050" y="5337175"/>
          <p14:tracePt t="26827" x="5413375" y="5302250"/>
          <p14:tracePt t="26836" x="5464175" y="5276850"/>
          <p14:tracePt t="26846" x="5497513" y="5235575"/>
          <p14:tracePt t="26859" x="5524500" y="5208588"/>
          <p14:tracePt t="26866" x="5557838" y="5157788"/>
          <p14:tracePt t="26877" x="5583238" y="5116513"/>
          <p14:tracePt t="26887" x="5608638" y="5038725"/>
          <p14:tracePt t="26897" x="5608638" y="4962525"/>
          <p14:tracePt t="26908" x="5608638" y="4878388"/>
          <p14:tracePt t="26917" x="5591175" y="4775200"/>
          <p14:tracePt t="26927" x="5532438" y="4673600"/>
          <p14:tracePt t="26940" x="5472113" y="4554538"/>
          <p14:tracePt t="26947" x="5395913" y="4460875"/>
          <p14:tracePt t="26958" x="5327650" y="4384675"/>
          <p14:tracePt t="26967" x="5243513" y="4316413"/>
          <p14:tracePt t="26978" x="5167313" y="4275138"/>
          <p14:tracePt t="26991" x="5106988" y="4265613"/>
          <p14:tracePt t="26998" x="5038725" y="4265613"/>
          <p14:tracePt t="27009" x="4972050" y="4265613"/>
          <p14:tracePt t="27018" x="4919663" y="4283075"/>
          <p14:tracePt t="27028" x="4852988" y="4341813"/>
          <p14:tracePt t="27039" x="4802188" y="4402138"/>
          <p14:tracePt t="27048" x="4741863" y="4513263"/>
          <p14:tracePt t="27061" x="4691063" y="4640263"/>
          <p14:tracePt t="27068" x="4640263" y="4810125"/>
          <p14:tracePt t="27079" x="4614863" y="4946650"/>
          <p14:tracePt t="27090" x="4605338" y="5091113"/>
          <p14:tracePt t="27099" x="4605338" y="5200650"/>
          <p14:tracePt t="27110" x="4605338" y="5302250"/>
          <p14:tracePt t="27119" x="4622800" y="5387975"/>
          <p14:tracePt t="27129" x="4657725" y="5481638"/>
          <p14:tracePt t="27142" x="4691063" y="5532438"/>
          <p14:tracePt t="27149" x="4733925" y="5583238"/>
          <p14:tracePt t="27160" x="4810125" y="5634038"/>
          <p14:tracePt t="27170" x="4903788" y="5694363"/>
          <p14:tracePt t="27194" x="5106988" y="5735638"/>
          <p14:tracePt t="27200" x="5192713" y="5735638"/>
          <p14:tracePt t="27210" x="5260975" y="5735638"/>
          <p14:tracePt t="27221" x="5353050" y="5710238"/>
          <p14:tracePt t="27230" x="5413375" y="5684838"/>
          <p14:tracePt t="27241" x="5481638" y="5641975"/>
          <p14:tracePt t="27251" x="5532438" y="5600700"/>
          <p14:tracePt t="27260" x="5583238" y="5549900"/>
          <p14:tracePt t="27273" x="5626100" y="5472113"/>
          <p14:tracePt t="27281" x="5659438" y="5380038"/>
          <p14:tracePt t="27292" x="5668963" y="5276850"/>
          <p14:tracePt t="27302" x="5668963" y="5167313"/>
          <p14:tracePt t="27311" x="5668963" y="5064125"/>
          <p14:tracePt t="27325" x="5641975" y="4962525"/>
          <p14:tracePt t="27331" x="5575300" y="4878388"/>
          <p14:tracePt t="27342" x="5524500" y="4792663"/>
          <p14:tracePt t="27351" x="5430838" y="4716463"/>
          <p14:tracePt t="27362" x="5319713" y="4648200"/>
          <p14:tracePt t="27375" x="5192713" y="4589463"/>
          <p14:tracePt t="27382" x="5064125" y="4564063"/>
          <p14:tracePt t="27392" x="4946650" y="4546600"/>
          <p14:tracePt t="27402" x="4852988" y="4546600"/>
          <p14:tracePt t="27412" x="4759325" y="4564063"/>
          <p14:tracePt t="27425" x="4699000" y="4597400"/>
          <p14:tracePt t="27432" x="4648200" y="4622800"/>
          <p14:tracePt t="27443" x="4630738" y="4657725"/>
          <p14:tracePt t="27454" x="4605338" y="4708525"/>
          <p14:tracePt t="27462" x="4579938" y="4784725"/>
          <p14:tracePt t="27474" x="4579938" y="4868863"/>
          <p14:tracePt t="27483" x="4579938" y="4954588"/>
          <p14:tracePt t="27493" x="4622800" y="5073650"/>
          <p14:tracePt t="27505" x="4716463" y="5175250"/>
          <p14:tracePt t="27513" x="4827588" y="5302250"/>
          <p14:tracePt t="27524" x="5038725" y="5481638"/>
          <p14:tracePt t="27533" x="5276850" y="5651500"/>
          <p14:tracePt t="27543" x="5497513" y="5761038"/>
          <p14:tracePt t="27554" x="5668963" y="5803900"/>
          <p14:tracePt t="27563" x="5803900" y="5821363"/>
          <p14:tracePt t="27575" x="5932488" y="5821363"/>
          <p14:tracePt t="27584" x="6034088" y="5795963"/>
          <p14:tracePt t="27594" x="6102350" y="5753100"/>
          <p14:tracePt t="27608" x="6153150" y="5702300"/>
          <p14:tracePt t="27614" x="6194425" y="5641975"/>
          <p14:tracePt t="27625" x="6237288" y="5549900"/>
          <p14:tracePt t="27634" x="6272213" y="5464175"/>
          <p14:tracePt t="27645" x="6288088" y="5370513"/>
          <p14:tracePt t="27655" x="6288088" y="5302250"/>
          <p14:tracePt t="27665" x="6288088" y="5243513"/>
          <p14:tracePt t="27676" x="6288088" y="5208588"/>
          <p14:tracePt t="27686" x="6272213" y="5175250"/>
          <p14:tracePt t="27695" x="6246813" y="5149850"/>
          <p14:tracePt t="27707" x="6229350" y="5141913"/>
          <p14:tracePt t="27716" x="6178550" y="5106988"/>
          <p14:tracePt t="27726" x="6135688" y="5099050"/>
          <p14:tracePt t="27736" x="6092825" y="5091113"/>
          <p14:tracePt t="27745" x="6042025" y="5091113"/>
          <p14:tracePt t="27757" x="6016625" y="5091113"/>
          <p14:tracePt t="27766" x="5983288" y="5091113"/>
          <p14:tracePt t="27776" x="5965825" y="5091113"/>
          <p14:tracePt t="27788" x="5957888" y="5091113"/>
          <p14:tracePt t="27796" x="5948363" y="5091113"/>
          <p14:tracePt t="27816" x="5940425" y="5091113"/>
          <p14:tracePt t="28160" x="5948363" y="5091113"/>
          <p14:tracePt t="28174" x="5983288" y="5091113"/>
          <p14:tracePt t="28180" x="6059488" y="5116513"/>
          <p14:tracePt t="28191" x="6161088" y="5167313"/>
          <p14:tracePt t="28200" x="6330950" y="5251450"/>
          <p14:tracePt t="28211" x="6602413" y="5370513"/>
          <p14:tracePt t="28223" x="6840538" y="5446713"/>
          <p14:tracePt t="28231" x="7019925" y="5507038"/>
          <p14:tracePt t="28241" x="7164388" y="5540375"/>
          <p14:tracePt t="28251" x="7273925" y="5540375"/>
          <p14:tracePt t="28261" x="7377113" y="5540375"/>
          <p14:tracePt t="28273" x="7443788" y="5540375"/>
          <p14:tracePt t="28282" x="7504113" y="5514975"/>
          <p14:tracePt t="28292" x="7554913" y="5489575"/>
          <p14:tracePt t="28304" x="7580313" y="5464175"/>
          <p14:tracePt t="28312" x="7605713" y="5421313"/>
          <p14:tracePt t="28323" x="7631113" y="5387975"/>
          <p14:tracePt t="28331" x="7631113" y="5353050"/>
          <p14:tracePt t="28343" x="7639050" y="5327650"/>
          <p14:tracePt t="28353" x="7639050" y="5294313"/>
          <p14:tracePt t="28363" x="7639050" y="5260975"/>
          <p14:tracePt t="28373" x="7639050" y="5208588"/>
          <p14:tracePt t="28383" x="7631113" y="5149850"/>
          <p14:tracePt t="28392" x="7597775" y="5073650"/>
          <p14:tracePt t="28403" x="7554913" y="4962525"/>
          <p14:tracePt t="28412" x="7494588" y="4835525"/>
          <p14:tracePt t="28423" x="7418388" y="4716463"/>
          <p14:tracePt t="28433" x="7367588" y="4622800"/>
          <p14:tracePt t="28442" x="7299325" y="4572000"/>
          <p14:tracePt t="28456" x="7223125" y="4503738"/>
          <p14:tracePt t="28463" x="7129463" y="4470400"/>
          <p14:tracePt t="28473" x="7027863" y="4445000"/>
          <p14:tracePt t="28483" x="6916738" y="4445000"/>
          <p14:tracePt t="28494" x="6832600" y="4445000"/>
          <p14:tracePt t="28507" x="6738938" y="4470400"/>
          <p14:tracePt t="28514" x="6670675" y="4503738"/>
          <p14:tracePt t="28525" x="6602413" y="4554538"/>
          <p14:tracePt t="28535" x="6551613" y="4597400"/>
          <p14:tracePt t="28543" x="6510338" y="4665663"/>
          <p14:tracePt t="28556" x="6467475" y="4716463"/>
          <p14:tracePt t="28564" x="6432550" y="4792663"/>
          <p14:tracePt t="28574" x="6399213" y="4868863"/>
          <p14:tracePt t="28584" x="6381750" y="4929188"/>
          <p14:tracePt t="28594" x="6356350" y="5030788"/>
          <p14:tracePt t="28606" x="6356350" y="5116513"/>
          <p14:tracePt t="28614" x="6356350" y="5226050"/>
          <p14:tracePt t="28624" x="6373813" y="5327650"/>
          <p14:tracePt t="28635" x="6399213" y="5413375"/>
          <p14:tracePt t="28645" x="6424613" y="5489575"/>
          <p14:tracePt t="28656" x="6467475" y="5557838"/>
          <p14:tracePt t="28665" x="6500813" y="5608638"/>
          <p14:tracePt t="28675" x="6551613" y="5659438"/>
          <p14:tracePt t="28686" x="6627813" y="5710238"/>
          <p14:tracePt t="28696" x="6738938" y="5788025"/>
          <p14:tracePt t="28706" x="6875463" y="5854700"/>
          <p14:tracePt t="28715" x="7002463" y="5889625"/>
          <p14:tracePt t="28728" x="7113588" y="5915025"/>
          <p14:tracePt t="28736" x="7232650" y="5932488"/>
          <p14:tracePt t="28745" x="7316788" y="5932488"/>
          <p14:tracePt t="28757" x="7392988" y="5905500"/>
          <p14:tracePt t="28766" x="7453313" y="5864225"/>
          <p14:tracePt t="28777" x="7504113" y="5813425"/>
          <p14:tracePt t="28789" x="7562850" y="5745163"/>
          <p14:tracePt t="28796" x="7613650" y="5668963"/>
          <p14:tracePt t="28807" x="7648575" y="5591175"/>
          <p14:tracePt t="28817" x="7681913" y="5497513"/>
          <p14:tracePt t="28827" x="7707313" y="5430838"/>
          <p14:tracePt t="28839" x="7707313" y="5370513"/>
          <p14:tracePt t="28847" x="7707313" y="5294313"/>
          <p14:tracePt t="28858" x="7707313" y="5243513"/>
          <p14:tracePt t="28867" x="7707313" y="5192713"/>
          <p14:tracePt t="28877" x="7707313" y="5141913"/>
          <p14:tracePt t="28890" x="7691438" y="5091113"/>
          <p14:tracePt t="28897" x="7666038" y="5013325"/>
          <p14:tracePt t="28908" x="7623175" y="4962525"/>
          <p14:tracePt t="28918" x="7562850" y="4886325"/>
          <p14:tracePt t="28930" x="7494588" y="4818063"/>
          <p14:tracePt t="28939" x="7418388" y="4741863"/>
          <p14:tracePt t="28948" x="7316788" y="4665663"/>
          <p14:tracePt t="28958" x="7180263" y="4597400"/>
          <p14:tracePt t="28968" x="7045325" y="4546600"/>
          <p14:tracePt t="28978" x="6908800" y="4513263"/>
          <p14:tracePt t="28988" x="6772275" y="4486275"/>
          <p14:tracePt t="28999" x="6645275" y="4478338"/>
          <p14:tracePt t="29009" x="6518275" y="4460875"/>
          <p14:tracePt t="29020" x="6391275" y="4460875"/>
          <p14:tracePt t="29029" x="6297613" y="4460875"/>
          <p14:tracePt t="29039" x="6221413" y="4460875"/>
          <p14:tracePt t="29050" x="6153150" y="4460875"/>
          <p14:tracePt t="29059" x="6110288" y="4460875"/>
          <p14:tracePt t="29072" x="6076950" y="4460875"/>
          <p14:tracePt t="29079" x="6049963" y="4470400"/>
          <p14:tracePt t="29089" x="6042025" y="4478338"/>
          <p14:tracePt t="29099" x="6034088" y="4495800"/>
          <p14:tracePt t="29109" x="6024563" y="4521200"/>
          <p14:tracePt t="29122" x="6024563" y="4597400"/>
          <p14:tracePt t="29129" x="6024563" y="4699000"/>
          <p14:tracePt t="29140" x="6024563" y="4792663"/>
          <p14:tracePt t="29150" x="6042025" y="4937125"/>
          <p14:tracePt t="29160" x="6084888" y="5081588"/>
          <p14:tracePt t="29172" x="6143625" y="5218113"/>
          <p14:tracePt t="29189" x="6203950" y="5302250"/>
          <p14:tracePt t="29191" x="6272213" y="5395913"/>
          <p14:tracePt t="29200" x="6356350" y="5464175"/>
          <p14:tracePt t="29210" x="6432550" y="5532438"/>
          <p14:tracePt t="29222" x="6526213" y="5583238"/>
          <p14:tracePt t="29231" x="6611938" y="5608638"/>
          <p14:tracePt t="29241" x="6713538" y="5626100"/>
          <p14:tracePt t="29252" x="6815138" y="5626100"/>
          <p14:tracePt t="29261" x="6908800" y="5626100"/>
          <p14:tracePt t="29272" x="7002463" y="5608638"/>
          <p14:tracePt t="29282" x="7088188" y="5591175"/>
          <p14:tracePt t="29291" x="7164388" y="5540375"/>
          <p14:tracePt t="29303" x="7232650" y="5489575"/>
          <p14:tracePt t="29311" x="7291388" y="5421313"/>
          <p14:tracePt t="29322" x="7367588" y="5319713"/>
          <p14:tracePt t="29331" x="7435850" y="5200650"/>
          <p14:tracePt t="29343" x="7478713" y="5099050"/>
          <p14:tracePt t="29355" x="7512050" y="4997450"/>
          <p14:tracePt t="29362" x="7537450" y="4903788"/>
          <p14:tracePt t="29373" x="7537450" y="4810125"/>
          <p14:tracePt t="29383" x="7537450" y="4708525"/>
          <p14:tracePt t="29392" x="7512050" y="4614863"/>
          <p14:tracePt t="29405" x="7453313" y="4529138"/>
          <p14:tracePt t="29413" x="7402513" y="4452938"/>
          <p14:tracePt t="29423" x="7350125" y="4394200"/>
          <p14:tracePt t="29433" x="7273925" y="4341813"/>
          <p14:tracePt t="29443" x="7180263" y="4300538"/>
          <p14:tracePt t="29458" x="7104063" y="4283075"/>
          <p14:tracePt t="29463" x="7035800" y="4283075"/>
          <p14:tracePt t="29474" x="6977063" y="4283075"/>
          <p14:tracePt t="29483" x="6916738" y="4300538"/>
          <p14:tracePt t="29493" x="6865938" y="4316413"/>
          <p14:tracePt t="29505" x="6815138" y="4341813"/>
          <p14:tracePt t="29514" x="6781800" y="4376738"/>
          <p14:tracePt t="29525" x="6764338" y="4410075"/>
          <p14:tracePt t="29535" x="6738938" y="4445000"/>
          <p14:tracePt t="29544" x="6705600" y="4521200"/>
          <p14:tracePt t="29556" x="6680200" y="4597400"/>
          <p14:tracePt t="29564" x="6670675" y="4683125"/>
          <p14:tracePt t="29574" x="6670675" y="4759325"/>
          <p14:tracePt t="29585" x="6670675" y="4827588"/>
          <p14:tracePt t="29594" x="6688138" y="4903788"/>
          <p14:tracePt t="29605" x="6705600" y="4962525"/>
          <p14:tracePt t="29615" x="6746875" y="5038725"/>
          <p14:tracePt t="29625" x="6807200" y="5106988"/>
          <p14:tracePt t="29639" x="6875463" y="5183188"/>
          <p14:tracePt t="29645" x="6969125" y="5260975"/>
          <p14:tracePt t="29656" x="7053263" y="5319713"/>
          <p14:tracePt t="29665" x="7146925" y="5380038"/>
          <p14:tracePt t="29675" x="7223125" y="5395913"/>
          <p14:tracePt t="29689" x="7265988" y="5395913"/>
          <p14:tracePt t="29695" x="7308850" y="5395913"/>
          <p14:tracePt t="29705" x="7324725" y="5395913"/>
          <p14:tracePt t="29716" x="7334250" y="5395913"/>
          <p14:tracePt t="29938" x="7334250" y="5387975"/>
          <p14:tracePt t="29948" x="7342188" y="5353050"/>
          <p14:tracePt t="29959" x="7377113" y="5302250"/>
          <p14:tracePt t="29970" x="7427913" y="5243513"/>
          <p14:tracePt t="29978" x="7512050" y="5149850"/>
          <p14:tracePt t="29989" x="7681913" y="4979988"/>
          <p14:tracePt t="29999" x="7902575" y="4775200"/>
          <p14:tracePt t="30009" x="8064500" y="4614863"/>
          <p14:tracePt t="30021" x="8226425" y="4470400"/>
          <p14:tracePt t="30029" x="8320088" y="4368800"/>
          <p14:tracePt t="30039" x="8396288" y="4291013"/>
          <p14:tracePt t="30048" x="8464550" y="4197350"/>
          <p14:tracePt t="30058" x="8507413" y="4121150"/>
          <p14:tracePt t="30069" x="8558213" y="4037013"/>
          <p14:tracePt t="30078" x="8574088" y="3935413"/>
          <p14:tracePt t="30088" x="8591550" y="3816350"/>
          <p14:tracePt t="30099" x="8591550" y="3722688"/>
          <p14:tracePt t="30109" x="8591550" y="3629025"/>
          <p14:tracePt t="30120" x="8591550" y="3543300"/>
          <p14:tracePt t="30129" x="8591550" y="3484563"/>
          <p14:tracePt t="30139" x="8566150" y="3416300"/>
          <p14:tracePt t="30149" x="8548688" y="3365500"/>
          <p14:tracePt t="30160" x="8532813" y="3330575"/>
          <p14:tracePt t="30171" x="8515350" y="3305175"/>
          <p14:tracePt t="30191" x="8489950" y="3279775"/>
          <p14:tracePt t="30201" x="8464550" y="3263900"/>
          <p14:tracePt t="30211" x="8439150" y="3254375"/>
          <p14:tracePt t="30221" x="8404225" y="3246438"/>
          <p14:tracePt t="30231" x="8362950" y="3246438"/>
          <p14:tracePt t="30241" x="8285163" y="3271838"/>
          <p14:tracePt t="30254" x="8208963" y="3297238"/>
          <p14:tracePt t="30261" x="8132763" y="3348038"/>
          <p14:tracePt t="30272" x="8064500" y="3390900"/>
          <p14:tracePt t="30281" x="7988300" y="3441700"/>
          <p14:tracePt t="30291" x="7937500" y="3484563"/>
          <p14:tracePt t="30306" x="7877175" y="3517900"/>
          <p14:tracePt t="30314" x="7835900" y="3543300"/>
          <p14:tracePt t="30323" x="7810500" y="3552825"/>
          <p14:tracePt t="30332" x="7800975" y="3568700"/>
          <p14:tracePt t="30343" x="7793038" y="3568700"/>
          <p14:tracePt t="30354" x="7775575" y="3586163"/>
          <p14:tracePt t="30362" x="7775575" y="3603625"/>
          <p14:tracePt t="30373" x="7767638" y="3619500"/>
          <p14:tracePt t="30383" x="7767638" y="3662363"/>
          <p14:tracePt t="30392" x="7767638" y="3705225"/>
          <p14:tracePt t="30404" x="7783513" y="3773488"/>
          <p14:tracePt t="30414" x="7810500" y="3824288"/>
          <p14:tracePt t="30423" x="7851775" y="3857625"/>
          <p14:tracePt t="30434" x="7886700" y="3900488"/>
          <p14:tracePt t="30443" x="7962900" y="3925888"/>
          <p14:tracePt t="30455" x="8031163" y="3951288"/>
          <p14:tracePt t="30464" x="8089900" y="3960813"/>
          <p14:tracePt t="30473" x="8132763" y="3960813"/>
          <p14:tracePt t="30484" x="8166100" y="3951288"/>
          <p14:tracePt t="30493" x="8191500" y="3935413"/>
          <p14:tracePt t="30504" x="8208963" y="3908425"/>
          <p14:tracePt t="30514" x="8243888" y="3857625"/>
          <p14:tracePt t="30524" x="8277225" y="3798888"/>
          <p14:tracePt t="30536" x="8294688" y="3722688"/>
          <p14:tracePt t="30544" x="8302625" y="3662363"/>
          <p14:tracePt t="30555" x="8302625" y="3594100"/>
          <p14:tracePt t="30565" x="8302625" y="3535363"/>
          <p14:tracePt t="30574" x="8302625" y="3492500"/>
          <p14:tracePt t="30588" x="8294688" y="3459163"/>
          <p14:tracePt t="30595" x="8277225" y="3424238"/>
          <p14:tracePt t="30605" x="8259763" y="3398838"/>
          <p14:tracePt t="30617" x="8226425" y="3365500"/>
          <p14:tracePt t="30625" x="8191500" y="3330575"/>
          <p14:tracePt t="30637" x="8150225" y="3297238"/>
          <p14:tracePt t="30645" x="8107363" y="3271838"/>
          <p14:tracePt t="30656" x="8056563" y="3254375"/>
          <p14:tracePt t="30665" x="8013700" y="3246438"/>
          <p14:tracePt t="30676" x="7980363" y="3238500"/>
          <p14:tracePt t="30688" x="7945438" y="3238500"/>
          <p14:tracePt t="30696" x="7920038" y="3238500"/>
          <p14:tracePt t="30706" x="7902575" y="3238500"/>
          <p14:tracePt t="30717" x="7877175" y="3238500"/>
          <p14:tracePt t="30726" x="7861300" y="3246438"/>
          <p14:tracePt t="30738" x="7835900" y="3254375"/>
          <p14:tracePt t="30747" x="7826375" y="3279775"/>
          <p14:tracePt t="30757" x="7810500" y="3297238"/>
          <p14:tracePt t="30767" x="7793038" y="3348038"/>
          <p14:tracePt t="30777" x="7767638" y="3408363"/>
          <p14:tracePt t="30787" x="7758113" y="3484563"/>
          <p14:tracePt t="30797" x="7758113" y="3535363"/>
          <p14:tracePt t="30806" x="7767638" y="3603625"/>
          <p14:tracePt t="30818" x="7793038" y="3662363"/>
          <p14:tracePt t="30827" x="7835900" y="3713163"/>
          <p14:tracePt t="30838" x="7869238" y="3763963"/>
          <p14:tracePt t="30847" x="7937500" y="3816350"/>
          <p14:tracePt t="30858" x="8031163" y="3875088"/>
          <p14:tracePt t="30871" x="8132763" y="3917950"/>
          <p14:tracePt t="30877" x="8243888" y="3943350"/>
          <p14:tracePt t="30889" x="8345488" y="3951288"/>
          <p14:tracePt t="30898" x="8447088" y="3951288"/>
          <p14:tracePt t="30908" x="8515350" y="3951288"/>
          <p14:tracePt t="30920" x="8583613" y="3935413"/>
          <p14:tracePt t="30928" x="8634413" y="3900488"/>
          <p14:tracePt t="30940" x="8659813" y="3849688"/>
          <p14:tracePt t="30948" x="8702675" y="3790950"/>
          <p14:tracePt t="30959" x="8728075" y="3697288"/>
          <p14:tracePt t="30970" x="8728075" y="3629025"/>
          <p14:tracePt t="30980" x="8728075" y="3560763"/>
          <p14:tracePt t="30990" x="8710613" y="3484563"/>
          <p14:tracePt t="30999" x="8667750" y="3408363"/>
          <p14:tracePt t="31009" x="8624888" y="3340100"/>
          <p14:tracePt t="31021" x="8583613" y="3279775"/>
          <p14:tracePt t="31029" x="8515350" y="3238500"/>
          <p14:tracePt t="31040" x="8464550" y="3186113"/>
          <p14:tracePt t="31050" x="8404225" y="3160713"/>
          <p14:tracePt t="31059" x="8345488" y="3144838"/>
          <p14:tracePt t="31070" x="8294688" y="3135313"/>
          <p14:tracePt t="31080" x="8251825" y="3135313"/>
          <p14:tracePt t="31089" x="8226425" y="3135313"/>
          <p14:tracePt t="31100" x="8201025" y="3135313"/>
          <p14:tracePt t="31110" x="8183563" y="3135313"/>
          <p14:tracePt t="31120" x="8175625" y="3135313"/>
          <p14:tracePt t="31130" x="8158163" y="3144838"/>
          <p14:tracePt t="31140" x="8150225" y="3160713"/>
          <p14:tracePt t="31153" x="8140700" y="3178175"/>
          <p14:tracePt t="31160" x="8132763" y="3186113"/>
          <p14:tracePt t="31170" x="8132763" y="3211513"/>
          <p14:tracePt t="31182" x="8132763" y="3238500"/>
          <p14:tracePt t="31191" x="8132763" y="3246438"/>
          <p14:tracePt t="31204" x="8132763" y="3263900"/>
          <p14:tracePt t="31212" x="8132763" y="3279775"/>
          <p14:tracePt t="31262" x="8132763" y="3289300"/>
          <p14:tracePt t="31473" x="8132763" y="3279775"/>
          <p14:tracePt t="31514" x="8140700" y="3254375"/>
          <p14:tracePt t="31524" x="8140700" y="3228975"/>
          <p14:tracePt t="31536" x="8158163" y="3178175"/>
          <p14:tracePt t="31544" x="8175625" y="3109913"/>
          <p14:tracePt t="31555" x="8201025" y="3016250"/>
          <p14:tracePt t="31565" x="8243888" y="2914650"/>
          <p14:tracePt t="31575" x="8294688" y="2795588"/>
          <p14:tracePt t="31588" x="8378825" y="2660650"/>
          <p14:tracePt t="31595" x="8439150" y="2541588"/>
          <p14:tracePt t="31605" x="8507413" y="2438400"/>
          <p14:tracePt t="31615" x="8566150" y="2354263"/>
          <p14:tracePt t="31626" x="8599488" y="2293938"/>
          <p14:tracePt t="31637" x="8634413" y="2260600"/>
          <p14:tracePt t="31645" x="8659813" y="2235200"/>
          <p14:tracePt t="31656" x="8677275" y="2217738"/>
          <p14:tracePt t="31666" x="8693150" y="2192338"/>
          <p14:tracePt t="31677" x="8710613" y="2174875"/>
          <p14:tracePt t="31687" x="8710613" y="2159000"/>
          <p14:tracePt t="31696" x="8718550" y="2141538"/>
          <p14:tracePt t="31706" x="8718550" y="2124075"/>
          <p14:tracePt t="31719" x="8718550" y="2108200"/>
          <p14:tracePt t="31727" x="8718550" y="2082800"/>
          <p14:tracePt t="31737" x="8710613" y="2055813"/>
          <p14:tracePt t="31747" x="8677275" y="2030413"/>
          <p14:tracePt t="31757" x="8634413" y="1997075"/>
          <p14:tracePt t="31770" x="8566150" y="1971675"/>
          <p14:tracePt t="31776" x="8507413" y="1938338"/>
          <p14:tracePt t="31787" x="8429625" y="1903413"/>
          <p14:tracePt t="31798" x="8335963" y="1870075"/>
          <p14:tracePt t="31807" x="8251825" y="1852613"/>
          <p14:tracePt t="31820" x="8166100" y="1827213"/>
          <p14:tracePt t="31827" x="8074025" y="1809750"/>
          <p14:tracePt t="31838" x="8013700" y="1793875"/>
          <p14:tracePt t="31849" x="7980363" y="1793875"/>
          <p14:tracePt t="31858" x="7954963" y="1793875"/>
          <p14:tracePt t="31870" x="7927975" y="1793875"/>
          <p14:tracePt t="31878" x="7912100" y="1793875"/>
          <p14:tracePt t="31888" x="7912100" y="1801813"/>
          <p14:tracePt t="31898" x="7894638" y="1827213"/>
          <p14:tracePt t="31908" x="7877175" y="1860550"/>
          <p14:tracePt t="31920" x="7843838" y="1938338"/>
          <p14:tracePt t="31929" x="7835900" y="2005013"/>
          <p14:tracePt t="31939" x="7818438" y="2108200"/>
          <p14:tracePt t="31948" x="7810500" y="2252663"/>
          <p14:tracePt t="31959" x="7810500" y="2379663"/>
          <p14:tracePt t="31970" x="7810500" y="2473325"/>
          <p14:tracePt t="31979" x="7810500" y="2566988"/>
          <p14:tracePt t="31988" x="7810500" y="2608263"/>
          <p14:tracePt t="31998" x="7810500" y="2633663"/>
          <p14:tracePt t="32008" x="7810500" y="2651125"/>
          <p14:tracePt t="32018" x="7810500" y="2660650"/>
          <p14:tracePt t="32100" x="7810500" y="2633663"/>
          <p14:tracePt t="32110" x="7810500" y="2617788"/>
          <p14:tracePt t="32121" x="7810500" y="2582863"/>
          <p14:tracePt t="32130" x="7810500" y="2549525"/>
          <p14:tracePt t="32141" x="7810500" y="2516188"/>
          <p14:tracePt t="32152" x="7818438" y="2498725"/>
          <p14:tracePt t="32161" x="7826375" y="2447925"/>
          <p14:tracePt t="32171" x="7843838" y="2405063"/>
          <p14:tracePt t="32188" x="7861300" y="2354263"/>
          <p14:tracePt t="32192" x="7894638" y="2278063"/>
          <p14:tracePt t="32202" x="7927975" y="2200275"/>
          <p14:tracePt t="32211" x="7970838" y="2124075"/>
          <p14:tracePt t="32222" x="8013700" y="2065338"/>
          <p14:tracePt t="32233" x="8047038" y="2014538"/>
          <p14:tracePt t="32241" x="8074025" y="1971675"/>
          <p14:tracePt t="32253" x="8099425" y="1954213"/>
          <p14:tracePt t="32262" x="8132763" y="1920875"/>
          <p14:tracePt t="32272" x="8175625" y="1895475"/>
          <p14:tracePt t="32283" x="8208963" y="1870075"/>
          <p14:tracePt t="32292" x="8243888" y="1852613"/>
          <p14:tracePt t="32303" x="8294688" y="1844675"/>
          <p14:tracePt t="32312" x="8353425" y="1827213"/>
          <p14:tracePt t="32323" x="8396288" y="1827213"/>
          <p14:tracePt t="32336" x="8439150" y="1827213"/>
          <p14:tracePt t="32342" x="8472488" y="1827213"/>
          <p14:tracePt t="32354" x="8489950" y="1827213"/>
          <p14:tracePt t="32363" x="8507413" y="1827213"/>
          <p14:tracePt t="32373" x="8532813" y="1827213"/>
          <p14:tracePt t="32386" x="8540750" y="1835150"/>
          <p14:tracePt t="32393" x="8566150" y="1852613"/>
          <p14:tracePt t="32404" x="8583613" y="1878013"/>
          <p14:tracePt t="32414" x="8616950" y="1920875"/>
          <p14:tracePt t="32423" x="8651875" y="1989138"/>
          <p14:tracePt t="32436" x="8693150" y="2065338"/>
          <p14:tracePt t="32443" x="8728075" y="2141538"/>
          <p14:tracePt t="32455" x="8769350" y="2227263"/>
          <p14:tracePt t="32464" x="8804275" y="2303463"/>
          <p14:tracePt t="32474" x="8837613" y="2371725"/>
          <p14:tracePt t="32486" x="8872538" y="2430463"/>
          <p14:tracePt t="32494" x="8888413" y="2506663"/>
          <p14:tracePt t="32505" x="8897938" y="2566988"/>
          <p14:tracePt t="32516" x="8923338" y="2625725"/>
          <p14:tracePt t="32524" x="8923338" y="2693988"/>
          <p14:tracePt t="32536" x="8923338" y="2752725"/>
          <p14:tracePt t="32545" x="8923338" y="2813050"/>
          <p14:tracePt t="32554" x="8923338" y="2871788"/>
          <p14:tracePt t="32566" x="8923338" y="2914650"/>
          <p14:tracePt t="32575" x="8913813" y="2940050"/>
          <p14:tracePt t="32586" x="8905875" y="2965450"/>
          <p14:tracePt t="32596" x="8897938" y="2965450"/>
          <p14:tracePt t="32605" x="8897938" y="2982913"/>
          <p14:tracePt t="32625" x="8888413" y="2990850"/>
          <p14:tracePt t="32757" x="8897938" y="2982913"/>
          <p14:tracePt t="32767" x="8913813" y="2957513"/>
          <p14:tracePt t="32777" x="8923338" y="2914650"/>
          <p14:tracePt t="32788" x="8931275" y="2871788"/>
          <p14:tracePt t="32796" x="8940800" y="2813050"/>
          <p14:tracePt t="32806" x="8948738" y="2762250"/>
          <p14:tracePt t="32817" x="8948738" y="2719388"/>
          <p14:tracePt t="32826" x="8948738" y="2693988"/>
          <p14:tracePt t="32837" x="8948738" y="2668588"/>
          <p14:tracePt t="32847" x="8948738" y="2643188"/>
          <p14:tracePt t="32857" x="8948738" y="2608263"/>
          <p14:tracePt t="32868" x="8948738" y="2592388"/>
          <p14:tracePt t="32877" x="8923338" y="2549525"/>
          <p14:tracePt t="32888" x="8897938" y="2516188"/>
          <p14:tracePt t="32901" x="8872538" y="2481263"/>
          <p14:tracePt t="32908" x="8829675" y="2438400"/>
          <p14:tracePt t="32918" x="8796338" y="2405063"/>
          <p14:tracePt t="32928" x="8753475" y="2362200"/>
          <p14:tracePt t="32938" x="8702675" y="2336800"/>
          <p14:tracePt t="32952" x="8667750" y="2319338"/>
          <p14:tracePt t="32959" x="8634413" y="2303463"/>
          <p14:tracePt t="32970" x="8591550" y="2286000"/>
          <p14:tracePt t="32979" x="8558213" y="2278063"/>
          <p14:tracePt t="32989" x="8523288" y="2278063"/>
          <p14:tracePt t="33003" x="8480425" y="2278063"/>
          <p14:tracePt t="33009" x="8447088" y="2278063"/>
          <p14:tracePt t="33020" x="8404225" y="2278063"/>
          <p14:tracePt t="33031" x="8370888" y="2286000"/>
          <p14:tracePt t="33040" x="8320088" y="2303463"/>
          <p14:tracePt t="33052" x="8285163" y="2328863"/>
          <p14:tracePt t="33061" x="8243888" y="2354263"/>
          <p14:tracePt t="33071" x="8208963" y="2387600"/>
          <p14:tracePt t="33081" x="8175625" y="2422525"/>
          <p14:tracePt t="33090" x="8132763" y="2447925"/>
          <p14:tracePt t="33102" x="8107363" y="2473325"/>
          <p14:tracePt t="33110" x="8089900" y="2498725"/>
          <p14:tracePt t="33121" x="8074025" y="2524125"/>
          <p14:tracePt t="33131" x="8056563" y="2549525"/>
          <p14:tracePt t="33141" x="8039100" y="2582863"/>
          <p14:tracePt t="33153" x="8021638" y="2608263"/>
          <p14:tracePt t="33161" x="8013700" y="2625725"/>
          <p14:tracePt t="33172" x="8005763" y="2651125"/>
          <p14:tracePt t="33182" x="7996238" y="2676525"/>
          <p14:tracePt t="33191" x="7996238" y="2686050"/>
          <p14:tracePt t="33204" x="7996238" y="2693988"/>
          <p14:tracePt t="33221" x="7996238" y="2701925"/>
          <p14:tracePt t="33323" x="7996238" y="2676525"/>
          <p14:tracePt t="33333" x="7996238" y="2643188"/>
          <p14:tracePt t="33344" x="8005763" y="2600325"/>
          <p14:tracePt t="33353" x="8031163" y="2541588"/>
          <p14:tracePt t="33364" x="8056563" y="2473325"/>
          <p14:tracePt t="33373" x="8081963" y="2413000"/>
          <p14:tracePt t="33385" x="8107363" y="2354263"/>
          <p14:tracePt t="33393" x="8150225" y="2303463"/>
          <p14:tracePt t="33405" x="8183563" y="2252663"/>
          <p14:tracePt t="33414" x="8218488" y="2200275"/>
          <p14:tracePt t="33424" x="8259763" y="2149475"/>
          <p14:tracePt t="33434" x="8310563" y="2108200"/>
          <p14:tracePt t="33444" x="8353425" y="2082800"/>
          <p14:tracePt t="33454" x="8396288" y="2073275"/>
          <p14:tracePt t="33465" x="8455025" y="2073275"/>
          <p14:tracePt t="33474" x="8497888" y="2073275"/>
          <p14:tracePt t="33485" x="8558213" y="2082800"/>
          <p14:tracePt t="33494" x="8609013" y="2116138"/>
          <p14:tracePt t="33505" x="8667750" y="2141538"/>
          <p14:tracePt t="33517" x="8728075" y="2200275"/>
          <p14:tracePt t="33525" x="8778875" y="2252663"/>
          <p14:tracePt t="33536" x="8837613" y="2319338"/>
          <p14:tracePt t="33545" x="8897938" y="2379663"/>
          <p14:tracePt t="33555" x="8940800" y="2447925"/>
          <p14:tracePt t="33566" x="8982075" y="2506663"/>
          <p14:tracePt t="33575" x="8999538" y="2557463"/>
          <p14:tracePt t="33585" x="8999538" y="2592388"/>
          <p14:tracePt t="33596" x="8999538" y="2617788"/>
          <p14:tracePt t="33605" x="8999538" y="2643188"/>
          <p14:tracePt t="33618" x="8999538" y="2676525"/>
          <p14:tracePt t="33626" x="8991600" y="2711450"/>
          <p14:tracePt t="33637" x="8966200" y="2736850"/>
          <p14:tracePt t="33647" x="8948738" y="2744788"/>
          <p14:tracePt t="33656" x="8931275" y="2770188"/>
          <p14:tracePt t="33669" x="8913813" y="2778125"/>
          <p14:tracePt t="33676" x="8905875" y="2787650"/>
          <p14:tracePt t="33686" x="8897938" y="2787650"/>
          <p14:tracePt t="33698" x="8888413" y="2795588"/>
          <p14:tracePt t="33706" x="8880475" y="2795588"/>
          <p14:tracePt t="33737" x="8863013" y="2787650"/>
          <p14:tracePt t="33748" x="8855075" y="2770188"/>
          <p14:tracePt t="33758" x="8837613" y="2744788"/>
          <p14:tracePt t="33769" x="8821738" y="2711450"/>
          <p14:tracePt t="33778" x="8812213" y="2668588"/>
          <p14:tracePt t="33788" x="8804275" y="2625725"/>
          <p14:tracePt t="33797" x="8796338" y="2574925"/>
          <p14:tracePt t="33808" x="8786813" y="2541588"/>
          <p14:tracePt t="33818" x="8786813" y="2498725"/>
          <p14:tracePt t="33828" x="8778875" y="2473325"/>
          <p14:tracePt t="33838" x="8778875" y="2455863"/>
          <p14:tracePt t="33851" x="8769350" y="2430463"/>
          <p14:tracePt t="33859" x="8769350" y="2413000"/>
          <p14:tracePt t="33878" x="8769350" y="2405063"/>
          <p14:tracePt t="33888" x="8769350" y="2397125"/>
          <p14:tracePt t="33949" x="8778875" y="2397125"/>
          <p14:tracePt t="33959" x="8804275" y="2397125"/>
          <p14:tracePt t="33970" x="8829675" y="2397125"/>
          <p14:tracePt t="33980" x="8855075" y="2422525"/>
          <p14:tracePt t="33990" x="8888413" y="2463800"/>
          <p14:tracePt t="34002" x="8931275" y="2498725"/>
          <p14:tracePt t="34009" x="8956675" y="2541588"/>
          <p14:tracePt t="34021" x="8974138" y="2574925"/>
          <p14:tracePt t="34030" x="8982075" y="2600325"/>
          <p14:tracePt t="34040" x="8991600" y="2608263"/>
          <p14:tracePt t="34051" x="8991600" y="2625725"/>
          <p14:tracePt t="34060" x="8991600" y="2633663"/>
          <p14:tracePt t="34070" x="8991600" y="2643188"/>
          <p14:tracePt t="34091" x="8991600" y="2651125"/>
          <p14:tracePt t="34102" x="8982075" y="2660650"/>
          <p14:tracePt t="34111" x="8974138" y="2660650"/>
          <p14:tracePt t="34121" x="8956675" y="2651125"/>
          <p14:tracePt t="34134" x="8931275" y="2625725"/>
          <p14:tracePt t="34141" x="8905875" y="2574925"/>
          <p14:tracePt t="34151" x="8863013" y="2516188"/>
          <p14:tracePt t="34161" x="8812213" y="2438400"/>
          <p14:tracePt t="34171" x="8761413" y="2371725"/>
          <p14:tracePt t="34185" x="8718550" y="2303463"/>
          <p14:tracePt t="34191" x="8677275" y="2252663"/>
          <p14:tracePt t="34204" x="8651875" y="2235200"/>
          <p14:tracePt t="34212" x="8634413" y="2217738"/>
          <p14:tracePt t="34221" x="8624888" y="2200275"/>
          <p14:tracePt t="34234" x="8609013" y="2192338"/>
          <p14:tracePt t="34242" x="8591550" y="2184400"/>
          <p14:tracePt t="34263" x="8574088" y="2184400"/>
          <p14:tracePt t="34272" x="8558213" y="2184400"/>
          <p14:tracePt t="34285" x="8548688" y="2184400"/>
          <p14:tracePt t="34292" x="8523288" y="2200275"/>
          <p14:tracePt t="34302" x="8497888" y="2227263"/>
          <p14:tracePt t="34314" x="8472488" y="2252663"/>
          <p14:tracePt t="34323" x="8447088" y="2278063"/>
          <p14:tracePt t="34334" x="8429625" y="2311400"/>
          <p14:tracePt t="34344" x="8404225" y="2336800"/>
          <p14:tracePt t="34353" x="8388350" y="2371725"/>
          <p14:tracePt t="34363" x="8378825" y="2413000"/>
          <p14:tracePt t="34374" x="8370888" y="2463800"/>
          <p14:tracePt t="34383" x="8370888" y="2516188"/>
          <p14:tracePt t="34394" x="8370888" y="2574925"/>
          <p14:tracePt t="34403" x="8370888" y="2617788"/>
          <p14:tracePt t="34416" x="8370888" y="2651125"/>
          <p14:tracePt t="34424" x="8370888" y="2668588"/>
          <p14:tracePt t="34435" x="8370888" y="2676525"/>
          <p14:tracePt t="34444" x="8370888" y="2686050"/>
          <p14:tracePt t="34454" x="8370888" y="2693988"/>
          <p14:tracePt t="34515" x="8370888" y="2686050"/>
          <p14:tracePt t="34525" x="8370888" y="2643188"/>
          <p14:tracePt t="34535" x="8370888" y="2582863"/>
          <p14:tracePt t="34546" x="8378825" y="2524125"/>
          <p14:tracePt t="34556" x="8378825" y="2463800"/>
          <p14:tracePt t="34567" x="8388350" y="2422525"/>
          <p14:tracePt t="34576" x="8388350" y="2387600"/>
          <p14:tracePt t="34586" x="8396288" y="2371725"/>
          <p14:tracePt t="34597" x="8404225" y="2344738"/>
          <p14:tracePt t="34605" x="8413750" y="2328863"/>
          <p14:tracePt t="34617" x="8429625" y="2311400"/>
          <p14:tracePt t="34626" x="8455025" y="2303463"/>
          <p14:tracePt t="34636" x="8497888" y="2293938"/>
          <p14:tracePt t="34647" x="8558213" y="2293938"/>
          <p14:tracePt t="34656" x="8609013" y="2293938"/>
          <p14:tracePt t="34666" x="8667750" y="2293938"/>
          <p14:tracePt t="34676" x="8702675" y="2293938"/>
          <p14:tracePt t="34686" x="8736013" y="2311400"/>
          <p14:tracePt t="34699" x="8761413" y="2328863"/>
          <p14:tracePt t="34706" x="8778875" y="2336800"/>
          <p14:tracePt t="34718" x="8778875" y="2344738"/>
          <p14:tracePt t="34728" x="8786813" y="2354263"/>
          <p14:tracePt t="34737" x="8796338" y="2354263"/>
          <p14:tracePt t="34750" x="8796338" y="2362200"/>
          <p14:tracePt t="34758" x="8796338" y="2371725"/>
          <p14:tracePt t="34779" x="8804275" y="2371725"/>
          <p14:tracePt t="34799" x="8804275" y="2379663"/>
          <p14:tracePt t="34879" x="8786813" y="2362200"/>
          <p14:tracePt t="34889" x="8769350" y="2328863"/>
          <p14:tracePt t="34899" x="8728075" y="2286000"/>
          <p14:tracePt t="34909" x="8677275" y="2235200"/>
          <p14:tracePt t="34919" x="8624888" y="2192338"/>
          <p14:tracePt t="34929" x="8591550" y="2159000"/>
          <p14:tracePt t="34939" x="8566150" y="2133600"/>
          <p14:tracePt t="34950" x="8540750" y="2116138"/>
          <p14:tracePt t="34959" x="8523288" y="2108200"/>
          <p14:tracePt t="34970" x="8515350" y="2098675"/>
          <p14:tracePt t="35050" x="8515350" y="2108200"/>
          <p14:tracePt t="35060" x="8523288" y="2133600"/>
          <p14:tracePt t="35071" x="8532813" y="2159000"/>
          <p14:tracePt t="35082" x="8558213" y="2184400"/>
          <p14:tracePt t="35091" x="8599488" y="2217738"/>
          <p14:tracePt t="35102" x="8659813" y="2260600"/>
          <p14:tracePt t="35112" x="8702675" y="2303463"/>
          <p14:tracePt t="35121" x="8753475" y="2328863"/>
          <p14:tracePt t="35133" x="8778875" y="2354263"/>
          <p14:tracePt t="35141" x="8796338" y="2371725"/>
          <p14:tracePt t="35152" x="8804275" y="2379663"/>
          <p14:tracePt t="35162" x="8812213" y="2379663"/>
          <p14:tracePt t="35171" x="8821738" y="2397125"/>
          <p14:tracePt t="35185" x="8821738" y="2413000"/>
          <p14:tracePt t="35192" x="8829675" y="2430463"/>
          <p14:tracePt t="35202" x="8829675" y="2447925"/>
          <p14:tracePt t="35213" x="8829675" y="2473325"/>
          <p14:tracePt t="35222" x="8829675" y="2489200"/>
          <p14:tracePt t="35232" x="8829675" y="2506663"/>
          <p14:tracePt t="35242" x="8829675" y="2516188"/>
          <p14:tracePt t="35263" x="8829675" y="2524125"/>
          <p14:tracePt t="35374" x="8829675" y="2516188"/>
          <p14:tracePt t="35384" x="8829675" y="2506663"/>
          <p14:tracePt t="35465" x="8829675" y="2516188"/>
          <p14:tracePt t="35474" x="8829675" y="2524125"/>
          <p14:tracePt t="35485" x="8829675" y="2549525"/>
          <p14:tracePt t="35495" x="8829675" y="2566988"/>
          <p14:tracePt t="35515" x="8829675" y="2574925"/>
          <p14:tracePt t="35525" x="8829675" y="2582863"/>
          <p14:tracePt t="35758" x="8821738" y="2582863"/>
          <p14:tracePt t="35767" x="8786813" y="2582863"/>
          <p14:tracePt t="35778" x="8743950" y="2582863"/>
          <p14:tracePt t="35787" x="8685213" y="2600325"/>
          <p14:tracePt t="35798" x="8616950" y="2617788"/>
          <p14:tracePt t="35807" x="8523288" y="2651125"/>
          <p14:tracePt t="35818" x="8447088" y="2686050"/>
          <p14:tracePt t="35829" x="8362950" y="2719388"/>
          <p14:tracePt t="35838" x="8294688" y="2770188"/>
          <p14:tracePt t="35849" x="8243888" y="2813050"/>
          <p14:tracePt t="35859" x="8208963" y="2846388"/>
          <p14:tracePt t="35869" x="8175625" y="2914650"/>
          <p14:tracePt t="35880" x="8150225" y="2990850"/>
          <p14:tracePt t="35888" x="8140700" y="3084513"/>
          <p14:tracePt t="35899" x="8140700" y="3186113"/>
          <p14:tracePt t="35910" x="8158163" y="3271838"/>
          <p14:tracePt t="35920" x="8201025" y="3365500"/>
          <p14:tracePt t="35932" x="8259763" y="3459163"/>
          <p14:tracePt t="35939" x="8335963" y="3535363"/>
          <p14:tracePt t="35951" x="8413750" y="3619500"/>
          <p14:tracePt t="35960" x="8523288" y="3687763"/>
          <p14:tracePt t="35969" x="8642350" y="3730625"/>
          <p14:tracePt t="35982" x="8736013" y="3748088"/>
          <p14:tracePt t="35990" x="8821738" y="3748088"/>
          <p14:tracePt t="36001" x="8880475" y="3748088"/>
          <p14:tracePt t="36011" x="8913813" y="3738563"/>
          <p14:tracePt t="36020" x="8940800" y="3722688"/>
          <p14:tracePt t="36032" x="8956675" y="3705225"/>
          <p14:tracePt t="36041" x="8966200" y="3687763"/>
          <p14:tracePt t="36051" x="8974138" y="3679825"/>
          <p14:tracePt t="36060" x="8974138" y="3662363"/>
          <p14:tracePt t="36071" x="8974138" y="3636963"/>
          <p14:tracePt t="36091" x="8974138" y="3619500"/>
          <p14:tracePt t="36100" x="8966200" y="3611563"/>
          <p14:tracePt t="36113" x="8948738" y="3603625"/>
          <p14:tracePt t="36121" x="8923338" y="3603625"/>
          <p14:tracePt t="36132" x="8905875" y="3603625"/>
          <p14:tracePt t="36142" x="8897938" y="3603625"/>
          <p14:tracePt t="36151" x="8880475" y="3603625"/>
          <p14:tracePt t="36163" x="8872538" y="3603625"/>
          <p14:tracePt t="36184" x="8863013" y="3603625"/>
          <p14:tracePt t="37222" x="8855075" y="3594100"/>
          <p14:tracePt t="37244" x="8855075" y="3586163"/>
          <p14:tracePt t="37253" x="8829675" y="3568700"/>
          <p14:tracePt t="37264" x="8710613" y="3509963"/>
          <p14:tracePt t="37273" x="8285163" y="3322638"/>
          <p14:tracePt t="37283" x="7478713" y="3016250"/>
          <p14:tracePt t="37294" x="6510338" y="2805113"/>
          <p14:tracePt t="37304" x="5456238" y="2566988"/>
          <p14:tracePt t="37314" x="4972050" y="2463800"/>
          <p14:tracePt t="37324" x="4291013" y="2354263"/>
          <p14:tracePt t="37333" x="3509963" y="2286000"/>
          <p14:tracePt t="37344" x="2846388" y="2268538"/>
          <p14:tracePt t="37353" x="2303463" y="2268538"/>
          <p14:tracePt t="37364" x="1946275" y="2293938"/>
          <p14:tracePt t="37375" x="1690688" y="2344738"/>
          <p14:tracePt t="37384" x="1571625" y="2379663"/>
          <p14:tracePt t="37397" x="1495425" y="2413000"/>
          <p14:tracePt t="37404" x="1462088" y="2430463"/>
          <p14:tracePt t="37647" x="1444625" y="2430463"/>
          <p14:tracePt t="37657" x="1393825" y="2422525"/>
          <p14:tracePt t="37667" x="1308100" y="2405063"/>
          <p14:tracePt t="37677" x="1181100" y="2387600"/>
          <p14:tracePt t="37688" x="1036638" y="2344738"/>
          <p14:tracePt t="37698" x="866775" y="2286000"/>
          <p14:tracePt t="37707" x="722313" y="2192338"/>
          <p14:tracePt t="37717" x="603250" y="2108200"/>
          <p14:tracePt t="37730" x="527050" y="2030413"/>
          <p14:tracePt t="37738" x="458788" y="1946275"/>
          <p14:tracePt t="37748" x="407988" y="1860550"/>
          <p14:tracePt t="37758" x="382588" y="1766888"/>
          <p14:tracePt t="37768" x="382588" y="1674813"/>
          <p14:tracePt t="37780" x="382588" y="1571625"/>
          <p14:tracePt t="37789" x="433388" y="1444625"/>
          <p14:tracePt t="37799" x="509588" y="1317625"/>
          <p14:tracePt t="37809" x="611188" y="1216025"/>
          <p14:tracePt t="37819" x="773113" y="1062038"/>
          <p14:tracePt t="37830" x="977900" y="917575"/>
          <p14:tracePt t="37839" x="1147763" y="833438"/>
          <p14:tracePt t="37850" x="1266825" y="781050"/>
          <p14:tracePt t="37859" x="1360488" y="765175"/>
          <p14:tracePt t="37869" x="1452563" y="755650"/>
          <p14:tracePt t="37880" x="1504950" y="755650"/>
          <p14:tracePt t="37889" x="1538288" y="755650"/>
          <p14:tracePt t="37899" x="1563688" y="755650"/>
          <p14:tracePt t="37910" x="1581150" y="765175"/>
          <p14:tracePt t="37930" x="1581150" y="773113"/>
          <p14:tracePt t="37939" x="1581150" y="781050"/>
          <p14:tracePt t="37950" x="1581150" y="790575"/>
          <p14:tracePt t="37960" x="1571625" y="808038"/>
          <p14:tracePt t="37970" x="1538288" y="841375"/>
          <p14:tracePt t="37981" x="1444625" y="909638"/>
          <p14:tracePt t="37990" x="1292225" y="1003300"/>
          <p14:tracePt t="38000" x="1069975" y="1112838"/>
          <p14:tracePt t="38014" x="858838" y="1189038"/>
          <p14:tracePt t="38020" x="688975" y="1231900"/>
          <p14:tracePt t="38031" x="560388" y="1249363"/>
          <p14:tracePt t="38041" x="466725" y="1249363"/>
          <p14:tracePt t="38050" x="374650" y="1241425"/>
          <p14:tracePt t="38064" x="314325" y="1216025"/>
          <p14:tracePt t="38071" x="280988" y="1198563"/>
          <p14:tracePt t="38081" x="263525" y="1181100"/>
          <p14:tracePt t="38091" x="246063" y="1163638"/>
          <p14:tracePt t="38101" x="230188" y="1147763"/>
          <p14:tracePt t="38114" x="230188" y="1122363"/>
          <p14:tracePt t="38121" x="230188" y="1104900"/>
          <p14:tracePt t="38133" x="238125" y="1079500"/>
          <p14:tracePt t="38142" x="322263" y="1036638"/>
          <p14:tracePt t="38152" x="450850" y="1003300"/>
          <p14:tracePt t="38165" x="671513" y="977900"/>
          <p14:tracePt t="38172" x="900113" y="977900"/>
          <p14:tracePt t="38182" x="1079500" y="977900"/>
          <p14:tracePt t="38193" x="1223963" y="993775"/>
          <p14:tracePt t="38202" x="1325563" y="1011238"/>
          <p14:tracePt t="38213" x="1368425" y="1028700"/>
          <p14:tracePt t="38222" x="1401763" y="1036638"/>
          <p14:tracePt t="38233" x="1419225" y="1054100"/>
          <p14:tracePt t="38244" x="1427163" y="1069975"/>
          <p14:tracePt t="38252" x="1427163" y="1104900"/>
          <p14:tracePt t="38263" x="1401763" y="1155700"/>
          <p14:tracePt t="38273" x="1333500" y="1241425"/>
          <p14:tracePt t="38283" x="1241425" y="1333500"/>
          <p14:tracePt t="38296" x="1122363" y="1427163"/>
          <p14:tracePt t="38303" x="968375" y="1538288"/>
          <p14:tracePt t="38314" x="849313" y="1606550"/>
          <p14:tracePt t="38324" x="747713" y="1657350"/>
          <p14:tracePt t="38333" x="671513" y="1674813"/>
          <p14:tracePt t="38347" x="628650" y="1674813"/>
          <p14:tracePt t="38354" x="603250" y="1674813"/>
          <p14:tracePt t="38365" x="577850" y="1674813"/>
          <p14:tracePt t="38375" x="569913" y="1665288"/>
          <p14:tracePt t="38384" x="552450" y="1571625"/>
          <p14:tracePt t="38397" x="552450" y="1427163"/>
          <p14:tracePt t="38404" x="552450" y="1257300"/>
          <p14:tracePt t="38415" x="560388" y="1122363"/>
          <p14:tracePt t="38425" x="603250" y="985838"/>
          <p14:tracePt t="38435" x="628650" y="909638"/>
          <p14:tracePt t="38447" x="646113" y="849313"/>
          <p14:tracePt t="38455" x="654050" y="833438"/>
          <p14:tracePt t="38466" x="654050" y="815975"/>
          <p14:tracePt t="38475" x="663575" y="808038"/>
          <p14:tracePt t="38485" x="663575" y="798513"/>
          <p14:tracePt t="38657" x="654050" y="798513"/>
          <p14:tracePt t="38667" x="620713" y="815975"/>
          <p14:tracePt t="38678" x="569913" y="823913"/>
          <p14:tracePt t="38687" x="534988" y="833438"/>
          <p14:tracePt t="38699" x="476250" y="849313"/>
          <p14:tracePt t="38707" x="441325" y="858838"/>
          <p14:tracePt t="38718" x="425450" y="858838"/>
          <p14:tracePt t="38729" x="407988" y="866775"/>
          <p14:tracePt t="38738" x="390525" y="866775"/>
          <p14:tracePt t="38758" x="382588" y="866775"/>
          <p14:tracePt t="38879" x="382588" y="874713"/>
          <p14:tracePt t="38889" x="382588" y="892175"/>
          <p14:tracePt t="38900" x="382588" y="935038"/>
          <p14:tracePt t="38911" x="390525" y="993775"/>
          <p14:tracePt t="38919" x="441325" y="1069975"/>
          <p14:tracePt t="38931" x="484188" y="1147763"/>
          <p14:tracePt t="38940" x="527050" y="1216025"/>
          <p14:tracePt t="38951" x="569913" y="1266825"/>
          <p14:tracePt t="38963" x="620713" y="1308100"/>
          <p14:tracePt t="38971" x="671513" y="1360488"/>
          <p14:tracePt t="38981" x="704850" y="1393825"/>
          <p14:tracePt t="38990" x="747713" y="1419225"/>
          <p14:tracePt t="39000" x="765175" y="1436688"/>
          <p14:tracePt t="39012" x="781050" y="1444625"/>
          <p14:tracePt t="39020" x="798513" y="1452563"/>
          <p14:tracePt t="39062" x="808038" y="1452563"/>
          <p14:tracePt t="39092" x="815975" y="1452563"/>
          <p14:tracePt t="39102" x="823913" y="1452563"/>
          <p14:tracePt t="39122" x="833438" y="1452563"/>
          <p14:tracePt t="39131" x="841375" y="1452563"/>
          <p14:tracePt t="39143" x="849313" y="1452563"/>
          <p14:tracePt t="39152" x="858838" y="1444625"/>
          <p14:tracePt t="39162" x="874713" y="1436688"/>
          <p14:tracePt t="39172" x="884238" y="1427163"/>
          <p14:tracePt t="39195" x="900113" y="1411288"/>
          <p14:tracePt t="39202" x="909638" y="1401763"/>
          <p14:tracePt t="39212" x="909638" y="1393825"/>
          <p14:tracePt t="39223" x="917575" y="1393825"/>
          <p14:tracePt t="39233" x="925513" y="1393825"/>
          <p14:tracePt t="39245" x="925513" y="1385888"/>
          <p14:tracePt t="39273" x="925513" y="1376363"/>
          <p14:tracePt t="39283" x="935038" y="1376363"/>
          <p14:tracePt t="39546" x="935038" y="1368425"/>
          <p14:tracePt t="39576" x="935038" y="1360488"/>
          <p14:tracePt t="39587" x="935038" y="1343025"/>
          <p14:tracePt t="39597" x="935038" y="1325563"/>
          <p14:tracePt t="39606" x="935038" y="1317625"/>
          <p14:tracePt t="39618" x="935038" y="1308100"/>
          <p14:tracePt t="39629" x="935038" y="1300163"/>
          <p14:tracePt t="39638" x="935038" y="1292225"/>
          <p14:tracePt t="39647" x="935038" y="1282700"/>
          <p14:tracePt t="39758" x="952500" y="1282700"/>
          <p14:tracePt t="39768" x="985838" y="1282700"/>
          <p14:tracePt t="39779" x="1011238" y="1274763"/>
          <p14:tracePt t="39788" x="1044575" y="1274763"/>
          <p14:tracePt t="39799" x="1079500" y="1274763"/>
          <p14:tracePt t="39811" x="1112838" y="1274763"/>
          <p14:tracePt t="39820" x="1138238" y="1274763"/>
          <p14:tracePt t="39828" x="1155700" y="1282700"/>
          <p14:tracePt t="39839" x="1181100" y="1300163"/>
          <p14:tracePt t="39849" x="1189038" y="1308100"/>
          <p14:tracePt t="39862" x="1189038" y="1317625"/>
          <p14:tracePt t="39870" x="1198563" y="1317625"/>
          <p14:tracePt t="39880" x="1206500" y="1325563"/>
          <p14:tracePt t="43304" x="1198563" y="1325563"/>
          <p14:tracePt t="43314" x="1181100" y="1325563"/>
          <p14:tracePt t="43326" x="1155700" y="1325563"/>
          <p14:tracePt t="43334" x="1112838" y="1325563"/>
          <p14:tracePt t="43345" x="1062038" y="1325563"/>
          <p14:tracePt t="43358" x="942975" y="1343025"/>
          <p14:tracePt t="43365" x="815975" y="1376363"/>
          <p14:tracePt t="43376" x="679450" y="1427163"/>
          <p14:tracePt t="43385" x="552450" y="1470025"/>
          <p14:tracePt t="43395" x="441325" y="1495425"/>
          <p14:tracePt t="43407" x="322263" y="1520825"/>
          <p14:tracePt t="43415" x="220663" y="1520825"/>
          <p14:tracePt t="43426" x="152400" y="1520825"/>
          <p14:tracePt t="43435" x="68263" y="1520825"/>
          <p14:tracePt t="43446" x="17463" y="1512888"/>
          <p14:tracePt t="43577" x="238125" y="892175"/>
          <p14:tracePt t="43589" x="365125" y="884238"/>
          <p14:tracePt t="43597" x="519113" y="884238"/>
          <p14:tracePt t="43608" x="704850" y="917575"/>
          <p14:tracePt t="43617" x="884238" y="985838"/>
          <p14:tracePt t="43628" x="1019175" y="1044575"/>
          <p14:tracePt t="43638" x="1138238" y="1147763"/>
          <p14:tracePt t="43648" x="1231900" y="1241425"/>
          <p14:tracePt t="43658" x="1300163" y="1343025"/>
          <p14:tracePt t="43668" x="1360488" y="1462088"/>
          <p14:tracePt t="43678" x="1393825" y="1563688"/>
          <p14:tracePt t="43692" x="1393825" y="1649413"/>
          <p14:tracePt t="43698" x="1393825" y="1716088"/>
          <p14:tracePt t="43709" x="1385888" y="1784350"/>
          <p14:tracePt t="43718" x="1360488" y="1819275"/>
          <p14:tracePt t="43729" x="1317625" y="1870075"/>
          <p14:tracePt t="43742" x="1241425" y="1920875"/>
          <p14:tracePt t="43748" x="1147763" y="1979613"/>
          <p14:tracePt t="43759" x="1028700" y="2014538"/>
          <p14:tracePt t="43769" x="935038" y="2014538"/>
          <p14:tracePt t="43779" x="849313" y="2014538"/>
          <p14:tracePt t="43791" x="755650" y="1979613"/>
          <p14:tracePt t="43799" x="679450" y="1938338"/>
          <p14:tracePt t="43810" x="603250" y="1870075"/>
          <p14:tracePt t="43821" x="519113" y="1784350"/>
          <p14:tracePt t="43829" x="441325" y="1708150"/>
          <p14:tracePt t="43841" x="357188" y="1614488"/>
          <p14:tracePt t="43850" x="288925" y="1512888"/>
          <p14:tracePt t="43861" x="230188" y="1427163"/>
          <p14:tracePt t="43871" x="177800" y="1350963"/>
          <p14:tracePt t="43881" x="161925" y="1308100"/>
          <p14:tracePt t="43891" x="144463" y="1282700"/>
          <p14:tracePt t="43900" x="136525" y="1257300"/>
          <p14:tracePt t="43910" x="127000" y="1241425"/>
          <p14:tracePt t="43931" x="127000" y="1231900"/>
          <p14:tracePt t="43941" x="136525" y="1223963"/>
          <p14:tracePt t="43952" x="161925" y="1216025"/>
          <p14:tracePt t="43961" x="203200" y="1216025"/>
          <p14:tracePt t="43974" x="263525" y="1216025"/>
          <p14:tracePt t="43981" x="322263" y="1216025"/>
          <p14:tracePt t="43993" x="382588" y="1216025"/>
          <p14:tracePt t="44001" x="458788" y="1231900"/>
          <p14:tracePt t="44012" x="519113" y="1249363"/>
          <p14:tracePt t="44025" x="577850" y="1292225"/>
          <p14:tracePt t="44032" x="646113" y="1333500"/>
          <p14:tracePt t="44043" x="714375" y="1401763"/>
          <p14:tracePt t="44052" x="765175" y="1452563"/>
          <p14:tracePt t="44062" x="815975" y="1504950"/>
          <p14:tracePt t="44074" x="841375" y="1546225"/>
          <p14:tracePt t="44082" x="858838" y="1563688"/>
          <p14:tracePt t="44093" x="874713" y="1581150"/>
          <p14:tracePt t="44102" x="884238" y="1597025"/>
          <p14:tracePt t="44112" x="884238" y="1606550"/>
          <p14:tracePt t="44142" x="884238" y="1614488"/>
          <p14:tracePt t="44153" x="884238" y="1622425"/>
          <p14:tracePt t="44183" x="874713" y="1631950"/>
          <p14:tracePt t="44193" x="858838" y="1639888"/>
          <p14:tracePt t="44204" x="841375" y="1639888"/>
          <p14:tracePt t="44213" x="823913" y="1639888"/>
          <p14:tracePt t="44224" x="798513" y="1639888"/>
          <p14:tracePt t="44234" x="790575" y="1639888"/>
          <p14:tracePt t="44244" x="765175" y="1639888"/>
          <p14:tracePt t="44258" x="739775" y="1639888"/>
          <p14:tracePt t="44264" x="739775" y="1631950"/>
          <p14:tracePt t="44275" x="722313" y="1631950"/>
          <p14:tracePt t="44285" x="704850" y="1614488"/>
          <p14:tracePt t="44294" x="696913" y="1597025"/>
          <p14:tracePt t="44306" x="679450" y="1571625"/>
          <p14:tracePt t="44315" x="663575" y="1538288"/>
          <p14:tracePt t="44326" x="646113" y="1504950"/>
          <p14:tracePt t="44335" x="628650" y="1477963"/>
          <p14:tracePt t="44345" x="620713" y="1462088"/>
          <p14:tracePt t="44358" x="611188" y="1436688"/>
          <p14:tracePt t="44365" x="611188" y="1427163"/>
          <p14:tracePt t="44376" x="603250" y="1419225"/>
          <p14:tracePt t="44395" x="603250" y="1411288"/>
          <p14:tracePt t="44436" x="603250" y="1401763"/>
          <p14:tracePt t="44466" x="611188" y="1401763"/>
          <p14:tracePt t="44476" x="628650" y="1401763"/>
          <p14:tracePt t="44487" x="663575" y="1401763"/>
          <p14:tracePt t="44496" x="696913" y="1401763"/>
          <p14:tracePt t="44508" x="730250" y="1401763"/>
          <p14:tracePt t="44518" x="755650" y="1401763"/>
          <p14:tracePt t="44527" x="790575" y="1401763"/>
          <p14:tracePt t="44540" x="823913" y="1401763"/>
          <p14:tracePt t="44547" x="849313" y="1401763"/>
          <p14:tracePt t="44558" x="858838" y="1393825"/>
          <p14:tracePt t="44568" x="874713" y="1393825"/>
          <p14:tracePt t="44577" x="892175" y="1393825"/>
          <p14:tracePt t="44591" x="892175" y="1385888"/>
          <p14:tracePt t="44597" x="900113" y="1385888"/>
          <p14:tracePt t="44608" x="909638" y="1376363"/>
          <p14:tracePt t="44618" x="909638" y="1368425"/>
          <p14:tracePt t="44648" x="909638" y="1360488"/>
          <p14:tracePt t="44658" x="917575" y="1360488"/>
          <p14:tracePt t="44669" x="917575" y="1350963"/>
          <p14:tracePt t="44729" x="917575" y="1343025"/>
          <p14:tracePt t="45103" x="942975" y="1343025"/>
          <p14:tracePt t="45113" x="977900" y="1368425"/>
          <p14:tracePt t="45124" x="1011238" y="1393825"/>
          <p14:tracePt t="45133" x="1054100" y="1436688"/>
          <p14:tracePt t="45143" x="1087438" y="1470025"/>
          <p14:tracePt t="45157" x="1122363" y="1495425"/>
          <p14:tracePt t="45163" x="1147763" y="1520825"/>
          <p14:tracePt t="45175" x="1163638" y="1546225"/>
          <p14:tracePt t="45183" x="1181100" y="1571625"/>
          <p14:tracePt t="45194" x="1189038" y="1589088"/>
          <p14:tracePt t="45209" x="1198563" y="1597025"/>
          <p14:tracePt t="45214" x="1198563" y="1614488"/>
          <p14:tracePt t="45224" x="1198563" y="1631950"/>
          <p14:tracePt t="45234" x="1198563" y="1639888"/>
          <p14:tracePt t="45244" x="1198563" y="1665288"/>
          <p14:tracePt t="45256" x="1189038" y="1690688"/>
          <p14:tracePt t="45264" x="1173163" y="1725613"/>
          <p14:tracePt t="45275" x="1147763" y="1741488"/>
          <p14:tracePt t="45285" x="1104900" y="1784350"/>
          <p14:tracePt t="45295" x="1054100" y="1827213"/>
          <p14:tracePt t="45306" x="1019175" y="1852613"/>
          <p14:tracePt t="45315" x="960438" y="1870075"/>
          <p14:tracePt t="45326" x="909638" y="1895475"/>
          <p14:tracePt t="45335" x="849313" y="1903413"/>
          <p14:tracePt t="45345" x="790575" y="1903413"/>
          <p14:tracePt t="45356" x="747713" y="1903413"/>
          <p14:tracePt t="45366" x="688975" y="1885950"/>
          <p14:tracePt t="45376" x="628650" y="1860550"/>
          <p14:tracePt t="45386" x="560388" y="1827213"/>
          <p14:tracePt t="45395" x="509588" y="1784350"/>
          <p14:tracePt t="45406" x="466725" y="1766888"/>
          <p14:tracePt t="45415" x="415925" y="1741488"/>
          <p14:tracePt t="45426" x="390525" y="1733550"/>
          <p14:tracePt t="45436" x="365125" y="1725613"/>
          <p14:tracePt t="45446" x="357188" y="1716088"/>
          <p14:tracePt t="45457" x="347663" y="1716088"/>
          <p14:tracePt t="45465" x="347663" y="1708150"/>
          <p14:tracePt t="45475" x="339725" y="1708150"/>
          <p14:tracePt t="45567" x="339725" y="1716088"/>
          <p14:tracePt t="45588" x="339725" y="1733550"/>
          <p14:tracePt t="45598" x="365125" y="1751013"/>
          <p14:tracePt t="45607" x="390525" y="1776413"/>
          <p14:tracePt t="45618" x="425450" y="1793875"/>
          <p14:tracePt t="45628" x="458788" y="1809750"/>
          <p14:tracePt t="45639" x="501650" y="1819275"/>
          <p14:tracePt t="45648" x="552450" y="1827213"/>
          <p14:tracePt t="45659" x="595313" y="1835150"/>
          <p14:tracePt t="45668" x="628650" y="1835150"/>
          <p14:tracePt t="45678" x="663575" y="1835150"/>
          <p14:tracePt t="45689" x="688975" y="1835150"/>
          <p14:tracePt t="45698" x="722313" y="1835150"/>
          <p14:tracePt t="45709" x="755650" y="1835150"/>
          <p14:tracePt t="45720" x="781050" y="1827213"/>
          <p14:tracePt t="45729" x="808038" y="1819275"/>
          <p14:tracePt t="45739" x="823913" y="1809750"/>
          <p14:tracePt t="45749" x="849313" y="1801813"/>
          <p14:tracePt t="45759" x="866775" y="1801813"/>
          <p14:tracePt t="45772" x="874713" y="1801813"/>
          <p14:tracePt t="45779" x="892175" y="1793875"/>
          <p14:tracePt t="45791" x="900113" y="1793875"/>
          <p14:tracePt t="45800" x="909638" y="1793875"/>
          <p14:tracePt t="45810" x="925513" y="1793875"/>
          <p14:tracePt t="45823" x="935038" y="1793875"/>
          <p14:tracePt t="45830" x="952500" y="1793875"/>
          <p14:tracePt t="45840" x="968375" y="1793875"/>
          <p14:tracePt t="45860" x="985838" y="1793875"/>
          <p14:tracePt t="45872" x="993775" y="1793875"/>
          <p14:tracePt t="46194" x="1011238" y="1793875"/>
          <p14:tracePt t="46205" x="1044575" y="1793875"/>
          <p14:tracePt t="46214" x="1096963" y="1793875"/>
          <p14:tracePt t="46224" x="1163638" y="1793875"/>
          <p14:tracePt t="46235" x="1241425" y="1793875"/>
          <p14:tracePt t="46244" x="1325563" y="1801813"/>
          <p14:tracePt t="46255" x="1385888" y="1827213"/>
          <p14:tracePt t="46265" x="1436688" y="1844675"/>
          <p14:tracePt t="46274" x="1470025" y="1860550"/>
          <p14:tracePt t="46286" x="1495425" y="1878013"/>
          <p14:tracePt t="46295" x="1512888" y="1885950"/>
          <p14:tracePt t="46305" x="1512888" y="1903413"/>
          <p14:tracePt t="46315" x="1520825" y="1911350"/>
          <p14:tracePt t="46326" x="1520825" y="1928813"/>
          <p14:tracePt t="46337" x="1520825" y="1954213"/>
          <p14:tracePt t="46345" x="1520825" y="1971675"/>
          <p14:tracePt t="46357" x="1520825" y="2005013"/>
          <p14:tracePt t="46365" x="1512888" y="2047875"/>
          <p14:tracePt t="46375" x="1487488" y="2090738"/>
          <p14:tracePt t="46389" x="1462088" y="2124075"/>
          <p14:tracePt t="46395" x="1427163" y="2159000"/>
          <p14:tracePt t="46406" x="1376363" y="2200275"/>
          <p14:tracePt t="46418" x="1300163" y="2243138"/>
          <p14:tracePt t="46426" x="1241425" y="2268538"/>
          <p14:tracePt t="46438" x="1155700" y="2286000"/>
          <p14:tracePt t="46447" x="1079500" y="2286000"/>
          <p14:tracePt t="46457" x="1011238" y="2286000"/>
          <p14:tracePt t="46466" x="942975" y="2286000"/>
          <p14:tracePt t="46477" x="866775" y="2278063"/>
          <p14:tracePt t="46489" x="790575" y="2243138"/>
          <p14:tracePt t="46497" x="714375" y="2209800"/>
          <p14:tracePt t="46508" x="663575" y="2166938"/>
          <p14:tracePt t="46518" x="611188" y="2141538"/>
          <p14:tracePt t="46527" x="577850" y="2124075"/>
          <p14:tracePt t="46539" x="552450" y="2108200"/>
          <p14:tracePt t="46547" x="534988" y="2098675"/>
          <p14:tracePt t="46558" x="534988" y="2090738"/>
          <p14:tracePt t="46568" x="527050" y="2090738"/>
          <p14:tracePt t="46588" x="519113" y="2090738"/>
          <p14:tracePt t="46688" x="527050" y="2082800"/>
          <p14:tracePt t="46699" x="552450" y="2082800"/>
          <p14:tracePt t="46709" x="595313" y="2073275"/>
          <p14:tracePt t="46720" x="654050" y="2065338"/>
          <p14:tracePt t="46729" x="722313" y="2047875"/>
          <p14:tracePt t="46740" x="798513" y="2047875"/>
          <p14:tracePt t="46749" x="858838" y="2039938"/>
          <p14:tracePt t="46759" x="900113" y="2039938"/>
          <p14:tracePt t="46771" x="942975" y="2039938"/>
          <p14:tracePt t="46781" x="977900" y="2039938"/>
          <p14:tracePt t="46790" x="993775" y="2039938"/>
          <p14:tracePt t="46800" x="1011238" y="2039938"/>
          <p14:tracePt t="46810" x="1019175" y="2039938"/>
          <p14:tracePt t="46822" x="1028700" y="2039938"/>
          <p14:tracePt t="46841" x="1036638" y="2047875"/>
          <p14:tracePt t="46861" x="1036638" y="2055813"/>
          <p14:tracePt t="46871" x="1044575" y="2065338"/>
          <p14:tracePt t="46882" x="1044575" y="2082800"/>
          <p14:tracePt t="46890" x="1044575" y="2098675"/>
          <p14:tracePt t="46902" x="1044575" y="2116138"/>
          <p14:tracePt t="46911" x="1044575" y="2141538"/>
          <p14:tracePt t="46922" x="1044575" y="2159000"/>
          <p14:tracePt t="46932" x="1036638" y="2184400"/>
          <p14:tracePt t="46941" x="1028700" y="2192338"/>
          <p14:tracePt t="46955" x="1011238" y="2200275"/>
          <p14:tracePt t="46962" x="1011238" y="2217738"/>
          <p14:tracePt t="46973" x="993775" y="2227263"/>
          <p14:tracePt t="46982" x="977900" y="2235200"/>
          <p14:tracePt t="46991" x="960438" y="2235200"/>
          <p14:tracePt t="47005" x="952500" y="2235200"/>
          <p14:tracePt t="47012" x="925513" y="2235200"/>
          <p14:tracePt t="47022" x="917575" y="2235200"/>
          <p14:tracePt t="47032" x="900113" y="2235200"/>
          <p14:tracePt t="47042" x="892175" y="2235200"/>
          <p14:tracePt t="47056" x="884238" y="2227263"/>
          <p14:tracePt t="47062" x="874713" y="2200275"/>
          <p14:tracePt t="47074" x="858838" y="2166938"/>
          <p14:tracePt t="47083" x="849313" y="2141538"/>
          <p14:tracePt t="47093" x="849313" y="2108200"/>
          <p14:tracePt t="47106" x="849313" y="2073275"/>
          <p14:tracePt t="47113" x="849313" y="2047875"/>
          <p14:tracePt t="47123" x="849313" y="2039938"/>
          <p14:tracePt t="47134" x="849313" y="2022475"/>
          <p14:tracePt t="47143" x="849313" y="2014538"/>
          <p14:tracePt t="47155" x="849313" y="2005013"/>
          <p14:tracePt t="47163" x="858838" y="1997075"/>
          <p14:tracePt t="47176" x="874713" y="1989138"/>
          <p14:tracePt t="47185" x="892175" y="1979613"/>
          <p14:tracePt t="47194" x="909638" y="1979613"/>
          <p14:tracePt t="47205" x="935038" y="1979613"/>
          <p14:tracePt t="47214" x="942975" y="1979613"/>
          <p14:tracePt t="47225" x="968375" y="1979613"/>
          <p14:tracePt t="47238" x="985838" y="1989138"/>
          <p14:tracePt t="47244" x="993775" y="2005013"/>
          <p14:tracePt t="47255" x="1003300" y="2022475"/>
          <p14:tracePt t="47264" x="1019175" y="2030413"/>
          <p14:tracePt t="47275" x="1036638" y="2065338"/>
          <p14:tracePt t="47289" x="1044575" y="2098675"/>
          <p14:tracePt t="47295" x="1054100" y="2124075"/>
          <p14:tracePt t="47306" x="1062038" y="2159000"/>
          <p14:tracePt t="47316" x="1062038" y="2184400"/>
          <p14:tracePt t="47325" x="1062038" y="2200275"/>
          <p14:tracePt t="47338" x="1062038" y="2227263"/>
          <p14:tracePt t="47346" x="1062038" y="2243138"/>
          <p14:tracePt t="47356" x="1062038" y="2252663"/>
          <p14:tracePt t="47366" x="1054100" y="2260600"/>
          <p14:tracePt t="47376" x="1036638" y="2278063"/>
          <p14:tracePt t="47388" x="1011238" y="2286000"/>
          <p14:tracePt t="47396" x="977900" y="2293938"/>
          <p14:tracePt t="47406" x="942975" y="2293938"/>
          <p14:tracePt t="47417" x="900113" y="2293938"/>
          <p14:tracePt t="47426" x="866775" y="2293938"/>
          <p14:tracePt t="47439" x="833438" y="2286000"/>
          <p14:tracePt t="47446" x="808038" y="2260600"/>
          <p14:tracePt t="47456" x="790575" y="2243138"/>
          <p14:tracePt t="47467" x="773113" y="2217738"/>
          <p14:tracePt t="47477" x="755650" y="2209800"/>
          <p14:tracePt t="47487" x="747713" y="2200275"/>
          <p14:tracePt t="47498" x="739775" y="2192338"/>
          <p14:tracePt t="47507" x="739775" y="2184400"/>
          <p14:tracePt t="47520" x="739775" y="2174875"/>
          <p14:tracePt t="47618" x="765175" y="2174875"/>
          <p14:tracePt t="47628" x="790575" y="2174875"/>
          <p14:tracePt t="47639" x="815975" y="2174875"/>
          <p14:tracePt t="47649" x="858838" y="2192338"/>
          <p14:tracePt t="47658" x="866775" y="2209800"/>
          <p14:tracePt t="47670" x="884238" y="2209800"/>
          <p14:tracePt t="47679" x="900113" y="2227263"/>
          <p14:tracePt t="47690" x="909638" y="2235200"/>
          <p14:tracePt t="47699" x="909638" y="2243138"/>
          <p14:tracePt t="47709" x="909638" y="2260600"/>
          <p14:tracePt t="47720" x="909638" y="2286000"/>
          <p14:tracePt t="47729" x="909638" y="2303463"/>
          <p14:tracePt t="47739" x="909638" y="2328863"/>
          <p14:tracePt t="47751" x="909638" y="2362200"/>
          <p14:tracePt t="47760" x="884238" y="2387600"/>
          <p14:tracePt t="47770" x="874713" y="2413000"/>
          <p14:tracePt t="47780" x="858838" y="2430463"/>
          <p14:tracePt t="47791" x="833438" y="2447925"/>
          <p14:tracePt t="47803" x="815975" y="2473325"/>
          <p14:tracePt t="47810" x="790575" y="2481263"/>
          <p14:tracePt t="47820" x="773113" y="2489200"/>
          <p14:tracePt t="47830" x="747713" y="2489200"/>
          <p14:tracePt t="47840" x="722313" y="2489200"/>
          <p14:tracePt t="47853" x="704850" y="2489200"/>
          <p14:tracePt t="47861" x="679450" y="2481263"/>
          <p14:tracePt t="47872" x="654050" y="2455863"/>
          <p14:tracePt t="47881" x="628650" y="2422525"/>
          <p14:tracePt t="47891" x="595313" y="2354263"/>
          <p14:tracePt t="47904" x="560388" y="2293938"/>
          <p14:tracePt t="47911" x="560388" y="2252663"/>
          <p14:tracePt t="47923" x="560388" y="2209800"/>
          <p14:tracePt t="47931" x="560388" y="2149475"/>
          <p14:tracePt t="47942" x="560388" y="2116138"/>
          <p14:tracePt t="47953" x="569913" y="2090738"/>
          <p14:tracePt t="47962" x="585788" y="2055813"/>
          <p14:tracePt t="47973" x="603250" y="2047875"/>
          <p14:tracePt t="47983" x="628650" y="2030413"/>
          <p14:tracePt t="47992" x="663575" y="2014538"/>
          <p14:tracePt t="48003" x="688975" y="2014538"/>
          <p14:tracePt t="48012" x="722313" y="2014538"/>
          <p14:tracePt t="48023" x="755650" y="2014538"/>
          <p14:tracePt t="48033" x="790575" y="2022475"/>
          <p14:tracePt t="48042" x="841375" y="2047875"/>
          <p14:tracePt t="48054" x="874713" y="2082800"/>
          <p14:tracePt t="48063" x="917575" y="2116138"/>
          <p14:tracePt t="48073" x="942975" y="2149475"/>
          <p14:tracePt t="48084" x="968375" y="2192338"/>
          <p14:tracePt t="48093" x="985838" y="2235200"/>
          <p14:tracePt t="48104" x="993775" y="2268538"/>
          <p14:tracePt t="48114" x="993775" y="2311400"/>
          <p14:tracePt t="48124" x="993775" y="2344738"/>
          <p14:tracePt t="48137" x="993775" y="2379663"/>
          <p14:tracePt t="48143" x="993775" y="2413000"/>
          <p14:tracePt t="48155" x="985838" y="2430463"/>
          <p14:tracePt t="48165" x="968375" y="2455863"/>
          <p14:tracePt t="48174" x="952500" y="2473325"/>
          <p14:tracePt t="48188" x="935038" y="2489200"/>
          <p14:tracePt t="48204" x="900113" y="2516188"/>
          <p14:tracePt t="48214" x="884238" y="2516188"/>
          <p14:tracePt t="48224" x="866775" y="2516188"/>
          <p14:tracePt t="48237" x="849313" y="2516188"/>
          <p14:tracePt t="48245" x="833438" y="2516188"/>
          <p14:tracePt t="48255" x="808038" y="2489200"/>
          <p14:tracePt t="48266" x="781050" y="2447925"/>
          <p14:tracePt t="48275" x="739775" y="2397125"/>
          <p14:tracePt t="48288" x="704850" y="2336800"/>
          <p14:tracePt t="48295" x="679450" y="2286000"/>
          <p14:tracePt t="48306" x="646113" y="2235200"/>
          <p14:tracePt t="48316" x="636588" y="2200275"/>
          <p14:tracePt t="48325" x="620713" y="2184400"/>
          <p14:tracePt t="48337" x="620713" y="2159000"/>
          <p14:tracePt t="48345" x="620713" y="2133600"/>
          <p14:tracePt t="48355" x="620713" y="2124075"/>
          <p14:tracePt t="48366" x="620713" y="2108200"/>
          <p14:tracePt t="48376" x="620713" y="2098675"/>
          <p14:tracePt t="48396" x="628650" y="2090738"/>
          <p14:tracePt t="48406" x="646113" y="2090738"/>
          <p14:tracePt t="48420" x="679450" y="2090738"/>
          <p14:tracePt t="48426" x="722313" y="2090738"/>
          <p14:tracePt t="48438" x="781050" y="2090738"/>
          <p14:tracePt t="48447" x="841375" y="2116138"/>
          <p14:tracePt t="48457" x="917575" y="2133600"/>
          <p14:tracePt t="48469" x="977900" y="2149475"/>
          <p14:tracePt t="48477" x="1028700" y="2174875"/>
          <p14:tracePt t="48488" x="1054100" y="2192338"/>
          <p14:tracePt t="48498" x="1069975" y="2200275"/>
          <p14:tracePt t="48508" x="1087438" y="2209800"/>
          <p14:tracePt t="48520" x="1096963" y="2227263"/>
          <p14:tracePt t="48527" x="1104900" y="2235200"/>
          <p14:tracePt t="48540" x="1104900" y="2243138"/>
          <p14:tracePt t="48548" x="1104900" y="2252663"/>
          <p14:tracePt t="48558" x="1104900" y="2268538"/>
          <p14:tracePt t="48570" x="1104900" y="2278063"/>
          <p14:tracePt t="48579" x="1096963" y="2293938"/>
          <p14:tracePt t="48588" x="1079500" y="2311400"/>
          <p14:tracePt t="48598" x="1044575" y="2336800"/>
          <p14:tracePt t="48609" x="1011238" y="2354263"/>
          <p14:tracePt t="48620" x="960438" y="2362200"/>
          <p14:tracePt t="48629" x="917575" y="2362200"/>
          <p14:tracePt t="48639" x="874713" y="2362200"/>
          <p14:tracePt t="48649" x="823913" y="2354263"/>
          <p14:tracePt t="48659" x="808038" y="2328863"/>
          <p14:tracePt t="48669" x="765175" y="2286000"/>
          <p14:tracePt t="48679" x="739775" y="2235200"/>
          <p14:tracePt t="48689" x="688975" y="2174875"/>
          <p14:tracePt t="48700" x="671513" y="2116138"/>
          <p14:tracePt t="48711" x="654050" y="2090738"/>
          <p14:tracePt t="49305" x="654050" y="2108200"/>
          <p14:tracePt t="49317" x="654050" y="2124075"/>
          <p14:tracePt t="49326" x="654050" y="2141538"/>
          <p14:tracePt t="49336" x="654050" y="2174875"/>
          <p14:tracePt t="49346" x="654050" y="2209800"/>
          <p14:tracePt t="49356" x="654050" y="2260600"/>
          <p14:tracePt t="49369" x="654050" y="2328863"/>
          <p14:tracePt t="49376" x="654050" y="2405063"/>
          <p14:tracePt t="49386" x="654050" y="2473325"/>
          <p14:tracePt t="49397" x="654050" y="2532063"/>
          <p14:tracePt t="49407" x="654050" y="2574925"/>
          <p14:tracePt t="49419" x="671513" y="2617788"/>
          <p14:tracePt t="49427" x="679450" y="2633663"/>
          <p14:tracePt t="49438" x="679450" y="2660650"/>
          <p14:tracePt t="49449" x="696913" y="2686050"/>
          <p14:tracePt t="49459" x="714375" y="2701925"/>
          <p14:tracePt t="49469" x="739775" y="2727325"/>
          <p14:tracePt t="49477" x="773113" y="2744788"/>
          <p14:tracePt t="49488" x="823913" y="2752725"/>
          <p14:tracePt t="49498" x="874713" y="2752725"/>
          <p14:tracePt t="49508" x="917575" y="2752725"/>
          <p14:tracePt t="49518" x="960438" y="2744788"/>
          <p14:tracePt t="49527" x="1003300" y="2719388"/>
          <p14:tracePt t="49538" x="1028700" y="2701925"/>
          <p14:tracePt t="49548" x="1044575" y="2701925"/>
          <p14:tracePt t="49558" x="1062038" y="2686050"/>
          <p14:tracePt t="49568" x="1062038" y="2676525"/>
          <p14:tracePt t="49578" x="1069975" y="2668588"/>
          <p14:tracePt t="49588" x="1079500" y="2660650"/>
          <p14:tracePt t="49602" x="1079500" y="2643188"/>
          <p14:tracePt t="49608" x="1079500" y="2633663"/>
          <p14:tracePt t="49619" x="1079500" y="2617788"/>
          <p14:tracePt t="49628" x="1069975" y="2592388"/>
          <p14:tracePt t="49638" x="1054100" y="2574925"/>
          <p14:tracePt t="49652" x="1011238" y="2532063"/>
          <p14:tracePt t="49659" x="968375" y="2498725"/>
          <p14:tracePt t="49670" x="909638" y="2455863"/>
          <p14:tracePt t="49680" x="841375" y="2430463"/>
          <p14:tracePt t="49689" x="781050" y="2413000"/>
          <p14:tracePt t="49702" x="739775" y="2413000"/>
          <p14:tracePt t="49709" x="696913" y="2413000"/>
          <p14:tracePt t="49721" x="663575" y="2413000"/>
          <p14:tracePt t="49729" x="628650" y="2422525"/>
          <p14:tracePt t="49740" x="603250" y="2430463"/>
          <p14:tracePt t="49752" x="585788" y="2455863"/>
          <p14:tracePt t="49761" x="569913" y="2463800"/>
          <p14:tracePt t="49771" x="552450" y="2481263"/>
          <p14:tracePt t="49781" x="534988" y="2516188"/>
          <p14:tracePt t="49790" x="527050" y="2549525"/>
          <p14:tracePt t="49802" x="527050" y="2592388"/>
          <p14:tracePt t="49811" x="527050" y="2651125"/>
          <p14:tracePt t="49820" x="552450" y="2736850"/>
          <p14:tracePt t="49831" x="595313" y="2830513"/>
          <p14:tracePt t="49840" x="663575" y="2922588"/>
          <p14:tracePt t="49852" x="730250" y="3016250"/>
          <p14:tracePt t="49861" x="815975" y="3109913"/>
          <p14:tracePt t="49871" x="917575" y="3186113"/>
          <p14:tracePt t="49882" x="1028700" y="3246438"/>
          <p14:tracePt t="49891" x="1130300" y="3279775"/>
          <p14:tracePt t="49903" x="1198563" y="3297238"/>
          <p14:tracePt t="49912" x="1274763" y="3297238"/>
          <p14:tracePt t="49922" x="1308100" y="3297238"/>
          <p14:tracePt t="49934" x="1325563" y="3297238"/>
          <p14:tracePt t="49943" x="1343025" y="3297238"/>
          <p14:tracePt t="49953" x="1350963" y="3297238"/>
          <p14:tracePt t="50437" x="1333500" y="3297238"/>
          <p14:tracePt t="50447" x="1317625" y="3297238"/>
          <p14:tracePt t="50457" x="1282700" y="3297238"/>
          <p14:tracePt t="50468" x="1257300" y="3297238"/>
          <p14:tracePt t="50478" x="1223963" y="3297238"/>
          <p14:tracePt t="50487" x="1206500" y="3297238"/>
          <p14:tracePt t="50501" x="1173163" y="3297238"/>
          <p14:tracePt t="50507" x="1147763" y="3297238"/>
          <p14:tracePt t="50519" x="1112838" y="3297238"/>
          <p14:tracePt t="50528" x="1087438" y="3289300"/>
          <p14:tracePt t="50538" x="1062038" y="3279775"/>
          <p14:tracePt t="50551" x="1028700" y="3271838"/>
          <p14:tracePt t="50558" x="993775" y="3263900"/>
          <p14:tracePt t="50569" x="960438" y="3254375"/>
          <p14:tracePt t="50582" x="942975" y="3246438"/>
          <p14:tracePt t="50588" x="917575" y="3238500"/>
          <p14:tracePt t="50601" x="900113" y="3228975"/>
          <p14:tracePt t="50608" x="892175" y="3228975"/>
          <p14:tracePt t="50619" x="884238" y="3221038"/>
          <p14:tracePt t="50629" x="874713" y="3221038"/>
          <p14:tracePt t="50639" x="866775" y="3203575"/>
          <p14:tracePt t="50651" x="858838" y="3186113"/>
          <p14:tracePt t="50659" x="849313" y="3170238"/>
          <p14:tracePt t="50671" x="833438" y="3135313"/>
          <p14:tracePt t="50679" x="823913" y="3101975"/>
          <p14:tracePt t="50689" x="815975" y="3067050"/>
          <p14:tracePt t="50700" x="808038" y="3008313"/>
          <p14:tracePt t="50709" x="808038" y="2932113"/>
          <p14:tracePt t="50719" x="808038" y="2863850"/>
          <p14:tracePt t="50730" x="808038" y="2805113"/>
          <p14:tracePt t="50740" x="808038" y="2762250"/>
          <p14:tracePt t="50752" x="808038" y="2727325"/>
          <p14:tracePt t="50760" x="808038" y="2711450"/>
          <p14:tracePt t="50770" x="808038" y="2693988"/>
          <p14:tracePt t="50782" x="815975" y="2686050"/>
          <p14:tracePt t="50790" x="815975" y="2676525"/>
          <p14:tracePt t="50811" x="833438" y="2676525"/>
          <p14:tracePt t="50821" x="849313" y="2676525"/>
          <p14:tracePt t="50834" x="866775" y="2676525"/>
          <p14:tracePt t="50841" x="900113" y="2676525"/>
          <p14:tracePt t="50852" x="925513" y="2701925"/>
          <p14:tracePt t="50862" x="960438" y="2719388"/>
          <p14:tracePt t="50871" x="985838" y="2744788"/>
          <p14:tracePt t="50884" x="993775" y="2762250"/>
          <p14:tracePt t="50892" x="1011238" y="2778125"/>
          <p14:tracePt t="50903" x="1028700" y="2795588"/>
          <p14:tracePt t="50914" x="1044575" y="2813050"/>
          <p14:tracePt t="50922" x="1054100" y="2838450"/>
          <p14:tracePt t="50934" x="1069975" y="2863850"/>
          <p14:tracePt t="50942" x="1069975" y="2889250"/>
          <p14:tracePt t="50953" x="1087438" y="2922588"/>
          <p14:tracePt t="50964" x="1096963" y="2949575"/>
          <p14:tracePt t="50972" x="1104900" y="2982913"/>
          <p14:tracePt t="50984" x="1112838" y="3016250"/>
          <p14:tracePt t="50992" x="1112838" y="3041650"/>
          <p14:tracePt t="51004" x="1122363" y="3059113"/>
          <p14:tracePt t="51014" x="1122363" y="3067050"/>
          <p14:tracePt t="51023" x="1122363" y="3084513"/>
          <p14:tracePt t="51034" x="1122363" y="3094038"/>
          <p14:tracePt t="51044" x="1122363" y="3101975"/>
          <p14:tracePt t="51053" x="1122363" y="3109913"/>
          <p14:tracePt t="51065" x="1122363" y="3119438"/>
          <p14:tracePt t="51073" x="1122363" y="3127375"/>
          <p14:tracePt t="51084" x="1122363" y="3144838"/>
          <p14:tracePt t="51094" x="1096963" y="3152775"/>
          <p14:tracePt t="51104" x="1054100" y="3170238"/>
          <p14:tracePt t="51118" x="1011238" y="3203575"/>
          <p14:tracePt t="51124" x="977900" y="3211513"/>
          <p14:tracePt t="51135" x="917575" y="3221038"/>
          <p14:tracePt t="51144" x="874713" y="3228975"/>
          <p14:tracePt t="51154" x="833438" y="3228975"/>
          <p14:tracePt t="51167" x="790575" y="3228975"/>
          <p14:tracePt t="51174" x="747713" y="3228975"/>
          <p14:tracePt t="51187" x="679450" y="3221038"/>
          <p14:tracePt t="51196" x="620713" y="3195638"/>
          <p14:tracePt t="51205" x="569913" y="3178175"/>
          <p14:tracePt t="51217" x="527050" y="3160713"/>
          <p14:tracePt t="51225" x="501650" y="3144838"/>
          <p14:tracePt t="51235" x="484188" y="3135313"/>
          <p14:tracePt t="51246" x="476250" y="3127375"/>
          <p14:tracePt t="51255" x="466725" y="3127375"/>
          <p14:tracePt t="51268" x="466725" y="3119438"/>
          <p14:tracePt t="51326" x="466725" y="3109913"/>
          <p14:tracePt t="51336" x="466725" y="3101975"/>
          <p14:tracePt t="51347" x="492125" y="3094038"/>
          <p14:tracePt t="51356" x="527050" y="3094038"/>
          <p14:tracePt t="51367" x="560388" y="3094038"/>
          <p14:tracePt t="51376" x="603250" y="3094038"/>
          <p14:tracePt t="51386" x="646113" y="3101975"/>
          <p14:tracePt t="51399" x="679450" y="3127375"/>
          <p14:tracePt t="51406" x="722313" y="3144838"/>
          <p14:tracePt t="51419" x="739775" y="3170238"/>
          <p14:tracePt t="51427" x="765175" y="3178175"/>
          <p14:tracePt t="51437" x="781050" y="3195638"/>
          <p14:tracePt t="51451" x="798513" y="3221038"/>
          <p14:tracePt t="51457" x="808038" y="3246438"/>
          <p14:tracePt t="51468" x="823913" y="3271838"/>
          <p14:tracePt t="51477" x="823913" y="3297238"/>
          <p14:tracePt t="51487" x="833438" y="3330575"/>
          <p14:tracePt t="51500" x="833438" y="3355975"/>
          <p14:tracePt t="51508" x="833438" y="3382963"/>
          <p14:tracePt t="51519" x="833438" y="3408363"/>
          <p14:tracePt t="51528" x="833438" y="3433763"/>
          <p14:tracePt t="51538" x="823913" y="3449638"/>
          <p14:tracePt t="51551" x="808038" y="3459163"/>
          <p14:tracePt t="51558" x="790575" y="3475038"/>
          <p14:tracePt t="51569" x="781050" y="3484563"/>
          <p14:tracePt t="51578" x="755650" y="3492500"/>
          <p14:tracePt t="51588" x="730250" y="3502025"/>
          <p14:tracePt t="51600" x="704850" y="3502025"/>
          <p14:tracePt t="51608" x="688975" y="3502025"/>
          <p14:tracePt t="51619" x="654050" y="3502025"/>
          <p14:tracePt t="51629" x="620713" y="3492500"/>
          <p14:tracePt t="51639" x="595313" y="3475038"/>
          <p14:tracePt t="51650" x="560388" y="3449638"/>
          <p14:tracePt t="51659" x="544513" y="3416300"/>
          <p14:tracePt t="51669" x="519113" y="3373438"/>
          <p14:tracePt t="51681" x="492125" y="3340100"/>
          <p14:tracePt t="51689" x="476250" y="3305175"/>
          <p14:tracePt t="51700" x="466725" y="3279775"/>
          <p14:tracePt t="51710" x="458788" y="3271838"/>
          <p14:tracePt t="51720" x="458788" y="3263900"/>
          <p14:tracePt t="51730" x="458788" y="3246438"/>
          <p14:tracePt t="51760" x="458788" y="3238500"/>
          <p14:tracePt t="51781" x="484188" y="3238500"/>
          <p14:tracePt t="51790" x="519113" y="3238500"/>
          <p14:tracePt t="51801" x="544513" y="3238500"/>
          <p14:tracePt t="51810" x="577850" y="3238500"/>
          <p14:tracePt t="51821" x="603250" y="3238500"/>
          <p14:tracePt t="51834" x="628650" y="3246438"/>
          <p14:tracePt t="51841" x="646113" y="3254375"/>
          <p14:tracePt t="51853" x="654050" y="3254375"/>
          <p14:tracePt t="51861" x="671513" y="3263900"/>
          <p14:tracePt t="51891" x="679450" y="3271838"/>
          <p14:tracePt t="51972" x="654050" y="3271838"/>
          <p14:tracePt t="51983" x="620713" y="3271838"/>
          <p14:tracePt t="51993" x="585788" y="3263900"/>
          <p14:tracePt t="52003" x="560388" y="3246438"/>
          <p14:tracePt t="52013" x="552450" y="3238500"/>
          <p14:tracePt t="52023" x="534988" y="3221038"/>
          <p14:tracePt t="52034" x="519113" y="3221038"/>
          <p14:tracePt t="52064" x="509588" y="3211513"/>
          <p14:tracePt t="52195" x="519113" y="3211513"/>
          <p14:tracePt t="52205" x="544513" y="3211513"/>
          <p14:tracePt t="52216" x="569913" y="3221038"/>
          <p14:tracePt t="52225" x="585788" y="3228975"/>
          <p14:tracePt t="52235" x="620713" y="3238500"/>
          <p14:tracePt t="52246" x="654050" y="3246438"/>
          <p14:tracePt t="52255" x="696913" y="3254375"/>
          <p14:tracePt t="52266" x="730250" y="3254375"/>
          <p14:tracePt t="52276" x="747713" y="3254375"/>
          <p14:tracePt t="52286" x="773113" y="3254375"/>
          <p14:tracePt t="52305" x="781050" y="3254375"/>
          <p14:tracePt t="52427" x="765175" y="3254375"/>
          <p14:tracePt t="52437" x="739775" y="3246438"/>
          <p14:tracePt t="52448" x="704850" y="3221038"/>
          <p14:tracePt t="52457" x="654050" y="3186113"/>
          <p14:tracePt t="52468" x="620713" y="3160713"/>
          <p14:tracePt t="52479" x="585788" y="3144838"/>
          <p14:tracePt t="52487" x="569913" y="3127375"/>
          <p14:tracePt t="52500" x="552450" y="3119438"/>
          <p14:tracePt t="52508" x="544513" y="3109913"/>
          <p14:tracePt t="52518" x="544513" y="3101975"/>
          <p14:tracePt t="52538" x="534988" y="3101975"/>
          <p14:tracePt t="52549" x="534988" y="3094038"/>
          <p14:tracePt t="52659" x="544513" y="3094038"/>
          <p14:tracePt t="52669" x="560388" y="3094038"/>
          <p14:tracePt t="52690" x="577850" y="3094038"/>
          <p14:tracePt t="52711" x="585788" y="3094038"/>
          <p14:tracePt t="52720" x="595313" y="3094038"/>
          <p14:tracePt t="52731" x="603250" y="3094038"/>
          <p14:tracePt t="52750" x="611188" y="3094038"/>
          <p14:tracePt t="52760" x="620713" y="3094038"/>
          <p14:tracePt t="52781" x="628650" y="3094038"/>
          <p14:tracePt t="52791" x="646113" y="3094038"/>
          <p14:tracePt t="52801" x="654050" y="3094038"/>
          <p14:tracePt t="52811" x="671513" y="3094038"/>
          <p14:tracePt t="52821" x="696913" y="3101975"/>
          <p14:tracePt t="52833" x="722313" y="3109913"/>
          <p14:tracePt t="52841" x="739775" y="3119438"/>
          <p14:tracePt t="52851" x="773113" y="3127375"/>
          <p14:tracePt t="52862" x="798513" y="3135313"/>
          <p14:tracePt t="52871" x="808038" y="3135313"/>
          <p14:tracePt t="52882" x="823913" y="3144838"/>
          <p14:tracePt t="52893" x="833438" y="3144838"/>
          <p14:tracePt t="52902" x="841375" y="3152775"/>
          <p14:tracePt t="53285" x="858838" y="3152775"/>
          <p14:tracePt t="53297" x="884238" y="3160713"/>
          <p14:tracePt t="53307" x="909638" y="3170238"/>
          <p14:tracePt t="53316" x="968375" y="3178175"/>
          <p14:tracePt t="53327" x="1019175" y="3186113"/>
          <p14:tracePt t="53336" x="1062038" y="3203575"/>
          <p14:tracePt t="53348" x="1104900" y="3203575"/>
          <p14:tracePt t="53356" x="1163638" y="3211513"/>
          <p14:tracePt t="53367" x="1216025" y="3221038"/>
          <p14:tracePt t="53377" x="1249363" y="3221038"/>
          <p14:tracePt t="53387" x="1274763" y="3221038"/>
          <p14:tracePt t="53398" x="1308100" y="3221038"/>
          <p14:tracePt t="53407" x="1343025" y="3221038"/>
          <p14:tracePt t="53418" x="1368425" y="3221038"/>
          <p14:tracePt t="53428" x="1376363" y="3221038"/>
          <p14:tracePt t="53437" x="1393825" y="3221038"/>
          <p14:tracePt t="53449" x="1401763" y="3221038"/>
          <p14:tracePt t="53457" x="1411288" y="3221038"/>
          <p14:tracePt t="53488" x="1419225" y="3221038"/>
          <p14:tracePt t="53579" x="1419225" y="3211513"/>
          <p14:tracePt t="53600" x="1427163" y="3203575"/>
          <p14:tracePt t="53609" x="1427163" y="3195638"/>
          <p14:tracePt t="53619" x="1427163" y="3178175"/>
          <p14:tracePt t="53630" x="1436688" y="3170238"/>
          <p14:tracePt t="53640" x="1452563" y="3152775"/>
          <p14:tracePt t="53650" x="1470025" y="3144838"/>
          <p14:tracePt t="53660" x="1487488" y="3119438"/>
          <p14:tracePt t="53670" x="1512888" y="3094038"/>
          <p14:tracePt t="53682" x="1546225" y="3067050"/>
          <p14:tracePt t="53690" x="1581150" y="3041650"/>
          <p14:tracePt t="53700" x="1622425" y="3008313"/>
          <p14:tracePt t="53711" x="1639888" y="3000375"/>
          <p14:tracePt t="53720" x="1665288" y="2982913"/>
          <p14:tracePt t="53732" x="1690688" y="2965450"/>
          <p14:tracePt t="53740" x="1708150" y="2957513"/>
          <p14:tracePt t="53750" x="1716088" y="2940050"/>
          <p14:tracePt t="53760" x="1733550" y="2932113"/>
          <p14:tracePt t="53770" x="1751013" y="2932113"/>
          <p14:tracePt t="53782" x="1758950" y="2922588"/>
          <p14:tracePt t="53801" x="1766888" y="2914650"/>
          <p14:tracePt t="53832" x="1766888" y="2906713"/>
          <p14:tracePt t="53862" x="1766888" y="2889250"/>
          <p14:tracePt t="53871" x="1766888" y="2881313"/>
          <p14:tracePt t="53883" x="1758950" y="2863850"/>
          <p14:tracePt t="53892" x="1716088" y="2820988"/>
          <p14:tracePt t="53903" x="1649413" y="2795588"/>
          <p14:tracePt t="53914" x="1546225" y="2762250"/>
          <p14:tracePt t="53922" x="1462088" y="2736850"/>
          <p14:tracePt t="53934" x="1401763" y="2727325"/>
          <p14:tracePt t="53943" x="1343025" y="2727325"/>
          <p14:tracePt t="53953" x="1308100" y="2719388"/>
          <p14:tracePt t="53964" x="1282700" y="2719388"/>
          <p14:tracePt t="53973" x="1257300" y="2719388"/>
          <p14:tracePt t="53983" x="1241425" y="2719388"/>
          <p14:tracePt t="54003" x="1223963" y="2719388"/>
          <p14:tracePt t="54045" x="1216025" y="2719388"/>
          <p14:tracePt t="54064" x="1206500" y="2736850"/>
          <p14:tracePt t="54074" x="1198563" y="2762250"/>
          <p14:tracePt t="54084" x="1181100" y="2787650"/>
          <p14:tracePt t="54096" x="1181100" y="2805113"/>
          <p14:tracePt t="54104" x="1173163" y="2838450"/>
          <p14:tracePt t="54115" x="1163638" y="2881313"/>
          <p14:tracePt t="54124" x="1163638" y="2914650"/>
          <p14:tracePt t="54134" x="1163638" y="2957513"/>
          <p14:tracePt t="54147" x="1163638" y="3000375"/>
          <p14:tracePt t="54154" x="1163638" y="3033713"/>
          <p14:tracePt t="54165" x="1173163" y="3076575"/>
          <p14:tracePt t="54175" x="1181100" y="3109913"/>
          <p14:tracePt t="54197" x="1241425" y="3195638"/>
          <p14:tracePt t="54205" x="1266825" y="3221038"/>
          <p14:tracePt t="54216" x="1292225" y="3263900"/>
          <p14:tracePt t="54225" x="1343025" y="3289300"/>
          <p14:tracePt t="54236" x="1385888" y="3305175"/>
          <p14:tracePt t="54249" x="1436688" y="3330575"/>
          <p14:tracePt t="54255" x="1495425" y="3340100"/>
          <p14:tracePt t="54267" x="1530350" y="3340100"/>
          <p14:tracePt t="54275" x="1571625" y="3340100"/>
          <p14:tracePt t="54286" x="1606550" y="3340100"/>
          <p14:tracePt t="54298" x="1631950" y="3340100"/>
          <p14:tracePt t="54306" x="1674813" y="3340100"/>
          <p14:tracePt t="54316" x="1700213" y="3340100"/>
          <p14:tracePt t="54328" x="1733550" y="3340100"/>
          <p14:tracePt t="54337" x="1758950" y="3322638"/>
          <p14:tracePt t="54347" x="1793875" y="3297238"/>
          <p14:tracePt t="54356" x="1827213" y="3271838"/>
          <p14:tracePt t="54367" x="1860550" y="3238500"/>
          <p14:tracePt t="54379" x="1895475" y="3203575"/>
          <p14:tracePt t="54387" x="1920875" y="3170238"/>
          <p14:tracePt t="54397" x="1946275" y="3127375"/>
          <p14:tracePt t="54408" x="1963738" y="3094038"/>
          <p14:tracePt t="54417" x="1989138" y="3067050"/>
          <p14:tracePt t="54431" x="1997075" y="3033713"/>
          <p14:tracePt t="54437" x="2005013" y="3016250"/>
          <p14:tracePt t="54448" x="2014538" y="2990850"/>
          <p14:tracePt t="54457" x="2014538" y="2965450"/>
          <p14:tracePt t="54468" x="2014538" y="2949575"/>
          <p14:tracePt t="54481" x="2014538" y="2922588"/>
          <p14:tracePt t="54488" x="2014538" y="2897188"/>
          <p14:tracePt t="54500" x="2005013" y="2871788"/>
          <p14:tracePt t="54510" x="1979613" y="2855913"/>
          <p14:tracePt t="54518" x="1963738" y="2830513"/>
          <p14:tracePt t="54529" x="1954213" y="2813050"/>
          <p14:tracePt t="54538" x="1928813" y="2787650"/>
          <p14:tracePt t="54549" x="1911350" y="2770188"/>
          <p14:tracePt t="54560" x="1885950" y="2752725"/>
          <p14:tracePt t="54569" x="1860550" y="2736850"/>
          <p14:tracePt t="54580" x="1835150" y="2727325"/>
          <p14:tracePt t="54589" x="1819275" y="2711450"/>
          <p14:tracePt t="54600" x="1784350" y="2701925"/>
          <p14:tracePt t="54610" x="1751013" y="2686050"/>
          <p14:tracePt t="54619" x="1700213" y="2676525"/>
          <p14:tracePt t="54631" x="1657350" y="2668588"/>
          <p14:tracePt t="54639" x="1606550" y="2660650"/>
          <p14:tracePt t="54649" x="1581150" y="2660650"/>
          <p14:tracePt t="54660" x="1555750" y="2651125"/>
          <p14:tracePt t="54670" x="1530350" y="2643188"/>
          <p14:tracePt t="54690" x="1512888" y="2643188"/>
          <p14:tracePt t="54700" x="1504950" y="2633663"/>
          <p14:tracePt t="54720" x="1495425" y="2633663"/>
          <p14:tracePt t="54731" x="1487488" y="2633663"/>
          <p14:tracePt t="54741" x="1477963" y="2633663"/>
          <p14:tracePt t="54791" x="1470025" y="2633663"/>
          <p14:tracePt t="54801" x="1462088" y="2633663"/>
          <p14:tracePt t="54822" x="1452563" y="2633663"/>
          <p14:tracePt t="54831" x="1444625" y="2633663"/>
          <p14:tracePt t="54843" x="1436688" y="2633663"/>
          <p14:tracePt t="54863" x="1427163" y="2643188"/>
          <p14:tracePt t="54872" x="1411288" y="2643188"/>
          <p14:tracePt t="54883" x="1401763" y="2660650"/>
          <p14:tracePt t="54892" x="1393825" y="2686050"/>
          <p14:tracePt t="54902" x="1385888" y="2711450"/>
          <p14:tracePt t="54913" x="1376363" y="2727325"/>
          <p14:tracePt t="54922" x="1368425" y="2752725"/>
          <p14:tracePt t="54932" x="1360488" y="2787650"/>
          <p14:tracePt t="54943" x="1350963" y="2820988"/>
          <p14:tracePt t="54953" x="1350963" y="2863850"/>
          <p14:tracePt t="54963" x="1350963" y="2906713"/>
          <p14:tracePt t="54974" x="1350963" y="2949575"/>
          <p14:tracePt t="54983" x="1350963" y="3000375"/>
          <p14:tracePt t="54996" x="1350963" y="3025775"/>
          <p14:tracePt t="55003" x="1350963" y="3059113"/>
          <p14:tracePt t="55013" x="1350963" y="3084513"/>
          <p14:tracePt t="55024" x="1350963" y="3094038"/>
          <p14:tracePt t="55033" x="1350963" y="3109913"/>
          <p14:tracePt t="55047" x="1360488" y="3127375"/>
          <p14:tracePt t="55054" x="1360488" y="3135313"/>
          <p14:tracePt t="55065" x="1368425" y="3152775"/>
          <p14:tracePt t="55074" x="1376363" y="3170238"/>
          <p14:tracePt t="55085" x="1393825" y="3195638"/>
          <p14:tracePt t="55096" x="1411288" y="3203575"/>
          <p14:tracePt t="55104" x="1436688" y="3228975"/>
          <p14:tracePt t="55116" x="1462088" y="3254375"/>
          <p14:tracePt t="55126" x="1477963" y="3271838"/>
          <p14:tracePt t="55134" x="1504950" y="3297238"/>
          <p14:tracePt t="55146" x="1538288" y="3314700"/>
          <p14:tracePt t="55155" x="1563688" y="3330575"/>
          <p14:tracePt t="55166" x="1597025" y="3348038"/>
          <p14:tracePt t="55182" x="1631950" y="3355975"/>
          <p14:tracePt t="55186" x="1665288" y="3365500"/>
          <p14:tracePt t="55197" x="1690688" y="3373438"/>
          <p14:tracePt t="55205" x="1716088" y="3382963"/>
          <p14:tracePt t="55215" x="1741488" y="3382963"/>
          <p14:tracePt t="55226" x="1766888" y="3382963"/>
          <p14:tracePt t="55235" x="1784350" y="3382963"/>
          <p14:tracePt t="55246" x="1809750" y="3382963"/>
          <p14:tracePt t="55257" x="1835150" y="3382963"/>
          <p14:tracePt t="55266" x="1860550" y="3382963"/>
          <p14:tracePt t="55280" x="1878013" y="3373438"/>
          <p14:tracePt t="55286" x="1903413" y="3355975"/>
          <p14:tracePt t="55296" x="1928813" y="3340100"/>
          <p14:tracePt t="55306" x="1946275" y="3322638"/>
          <p14:tracePt t="55316" x="1963738" y="3314700"/>
          <p14:tracePt t="55329" x="1971675" y="3314700"/>
          <p14:tracePt t="55337" x="1989138" y="3305175"/>
          <p14:tracePt t="55348" x="1997075" y="3289300"/>
          <p14:tracePt t="55358" x="1997075" y="3271838"/>
          <p14:tracePt t="55367" x="2005013" y="3263900"/>
          <p14:tracePt t="55380" x="2014538" y="3246438"/>
          <p14:tracePt t="55387" x="2022475" y="3221038"/>
          <p14:tracePt t="55398" x="2022475" y="3195638"/>
          <p14:tracePt t="55409" x="2022475" y="3160713"/>
          <p14:tracePt t="55417" x="2022475" y="3127375"/>
          <p14:tracePt t="55429" x="2022475" y="3094038"/>
          <p14:tracePt t="55438" x="2022475" y="3067050"/>
          <p14:tracePt t="55448" x="2022475" y="3033713"/>
          <p14:tracePt t="55458" x="2022475" y="3008313"/>
          <p14:tracePt t="55468" x="2022475" y="2974975"/>
          <p14:tracePt t="55479" x="2005013" y="2940050"/>
          <p14:tracePt t="55488" x="1989138" y="2906713"/>
          <p14:tracePt t="55498" x="1963738" y="2871788"/>
          <p14:tracePt t="55509" x="1928813" y="2830513"/>
          <p14:tracePt t="55518" x="1895475" y="2795588"/>
          <p14:tracePt t="55529" x="1860550" y="2770188"/>
          <p14:tracePt t="55539" x="1835150" y="2744788"/>
          <p14:tracePt t="55548" x="1784350" y="2711450"/>
          <p14:tracePt t="55560" x="1741488" y="2686050"/>
          <p14:tracePt t="55569" x="1700213" y="2676525"/>
          <p14:tracePt t="55579" x="1665288" y="2676525"/>
          <p14:tracePt t="55589" x="1622425" y="2676525"/>
          <p14:tracePt t="55599" x="1597025" y="2676525"/>
          <p14:tracePt t="55610" x="1555750" y="2676525"/>
          <p14:tracePt t="55620" x="1530350" y="2676525"/>
          <p14:tracePt t="55630" x="1504950" y="2676525"/>
          <p14:tracePt t="55640" x="1477963" y="2686050"/>
          <p14:tracePt t="55650" x="1462088" y="2701925"/>
          <p14:tracePt t="55663" x="1444625" y="2711450"/>
          <p14:tracePt t="55670" x="1419225" y="2727325"/>
          <p14:tracePt t="55681" x="1401763" y="2744788"/>
          <p14:tracePt t="55690" x="1376363" y="2778125"/>
          <p14:tracePt t="55701" x="1360488" y="2830513"/>
          <p14:tracePt t="55712" x="1325563" y="2881313"/>
          <p14:tracePt t="55722" x="1308100" y="2922588"/>
          <p14:tracePt t="55731" x="1300163" y="3000375"/>
          <p14:tracePt t="55741" x="1292225" y="3041650"/>
          <p14:tracePt t="55752" x="1292225" y="3101975"/>
          <p14:tracePt t="55763" x="1292225" y="3144838"/>
          <p14:tracePt t="55772" x="1292225" y="3186113"/>
          <p14:tracePt t="55781" x="1292225" y="3238500"/>
          <p14:tracePt t="55791" x="1292225" y="3279775"/>
          <p14:tracePt t="55801" x="1333500" y="3330575"/>
          <p14:tracePt t="55813" x="1360488" y="3390900"/>
          <p14:tracePt t="55822" x="1419225" y="3459163"/>
          <p14:tracePt t="55833" x="1470025" y="3509963"/>
          <p14:tracePt t="55843" x="1538288" y="3568700"/>
          <p14:tracePt t="55853" x="1622425" y="3619500"/>
          <p14:tracePt t="55862" x="1716088" y="3671888"/>
          <p14:tracePt t="55872" x="1793875" y="3697288"/>
          <p14:tracePt t="55882" x="1870075" y="3722688"/>
          <p14:tracePt t="55895" x="1920875" y="3722688"/>
          <p14:tracePt t="55903" x="1954213" y="3722688"/>
          <p14:tracePt t="55913" x="1997075" y="3722688"/>
          <p14:tracePt t="55923" x="2022475" y="3722688"/>
          <p14:tracePt t="55933" x="2055813" y="3705225"/>
          <p14:tracePt t="55945" x="2082800" y="3679825"/>
          <p14:tracePt t="55953" x="2116138" y="3646488"/>
          <p14:tracePt t="55964" x="2159000" y="3578225"/>
          <p14:tracePt t="55980" x="2209800" y="3502025"/>
          <p14:tracePt t="55983" x="2235200" y="3424238"/>
          <p14:tracePt t="55996" x="2268538" y="3365500"/>
          <p14:tracePt t="56004" x="2278063" y="3289300"/>
          <p14:tracePt t="56014" x="2286000" y="3246438"/>
          <p14:tracePt t="56025" x="2286000" y="3170238"/>
          <p14:tracePt t="56034" x="2286000" y="3101975"/>
          <p14:tracePt t="56045" x="2278063" y="3016250"/>
          <p14:tracePt t="56054" x="2217738" y="2897188"/>
          <p14:tracePt t="56064" x="2141538" y="2762250"/>
          <p14:tracePt t="56075" x="2047875" y="2617788"/>
          <p14:tracePt t="56084" x="1971675" y="2498725"/>
          <p14:tracePt t="56096" x="1885950" y="2387600"/>
          <p14:tracePt t="56105" x="1793875" y="2311400"/>
          <p14:tracePt t="56114" x="1700213" y="2243138"/>
          <p14:tracePt t="56126" x="1622425" y="2192338"/>
          <p14:tracePt t="56135" x="1538288" y="2174875"/>
          <p14:tracePt t="56146" x="1462088" y="2174875"/>
          <p14:tracePt t="56156" x="1401763" y="2174875"/>
          <p14:tracePt t="56165" x="1360488" y="2192338"/>
          <p14:tracePt t="56176" x="1333500" y="2217738"/>
          <p14:tracePt t="56185" x="1292225" y="2243138"/>
          <p14:tracePt t="56196" x="1257300" y="2293938"/>
          <p14:tracePt t="56205" x="1223963" y="2362200"/>
          <p14:tracePt t="56216" x="1181100" y="2438400"/>
          <p14:tracePt t="56229" x="1147763" y="2516188"/>
          <p14:tracePt t="56235" x="1112838" y="2592388"/>
          <p14:tracePt t="56246" x="1079500" y="2693988"/>
          <p14:tracePt t="56257" x="1054100" y="2795588"/>
          <p14:tracePt t="56266" x="1044575" y="2897188"/>
          <p14:tracePt t="56278" x="1044575" y="2990850"/>
          <p14:tracePt t="56287" x="1044575" y="3094038"/>
          <p14:tracePt t="56297" x="1062038" y="3195638"/>
          <p14:tracePt t="56308" x="1096963" y="3271838"/>
          <p14:tracePt t="56317" x="1138238" y="3348038"/>
          <p14:tracePt t="56328" x="1181100" y="3424238"/>
          <p14:tracePt t="56338" x="1231900" y="3475038"/>
          <p14:tracePt t="56348" x="1274763" y="3517900"/>
          <p14:tracePt t="56358" x="1308100" y="3552825"/>
          <p14:tracePt t="56367" x="1343025" y="3568700"/>
          <p14:tracePt t="56379" x="1393825" y="3586163"/>
          <p14:tracePt t="56388" x="1419225" y="3594100"/>
          <p14:tracePt t="56398" x="1444625" y="3603625"/>
          <p14:tracePt t="56410" x="1477963" y="3603625"/>
          <p14:tracePt t="56417" x="1504950" y="3603625"/>
          <p14:tracePt t="56430" x="1530350" y="3603625"/>
          <p14:tracePt t="56438" x="1546225" y="3603625"/>
          <p14:tracePt t="56447" x="1571625" y="3594100"/>
          <p14:tracePt t="56458" x="1597025" y="3568700"/>
          <p14:tracePt t="56468" x="1614488" y="3543300"/>
          <p14:tracePt t="58014" x="1614488" y="3535363"/>
          <p14:tracePt t="58025" x="1622425" y="3517900"/>
          <p14:tracePt t="58034" x="1639888" y="3484563"/>
          <p14:tracePt t="58044" x="1657350" y="3433763"/>
          <p14:tracePt t="58054" x="1674813" y="3382963"/>
          <p14:tracePt t="58064" x="1690688" y="3340100"/>
          <p14:tracePt t="58077" x="1708150" y="3314700"/>
          <p14:tracePt t="58084" x="1716088" y="3305175"/>
          <p14:tracePt t="58095" x="1716088" y="3297238"/>
          <p14:tracePt t="58106" x="1725613" y="3289300"/>
          <p14:tracePt t="58115" x="1725613" y="3279775"/>
          <p14:tracePt t="58177" x="1725613" y="3271838"/>
          <p14:tracePt t="58196" x="1716088" y="3263900"/>
          <p14:tracePt t="58206" x="1708150" y="3263900"/>
          <p14:tracePt t="58216" x="1690688" y="3254375"/>
          <p14:tracePt t="58227" x="1674813" y="3254375"/>
          <p14:tracePt t="58246" x="1657350" y="3254375"/>
          <p14:tracePt t="58257" x="1649413" y="3246438"/>
          <p14:tracePt t="58296" x="1639888" y="3238500"/>
          <p14:tracePt t="58337" x="1631950" y="3238500"/>
          <p14:tracePt t="58368" x="1622425" y="3228975"/>
          <p14:tracePt t="58388" x="1614488" y="3228975"/>
          <p14:tracePt t="58398" x="1606550" y="3221038"/>
          <p14:tracePt t="58408" x="1597025" y="3203575"/>
          <p14:tracePt t="58418" x="1589088" y="3195638"/>
          <p14:tracePt t="58429" x="1571625" y="3170238"/>
          <p14:tracePt t="58439" x="1555750" y="3152775"/>
          <p14:tracePt t="58448" x="1538288" y="3127375"/>
          <p14:tracePt t="58460" x="1538288" y="3119438"/>
          <p14:tracePt t="58469" x="1530350" y="3101975"/>
          <p14:tracePt t="58479" x="1520825" y="3084513"/>
          <p14:tracePt t="58490" x="1512888" y="3067050"/>
          <p14:tracePt t="58510" x="1512888" y="3059113"/>
          <p14:tracePt t="58519" x="1512888" y="3051175"/>
          <p14:tracePt t="58529" x="1512888" y="3033713"/>
          <p14:tracePt t="58540" x="1512888" y="3016250"/>
          <p14:tracePt t="58549" x="1512888" y="3000375"/>
          <p14:tracePt t="58560" x="1530350" y="2982913"/>
          <p14:tracePt t="58570" x="1538288" y="2965450"/>
          <p14:tracePt t="58579" x="1563688" y="2940050"/>
          <p14:tracePt t="58593" x="1597025" y="2922588"/>
          <p14:tracePt t="58600" x="1631950" y="2914650"/>
          <p14:tracePt t="58610" x="1682750" y="2906713"/>
          <p14:tracePt t="58620" x="1725613" y="2906713"/>
          <p14:tracePt t="58630" x="1776413" y="2932113"/>
          <p14:tracePt t="58642" x="1835150" y="2957513"/>
          <p14:tracePt t="58650" x="1885950" y="2990850"/>
          <p14:tracePt t="58662" x="1938338" y="3033713"/>
          <p14:tracePt t="58670" x="1971675" y="3067050"/>
          <p14:tracePt t="58680" x="2014538" y="3094038"/>
          <p14:tracePt t="58693" x="2030413" y="3119438"/>
          <p14:tracePt t="58701" x="2039938" y="3127375"/>
          <p14:tracePt t="58711" x="2047875" y="3144838"/>
          <p14:tracePt t="58721" x="2055813" y="3144838"/>
          <p14:tracePt t="58731" x="2065338" y="3152775"/>
          <p14:tracePt t="58743" x="2065338" y="3160713"/>
          <p14:tracePt t="58772" x="2065338" y="3170238"/>
          <p14:tracePt t="58792" x="2047875" y="3170238"/>
          <p14:tracePt t="58801" x="2014538" y="3170238"/>
          <p14:tracePt t="58812" x="1989138" y="3170238"/>
          <p14:tracePt t="58824" x="1963738" y="3170238"/>
          <p14:tracePt t="58832" x="1938338" y="3170238"/>
          <p14:tracePt t="58843" x="1911350" y="3152775"/>
          <p14:tracePt t="58852" x="1885950" y="3135313"/>
          <p14:tracePt t="58863" x="1860550" y="3109913"/>
          <p14:tracePt t="58874" x="1844675" y="3084513"/>
          <p14:tracePt t="58882" x="1819275" y="3059113"/>
          <p14:tracePt t="58893" x="1793875" y="3025775"/>
          <p14:tracePt t="58903" x="1776413" y="2974975"/>
          <p14:tracePt t="58913" x="1766888" y="2940050"/>
          <p14:tracePt t="58926" x="1758950" y="2922588"/>
          <p14:tracePt t="58933" x="1751013" y="2897188"/>
          <p14:tracePt t="58944" x="1751013" y="2871788"/>
          <p14:tracePt t="58953" x="1751013" y="2863850"/>
          <p14:tracePt t="58963" x="1751013" y="2855913"/>
          <p14:tracePt t="58976" x="1751013" y="2846388"/>
          <p14:tracePt t="59014" x="1751013" y="2838450"/>
          <p14:tracePt t="59034" x="1758950" y="2838450"/>
          <p14:tracePt t="59044" x="1766888" y="2838450"/>
          <p14:tracePt t="59056" x="1776413" y="2838450"/>
          <p14:tracePt t="59064" x="1793875" y="2838450"/>
          <p14:tracePt t="59076" x="1809750" y="2855913"/>
          <p14:tracePt t="59085" x="1827213" y="2889250"/>
          <p14:tracePt t="59096" x="1852613" y="2932113"/>
          <p14:tracePt t="59106" x="1885950" y="2965450"/>
          <p14:tracePt t="59115" x="1911350" y="3000375"/>
          <p14:tracePt t="59126" x="1938338" y="3051175"/>
          <p14:tracePt t="59136" x="1971675" y="3084513"/>
          <p14:tracePt t="59145" x="1997075" y="3127375"/>
          <p14:tracePt t="59156" x="2022475" y="3178175"/>
          <p14:tracePt t="59165" x="2055813" y="3211513"/>
          <p14:tracePt t="59182" x="2082800" y="3238500"/>
          <p14:tracePt t="59186" x="2090738" y="3254375"/>
          <p14:tracePt t="59196" x="2108200" y="3263900"/>
          <p14:tracePt t="59207" x="2116138" y="3271838"/>
          <p14:tracePt t="59216" x="2116138" y="3279775"/>
          <p14:tracePt t="59227" x="2124075" y="3279775"/>
          <p14:tracePt t="59297" x="2116138" y="3271838"/>
          <p14:tracePt t="59307" x="2090738" y="3238500"/>
          <p14:tracePt t="59317" x="2047875" y="3178175"/>
          <p14:tracePt t="59327" x="1979613" y="3094038"/>
          <p14:tracePt t="59338" x="1920875" y="3008313"/>
          <p14:tracePt t="59347" x="1870075" y="2922588"/>
          <p14:tracePt t="59360" x="1827213" y="2863850"/>
          <p14:tracePt t="59368" x="1793875" y="2795588"/>
          <p14:tracePt t="59378" x="1776413" y="2762250"/>
          <p14:tracePt t="59388" x="1758950" y="2744788"/>
          <p14:tracePt t="59398" x="1751013" y="2727325"/>
          <p14:tracePt t="59410" x="1741488" y="2719388"/>
          <p14:tracePt t="59418" x="1741488" y="2711450"/>
          <p14:tracePt t="59560" x="1758950" y="2711450"/>
          <p14:tracePt t="59569" x="1766888" y="2711450"/>
          <p14:tracePt t="59580" x="1784350" y="2711450"/>
          <p14:tracePt t="59591" x="1801813" y="2727325"/>
          <p14:tracePt t="59600" x="1827213" y="2744788"/>
          <p14:tracePt t="59611" x="1835150" y="2762250"/>
          <p14:tracePt t="59621" x="1860550" y="2778125"/>
          <p14:tracePt t="59630" x="1870075" y="2778125"/>
          <p14:tracePt t="59642" x="1878013" y="2795588"/>
          <p14:tracePt t="59651" x="1885950" y="2805113"/>
          <p14:tracePt t="59661" x="1895475" y="2805113"/>
          <p14:tracePt t="59671" x="1903413" y="2805113"/>
          <p14:tracePt t="59701" x="1903413" y="2813050"/>
          <p14:tracePt t="59782" x="1895475" y="2813050"/>
          <p14:tracePt t="59792" x="1878013" y="2813050"/>
          <p14:tracePt t="59802" x="1860550" y="2813050"/>
          <p14:tracePt t="59812" x="1844675" y="2805113"/>
          <p14:tracePt t="59824" x="1819275" y="2795588"/>
          <p14:tracePt t="59832" x="1801813" y="2787650"/>
          <p14:tracePt t="59843" x="1776413" y="2778125"/>
          <p14:tracePt t="59853" x="1758950" y="2770188"/>
          <p14:tracePt t="59863" x="1751013" y="2762250"/>
          <p14:tracePt t="59875" x="1741488" y="2762250"/>
          <p14:tracePt t="59883" x="1733550" y="2752725"/>
          <p14:tracePt t="59892" x="1725613" y="2752725"/>
          <p14:tracePt t="60176" x="1700213" y="2752725"/>
          <p14:tracePt t="60186" x="1682750" y="2770188"/>
          <p14:tracePt t="60196" x="1665288" y="2795588"/>
          <p14:tracePt t="60207" x="1639888" y="2813050"/>
          <p14:tracePt t="60217" x="1614488" y="2838450"/>
          <p14:tracePt t="60227" x="1597025" y="2846388"/>
          <p14:tracePt t="60236" x="1581150" y="2863850"/>
          <p14:tracePt t="60246" x="1571625" y="2881313"/>
          <p14:tracePt t="60258" x="1555750" y="2906713"/>
          <p14:tracePt t="60267" x="1538288" y="2914650"/>
          <p14:tracePt t="60278" x="1520825" y="2949575"/>
          <p14:tracePt t="60287" x="1512888" y="2974975"/>
          <p14:tracePt t="60297" x="1504950" y="3008313"/>
          <p14:tracePt t="60309" x="1504950" y="3041650"/>
          <p14:tracePt t="60318" x="1504950" y="3084513"/>
          <p14:tracePt t="60328" x="1504950" y="3119438"/>
          <p14:tracePt t="60339" x="1504950" y="3144838"/>
          <p14:tracePt t="60347" x="1512888" y="3195638"/>
          <p14:tracePt t="60359" x="1538288" y="3228975"/>
          <p14:tracePt t="60368" x="1571625" y="3279775"/>
          <p14:tracePt t="60378" x="1597025" y="3314700"/>
          <p14:tracePt t="60391" x="1649413" y="3365500"/>
          <p14:tracePt t="60398" x="1733550" y="3433763"/>
          <p14:tracePt t="60409" x="1809750" y="3475038"/>
          <p14:tracePt t="60419" x="1885950" y="3527425"/>
          <p14:tracePt t="60429" x="1954213" y="3535363"/>
          <p14:tracePt t="60441" x="2030413" y="3535363"/>
          <p14:tracePt t="60449" x="2082800" y="3535363"/>
          <p14:tracePt t="60459" x="2149475" y="3517900"/>
          <p14:tracePt t="60469" x="2184400" y="3492500"/>
          <p14:tracePt t="60479" x="2209800" y="3467100"/>
          <p14:tracePt t="60491" x="2235200" y="3441700"/>
          <p14:tracePt t="60500" x="2252663" y="3408363"/>
          <p14:tracePt t="60510" x="2268538" y="3382963"/>
          <p14:tracePt t="60520" x="2278063" y="3355975"/>
          <p14:tracePt t="60529" x="2278063" y="3330575"/>
          <p14:tracePt t="60541" x="2278063" y="3305175"/>
          <p14:tracePt t="60550" x="2278063" y="3297238"/>
          <p14:tracePt t="60560" x="2278063" y="3279775"/>
          <p14:tracePt t="60570" x="2278063" y="3254375"/>
          <p14:tracePt t="60580" x="2268538" y="3238500"/>
          <p14:tracePt t="60591" x="2252663" y="3186113"/>
          <p14:tracePt t="60600" x="2217738" y="3152775"/>
          <p14:tracePt t="60610" x="2192338" y="3101975"/>
          <p14:tracePt t="60622" x="2149475" y="3067050"/>
          <p14:tracePt t="60630" x="2098675" y="3025775"/>
          <p14:tracePt t="60641" x="2039938" y="2965450"/>
          <p14:tracePt t="60650" x="1971675" y="2940050"/>
          <p14:tracePt t="60661" x="1903413" y="2914650"/>
          <p14:tracePt t="60674" x="1835150" y="2897188"/>
          <p14:tracePt t="60681" x="1784350" y="2897188"/>
          <p14:tracePt t="60693" x="1741488" y="2897188"/>
          <p14:tracePt t="60702" x="1690688" y="2897188"/>
          <p14:tracePt t="60711" x="1674813" y="2897188"/>
          <p14:tracePt t="60724" x="1649413" y="2922588"/>
          <p14:tracePt t="60732" x="1631950" y="2940050"/>
          <p14:tracePt t="60743" x="1614488" y="2974975"/>
          <p14:tracePt t="60752" x="1597025" y="3025775"/>
          <p14:tracePt t="60761" x="1589088" y="3059113"/>
          <p14:tracePt t="60775" x="1589088" y="3094038"/>
          <p14:tracePt t="60782" x="1589088" y="3119438"/>
          <p14:tracePt t="60792" x="1589088" y="3135313"/>
          <p14:tracePt t="61146" x="1589088" y="3127375"/>
          <p14:tracePt t="61157" x="1589088" y="3101975"/>
          <p14:tracePt t="61168" x="1597025" y="3076575"/>
          <p14:tracePt t="61176" x="1614488" y="3051175"/>
          <p14:tracePt t="61187" x="1631950" y="3008313"/>
          <p14:tracePt t="61196" x="1665288" y="2957513"/>
          <p14:tracePt t="61208" x="1690688" y="2906713"/>
          <p14:tracePt t="61216" x="1716088" y="2881313"/>
          <p14:tracePt t="61227" x="1733550" y="2855913"/>
          <p14:tracePt t="61237" x="1758950" y="2838450"/>
          <p14:tracePt t="61248" x="1776413" y="2830513"/>
          <p14:tracePt t="61267" x="1793875" y="2820988"/>
          <p14:tracePt t="61278" x="1801813" y="2820988"/>
          <p14:tracePt t="61298" x="1809750" y="2820988"/>
          <p14:tracePt t="61318" x="1827213" y="2830513"/>
          <p14:tracePt t="61327" x="1835150" y="2855913"/>
          <p14:tracePt t="61342" x="1844675" y="2889250"/>
          <p14:tracePt t="61348" x="1852613" y="2940050"/>
          <p14:tracePt t="61358" x="1860550" y="2965450"/>
          <p14:tracePt t="61369" x="1860550" y="3000375"/>
          <p14:tracePt t="61378" x="1860550" y="3033713"/>
          <p14:tracePt t="61391" x="1860550" y="3059113"/>
          <p14:tracePt t="61409" x="1860550" y="3076575"/>
          <p14:tracePt t="61418" x="1860550" y="3084513"/>
          <p14:tracePt t="61590" x="1860550" y="3076575"/>
          <p14:tracePt t="61600" x="1860550" y="3059113"/>
          <p14:tracePt t="61611" x="1852613" y="3051175"/>
          <p14:tracePt t="61622" x="1835150" y="3025775"/>
          <p14:tracePt t="61631" x="1809750" y="3000375"/>
          <p14:tracePt t="61642" x="1793875" y="2965450"/>
          <p14:tracePt t="61651" x="1766888" y="2940050"/>
          <p14:tracePt t="61661" x="1751013" y="2914650"/>
          <p14:tracePt t="61674" x="1733550" y="2897188"/>
          <p14:tracePt t="61682" x="1716088" y="2897188"/>
          <p14:tracePt t="61693" x="1690688" y="2889250"/>
          <p14:tracePt t="61701" x="1674813" y="2881313"/>
          <p14:tracePt t="61712" x="1665288" y="2881313"/>
          <p14:tracePt t="61724" x="1649413" y="2881313"/>
          <p14:tracePt t="61741" x="1631950" y="2881313"/>
          <p14:tracePt t="61752" x="1622425" y="2881313"/>
          <p14:tracePt t="61762" x="1614488" y="2881313"/>
          <p14:tracePt t="61773" x="1606550" y="2881313"/>
          <p14:tracePt t="61782" x="1597025" y="2889250"/>
          <p14:tracePt t="61793" x="1589088" y="2906713"/>
          <p14:tracePt t="61803" x="1581150" y="2932113"/>
          <p14:tracePt t="61812" x="1581150" y="2949575"/>
          <p14:tracePt t="61824" x="1581150" y="2982913"/>
          <p14:tracePt t="61832" x="1581150" y="3000375"/>
          <p14:tracePt t="61842" x="1589088" y="3016250"/>
          <p14:tracePt t="61853" x="1597025" y="3041650"/>
          <p14:tracePt t="61863" x="1622425" y="3059113"/>
          <p14:tracePt t="61873" x="1649413" y="3076575"/>
          <p14:tracePt t="61884" x="1674813" y="3084513"/>
          <p14:tracePt t="61893" x="1690688" y="3094038"/>
          <p14:tracePt t="61907" x="1708150" y="3094038"/>
          <p14:tracePt t="61913" x="1725613" y="3094038"/>
          <p14:tracePt t="61925" x="1733550" y="3094038"/>
          <p14:tracePt t="61934" x="1751013" y="3094038"/>
          <p14:tracePt t="61944" x="1766888" y="3094038"/>
          <p14:tracePt t="61956" x="1776413" y="3084513"/>
          <p14:tracePt t="61964" x="1784350" y="3067050"/>
          <p14:tracePt t="61975" x="1793875" y="3041650"/>
          <p14:tracePt t="61984" x="1793875" y="3016250"/>
          <p14:tracePt t="61994" x="1793875" y="2982913"/>
          <p14:tracePt t="62007" x="1793875" y="2949575"/>
          <p14:tracePt t="62015" x="1784350" y="2922588"/>
          <p14:tracePt t="62026" x="1766888" y="2889250"/>
          <p14:tracePt t="62035" x="1758950" y="2881313"/>
          <p14:tracePt t="62045" x="1741488" y="2863850"/>
          <p14:tracePt t="62056" x="1725613" y="2863850"/>
          <p14:tracePt t="62065" x="1700213" y="2863850"/>
          <p14:tracePt t="62075" x="1690688" y="2863850"/>
          <p14:tracePt t="62085" x="1674813" y="2871788"/>
          <p14:tracePt t="62095" x="1657350" y="2906713"/>
          <p14:tracePt t="62107" x="1639888" y="2949575"/>
          <p14:tracePt t="62117" x="1631950" y="3008313"/>
          <p14:tracePt t="62126" x="1631950" y="3084513"/>
          <p14:tracePt t="62137" x="1631950" y="3170238"/>
          <p14:tracePt t="62146" x="1631950" y="3238500"/>
          <p14:tracePt t="62156" x="1639888" y="3297238"/>
          <p14:tracePt t="62166" x="1657350" y="3348038"/>
          <p14:tracePt t="62176" x="1690688" y="3382963"/>
          <p14:tracePt t="62190" x="1708150" y="3408363"/>
          <p14:tracePt t="62196" x="1733550" y="3424238"/>
          <p14:tracePt t="62208" x="1758950" y="3433763"/>
          <p14:tracePt t="62216" x="1784350" y="3441700"/>
          <p14:tracePt t="62227" x="1819275" y="3441700"/>
          <p14:tracePt t="62240" x="1827213" y="3441700"/>
          <p14:tracePt t="62246" x="1852613" y="3441700"/>
          <p14:tracePt t="62267" x="1860550" y="3441700"/>
          <p14:tracePt t="62277" x="1870075" y="3441700"/>
          <p14:tracePt t="62289" x="1878013" y="3433763"/>
          <p14:tracePt t="62297" x="1878013" y="3424238"/>
          <p14:tracePt t="62308" x="1878013" y="3416300"/>
          <p14:tracePt t="62318" x="1878013" y="3398838"/>
          <p14:tracePt t="62327" x="1878013" y="3373438"/>
          <p14:tracePt t="62340" x="1878013" y="3355975"/>
          <p14:tracePt t="62348" x="1870075" y="3322638"/>
          <p14:tracePt t="62358" x="1844675" y="3279775"/>
          <p14:tracePt t="62368" x="1819275" y="3246438"/>
          <p14:tracePt t="62378" x="1801813" y="3221038"/>
          <p14:tracePt t="62389" x="1776413" y="3195638"/>
          <p14:tracePt t="62398" x="1741488" y="3178175"/>
          <p14:tracePt t="62408" x="1716088" y="3160713"/>
          <p14:tracePt t="62419" x="1682750" y="3152775"/>
          <p14:tracePt t="62428" x="1665288" y="3144838"/>
          <p14:tracePt t="62439" x="1639888" y="3144838"/>
          <p14:tracePt t="62449" x="1614488" y="3144838"/>
          <p14:tracePt t="62459" x="1606550" y="3144838"/>
          <p14:tracePt t="62471" x="1589088" y="3144838"/>
          <p14:tracePt t="62479" x="1581150" y="3144838"/>
          <p14:tracePt t="62499" x="1581150" y="3152775"/>
          <p14:tracePt t="62509" x="1581150" y="3160713"/>
          <p14:tracePt t="62530" x="1581150" y="3178175"/>
          <p14:tracePt t="62541" x="1581150" y="3195638"/>
          <p14:tracePt t="62550" x="1614488" y="3211513"/>
          <p14:tracePt t="62560" x="1657350" y="3228975"/>
          <p14:tracePt t="62573" x="1700213" y="3238500"/>
          <p14:tracePt t="62581" x="1741488" y="3246438"/>
          <p14:tracePt t="62591" x="1793875" y="3246438"/>
          <p14:tracePt t="62602" x="1819275" y="3246438"/>
          <p14:tracePt t="62610" x="1844675" y="3246438"/>
          <p14:tracePt t="62623" x="1870075" y="3246438"/>
          <p14:tracePt t="62630" x="1870075" y="3238500"/>
          <p14:tracePt t="62641" x="1878013" y="3221038"/>
          <p14:tracePt t="62651" x="1885950" y="3195638"/>
          <p14:tracePt t="62661" x="1885950" y="3170238"/>
          <p14:tracePt t="62672" x="1885950" y="3119438"/>
          <p14:tracePt t="62681" x="1878013" y="3067050"/>
          <p14:tracePt t="62691" x="1844675" y="3025775"/>
          <p14:tracePt t="62702" x="1801813" y="2957513"/>
          <p14:tracePt t="62711" x="1784350" y="2932113"/>
          <p14:tracePt t="62722" x="1758950" y="2906713"/>
          <p14:tracePt t="62732" x="1733550" y="2881313"/>
          <p14:tracePt t="62742" x="1708150" y="2863850"/>
          <p14:tracePt t="62755" x="1690688" y="2863850"/>
          <p14:tracePt t="62762" x="1674813" y="2863850"/>
          <p14:tracePt t="62772" x="1657350" y="2863850"/>
          <p14:tracePt t="62782" x="1639888" y="2863850"/>
          <p14:tracePt t="62792" x="1631950" y="2863850"/>
          <p14:tracePt t="62806" x="1614488" y="2889250"/>
          <p14:tracePt t="62813" x="1597025" y="2932113"/>
          <p14:tracePt t="62824" x="1571625" y="2982913"/>
          <p14:tracePt t="62834" x="1555750" y="3033713"/>
          <p14:tracePt t="62843" x="1555750" y="3059113"/>
          <p14:tracePt t="62856" x="1555750" y="3094038"/>
          <p14:tracePt t="62864" x="1555750" y="3119438"/>
          <p14:tracePt t="62874" x="1563688" y="3144838"/>
          <p14:tracePt t="62885" x="1581150" y="3152775"/>
          <p14:tracePt t="62893" x="1589088" y="3170238"/>
          <p14:tracePt t="62906" x="1622425" y="3186113"/>
          <p14:tracePt t="62914" x="1657350" y="3195638"/>
          <p14:tracePt t="62925" x="1690688" y="3195638"/>
          <p14:tracePt t="62935" x="1733550" y="3195638"/>
          <p14:tracePt t="62944" x="1766888" y="3186113"/>
          <p14:tracePt t="62957" x="1809750" y="3160713"/>
          <p14:tracePt t="62964" x="1827213" y="3135313"/>
          <p14:tracePt t="62975" x="1844675" y="3109913"/>
          <p14:tracePt t="62985" x="1860550" y="3076575"/>
          <p14:tracePt t="62995" x="1860550" y="3033713"/>
          <p14:tracePt t="63006" x="1860550" y="2990850"/>
          <p14:tracePt t="63015" x="1852613" y="2940050"/>
          <p14:tracePt t="63025" x="1827213" y="2889250"/>
          <p14:tracePt t="63036" x="1784350" y="2855913"/>
          <p14:tracePt t="63045" x="1741488" y="2805113"/>
          <p14:tracePt t="63056" x="1690688" y="2770188"/>
          <p14:tracePt t="63066" x="1657350" y="2744788"/>
          <p14:tracePt t="63076" x="1622425" y="2736850"/>
          <p14:tracePt t="63085" x="1597025" y="2727325"/>
          <p14:tracePt t="63095" x="1581150" y="2727325"/>
          <p14:tracePt t="63105" x="1555750" y="2727325"/>
          <p14:tracePt t="63115" x="1530350" y="2736850"/>
          <p14:tracePt t="63124" x="1512888" y="2762250"/>
          <p14:tracePt t="63136" x="1487488" y="2805113"/>
          <p14:tracePt t="63145" x="1470025" y="2855913"/>
          <p14:tracePt t="63155" x="1436688" y="2906713"/>
          <p14:tracePt t="63165" x="1419225" y="2940050"/>
          <p14:tracePt t="63187" x="1411288" y="2982913"/>
          <p14:tracePt t="63195" x="1411288" y="3000375"/>
          <p14:tracePt t="63208" x="1411288" y="3016250"/>
          <p14:tracePt t="63227" x="1419225" y="3025775"/>
          <p14:tracePt t="63239" x="1452563" y="3033713"/>
          <p14:tracePt t="63248" x="1495425" y="3041650"/>
          <p14:tracePt t="63258" x="1555750" y="3041650"/>
          <p14:tracePt t="63268" x="1597025" y="3041650"/>
          <p14:tracePt t="63277" x="1639888" y="3041650"/>
          <p14:tracePt t="63288" x="1674813" y="3041650"/>
          <p14:tracePt t="63299" x="1690688" y="3033713"/>
          <p14:tracePt t="63308" x="1700213" y="3033713"/>
          <p14:tracePt t="63320" x="1700213" y="3025775"/>
          <p14:tracePt t="63328" x="1700213" y="3016250"/>
          <p14:tracePt t="63338" x="1700213" y="3008313"/>
          <p14:tracePt t="63348" x="1700213" y="2982913"/>
          <p14:tracePt t="63359" x="1690688" y="2949575"/>
          <p14:tracePt t="63371" x="1665288" y="2897188"/>
          <p14:tracePt t="63378" x="1639888" y="2871788"/>
          <p14:tracePt t="63389" x="1597025" y="2820988"/>
          <p14:tracePt t="63399" x="1546225" y="2778125"/>
          <p14:tracePt t="63408" x="1512888" y="2752725"/>
          <p14:tracePt t="63421" x="1477963" y="2736850"/>
          <p14:tracePt t="63429" x="1452563" y="2727325"/>
          <p14:tracePt t="63440" x="1436688" y="2719388"/>
          <p14:tracePt t="63450" x="1427163" y="2719388"/>
          <p14:tracePt t="63479" x="1419225" y="2719388"/>
          <p14:tracePt t="63803" x="1427163" y="2719388"/>
          <p14:tracePt t="63813" x="1444625" y="2693988"/>
          <p14:tracePt t="63823" x="1495425" y="2651125"/>
          <p14:tracePt t="63833" x="1571625" y="2541588"/>
          <p14:tracePt t="63843" x="1690688" y="2422525"/>
          <p14:tracePt t="63856" x="1784350" y="2293938"/>
          <p14:tracePt t="63863" x="1885950" y="2184400"/>
          <p14:tracePt t="63874" x="1938338" y="2124075"/>
          <p14:tracePt t="63884" x="1971675" y="2082800"/>
          <p14:tracePt t="63893" x="2005013" y="2047875"/>
          <p14:tracePt t="63905" x="2030413" y="2030413"/>
          <p14:tracePt t="63914" x="2039938" y="2022475"/>
          <p14:tracePt t="63924" x="2055813" y="2014538"/>
          <p14:tracePt t="63935" x="2082800" y="2005013"/>
          <p14:tracePt t="63943" x="2090738" y="2005013"/>
          <p14:tracePt t="63956" x="2108200" y="2005013"/>
          <p14:tracePt t="63964" x="2124075" y="2005013"/>
          <p14:tracePt t="63974" x="2133600" y="2005013"/>
          <p14:tracePt t="63987" x="2141538" y="2005013"/>
          <p14:tracePt t="63995" x="2149475" y="2005013"/>
          <p14:tracePt t="64006" x="2159000" y="2005013"/>
          <p14:tracePt t="64015" x="2174875" y="2005013"/>
          <p14:tracePt t="64025" x="2184400" y="2005013"/>
          <p14:tracePt t="64038" x="2192338" y="2005013"/>
          <p14:tracePt t="64046" x="2209800" y="2005013"/>
          <p14:tracePt t="64056" x="2227263" y="2005013"/>
          <p14:tracePt t="64066" x="2252663" y="2014538"/>
          <p14:tracePt t="64076" x="2260600" y="2022475"/>
          <p14:tracePt t="64089" x="2278063" y="2030413"/>
          <p14:tracePt t="64096" x="2286000" y="2030413"/>
          <p14:tracePt t="64106" x="2293938" y="2030413"/>
          <p14:tracePt t="64126" x="2293938" y="2039938"/>
          <p14:tracePt t="64147" x="2293938" y="2047875"/>
          <p14:tracePt t="64156" x="2293938" y="2055813"/>
          <p14:tracePt t="64167" x="2293938" y="2065338"/>
          <p14:tracePt t="64177" x="2293938" y="2082800"/>
          <p14:tracePt t="64190" x="2278063" y="2098675"/>
          <p14:tracePt t="64197" x="2260600" y="2108200"/>
          <p14:tracePt t="64207" x="2243138" y="2124075"/>
          <p14:tracePt t="64219" x="2227263" y="2141538"/>
          <p14:tracePt t="64227" x="2209800" y="2149475"/>
          <p14:tracePt t="64238" x="2192338" y="2159000"/>
          <p14:tracePt t="64247" x="2184400" y="2159000"/>
          <p14:tracePt t="64257" x="2174875" y="2166938"/>
          <p14:tracePt t="64270" x="2166938" y="2166938"/>
          <p14:tracePt t="64277" x="2159000" y="2166938"/>
          <p14:tracePt t="64289" x="2159000" y="2174875"/>
          <p14:tracePt t="64358" x="2149475" y="2174875"/>
          <p14:tracePt t="64379" x="2141538" y="2174875"/>
          <p14:tracePt t="64389" x="2141538" y="2184400"/>
          <p14:tracePt t="64399" x="2116138" y="2184400"/>
          <p14:tracePt t="64410" x="2098675" y="2192338"/>
          <p14:tracePt t="64420" x="2082800" y="2200275"/>
          <p14:tracePt t="64430" x="2055813" y="2209800"/>
          <p14:tracePt t="64439" x="2039938" y="2217738"/>
          <p14:tracePt t="64450" x="2022475" y="2235200"/>
          <p14:tracePt t="64470" x="2014538" y="2235200"/>
          <p14:tracePt t="64480" x="2005013" y="2243138"/>
          <p14:tracePt t="64521" x="2005013" y="2252663"/>
          <p14:tracePt t="64571" x="2005013" y="2260600"/>
          <p14:tracePt t="64581" x="2022475" y="2260600"/>
          <p14:tracePt t="64591" x="2039938" y="2260600"/>
          <p14:tracePt t="64823" x="2055813" y="2260600"/>
          <p14:tracePt t="64834" x="2090738" y="2268538"/>
          <p14:tracePt t="64844" x="2116138" y="2278063"/>
          <p14:tracePt t="64854" x="2166938" y="2278063"/>
          <p14:tracePt t="64863" x="2217738" y="2278063"/>
          <p14:tracePt t="64873" x="2278063" y="2278063"/>
          <p14:tracePt t="64887" x="2319338" y="2278063"/>
          <p14:tracePt t="64894" x="2354263" y="2278063"/>
          <p14:tracePt t="64905" x="2387600" y="2278063"/>
          <p14:tracePt t="64914" x="2413000" y="2278063"/>
          <p14:tracePt t="64924" x="2422525" y="2278063"/>
          <p14:tracePt t="64936" x="2430463" y="2278063"/>
          <p14:tracePt t="64945" x="2438400" y="2278063"/>
          <p14:tracePt t="64955" x="2438400" y="2268538"/>
          <p14:tracePt t="65035" x="2422525" y="2268538"/>
          <p14:tracePt t="65046" x="2405063" y="2268538"/>
          <p14:tracePt t="65056" x="2387600" y="2268538"/>
          <p14:tracePt t="65066" x="2362200" y="2268538"/>
          <p14:tracePt t="65076" x="2354263" y="2278063"/>
          <p14:tracePt t="65088" x="2336800" y="2286000"/>
          <p14:tracePt t="65096" x="2328863" y="2286000"/>
          <p14:tracePt t="65117" x="2319338" y="2286000"/>
          <p14:tracePt t="65147" x="2319338" y="2293938"/>
          <p14:tracePt t="65157" x="2336800" y="2303463"/>
          <p14:tracePt t="65170" x="2387600" y="2319338"/>
          <p14:tracePt t="65177" x="2463800" y="2328863"/>
          <p14:tracePt t="65188" x="2549525" y="2336800"/>
          <p14:tracePt t="65197" x="2625725" y="2336800"/>
          <p14:tracePt t="65207" x="2668588" y="2354263"/>
          <p14:tracePt t="65221" x="2711450" y="2354263"/>
          <p14:tracePt t="65227" x="2736850" y="2354263"/>
          <p14:tracePt t="65238" x="2762250" y="2354263"/>
          <p14:tracePt t="65298" x="2727325" y="2344738"/>
          <p14:tracePt t="65308" x="2633663" y="2319338"/>
          <p14:tracePt t="65319" x="2532063" y="2268538"/>
          <p14:tracePt t="65328" x="2430463" y="2235200"/>
          <p14:tracePt t="65339" x="2344738" y="2200275"/>
          <p14:tracePt t="65349" x="2268538" y="2166938"/>
          <p14:tracePt t="65359" x="2217738" y="2159000"/>
          <p14:tracePt t="65371" x="2200275" y="2149475"/>
          <p14:tracePt t="65379" x="2184400" y="2141538"/>
          <p14:tracePt t="65390" x="2174875" y="2141538"/>
          <p14:tracePt t="65429" x="2184400" y="2133600"/>
          <p14:tracePt t="65439" x="2200275" y="2133600"/>
          <p14:tracePt t="65451" x="2260600" y="2133600"/>
          <p14:tracePt t="65459" x="2344738" y="2133600"/>
          <p14:tracePt t="65470" x="2430463" y="2133600"/>
          <p14:tracePt t="65480" x="2516188" y="2133600"/>
          <p14:tracePt t="65490" x="2600325" y="2133600"/>
          <p14:tracePt t="65504" x="2643188" y="2133600"/>
          <p14:tracePt t="65510" x="2686050" y="2133600"/>
          <p14:tracePt t="65521" x="2711450" y="2133600"/>
          <p14:tracePt t="65530" x="2719388" y="2133600"/>
          <p14:tracePt t="65541" x="2736850" y="2133600"/>
          <p14:tracePt t="65553" x="2744788" y="2133600"/>
          <p14:tracePt t="65652" x="2719388" y="2141538"/>
          <p14:tracePt t="65662" x="2676525" y="2149475"/>
          <p14:tracePt t="65672" x="2617788" y="2149475"/>
          <p14:tracePt t="65683" x="2549525" y="2159000"/>
          <p14:tracePt t="65692" x="2473325" y="2166938"/>
          <p14:tracePt t="65703" x="2430463" y="2166938"/>
          <p14:tracePt t="65713" x="2405063" y="2174875"/>
          <p14:tracePt t="65722" x="2379663" y="2174875"/>
          <p14:tracePt t="65742" x="2371725" y="2174875"/>
          <p14:tracePt t="65785" x="2379663" y="2184400"/>
          <p14:tracePt t="65793" x="2397125" y="2200275"/>
          <p14:tracePt t="65804" x="2455863" y="2227263"/>
          <p14:tracePt t="65813" x="2541588" y="2252663"/>
          <p14:tracePt t="65823" x="2643188" y="2268538"/>
          <p14:tracePt t="65836" x="2762250" y="2286000"/>
          <p14:tracePt t="65844" x="2855913" y="2286000"/>
          <p14:tracePt t="65854" x="2940050" y="2286000"/>
          <p14:tracePt t="65864" x="3000375" y="2286000"/>
          <p14:tracePt t="65874" x="3041650" y="2286000"/>
          <p14:tracePt t="65886" x="3059113" y="2286000"/>
          <p14:tracePt t="65894" x="3076575" y="2286000"/>
          <p14:tracePt t="65924" x="3076575" y="2278063"/>
          <p14:tracePt t="65945" x="3051175" y="2268538"/>
          <p14:tracePt t="65954" x="3008313" y="2260600"/>
          <p14:tracePt t="65965" x="2922588" y="2252663"/>
          <p14:tracePt t="65975" x="2805113" y="2243138"/>
          <p14:tracePt t="65986" x="2693988" y="2227263"/>
          <p14:tracePt t="65995" x="2566988" y="2217738"/>
          <p14:tracePt t="66006" x="2447925" y="2209800"/>
          <p14:tracePt t="66016" x="2379663" y="2192338"/>
          <p14:tracePt t="66025" x="2336800" y="2192338"/>
          <p14:tracePt t="66036" x="2311400" y="2192338"/>
          <p14:tracePt t="66046" x="2286000" y="2192338"/>
          <p14:tracePt t="66106" x="2293938" y="2192338"/>
          <p14:tracePt t="66117" x="2336800" y="2200275"/>
          <p14:tracePt t="66127" x="2413000" y="2227263"/>
          <p14:tracePt t="66137" x="2506663" y="2260600"/>
          <p14:tracePt t="66147" x="2592388" y="2293938"/>
          <p14:tracePt t="66157" x="2676525" y="2311400"/>
          <p14:tracePt t="66169" x="2752725" y="2336800"/>
          <p14:tracePt t="66189" x="2813050" y="2354263"/>
          <p14:tracePt t="66197" x="2820988" y="2362200"/>
          <p14:tracePt t="66248" x="2805113" y="2362200"/>
          <p14:tracePt t="66258" x="2736850" y="2362200"/>
          <p14:tracePt t="66268" x="2633663" y="2362200"/>
          <p14:tracePt t="66278" x="2541588" y="2354263"/>
          <p14:tracePt t="66288" x="2455863" y="2354263"/>
          <p14:tracePt t="66299" x="2397125" y="2354263"/>
          <p14:tracePt t="66308" x="2354263" y="2354263"/>
          <p14:tracePt t="66319" x="2328863" y="2354263"/>
          <p14:tracePt t="66329" x="2311400" y="2354263"/>
          <p14:tracePt t="66351" x="2303463" y="2354263"/>
          <p14:tracePt t="66409" x="2336800" y="2354263"/>
          <p14:tracePt t="66419" x="2379663" y="2344738"/>
          <p14:tracePt t="66430" x="2438400" y="2344738"/>
          <p14:tracePt t="66440" x="2516188" y="2328863"/>
          <p14:tracePt t="66451" x="2574925" y="2319338"/>
          <p14:tracePt t="66460" x="2643188" y="2303463"/>
          <p14:tracePt t="66471" x="2693988" y="2293938"/>
          <p14:tracePt t="66481" x="2727325" y="2286000"/>
          <p14:tracePt t="66490" x="2762250" y="2286000"/>
          <p14:tracePt t="66502" x="2770188" y="2286000"/>
          <p14:tracePt t="66510" x="2778125" y="2286000"/>
          <p14:tracePt t="66520" x="2787650" y="2286000"/>
          <p14:tracePt t="66582" x="2762250" y="2286000"/>
          <p14:tracePt t="66591" x="2701925" y="2286000"/>
          <p14:tracePt t="66602" x="2600325" y="2293938"/>
          <p14:tracePt t="66611" x="2481263" y="2303463"/>
          <p14:tracePt t="66621" x="2387600" y="2311400"/>
          <p14:tracePt t="66635" x="2311400" y="2311400"/>
          <p14:tracePt t="66641" x="2268538" y="2311400"/>
          <p14:tracePt t="66653" x="2243138" y="2311400"/>
          <p14:tracePt t="66663" x="2227263" y="2311400"/>
          <p14:tracePt t="66672" x="2217738" y="2311400"/>
          <p14:tracePt t="66733" x="2227263" y="2311400"/>
          <p14:tracePt t="66743" x="2268538" y="2311400"/>
          <p14:tracePt t="66753" x="2344738" y="2311400"/>
          <p14:tracePt t="66764" x="2413000" y="2311400"/>
          <p14:tracePt t="66774" x="2489200" y="2311400"/>
          <p14:tracePt t="66786" x="2541588" y="2311400"/>
          <p14:tracePt t="66794" x="2592388" y="2311400"/>
          <p14:tracePt t="66803" x="2617788" y="2311400"/>
          <p14:tracePt t="66814" x="2633663" y="2311400"/>
          <p14:tracePt t="66824" x="2651125" y="2311400"/>
          <p14:tracePt t="66844" x="2660650" y="2311400"/>
          <p14:tracePt t="66894" x="2651125" y="2319338"/>
          <p14:tracePt t="66904" x="2608263" y="2319338"/>
          <p14:tracePt t="66917" x="2532063" y="2328863"/>
          <p14:tracePt t="66925" x="2463800" y="2328863"/>
          <p14:tracePt t="66936" x="2387600" y="2336800"/>
          <p14:tracePt t="66945" x="2344738" y="2336800"/>
          <p14:tracePt t="66955" x="2311400" y="2336800"/>
          <p14:tracePt t="66968" x="2286000" y="2336800"/>
          <p14:tracePt t="66986" x="2278063" y="2336800"/>
          <p14:tracePt t="66995" x="2268538" y="2336800"/>
          <p14:tracePt t="67026" x="2278063" y="2336800"/>
          <p14:tracePt t="67036" x="2311400" y="2336800"/>
          <p14:tracePt t="67047" x="2371725" y="2344738"/>
          <p14:tracePt t="67056" x="2447925" y="2344738"/>
          <p14:tracePt t="67069" x="2532063" y="2354263"/>
          <p14:tracePt t="67076" x="2600325" y="2354263"/>
          <p14:tracePt t="67086" x="2660650" y="2371725"/>
          <p14:tracePt t="67098" x="2693988" y="2371725"/>
          <p14:tracePt t="67107" x="2719388" y="2371725"/>
          <p14:tracePt t="67119" x="2727325" y="2371725"/>
          <p14:tracePt t="67127" x="2736850" y="2371725"/>
          <p14:tracePt t="67308" x="2719388" y="2371725"/>
          <p14:tracePt t="67319" x="2686050" y="2371725"/>
          <p14:tracePt t="67330" x="2651125" y="2371725"/>
          <p14:tracePt t="67339" x="2600325" y="2371725"/>
          <p14:tracePt t="67350" x="2557463" y="2371725"/>
          <p14:tracePt t="67360" x="2498725" y="2371725"/>
          <p14:tracePt t="67369" x="2463800" y="2371725"/>
          <p14:tracePt t="67380" x="2447925" y="2371725"/>
          <p14:tracePt t="67389" x="2430463" y="2371725"/>
          <p14:tracePt t="67401" x="2422525" y="2371725"/>
          <p14:tracePt t="67420" x="2413000" y="2371725"/>
          <p14:tracePt t="67541" x="2422525" y="2371725"/>
          <p14:tracePt t="67551" x="2438400" y="2371725"/>
          <p14:tracePt t="67562" x="2455863" y="2371725"/>
          <p14:tracePt t="67571" x="2481263" y="2371725"/>
          <p14:tracePt t="67583" x="2516188" y="2379663"/>
          <p14:tracePt t="67591" x="2557463" y="2379663"/>
          <p14:tracePt t="67602" x="2617788" y="2387600"/>
          <p14:tracePt t="68703" x="2625725" y="2387600"/>
          <p14:tracePt t="68714" x="2633663" y="2387600"/>
          <p14:tracePt t="68723" x="2668588" y="2387600"/>
          <p14:tracePt t="68734" x="2719388" y="2387600"/>
          <p14:tracePt t="68744" x="2778125" y="2387600"/>
          <p14:tracePt t="68754" x="2855913" y="2387600"/>
          <p14:tracePt t="68768" x="2906713" y="2387600"/>
          <p14:tracePt t="68773" x="2957513" y="2397125"/>
          <p14:tracePt t="68784" x="2990850" y="2405063"/>
          <p14:tracePt t="68794" x="3008313" y="2405063"/>
          <p14:tracePt t="68804" x="3016250" y="2405063"/>
          <p14:tracePt t="68816" x="3025775" y="2405063"/>
          <p14:tracePt t="68895" x="3016250" y="2413000"/>
          <p14:tracePt t="68905" x="2974975" y="2413000"/>
          <p14:tracePt t="68916" x="2932113" y="2413000"/>
          <p14:tracePt t="68925" x="2871788" y="2413000"/>
          <p14:tracePt t="68935" x="2813050" y="2413000"/>
          <p14:tracePt t="68946" x="2752725" y="2413000"/>
          <p14:tracePt t="68955" x="2711450" y="2397125"/>
          <p14:tracePt t="68967" x="2668588" y="2379663"/>
          <p14:tracePt t="68975" x="2651125" y="2362200"/>
          <p14:tracePt t="68986" x="2633663" y="2354263"/>
          <p14:tracePt t="68997" x="2617788" y="2344738"/>
          <p14:tracePt t="69017" x="2600325" y="2336800"/>
          <p14:tracePt t="69026" x="2592388" y="2336800"/>
          <p14:tracePt t="69036" x="2592388" y="2328863"/>
          <p14:tracePt t="69049" x="2582863" y="2328863"/>
          <p14:tracePt t="69056" x="2574925" y="2328863"/>
          <p14:tracePt t="69068" x="2566988" y="2328863"/>
          <p14:tracePt t="69098" x="2557463" y="2328863"/>
          <p14:tracePt t="69127" x="2549525" y="2328863"/>
          <p14:tracePt t="69198" x="2557463" y="2328863"/>
          <p14:tracePt t="69208" x="2592388" y="2328863"/>
          <p14:tracePt t="69219" x="2633663" y="2328863"/>
          <p14:tracePt t="69228" x="2693988" y="2336800"/>
          <p14:tracePt t="69238" x="2762250" y="2362200"/>
          <p14:tracePt t="69250" x="2813050" y="2379663"/>
          <p14:tracePt t="69259" x="2863850" y="2397125"/>
          <p14:tracePt t="69268" x="2897188" y="2405063"/>
          <p14:tracePt t="69279" x="2906713" y="2422525"/>
          <p14:tracePt t="69289" x="2914650" y="2422525"/>
          <p14:tracePt t="69299" x="2914650" y="2430463"/>
          <p14:tracePt t="69339" x="2906713" y="2430463"/>
          <p14:tracePt t="69350" x="2863850" y="2430463"/>
          <p14:tracePt t="69360" x="2787650" y="2430463"/>
          <p14:tracePt t="69370" x="2701925" y="2430463"/>
          <p14:tracePt t="69381" x="2617788" y="2430463"/>
          <p14:tracePt t="69389" x="2557463" y="2413000"/>
          <p14:tracePt t="69401" x="2516188" y="2405063"/>
          <p14:tracePt t="69410" x="2481263" y="2397125"/>
          <p14:tracePt t="69420" x="2463800" y="2397125"/>
          <p14:tracePt t="69440" x="2455863" y="2397125"/>
          <p14:tracePt t="69501" x="2463800" y="2397125"/>
          <p14:tracePt t="69511" x="2489200" y="2397125"/>
          <p14:tracePt t="69522" x="2524125" y="2413000"/>
          <p14:tracePt t="69531" x="2566988" y="2422525"/>
          <p14:tracePt t="69541" x="2600325" y="2438400"/>
          <p14:tracePt t="69552" x="2643188" y="2455863"/>
          <p14:tracePt t="69563" x="2660650" y="2463800"/>
          <p14:tracePt t="69572" x="2676525" y="2473325"/>
          <p14:tracePt t="69582" x="2686050" y="2473325"/>
          <p14:tracePt t="69602" x="2693988" y="2473325"/>
          <p14:tracePt t="69613" x="2693988" y="2481263"/>
          <p14:tracePt t="69623" x="2701925" y="2481263"/>
          <p14:tracePt t="69956" x="2701925" y="2473325"/>
          <p14:tracePt t="69966" x="2693988" y="2463800"/>
          <p14:tracePt t="69976" x="2686050" y="2438400"/>
          <p14:tracePt t="69986" x="2676525" y="2405063"/>
          <p14:tracePt t="69997" x="2668588" y="2371725"/>
          <p14:tracePt t="70007" x="2660650" y="2328863"/>
          <p14:tracePt t="70017" x="2660650" y="2293938"/>
          <p14:tracePt t="70027" x="2651125" y="2268538"/>
          <p14:tracePt t="70036" x="2651125" y="2252663"/>
          <p14:tracePt t="70049" x="2651125" y="2227263"/>
          <p14:tracePt t="70056" x="2651125" y="2209800"/>
          <p14:tracePt t="70066" x="2651125" y="2200275"/>
          <p14:tracePt t="70078" x="2651125" y="2192338"/>
          <p14:tracePt t="70088" x="2651125" y="2184400"/>
          <p14:tracePt t="70098" x="2651125" y="2166938"/>
          <p14:tracePt t="70108" x="2651125" y="2149475"/>
          <p14:tracePt t="70117" x="2651125" y="2141538"/>
          <p14:tracePt t="70130" x="2651125" y="2124075"/>
          <p14:tracePt t="70137" x="2651125" y="2116138"/>
          <p14:tracePt t="70150" x="2660650" y="2108200"/>
          <p14:tracePt t="70158" x="2668588" y="2098675"/>
          <p14:tracePt t="70167" x="2668588" y="2090738"/>
          <p14:tracePt t="70218" x="2668588" y="2082800"/>
          <p14:tracePt t="70239" x="2668588" y="2073275"/>
          <p14:tracePt t="70249" x="2676525" y="2073275"/>
          <p14:tracePt t="70259" x="2676525" y="2055813"/>
          <p14:tracePt t="70269" x="2686050" y="2039938"/>
          <p14:tracePt t="70290" x="2693988" y="2014538"/>
          <p14:tracePt t="70299" x="2693988" y="2005013"/>
          <p14:tracePt t="70309" x="2693988" y="1979613"/>
          <p14:tracePt t="70320" x="2693988" y="1946275"/>
          <p14:tracePt t="70332" x="2693988" y="1911350"/>
          <p14:tracePt t="70340" x="2693988" y="1870075"/>
          <p14:tracePt t="70350" x="2693988" y="1844675"/>
          <p14:tracePt t="70360" x="2693988" y="1809750"/>
          <p14:tracePt t="70370" x="2693988" y="1766888"/>
          <p14:tracePt t="70382" x="2686050" y="1733550"/>
          <p14:tracePt t="70390" x="2676525" y="1716088"/>
          <p14:tracePt t="70399" x="2676525" y="1690688"/>
          <p14:tracePt t="70419" x="2676525" y="1674813"/>
          <p14:tracePt t="70439" x="2676525" y="1665288"/>
          <p14:tracePt t="70449" x="2676525" y="1657350"/>
          <p14:tracePt t="70459" x="2676525" y="1649413"/>
          <p14:tracePt t="70469" x="2686050" y="1649413"/>
          <p14:tracePt t="70480" x="2701925" y="1631950"/>
          <p14:tracePt t="70489" x="2727325" y="1622425"/>
          <p14:tracePt t="70499" x="2752725" y="1622425"/>
          <p14:tracePt t="70510" x="2787650" y="1622425"/>
          <p14:tracePt t="70520" x="2805113" y="1622425"/>
          <p14:tracePt t="70530" x="2838450" y="1622425"/>
          <p14:tracePt t="70540" x="2871788" y="1622425"/>
          <p14:tracePt t="70550" x="2906713" y="1649413"/>
          <p14:tracePt t="70562" x="2940050" y="1674813"/>
          <p14:tracePt t="70570" x="2982913" y="1708150"/>
          <p14:tracePt t="70581" x="3016250" y="1741488"/>
          <p14:tracePt t="70590" x="3041650" y="1766888"/>
          <p14:tracePt t="70600" x="3084513" y="1819275"/>
          <p14:tracePt t="70612" x="3119438" y="1870075"/>
          <p14:tracePt t="70621" x="3135313" y="1911350"/>
          <p14:tracePt t="70631" x="3144838" y="1946275"/>
          <p14:tracePt t="70641" x="3144838" y="1979613"/>
          <p14:tracePt t="70651" x="3144838" y="1997075"/>
          <p14:tracePt t="70662" x="3144838" y="2005013"/>
          <p14:tracePt t="70671" x="3144838" y="2022475"/>
          <p14:tracePt t="70691" x="3144838" y="2030413"/>
          <p14:tracePt t="70753" x="3144838" y="2014538"/>
          <p14:tracePt t="70764" x="3144838" y="1971675"/>
          <p14:tracePt t="70774" x="3144838" y="1911350"/>
          <p14:tracePt t="70784" x="3144838" y="1852613"/>
          <p14:tracePt t="70795" x="3127375" y="1784350"/>
          <p14:tracePt t="70804" x="3109913" y="1725613"/>
          <p14:tracePt t="70815" x="3101975" y="1690688"/>
          <p14:tracePt t="70825" x="3094038" y="1657350"/>
          <p14:tracePt t="70834" x="3076575" y="1639888"/>
          <p14:tracePt t="70848" x="3067050" y="1622425"/>
          <p14:tracePt t="70855" x="3067050" y="1614488"/>
          <p14:tracePt t="70866" x="3059113" y="1606550"/>
          <p14:tracePt t="70876" x="3051175" y="1597025"/>
          <p14:tracePt t="70885" x="3041650" y="1589088"/>
          <p14:tracePt t="70898" x="3033713" y="1589088"/>
          <p14:tracePt t="70905" x="3025775" y="1589088"/>
          <p14:tracePt t="70916" x="3016250" y="1581150"/>
          <p14:tracePt t="70925" x="3008313" y="1571625"/>
          <p14:tracePt t="70935" x="3000375" y="1571625"/>
          <p14:tracePt t="70947" x="2990850" y="1571625"/>
          <p14:tracePt t="71036" x="2990850" y="1581150"/>
          <p14:tracePt t="71047" x="2990850" y="1606550"/>
          <p14:tracePt t="71056" x="2990850" y="1614488"/>
          <p14:tracePt t="71066" x="2990850" y="1639888"/>
          <p14:tracePt t="71078" x="2990850" y="1657350"/>
          <p14:tracePt t="71088" x="3008313" y="1674813"/>
          <p14:tracePt t="71097" x="3041650" y="1716088"/>
          <p14:tracePt t="71108" x="3067050" y="1741488"/>
          <p14:tracePt t="71117" x="3094038" y="1776413"/>
          <p14:tracePt t="71130" x="3109913" y="1801813"/>
          <p14:tracePt t="71138" x="3127375" y="1819275"/>
          <p14:tracePt t="71149" x="3135313" y="1835150"/>
          <p14:tracePt t="71158" x="3152775" y="1844675"/>
          <p14:tracePt t="71169" x="3160713" y="1860550"/>
          <p14:tracePt t="71184" x="3170238" y="1870075"/>
          <p14:tracePt t="71309" x="3160713" y="1852613"/>
          <p14:tracePt t="71319" x="3152775" y="1844675"/>
          <p14:tracePt t="71329" x="3135313" y="1835150"/>
          <p14:tracePt t="71340" x="3135313" y="1827213"/>
          <p14:tracePt t="71350" x="3135313" y="1819275"/>
          <p14:tracePt t="71431" x="3135313" y="1827213"/>
          <p14:tracePt t="71441" x="3135313" y="1860550"/>
          <p14:tracePt t="71451" x="3127375" y="1903413"/>
          <p14:tracePt t="71463" x="3127375" y="1938338"/>
          <p14:tracePt t="71471" x="3127375" y="1963738"/>
          <p14:tracePt t="71482" x="3127375" y="1989138"/>
          <p14:tracePt t="71491" x="3127375" y="2014538"/>
          <p14:tracePt t="71501" x="3127375" y="2022475"/>
          <p14:tracePt t="71514" x="3127375" y="2039938"/>
          <p14:tracePt t="71521" x="3127375" y="2047875"/>
          <p14:tracePt t="71541" x="3127375" y="2055813"/>
          <p14:tracePt t="71552" x="3127375" y="2065338"/>
          <p14:tracePt t="71581" x="3127375" y="2073275"/>
          <p14:tracePt t="71590" x="3127375" y="2082800"/>
          <p14:tracePt t="71601" x="3127375" y="2090738"/>
          <p14:tracePt t="71714" x="3119438" y="2090738"/>
          <p14:tracePt t="71723" x="3109913" y="2090738"/>
          <p14:tracePt t="71734" x="3109913" y="2073275"/>
          <p14:tracePt t="71745" x="3101975" y="2055813"/>
          <p14:tracePt t="71764" x="3101975" y="2047875"/>
          <p14:tracePt t="71774" x="3101975" y="2039938"/>
          <p14:tracePt t="71795" x="3094038" y="2030413"/>
          <p14:tracePt t="71895" x="3084513" y="2047875"/>
          <p14:tracePt t="71905" x="3084513" y="2073275"/>
          <p14:tracePt t="71916" x="3076575" y="2108200"/>
          <p14:tracePt t="71926" x="3076575" y="2133600"/>
          <p14:tracePt t="71935" x="3076575" y="2159000"/>
          <p14:tracePt t="71947" x="3067050" y="2184400"/>
          <p14:tracePt t="71956" x="3067050" y="2200275"/>
          <p14:tracePt t="71967" x="3067050" y="2209800"/>
          <p14:tracePt t="71977" x="3067050" y="2217738"/>
          <p14:tracePt t="71987" x="3067050" y="2227263"/>
          <p14:tracePt t="72077" x="3067050" y="2217738"/>
          <p14:tracePt t="72087" x="3067050" y="2192338"/>
          <p14:tracePt t="72098" x="3067050" y="2159000"/>
          <p14:tracePt t="72107" x="3067050" y="2133600"/>
          <p14:tracePt t="72118" x="3067050" y="2098675"/>
          <p14:tracePt t="72129" x="3067050" y="2065338"/>
          <p14:tracePt t="72137" x="3067050" y="2047875"/>
          <p14:tracePt t="72148" x="3067050" y="2039938"/>
          <p14:tracePt t="72158" x="3067050" y="2022475"/>
          <p14:tracePt t="72198" x="3067050" y="2014538"/>
          <p14:tracePt t="72269" x="3067050" y="2039938"/>
          <p14:tracePt t="72280" x="3076575" y="2082800"/>
          <p14:tracePt t="72289" x="3084513" y="2133600"/>
          <p14:tracePt t="72299" x="3109913" y="2174875"/>
          <p14:tracePt t="72311" x="3119438" y="2227263"/>
          <p14:tracePt t="72319" x="3127375" y="2252663"/>
          <p14:tracePt t="72330" x="3135313" y="2260600"/>
          <p14:tracePt t="72339" x="3135313" y="2268538"/>
          <p14:tracePt t="72350" x="3144838" y="2286000"/>
          <p14:tracePt t="72431" x="3152775" y="2286000"/>
          <p14:tracePt t="72451" x="3170238" y="2252663"/>
          <p14:tracePt t="72462" x="3178175" y="2192338"/>
          <p14:tracePt t="72471" x="3186113" y="2133600"/>
          <p14:tracePt t="72482" x="3203575" y="2082800"/>
          <p14:tracePt t="72492" x="3211513" y="2055813"/>
          <p14:tracePt t="72500" x="3211513" y="2039938"/>
          <p14:tracePt t="72511" x="3221038" y="2030413"/>
          <p14:tracePt t="72520" x="3221038" y="2022475"/>
          <p14:tracePt t="72531" x="3228975" y="2022475"/>
          <p14:tracePt t="72551" x="3228975" y="2014538"/>
          <p14:tracePt t="72562" x="3238500" y="2014538"/>
          <p14:tracePt t="72581" x="3254375" y="2014538"/>
          <p14:tracePt t="72592" x="3271838" y="2014538"/>
          <p14:tracePt t="72602" x="3297238" y="2014538"/>
          <p14:tracePt t="72612" x="3314700" y="2030413"/>
          <p14:tracePt t="72622" x="3340100" y="2039938"/>
          <p14:tracePt t="72632" x="3355975" y="2055813"/>
          <p14:tracePt t="72644" x="3355975" y="2065338"/>
          <p14:tracePt t="72652" x="3373438" y="2073275"/>
          <p14:tracePt t="72662" x="3390900" y="2082800"/>
          <p14:tracePt t="72682" x="3408363" y="2082800"/>
          <p14:tracePt t="72694" x="3416300" y="2082800"/>
          <p14:tracePt t="72703" x="3424238" y="2082800"/>
          <p14:tracePt t="72714" x="3441700" y="2082800"/>
          <p14:tracePt t="72724" x="3441700" y="2065338"/>
          <p14:tracePt t="72733" x="3459163" y="2039938"/>
          <p14:tracePt t="72746" x="3467100" y="1997075"/>
          <p14:tracePt t="72753" x="3475038" y="1954213"/>
          <p14:tracePt t="72765" x="3492500" y="1903413"/>
          <p14:tracePt t="72775" x="3492500" y="1860550"/>
          <p14:tracePt t="72784" x="3492500" y="1827213"/>
          <p14:tracePt t="72797" x="3492500" y="1809750"/>
          <p14:tracePt t="72804" x="3492500" y="1784350"/>
          <p14:tracePt t="72814" x="3492500" y="1776413"/>
          <p14:tracePt t="72835" x="3492500" y="1766888"/>
          <p14:tracePt t="72916" x="3492500" y="1776413"/>
          <p14:tracePt t="72927" x="3492500" y="1801813"/>
          <p14:tracePt t="72936" x="3492500" y="1835150"/>
          <p14:tracePt t="72946" x="3492500" y="1860550"/>
          <p14:tracePt t="72956" x="3492500" y="1895475"/>
          <p14:tracePt t="72966" x="3492500" y="1920875"/>
          <p14:tracePt t="72979" x="3492500" y="1928813"/>
          <p14:tracePt t="72986" x="3492500" y="1946275"/>
          <p14:tracePt t="72997" x="3492500" y="1954213"/>
          <p14:tracePt t="73027" x="3492500" y="1963738"/>
          <p14:tracePt t="73087" x="3492500" y="1954213"/>
          <p14:tracePt t="73097" x="3492500" y="1938338"/>
          <p14:tracePt t="73108" x="3484563" y="1920875"/>
          <p14:tracePt t="73118" x="3484563" y="1903413"/>
          <p14:tracePt t="73129" x="3475038" y="1895475"/>
          <p14:tracePt t="73148" x="3475038" y="1885950"/>
          <p14:tracePt t="73159" x="3475038" y="1878013"/>
          <p14:tracePt t="73188" x="3475038" y="1870075"/>
          <p14:tracePt t="73320" x="3475038" y="1885950"/>
          <p14:tracePt t="73330" x="3475038" y="1911350"/>
          <p14:tracePt t="73341" x="3475038" y="1946275"/>
          <p14:tracePt t="73350" x="3475038" y="1979613"/>
          <p14:tracePt t="73361" x="3475038" y="1997075"/>
          <p14:tracePt t="73370" x="3475038" y="2022475"/>
          <p14:tracePt t="73380" x="3475038" y="2039938"/>
          <p14:tracePt t="73420" x="3475038" y="2047875"/>
          <p14:tracePt t="73461" x="3475038" y="2039938"/>
          <p14:tracePt t="73471" x="3475038" y="2022475"/>
          <p14:tracePt t="73482" x="3475038" y="1989138"/>
          <p14:tracePt t="73493" x="3475038" y="1946275"/>
          <p14:tracePt t="73502" x="3475038" y="1920875"/>
          <p14:tracePt t="73512" x="3475038" y="1903413"/>
          <p14:tracePt t="73522" x="3475038" y="1885950"/>
          <p14:tracePt t="73533" x="3475038" y="1878013"/>
          <p14:tracePt t="73553" x="3475038" y="1870075"/>
          <p14:tracePt t="73633" x="3475038" y="1885950"/>
          <p14:tracePt t="73643" x="3484563" y="1903413"/>
          <p14:tracePt t="73653" x="3502025" y="1920875"/>
          <p14:tracePt t="73663" x="3502025" y="1928813"/>
          <p14:tracePt t="73674" x="3502025" y="1938338"/>
          <p14:tracePt t="73684" x="3509963" y="1946275"/>
          <p14:tracePt t="73695" x="3509963" y="1954213"/>
          <p14:tracePt t="73704" x="3517900" y="1954213"/>
          <p14:tracePt t="73997" x="3527425" y="1946275"/>
          <p14:tracePt t="74007" x="3543300" y="1920875"/>
          <p14:tracePt t="74017" x="3568700" y="1895475"/>
          <p14:tracePt t="74028" x="3611563" y="1844675"/>
          <p14:tracePt t="74038" x="3654425" y="1793875"/>
          <p14:tracePt t="74047" x="3687763" y="1741488"/>
          <p14:tracePt t="74058" x="3722688" y="1708150"/>
          <p14:tracePt t="74067" x="3738563" y="1682750"/>
          <p14:tracePt t="74078" x="3748088" y="1657350"/>
          <p14:tracePt t="74088" x="3763963" y="1649413"/>
          <p14:tracePt t="74098" x="3781425" y="1631950"/>
          <p14:tracePt t="74110" x="3798888" y="1614488"/>
          <p14:tracePt t="74117" x="3824288" y="1606550"/>
          <p14:tracePt t="74129" x="3841750" y="1597025"/>
          <p14:tracePt t="74139" x="3883025" y="1597025"/>
          <p14:tracePt t="74148" x="3943350" y="1597025"/>
          <p14:tracePt t="74161" x="4019550" y="1622425"/>
          <p14:tracePt t="74169" x="4095750" y="1665288"/>
          <p14:tracePt t="74180" x="4171950" y="1733550"/>
          <p14:tracePt t="74197" x="4249738" y="1793875"/>
          <p14:tracePt t="74200" x="4308475" y="1827213"/>
          <p14:tracePt t="74211" x="4341813" y="1870075"/>
          <p14:tracePt t="74219" x="4368800" y="1885950"/>
          <p14:tracePt t="74229" x="4394200" y="1903413"/>
          <p14:tracePt t="74249" x="4402138" y="1903413"/>
          <p14:tracePt t="74261" x="4402138" y="1911350"/>
          <p14:tracePt t="74270" x="4410075" y="1911350"/>
          <p14:tracePt t="74664" x="4394200" y="1911350"/>
          <p14:tracePt t="74674" x="4351338" y="1878013"/>
          <p14:tracePt t="74684" x="4291013" y="1827213"/>
          <p14:tracePt t="74694" x="4214813" y="1758950"/>
          <p14:tracePt t="74704" x="4130675" y="1708150"/>
          <p14:tracePt t="74714" x="4052888" y="1649413"/>
          <p14:tracePt t="74726" x="3994150" y="1606550"/>
          <p14:tracePt t="74735" x="3943350" y="1563688"/>
          <p14:tracePt t="74745" x="3892550" y="1538288"/>
          <p14:tracePt t="74756" x="3867150" y="1520825"/>
          <p14:tracePt t="74763" x="3841750" y="1504950"/>
          <p14:tracePt t="74778" x="3816350" y="1495425"/>
          <p14:tracePt t="74784" x="3806825" y="1495425"/>
          <p14:tracePt t="74795" x="3798888" y="1495425"/>
          <p14:tracePt t="74805" x="3790950" y="1495425"/>
          <p14:tracePt t="74966" x="3816350" y="1495425"/>
          <p14:tracePt t="74977" x="3849688" y="1495425"/>
          <p14:tracePt t="74987" x="3900488" y="1495425"/>
          <p14:tracePt t="74997" x="3968750" y="1495425"/>
          <p14:tracePt t="75009" x="4027488" y="1495425"/>
          <p14:tracePt t="75017" x="4105275" y="1495425"/>
          <p14:tracePt t="75029" x="4156075" y="1495425"/>
          <p14:tracePt t="75037" x="4214813" y="1495425"/>
          <p14:tracePt t="75047" x="4240213" y="1495425"/>
          <p14:tracePt t="75061" x="4257675" y="1495425"/>
          <p14:tracePt t="75067" x="4275138" y="1495425"/>
          <p14:tracePt t="75078" x="4291013" y="1495425"/>
          <p14:tracePt t="75109" x="4300538" y="1495425"/>
          <p14:tracePt t="75169" x="4291013" y="1495425"/>
          <p14:tracePt t="75178" x="4232275" y="1495425"/>
          <p14:tracePt t="75189" x="4146550" y="1495425"/>
          <p14:tracePt t="75199" x="4062413" y="1495425"/>
          <p14:tracePt t="75210" x="3976688" y="1495425"/>
          <p14:tracePt t="75219" x="3892550" y="1495425"/>
          <p14:tracePt t="75229" x="3832225" y="1495425"/>
          <p14:tracePt t="75240" x="3816350" y="1495425"/>
          <p14:tracePt t="75249" x="3790950" y="1495425"/>
          <p14:tracePt t="75260" x="3773488" y="1495425"/>
          <p14:tracePt t="75270" x="3763963" y="1495425"/>
          <p14:tracePt t="75320" x="3781425" y="1495425"/>
          <p14:tracePt t="75330" x="3816350" y="1495425"/>
          <p14:tracePt t="75343" x="3857625" y="1512888"/>
          <p14:tracePt t="75350" x="3935413" y="1546225"/>
          <p14:tracePt t="75362" x="4011613" y="1563688"/>
          <p14:tracePt t="75371" x="4087813" y="1571625"/>
          <p14:tracePt t="75380" x="4156075" y="1589088"/>
          <p14:tracePt t="75394" x="4214813" y="1589088"/>
          <p14:tracePt t="75401" x="4257675" y="1597025"/>
          <p14:tracePt t="75411" x="4308475" y="1597025"/>
          <p14:tracePt t="75421" x="4325938" y="1597025"/>
          <p14:tracePt t="75431" x="4351338" y="1597025"/>
          <p14:tracePt t="75443" x="4384675" y="1589088"/>
          <p14:tracePt t="75452" x="4402138" y="1581150"/>
          <p14:tracePt t="75462" x="4419600" y="1563688"/>
          <p14:tracePt t="75473" x="4427538" y="1546225"/>
          <p14:tracePt t="75483" x="4435475" y="1538288"/>
          <p14:tracePt t="75493" x="4452938" y="1520825"/>
          <p14:tracePt t="75502" x="4452938" y="1495425"/>
          <p14:tracePt t="75512" x="4452938" y="1477963"/>
          <p14:tracePt t="75523" x="4452938" y="1444625"/>
          <p14:tracePt t="75532" x="4452938" y="1401763"/>
          <p14:tracePt t="75543" x="4445000" y="1368425"/>
          <p14:tracePt t="75552" x="4410075" y="1333500"/>
          <p14:tracePt t="75562" x="4368800" y="1300163"/>
          <p14:tracePt t="75573" x="4308475" y="1257300"/>
          <p14:tracePt t="75583" x="4232275" y="1231900"/>
          <p14:tracePt t="75594" x="4171950" y="1223963"/>
          <p14:tracePt t="75604" x="4113213" y="1216025"/>
          <p14:tracePt t="75614" x="4070350" y="1216025"/>
          <p14:tracePt t="75627" x="4037013" y="1216025"/>
          <p14:tracePt t="75633" x="4002088" y="1216025"/>
          <p14:tracePt t="75644" x="3986213" y="1216025"/>
          <p14:tracePt t="75653" x="3976688" y="1223963"/>
          <p14:tracePt t="75663" x="3968750" y="1223963"/>
          <p14:tracePt t="75677" x="3960813" y="1241425"/>
          <p14:tracePt t="75684" x="3960813" y="1266825"/>
          <p14:tracePt t="75695" x="3960813" y="1292225"/>
          <p14:tracePt t="75704" x="3960813" y="1325563"/>
          <p14:tracePt t="75714" x="3976688" y="1360488"/>
          <p14:tracePt t="75727" x="4019550" y="1401763"/>
          <p14:tracePt t="75734" x="4095750" y="1452563"/>
          <p14:tracePt t="75744" x="4189413" y="1512888"/>
          <p14:tracePt t="75755" x="4291013" y="1546225"/>
          <p14:tracePt t="75765" x="4402138" y="1555750"/>
          <p14:tracePt t="75777" x="4529138" y="1555750"/>
          <p14:tracePt t="75785" x="4640263" y="1555750"/>
          <p14:tracePt t="75795" x="4749800" y="1520825"/>
          <p14:tracePt t="75805" x="4852988" y="1462088"/>
          <p14:tracePt t="75815" x="4929188" y="1393825"/>
          <p14:tracePt t="75826" x="4979988" y="1343025"/>
          <p14:tracePt t="75835" x="5022850" y="1308100"/>
          <p14:tracePt t="75846" x="5038725" y="1266825"/>
          <p14:tracePt t="75855" x="5056188" y="1249363"/>
          <p14:tracePt t="75866" x="5064125" y="1223963"/>
          <p14:tracePt t="75876" x="5064125" y="1206500"/>
          <p14:tracePt t="75886" x="5064125" y="1189038"/>
          <p14:tracePt t="75896" x="5064125" y="1173163"/>
          <p14:tracePt t="75909" x="5056188" y="1155700"/>
          <p14:tracePt t="75917" x="5048250" y="1147763"/>
          <p14:tracePt t="75927" x="5022850" y="1122363"/>
          <p14:tracePt t="75936" x="4987925" y="1104900"/>
          <p14:tracePt t="75948" x="4954588" y="1069975"/>
          <p14:tracePt t="75959" x="4886325" y="1044575"/>
          <p14:tracePt t="75967" x="4818063" y="1019175"/>
          <p14:tracePt t="75976" x="4759325" y="1011238"/>
          <p14:tracePt t="75987" x="4683125" y="985838"/>
          <p14:tracePt t="75996" x="4640263" y="985838"/>
          <p14:tracePt t="76009" x="4589463" y="985838"/>
          <p14:tracePt t="76017" x="4546600" y="985838"/>
          <p14:tracePt t="76027" x="4503738" y="985838"/>
          <p14:tracePt t="76037" x="4486275" y="985838"/>
          <p14:tracePt t="76047" x="4452938" y="985838"/>
          <p14:tracePt t="76059" x="4435475" y="985838"/>
          <p14:tracePt t="76067" x="4410075" y="993775"/>
          <p14:tracePt t="76078" x="4402138" y="1011238"/>
          <p14:tracePt t="76088" x="4394200" y="1019175"/>
          <p14:tracePt t="76098" x="4376738" y="1036638"/>
          <p14:tracePt t="76110" x="4368800" y="1054100"/>
          <p14:tracePt t="76118" x="4359275" y="1069975"/>
          <p14:tracePt t="76129" x="4351338" y="1079500"/>
          <p14:tracePt t="76138" x="4341813" y="1096963"/>
          <p14:tracePt t="76149" x="4333875" y="1112838"/>
          <p14:tracePt t="76159" x="4325938" y="1138238"/>
          <p14:tracePt t="76169" x="4325938" y="1147763"/>
          <p14:tracePt t="76178" x="4325938" y="1173163"/>
          <p14:tracePt t="76190" x="4325938" y="1206500"/>
          <p14:tracePt t="76199" x="4325938" y="1231900"/>
          <p14:tracePt t="76209" x="4341813" y="1282700"/>
          <p14:tracePt t="76219" x="4376738" y="1317625"/>
          <p14:tracePt t="76229" x="4435475" y="1368425"/>
          <p14:tracePt t="76242" x="4546600" y="1452563"/>
          <p14:tracePt t="76249" x="4665663" y="1512888"/>
          <p14:tracePt t="76260" x="4775200" y="1571625"/>
          <p14:tracePt t="76270" x="4894263" y="1606550"/>
          <p14:tracePt t="76280" x="4997450" y="1614488"/>
          <p14:tracePt t="76292" x="5081588" y="1614488"/>
          <p14:tracePt t="76301" x="5141913" y="1614488"/>
          <p14:tracePt t="76310" x="5200650" y="1606550"/>
          <p14:tracePt t="76320" x="5235575" y="1589088"/>
          <p14:tracePt t="76331" x="5260975" y="1571625"/>
          <p14:tracePt t="76342" x="5286375" y="1555750"/>
          <p14:tracePt t="76361" x="5294313" y="1538288"/>
          <p14:tracePt t="76371" x="5302250" y="1520825"/>
          <p14:tracePt t="76392" x="5302250" y="1504950"/>
          <p14:tracePt t="76401" x="5302250" y="1477963"/>
          <p14:tracePt t="76411" x="5302250" y="1462088"/>
          <p14:tracePt t="76423" x="5294313" y="1427163"/>
          <p14:tracePt t="76431" x="5286375" y="1393825"/>
          <p14:tracePt t="76442" x="5260975" y="1343025"/>
          <p14:tracePt t="76452" x="5226050" y="1308100"/>
          <p14:tracePt t="76462" x="5175250" y="1249363"/>
          <p14:tracePt t="76473" x="5081588" y="1198563"/>
          <p14:tracePt t="76483" x="4979988" y="1138238"/>
          <p14:tracePt t="76492" x="4860925" y="1087438"/>
          <p14:tracePt t="76502" x="4759325" y="1054100"/>
          <p14:tracePt t="76513" x="4648200" y="1036638"/>
          <p14:tracePt t="76525" x="4546600" y="1019175"/>
          <p14:tracePt t="76533" x="4470400" y="1011238"/>
          <p14:tracePt t="76543" x="4419600" y="1011238"/>
          <p14:tracePt t="76553" x="4368800" y="1011238"/>
          <p14:tracePt t="76562" x="4325938" y="1011238"/>
          <p14:tracePt t="76576" x="4300538" y="1011238"/>
          <p14:tracePt t="76583" x="4283075" y="1019175"/>
          <p14:tracePt t="76594" x="4265613" y="1036638"/>
          <p14:tracePt t="76603" x="4249738" y="1062038"/>
          <p14:tracePt t="76613" x="4224338" y="1096963"/>
          <p14:tracePt t="76625" x="4206875" y="1138238"/>
          <p14:tracePt t="76633" x="4171950" y="1189038"/>
          <p14:tracePt t="76644" x="4156075" y="1266825"/>
          <p14:tracePt t="76654" x="4130675" y="1317625"/>
          <p14:tracePt t="76664" x="4130675" y="1368425"/>
          <p14:tracePt t="76676" x="4121150" y="1427163"/>
          <p14:tracePt t="76684" x="4121150" y="1487488"/>
          <p14:tracePt t="76694" x="4121150" y="1530350"/>
          <p14:tracePt t="76705" x="4121150" y="1589088"/>
          <p14:tracePt t="76714" x="4156075" y="1631950"/>
          <p14:tracePt t="76726" x="4181475" y="1665288"/>
          <p14:tracePt t="76735" x="4232275" y="1708150"/>
          <p14:tracePt t="76745" x="4316413" y="1741488"/>
          <p14:tracePt t="76756" x="4435475" y="1758950"/>
          <p14:tracePt t="76764" x="4546600" y="1776413"/>
          <p14:tracePt t="76775" x="4673600" y="1776413"/>
          <p14:tracePt t="76785" x="4792663" y="1776413"/>
          <p14:tracePt t="76795" x="4886325" y="1776413"/>
          <p14:tracePt t="76808" x="4979988" y="1758950"/>
          <p14:tracePt t="76815" x="5038725" y="1733550"/>
          <p14:tracePt t="76825" x="5091113" y="1708150"/>
          <p14:tracePt t="76835" x="5106988" y="1690688"/>
          <p14:tracePt t="76845" x="5124450" y="1690688"/>
          <p14:tracePt t="76859" x="5141913" y="1674813"/>
          <p14:tracePt t="76866" x="5141913" y="1649413"/>
          <p14:tracePt t="76877" x="5141913" y="1614488"/>
          <p14:tracePt t="76886" x="5141913" y="1571625"/>
          <p14:tracePt t="76896" x="5116513" y="1495425"/>
          <p14:tracePt t="76909" x="5081588" y="1427163"/>
          <p14:tracePt t="76917" x="5030788" y="1343025"/>
          <p14:tracePt t="76927" x="4987925" y="1282700"/>
          <p14:tracePt t="76938" x="4937125" y="1231900"/>
          <p14:tracePt t="76946" x="4878388" y="1181100"/>
          <p14:tracePt t="76959" x="4827588" y="1138238"/>
          <p14:tracePt t="76966" x="4784725" y="1112838"/>
          <p14:tracePt t="76977" x="4724400" y="1096963"/>
          <p14:tracePt t="76988" x="4673600" y="1087438"/>
          <p14:tracePt t="76998" x="4630738" y="1087438"/>
          <p14:tracePt t="77008" x="4597400" y="1087438"/>
          <p14:tracePt t="77017" x="4572000" y="1087438"/>
          <p14:tracePt t="77027" x="4546600" y="1087438"/>
          <p14:tracePt t="77038" x="4521200" y="1104900"/>
          <p14:tracePt t="77047" x="4503738" y="1122363"/>
          <p14:tracePt t="77058" x="4478338" y="1138238"/>
          <p14:tracePt t="77068" x="4452938" y="1189038"/>
          <p14:tracePt t="77079" x="4435475" y="1241425"/>
          <p14:tracePt t="77092" x="4410075" y="1292225"/>
          <p14:tracePt t="77098" x="4394200" y="1325563"/>
          <p14:tracePt t="77108" x="4384675" y="1360488"/>
          <p14:tracePt t="77118" x="4384675" y="1385888"/>
          <p14:tracePt t="77128" x="4384675" y="1411288"/>
          <p14:tracePt t="77142" x="4384675" y="1444625"/>
          <p14:tracePt t="77148" x="4384675" y="1462088"/>
          <p14:tracePt t="77159" x="4410075" y="1487488"/>
          <p14:tracePt t="77168" x="4460875" y="1530350"/>
          <p14:tracePt t="77179" x="4513263" y="1563688"/>
          <p14:tracePt t="77193" x="4589463" y="1581150"/>
          <p14:tracePt t="77199" x="4648200" y="1606550"/>
          <p14:tracePt t="77210" x="4708525" y="1606550"/>
          <p14:tracePt t="77219" x="4749800" y="1606550"/>
          <p14:tracePt t="77230" x="4792663" y="1589088"/>
          <p14:tracePt t="77242" x="4835525" y="1571625"/>
          <p14:tracePt t="77249" x="4852988" y="1555750"/>
          <p14:tracePt t="77261" x="4878388" y="1530350"/>
          <p14:tracePt t="77270" x="4894263" y="1520825"/>
          <p14:tracePt t="77280" x="4903788" y="1495425"/>
          <p14:tracePt t="77292" x="4903788" y="1470025"/>
          <p14:tracePt t="77300" x="4903788" y="1444625"/>
          <p14:tracePt t="77310" x="4903788" y="1411288"/>
          <p14:tracePt t="77321" x="4886325" y="1360488"/>
          <p14:tracePt t="77331" x="4843463" y="1308100"/>
          <p14:tracePt t="77341" x="4792663" y="1257300"/>
          <p14:tracePt t="77352" x="4708525" y="1189038"/>
          <p14:tracePt t="77361" x="4622800" y="1138238"/>
          <p14:tracePt t="77372" x="4529138" y="1087438"/>
          <p14:tracePt t="77381" x="4445000" y="1054100"/>
          <p14:tracePt t="77392" x="4394200" y="1054100"/>
          <p14:tracePt t="77402" x="4351338" y="1054100"/>
          <p14:tracePt t="77411" x="4325938" y="1054100"/>
          <p14:tracePt t="77424" x="4300538" y="1062038"/>
          <p14:tracePt t="77432" x="4275138" y="1087438"/>
          <p14:tracePt t="77443" x="4240213" y="1138238"/>
          <p14:tracePt t="77453" x="4224338" y="1223963"/>
          <p14:tracePt t="77461" x="4206875" y="1343025"/>
          <p14:tracePt t="77474" x="4197350" y="1470025"/>
          <p14:tracePt t="77482" x="4197350" y="1597025"/>
          <p14:tracePt t="77492" x="4214813" y="1725613"/>
          <p14:tracePt t="77502" x="4249738" y="1827213"/>
          <p14:tracePt t="77512" x="4283075" y="1903413"/>
          <p14:tracePt t="77524" x="4308475" y="1963738"/>
          <p14:tracePt t="77533" x="4351338" y="2005013"/>
          <p14:tracePt t="77543" x="4384675" y="2030413"/>
          <p14:tracePt t="77554" x="4427538" y="2055813"/>
          <p14:tracePt t="77563" x="4470400" y="2073275"/>
          <p14:tracePt t="77575" x="4503738" y="2073275"/>
          <p14:tracePt t="77583" x="4546600" y="2073275"/>
          <p14:tracePt t="77593" x="4572000" y="2073275"/>
          <p14:tracePt t="77603" x="4589463" y="2073275"/>
          <p14:tracePt t="77613" x="4605338" y="2073275"/>
          <p14:tracePt t="77624" x="4614863" y="2073275"/>
          <p14:tracePt t="77664" x="4622800" y="2073275"/>
          <p14:tracePt t="77906" x="4622800" y="2065338"/>
          <p14:tracePt t="77916" x="4630738" y="2055813"/>
          <p14:tracePt t="77926" x="4657725" y="2030413"/>
          <p14:tracePt t="77937" x="4683125" y="1997075"/>
          <p14:tracePt t="77946" x="4724400" y="1946275"/>
          <p14:tracePt t="77957" x="4775200" y="1885950"/>
          <p14:tracePt t="77967" x="4843463" y="1835150"/>
          <p14:tracePt t="77978" x="4894263" y="1793875"/>
          <p14:tracePt t="77989" x="4911725" y="1766888"/>
          <p14:tracePt t="77997" x="4937125" y="1751013"/>
          <p14:tracePt t="78009" x="4954588" y="1741488"/>
          <p14:tracePt t="78017" x="4962525" y="1733550"/>
          <p14:tracePt t="78027" x="4962525" y="1725613"/>
          <p14:tracePt t="78098" x="4962525" y="1700213"/>
          <p14:tracePt t="78108" x="4937125" y="1674813"/>
          <p14:tracePt t="78119" x="4919663" y="1657350"/>
          <p14:tracePt t="78128" x="4903788" y="1649413"/>
          <p14:tracePt t="78139" x="4894263" y="1639888"/>
          <p14:tracePt t="78149" x="4886325" y="1631950"/>
          <p14:tracePt t="78160" x="4878388" y="1622425"/>
          <p14:tracePt t="78239" x="4878388" y="1631950"/>
          <p14:tracePt t="78250" x="4868863" y="1665288"/>
          <p14:tracePt t="78261" x="4868863" y="1733550"/>
          <p14:tracePt t="78271" x="4868863" y="1819275"/>
          <p14:tracePt t="78280" x="4868863" y="1938338"/>
          <p14:tracePt t="78290" x="4868863" y="2047875"/>
          <p14:tracePt t="78300" x="4868863" y="2149475"/>
          <p14:tracePt t="78311" x="4868863" y="2235200"/>
          <p14:tracePt t="78323" x="4886325" y="2319338"/>
          <p14:tracePt t="78330" x="4903788" y="2379663"/>
          <p14:tracePt t="78343" x="4937125" y="2447925"/>
          <p14:tracePt t="78351" x="4954588" y="2489200"/>
          <p14:tracePt t="78361" x="4979988" y="2524125"/>
          <p14:tracePt t="78373" x="5005388" y="2566988"/>
          <p14:tracePt t="78381" x="5022850" y="2592388"/>
          <p14:tracePt t="78392" x="5038725" y="2600325"/>
          <p14:tracePt t="78401" x="5048250" y="2617788"/>
          <p14:tracePt t="78411" x="5056188" y="2625725"/>
          <p14:tracePt t="78441" x="5064125" y="2633663"/>
          <p14:tracePt t="78512" x="5064125" y="2600325"/>
          <p14:tracePt t="78523" x="5022850" y="2549525"/>
          <p14:tracePt t="78533" x="4979988" y="2447925"/>
          <p14:tracePt t="78543" x="4903788" y="2311400"/>
          <p14:tracePt t="78554" x="4835525" y="2174875"/>
          <p14:tracePt t="78563" x="4784725" y="2055813"/>
          <p14:tracePt t="78574" x="4741863" y="1979613"/>
          <p14:tracePt t="78584" x="4724400" y="1928813"/>
          <p14:tracePt t="78594" x="4716463" y="1903413"/>
          <p14:tracePt t="78614" x="4716463" y="1895475"/>
          <p14:tracePt t="78644" x="4716463" y="1903413"/>
          <p14:tracePt t="78656" x="4724400" y="1938338"/>
          <p14:tracePt t="78664" x="4741863" y="1989138"/>
          <p14:tracePt t="78675" x="4759325" y="2039938"/>
          <p14:tracePt t="78684" x="4784725" y="2073275"/>
          <p14:tracePt t="78694" x="4802188" y="2108200"/>
          <p14:tracePt t="78707" x="4818063" y="2133600"/>
          <p14:tracePt t="78714" x="4827588" y="2149475"/>
          <p14:tracePt t="78725" x="4835525" y="2149475"/>
          <p14:tracePt t="78735" x="4843463" y="2159000"/>
          <p14:tracePt t="78745" x="4843463" y="2166938"/>
          <p14:tracePt t="78775" x="4852988" y="2166938"/>
          <p14:tracePt t="78907" x="4852988" y="2159000"/>
          <p14:tracePt t="78937" x="4852988" y="2149475"/>
          <p14:tracePt t="79008" x="4860925" y="2149475"/>
          <p14:tracePt t="79017" x="4868863" y="2174875"/>
          <p14:tracePt t="79028" x="4886325" y="2209800"/>
          <p14:tracePt t="79038" x="4903788" y="2235200"/>
          <p14:tracePt t="79048" x="4919663" y="2260600"/>
          <p14:tracePt t="79058" x="4929188" y="2286000"/>
          <p14:tracePt t="79069" x="4946650" y="2293938"/>
          <p14:tracePt t="79078" x="4954588" y="2311400"/>
          <p14:tracePt t="79090" x="4954588" y="2319338"/>
          <p14:tracePt t="79098" x="4962525" y="2319338"/>
          <p14:tracePt t="79119" x="4972050" y="2319338"/>
          <p14:tracePt t="79200" x="4972050" y="2303463"/>
          <p14:tracePt t="79209" x="4962525" y="2303463"/>
          <p14:tracePt t="79221" x="4954588" y="2286000"/>
          <p14:tracePt t="79229" x="4946650" y="2278063"/>
          <p14:tracePt t="79260" x="4937125" y="2278063"/>
          <p14:tracePt t="79271" x="4937125" y="2268538"/>
          <p14:tracePt t="79321" x="4937125" y="2293938"/>
          <p14:tracePt t="79330" x="4937125" y="2319338"/>
          <p14:tracePt t="79340" x="4954588" y="2344738"/>
          <p14:tracePt t="79351" x="4962525" y="2354263"/>
          <p14:tracePt t="79361" x="4972050" y="2371725"/>
          <p14:tracePt t="79373" x="4972050" y="2379663"/>
          <p14:tracePt t="79391" x="4972050" y="2387600"/>
          <p14:tracePt t="79403" x="4979988" y="2387600"/>
          <p14:tracePt t="79412" x="4979988" y="2397125"/>
          <p14:tracePt t="79473" x="4979988" y="2387600"/>
          <p14:tracePt t="79482" x="4979988" y="2379663"/>
          <p14:tracePt t="79493" x="4972050" y="2362200"/>
          <p14:tracePt t="79504" x="4972050" y="2354263"/>
          <p14:tracePt t="79513" x="4972050" y="2344738"/>
          <p14:tracePt t="79524" x="4962525" y="2344738"/>
          <p14:tracePt t="79543" x="4954588" y="2344738"/>
          <p14:tracePt t="79556" x="4954588" y="2336800"/>
          <p14:tracePt t="80139" x="4954588" y="2319338"/>
          <p14:tracePt t="80149" x="4954588" y="2293938"/>
          <p14:tracePt t="80159" x="4954588" y="2260600"/>
          <p14:tracePt t="80174" x="4954588" y="2217738"/>
          <p14:tracePt t="80179" x="4962525" y="2174875"/>
          <p14:tracePt t="80190" x="5005388" y="2108200"/>
          <p14:tracePt t="80199" x="5064125" y="2030413"/>
          <p14:tracePt t="80210" x="5157788" y="1920875"/>
          <p14:tracePt t="80221" x="5311775" y="1751013"/>
          <p14:tracePt t="80230" x="5532438" y="1530350"/>
          <p14:tracePt t="80240" x="5813425" y="1274763"/>
          <p14:tracePt t="80250" x="5999163" y="1104900"/>
          <p14:tracePt t="80261" x="6186488" y="925513"/>
          <p14:tracePt t="80272" x="6373813" y="773113"/>
          <p14:tracePt t="80281" x="6510338" y="636588"/>
          <p14:tracePt t="80291" x="6602413" y="560388"/>
          <p14:tracePt t="80302" x="6696075" y="476250"/>
          <p14:tracePt t="80312" x="6772275" y="407988"/>
          <p14:tracePt t="80322" x="6850063" y="357188"/>
          <p14:tracePt t="80331" x="6900863" y="306388"/>
          <p14:tracePt t="80341" x="6951663" y="271463"/>
          <p14:tracePt t="80353" x="6994525" y="246063"/>
          <p14:tracePt t="80361" x="7027863" y="230188"/>
          <p14:tracePt t="80372" x="7045325" y="212725"/>
          <p14:tracePt t="80382" x="7078663" y="195263"/>
          <p14:tracePt t="80391" x="7104063" y="177800"/>
          <p14:tracePt t="80404" x="7121525" y="161925"/>
          <p14:tracePt t="80411" x="7138988" y="152400"/>
          <p14:tracePt t="80423" x="7146925" y="144463"/>
          <p14:tracePt t="80432" x="7164388" y="127000"/>
          <p14:tracePt t="80442" x="7180263" y="119063"/>
          <p14:tracePt t="80455" x="7197725" y="93663"/>
          <p14:tracePt t="80462" x="7215188" y="76200"/>
          <p14:tracePt t="80473" x="7223125" y="58738"/>
          <p14:tracePt t="80482" x="7223125" y="50800"/>
          <p14:tracePt t="80493" x="7232650" y="42863"/>
          <p14:tracePt t="80513" x="7240588" y="33338"/>
          <p14:tracePt t="80998" x="7258050" y="33338"/>
          <p14:tracePt t="81008" x="7291388" y="42863"/>
          <p14:tracePt t="81020" x="7377113" y="58738"/>
          <p14:tracePt t="81028" x="7494588" y="111125"/>
          <p14:tracePt t="81040" x="7631113" y="161925"/>
          <p14:tracePt t="81048" x="7742238" y="203200"/>
          <p14:tracePt t="81059" x="7843838" y="238125"/>
          <p14:tracePt t="81070" x="7920038" y="271463"/>
          <p14:tracePt t="81078" x="7988300" y="306388"/>
          <p14:tracePt t="81088" x="8013700" y="314325"/>
          <p14:tracePt t="81099" x="8047038" y="331788"/>
          <p14:tracePt t="81110" x="8056563" y="347663"/>
          <p14:tracePt t="81121" x="8064500" y="357188"/>
          <p14:tracePt t="81129" x="8074025" y="357188"/>
          <p14:tracePt t="81150" x="8074025" y="365125"/>
          <p14:tracePt t="81169" x="8081963" y="365125"/>
          <p14:tracePt t="81442" x="8089900" y="365125"/>
          <p14:tracePt t="81454" x="8099425" y="365125"/>
          <p14:tracePt t="81473" x="8107363" y="347663"/>
          <p14:tracePt t="81483" x="8124825" y="339725"/>
          <p14:tracePt t="81493" x="8140700" y="322263"/>
          <p14:tracePt t="81503" x="8150225" y="306388"/>
          <p14:tracePt t="81513" x="8183563" y="296863"/>
          <p14:tracePt t="81523" x="8208963" y="288925"/>
          <p14:tracePt t="81535" x="8251825" y="288925"/>
          <p14:tracePt t="81543" x="8277225" y="288925"/>
          <p14:tracePt t="81554" x="8294688" y="288925"/>
          <p14:tracePt t="81563" x="8320088" y="288925"/>
          <p14:tracePt t="81573" x="8335963" y="288925"/>
          <p14:tracePt t="81644" x="8328025" y="296863"/>
          <p14:tracePt t="81654" x="8285163" y="306388"/>
          <p14:tracePt t="81665" x="8234363" y="314325"/>
          <p14:tracePt t="81674" x="8166100" y="314325"/>
          <p14:tracePt t="81687" x="8099425" y="314325"/>
          <p14:tracePt t="81695" x="8013700" y="314325"/>
          <p14:tracePt t="81705" x="7927975" y="314325"/>
          <p14:tracePt t="81716" x="7851775" y="314325"/>
          <p14:tracePt t="81725" x="7783513" y="314325"/>
          <p14:tracePt t="81737" x="7732713" y="306388"/>
          <p14:tracePt t="81745" x="7699375" y="296863"/>
          <p14:tracePt t="81756" x="7673975" y="288925"/>
          <p14:tracePt t="81766" x="7666038" y="280988"/>
          <p14:tracePt t="81775" x="7656513" y="271463"/>
          <p14:tracePt t="82503" x="7639050" y="280988"/>
          <p14:tracePt t="82514" x="7631113" y="296863"/>
          <p14:tracePt t="82523" x="7597775" y="347663"/>
          <p14:tracePt t="82533" x="7554913" y="425450"/>
          <p14:tracePt t="82542" x="7512050" y="519113"/>
          <p14:tracePt t="82552" x="7469188" y="595313"/>
          <p14:tracePt t="82562" x="7410450" y="696913"/>
          <p14:tracePt t="82573" x="7377113" y="755650"/>
          <p14:tracePt t="82584" x="7334250" y="849313"/>
          <p14:tracePt t="82593" x="7291388" y="925513"/>
          <p14:tracePt t="82603" x="7240588" y="1003300"/>
          <p14:tracePt t="82613" x="7205663" y="1054100"/>
          <p14:tracePt t="82623" x="7164388" y="1096963"/>
          <p14:tracePt t="82635" x="7113588" y="1122363"/>
          <p14:tracePt t="82644" x="7061200" y="1155700"/>
          <p14:tracePt t="82653" x="7027863" y="1173163"/>
          <p14:tracePt t="82664" x="7002463" y="1181100"/>
          <p14:tracePt t="82673" x="6985000" y="1181100"/>
          <p14:tracePt t="82684" x="6969125" y="1181100"/>
          <p14:tracePt t="83574" x="6959600" y="1173163"/>
          <p14:tracePt t="83584" x="6943725" y="1147763"/>
          <p14:tracePt t="83594" x="6926263" y="1112838"/>
          <p14:tracePt t="83604" x="6900863" y="1079500"/>
          <p14:tracePt t="83614" x="6858000" y="1036638"/>
          <p14:tracePt t="83624" x="6807200" y="1003300"/>
          <p14:tracePt t="83635" x="6756400" y="960438"/>
          <p14:tracePt t="83645" x="6705600" y="917575"/>
          <p14:tracePt t="83655" x="6645275" y="874713"/>
          <p14:tracePt t="83666" x="6577013" y="841375"/>
          <p14:tracePt t="83675" x="6500813" y="798513"/>
          <p14:tracePt t="83686" x="6424613" y="781050"/>
          <p14:tracePt t="83696" x="6338888" y="755650"/>
          <p14:tracePt t="83705" x="6262688" y="730250"/>
          <p14:tracePt t="83720" x="6203950" y="730250"/>
          <p14:tracePt t="83726" x="6153150" y="730250"/>
          <p14:tracePt t="83736" x="6110288" y="730250"/>
          <p14:tracePt t="83745" x="6059488" y="730250"/>
          <p14:tracePt t="83755" x="6016625" y="747713"/>
          <p14:tracePt t="83768" x="5973763" y="773113"/>
          <p14:tracePt t="83775" x="5940425" y="790575"/>
          <p14:tracePt t="83786" x="5915025" y="815975"/>
          <p14:tracePt t="83796" x="5889625" y="849313"/>
          <p14:tracePt t="83806" x="5864225" y="900113"/>
          <p14:tracePt t="83817" x="5829300" y="993775"/>
          <p14:tracePt t="83826" x="5795963" y="1079500"/>
          <p14:tracePt t="83837" x="5778500" y="1181100"/>
          <p14:tracePt t="83848" x="5778500" y="1266825"/>
          <p14:tracePt t="83857" x="5778500" y="1368425"/>
          <p14:tracePt t="83870" x="5778500" y="1436688"/>
          <p14:tracePt t="83877" x="5803900" y="1512888"/>
          <p14:tracePt t="83887" x="5838825" y="1571625"/>
          <p14:tracePt t="83898" x="5864225" y="1614488"/>
          <p14:tracePt t="83907" x="5932488" y="1665288"/>
          <p14:tracePt t="83918" x="5991225" y="1708150"/>
          <p14:tracePt t="83928" x="6110288" y="1758950"/>
          <p14:tracePt t="83938" x="6211888" y="1776413"/>
          <p14:tracePt t="83952" x="6323013" y="1776413"/>
          <p14:tracePt t="83957" x="6442075" y="1776413"/>
          <p14:tracePt t="83968" x="6551613" y="1751013"/>
          <p14:tracePt t="83978" x="6662738" y="1708150"/>
          <p14:tracePt t="83987" x="6746875" y="1657350"/>
          <p14:tracePt t="83999" x="6824663" y="1606550"/>
          <p14:tracePt t="84008" x="6875463" y="1571625"/>
          <p14:tracePt t="84019" x="6900863" y="1538288"/>
          <p14:tracePt t="84029" x="6926263" y="1512888"/>
          <p14:tracePt t="84038" x="6959600" y="1477963"/>
          <p14:tracePt t="84052" x="6969125" y="1444625"/>
          <p14:tracePt t="84058" x="6977063" y="1385888"/>
          <p14:tracePt t="84069" x="6977063" y="1282700"/>
          <p14:tracePt t="84079" x="6959600" y="1173163"/>
          <p14:tracePt t="84089" x="6926263" y="1028700"/>
          <p14:tracePt t="84103" x="6875463" y="909638"/>
          <p14:tracePt t="84109" x="6832600" y="808038"/>
          <p14:tracePt t="84120" x="6772275" y="704850"/>
          <p14:tracePt t="84130" x="6731000" y="628650"/>
          <p14:tracePt t="84139" x="6688138" y="577850"/>
          <p14:tracePt t="84152" x="6670675" y="534988"/>
          <p14:tracePt t="84160" x="6645275" y="509588"/>
          <p14:tracePt t="84170" x="6627813" y="492125"/>
          <p14:tracePt t="84187" x="6619875" y="484188"/>
          <p14:tracePt t="84191" x="6611938" y="476250"/>
          <p14:tracePt t="84201" x="6594475" y="466725"/>
          <p14:tracePt t="84232" x="6586538" y="466725"/>
          <p14:tracePt t="84271" x="6577013" y="466725"/>
          <p14:tracePt t="84301" x="6569075" y="476250"/>
          <p14:tracePt t="84311" x="6569075" y="484188"/>
          <p14:tracePt t="84322" x="6561138" y="492125"/>
          <p14:tracePt t="84333" x="6551613" y="501650"/>
          <p14:tracePt t="84341" x="6543675" y="509588"/>
          <p14:tracePt t="84353" x="6543675" y="519113"/>
          <p14:tracePt t="84362" x="6526213" y="534988"/>
          <p14:tracePt t="84372" x="6510338" y="544513"/>
          <p14:tracePt t="84385" x="6492875" y="552450"/>
          <p14:tracePt t="84392" x="6457950" y="552450"/>
          <p14:tracePt t="84403" x="6416675" y="569913"/>
          <p14:tracePt t="84412" x="6381750" y="569913"/>
          <p14:tracePt t="84422" x="6338888" y="569913"/>
          <p14:tracePt t="84434" x="6305550" y="569913"/>
          <p14:tracePt t="84443" x="6280150" y="569913"/>
          <p14:tracePt t="84453" x="6272213" y="569913"/>
          <p14:tracePt t="84464" x="6254750" y="569913"/>
          <p14:tracePt t="84473" x="6246813" y="569913"/>
          <p14:tracePt t="84544" x="6246813" y="585788"/>
          <p14:tracePt t="84554" x="6246813" y="611188"/>
          <p14:tracePt t="84564" x="6246813" y="628650"/>
          <p14:tracePt t="84574" x="6246813" y="654050"/>
          <p14:tracePt t="84585" x="6246813" y="671513"/>
          <p14:tracePt t="84595" x="6246813" y="679450"/>
          <p14:tracePt t="84604" x="6254750" y="696913"/>
          <p14:tracePt t="84617" x="6262688" y="704850"/>
          <p14:tracePt t="84624" x="6272213" y="714375"/>
          <p14:tracePt t="84635" x="6280150" y="722313"/>
          <p14:tracePt t="84646" x="6297613" y="730250"/>
          <p14:tracePt t="84655" x="6313488" y="739775"/>
          <p14:tracePt t="84668" x="6323013" y="739775"/>
          <p14:tracePt t="84675" x="6348413" y="739775"/>
          <p14:tracePt t="84686" x="6373813" y="739775"/>
          <p14:tracePt t="84695" x="6381750" y="739775"/>
          <p14:tracePt t="84705" x="6407150" y="730250"/>
          <p14:tracePt t="84717" x="6424613" y="722313"/>
          <p14:tracePt t="84726" x="6450013" y="704850"/>
          <p14:tracePt t="84736" x="6457950" y="696913"/>
          <p14:tracePt t="84746" x="6475413" y="679450"/>
          <p14:tracePt t="84755" x="6492875" y="663575"/>
          <p14:tracePt t="84768" x="6510338" y="646113"/>
          <p14:tracePt t="84776" x="6518275" y="636588"/>
          <p14:tracePt t="84786" x="6518275" y="620713"/>
          <p14:tracePt t="84797" x="6518275" y="603250"/>
          <p14:tracePt t="84806" x="6518275" y="595313"/>
          <p14:tracePt t="84817" x="6518275" y="585788"/>
          <p14:tracePt t="84827" x="6518275" y="577850"/>
          <p14:tracePt t="84848" x="6518275" y="569913"/>
          <p14:tracePt t="84857" x="6500813" y="569913"/>
          <p14:tracePt t="84867" x="6483350" y="569913"/>
          <p14:tracePt t="84878" x="6467475" y="569913"/>
          <p14:tracePt t="84887" x="6442075" y="569913"/>
          <p14:tracePt t="84900" x="6424613" y="569913"/>
          <p14:tracePt t="84908" x="6407150" y="569913"/>
          <p14:tracePt t="84919" x="6381750" y="577850"/>
          <p14:tracePt t="84927" x="6356350" y="595313"/>
          <p14:tracePt t="84938" x="6338888" y="620713"/>
          <p14:tracePt t="84950" x="6305550" y="654050"/>
          <p14:tracePt t="84958" x="6280150" y="704850"/>
          <p14:tracePt t="84968" x="6237288" y="773113"/>
          <p14:tracePt t="84979" x="6203950" y="833438"/>
          <p14:tracePt t="84990" x="6169025" y="892175"/>
          <p14:tracePt t="85000" x="6153150" y="960438"/>
          <p14:tracePt t="85008" x="6118225" y="1028700"/>
          <p14:tracePt t="85018" x="6102350" y="1104900"/>
          <p14:tracePt t="85029" x="6076950" y="1206500"/>
          <p14:tracePt t="85038" x="6049963" y="1282700"/>
          <p14:tracePt t="85050" x="6042025" y="1368425"/>
          <p14:tracePt t="85059" x="6024563" y="1427163"/>
          <p14:tracePt t="85069" x="6016625" y="1477963"/>
          <p14:tracePt t="85079" x="6016625" y="1512888"/>
          <p14:tracePt t="85089" x="6008688" y="1530350"/>
          <p14:tracePt t="85100" x="6008688" y="1538288"/>
          <p14:tracePt t="85109" x="6008688" y="1546225"/>
          <p14:tracePt t="85119" x="6008688" y="1555750"/>
          <p14:tracePt t="85221" x="5999163" y="1555750"/>
          <p14:tracePt t="85241" x="5991225" y="1555750"/>
          <p14:tracePt t="85262" x="5973763" y="1555750"/>
          <p14:tracePt t="85271" x="5965825" y="1546225"/>
          <p14:tracePt t="85282" x="5948363" y="1530350"/>
          <p14:tracePt t="85291" x="5932488" y="1504950"/>
          <p14:tracePt t="85302" x="5922963" y="1487488"/>
          <p14:tracePt t="85313" x="5905500" y="1470025"/>
          <p14:tracePt t="85321" x="5897563" y="1452563"/>
          <p14:tracePt t="85333" x="5880100" y="1436688"/>
          <p14:tracePt t="85342" x="5872163" y="1419225"/>
          <p14:tracePt t="85352" x="5864225" y="1401763"/>
          <p14:tracePt t="85362" x="5864225" y="1385888"/>
          <p14:tracePt t="85372" x="5864225" y="1376363"/>
          <p14:tracePt t="85384" x="5864225" y="1368425"/>
          <p14:tracePt t="85392" x="5864225" y="1360488"/>
          <p14:tracePt t="85414" x="5864225" y="1350963"/>
          <p14:tracePt t="85503" x="5880100" y="1350963"/>
          <p14:tracePt t="85515" x="5922963" y="1350963"/>
          <p14:tracePt t="85524" x="5983288" y="1360488"/>
          <p14:tracePt t="85534" x="6084888" y="1419225"/>
          <p14:tracePt t="85543" x="6203950" y="1477963"/>
          <p14:tracePt t="85554" x="6305550" y="1546225"/>
          <p14:tracePt t="85567" x="6391275" y="1589088"/>
          <p14:tracePt t="85574" x="6450013" y="1649413"/>
          <p14:tracePt t="85585" x="6475413" y="1657350"/>
          <p14:tracePt t="85594" x="6492875" y="1674813"/>
          <p14:tracePt t="85605" x="6492875" y="1682750"/>
          <p14:tracePt t="85616" x="6500813" y="1682750"/>
          <p14:tracePt t="85624" x="6500813" y="1690688"/>
          <p14:tracePt t="85685" x="6475413" y="1682750"/>
          <p14:tracePt t="85695" x="6450013" y="1665288"/>
          <p14:tracePt t="85705" x="6416675" y="1649413"/>
          <p14:tracePt t="85715" x="6391275" y="1622425"/>
          <p14:tracePt t="85725" x="6356350" y="1597025"/>
          <p14:tracePt t="85735" x="6330950" y="1571625"/>
          <p14:tracePt t="85747" x="6288088" y="1530350"/>
          <p14:tracePt t="85756" x="6262688" y="1495425"/>
          <p14:tracePt t="85766" x="6237288" y="1462088"/>
          <p14:tracePt t="85776" x="6194425" y="1411288"/>
          <p14:tracePt t="85786" x="6169025" y="1360488"/>
          <p14:tracePt t="85799" x="6135688" y="1317625"/>
          <p14:tracePt t="85806" x="6118225" y="1282700"/>
          <p14:tracePt t="85818" x="6110288" y="1274763"/>
          <p14:tracePt t="85827" x="6102350" y="1257300"/>
          <p14:tracePt t="85849" x="6092825" y="1249363"/>
          <p14:tracePt t="85857" x="6092825" y="1241425"/>
          <p14:tracePt t="85998" x="6102350" y="1231900"/>
          <p14:tracePt t="86018" x="6118225" y="1231900"/>
          <p14:tracePt t="86029" x="6135688" y="1223963"/>
          <p14:tracePt t="86039" x="6161088" y="1223963"/>
          <p14:tracePt t="86049" x="6186488" y="1223963"/>
          <p14:tracePt t="86059" x="6203950" y="1223963"/>
          <p14:tracePt t="86069" x="6237288" y="1223963"/>
          <p14:tracePt t="86081" x="6262688" y="1231900"/>
          <p14:tracePt t="86089" x="6280150" y="1241425"/>
          <p14:tracePt t="86109" x="6288088" y="1241425"/>
          <p14:tracePt t="86119" x="6297613" y="1241425"/>
          <p14:tracePt t="86170" x="6288088" y="1241425"/>
          <p14:tracePt t="86181" x="6254750" y="1223963"/>
          <p14:tracePt t="86191" x="6221413" y="1206500"/>
          <p14:tracePt t="86200" x="6186488" y="1163638"/>
          <p14:tracePt t="86210" x="6143625" y="1138238"/>
          <p14:tracePt t="86220" x="6127750" y="1122363"/>
          <p14:tracePt t="86232" x="6110288" y="1104900"/>
          <p14:tracePt t="86241" x="6092825" y="1096963"/>
          <p14:tracePt t="86252" x="6084888" y="1096963"/>
          <p14:tracePt t="86443" x="6084888" y="1087438"/>
          <p14:tracePt t="86453" x="6092825" y="1069975"/>
          <p14:tracePt t="86464" x="6118225" y="1054100"/>
          <p14:tracePt t="86473" x="6169025" y="1011238"/>
          <p14:tracePt t="86484" x="6229350" y="952500"/>
          <p14:tracePt t="86493" x="6297613" y="909638"/>
          <p14:tracePt t="86503" x="6330950" y="884238"/>
          <p14:tracePt t="86515" x="6365875" y="866775"/>
          <p14:tracePt t="86524" x="6391275" y="858838"/>
          <p14:tracePt t="86534" x="6407150" y="849313"/>
          <p14:tracePt t="86544" x="6416675" y="849313"/>
          <p14:tracePt t="86604" x="6416675" y="841375"/>
          <p14:tracePt t="86614" x="6416675" y="833438"/>
          <p14:tracePt t="86625" x="6407150" y="815975"/>
          <p14:tracePt t="86635" x="6381750" y="808038"/>
          <p14:tracePt t="86646" x="6365875" y="790575"/>
          <p14:tracePt t="86655" x="6356350" y="781050"/>
          <p14:tracePt t="86666" x="6338888" y="773113"/>
          <p14:tracePt t="86675" x="6330950" y="765175"/>
          <p14:tracePt t="86685" x="6323013" y="765175"/>
          <p14:tracePt t="86696" x="6323013" y="755650"/>
          <p14:tracePt t="86716" x="6313488" y="755650"/>
          <p14:tracePt t="86726" x="6313488" y="747713"/>
          <p14:tracePt t="86827" x="6323013" y="755650"/>
          <p14:tracePt t="86837" x="6330950" y="755650"/>
          <p14:tracePt t="86847" x="6348413" y="765175"/>
          <p14:tracePt t="86867" x="6356350" y="773113"/>
          <p14:tracePt t="86928" x="6356350" y="765175"/>
          <p14:tracePt t="86948" x="6356350" y="755650"/>
          <p14:tracePt t="86958" x="6338888" y="739775"/>
          <p14:tracePt t="86968" x="6330950" y="739775"/>
          <p14:tracePt t="86978" x="6330950" y="730250"/>
          <p14:tracePt t="86988" x="6323013" y="730250"/>
          <p14:tracePt t="87009" x="6323013" y="722313"/>
          <p14:tracePt t="87019" x="6313488" y="722313"/>
          <p14:tracePt t="87190" x="6323013" y="722313"/>
          <p14:tracePt t="87474" x="6323013" y="739775"/>
          <p14:tracePt t="87483" x="6330950" y="747713"/>
          <p14:tracePt t="87494" x="6356350" y="765175"/>
          <p14:tracePt t="87503" x="6381750" y="790575"/>
          <p14:tracePt t="87514" x="6442075" y="823913"/>
          <p14:tracePt t="87524" x="6492875" y="849313"/>
          <p14:tracePt t="87535" x="6551613" y="884238"/>
          <p14:tracePt t="87544" x="6637338" y="925513"/>
          <p14:tracePt t="87554" x="6696075" y="960438"/>
          <p14:tracePt t="87565" x="6746875" y="985838"/>
          <p14:tracePt t="87574" x="6789738" y="1003300"/>
          <p14:tracePt t="87584" x="6815138" y="1019175"/>
          <p14:tracePt t="87597" x="6850063" y="1036638"/>
          <p14:tracePt t="87604" x="6865938" y="1044575"/>
          <p14:tracePt t="87617" x="6883400" y="1054100"/>
          <p14:tracePt t="87625" x="6891338" y="1062038"/>
          <p14:tracePt t="87636" x="6900863" y="1069975"/>
          <p14:tracePt t="87647" x="6908800" y="1069975"/>
          <p14:tracePt t="87807" x="6908800" y="1079500"/>
          <p14:tracePt t="87837" x="6891338" y="1087438"/>
          <p14:tracePt t="87848" x="6875463" y="1096963"/>
          <p14:tracePt t="87858" x="6858000" y="1104900"/>
          <p14:tracePt t="87867" x="6832600" y="1112838"/>
          <p14:tracePt t="87880" x="6815138" y="1112838"/>
          <p14:tracePt t="87887" x="6807200" y="1112838"/>
          <p14:tracePt t="87899" x="6799263" y="1122363"/>
          <p14:tracePt t="87908" x="6789738" y="1122363"/>
          <p14:tracePt t="87918" x="6789738" y="1130300"/>
          <p14:tracePt t="87931" x="6781800" y="1130300"/>
          <p14:tracePt t="87938" x="6772275" y="1138238"/>
          <p14:tracePt t="87949" x="6764338" y="1138238"/>
          <p14:tracePt t="87958" x="6764338" y="1147763"/>
          <p14:tracePt t="87968" x="6764338" y="1155700"/>
          <p14:tracePt t="87988" x="6756400" y="1163638"/>
          <p14:tracePt t="87999" x="6756400" y="1173163"/>
          <p14:tracePt t="88009" x="6756400" y="1181100"/>
          <p14:tracePt t="88019" x="6756400" y="1198563"/>
          <p14:tracePt t="88032" x="6756400" y="1206500"/>
          <p14:tracePt t="88039" x="6756400" y="1223963"/>
          <p14:tracePt t="88049" x="6756400" y="1241425"/>
          <p14:tracePt t="88069" x="6756400" y="1249363"/>
          <p14:tracePt t="88081" x="6756400" y="1257300"/>
          <p14:tracePt t="88090" x="6756400" y="1266825"/>
          <p14:tracePt t="88100" x="6764338" y="1266825"/>
          <p14:tracePt t="88120" x="6789738" y="1266825"/>
          <p14:tracePt t="88131" x="6807200" y="1266825"/>
          <p14:tracePt t="88141" x="6824663" y="1266825"/>
          <p14:tracePt t="88150" x="6850063" y="1249363"/>
          <p14:tracePt t="88165" x="6875463" y="1231900"/>
          <p14:tracePt t="88170" x="6900863" y="1206500"/>
          <p14:tracePt t="88182" x="6908800" y="1181100"/>
          <p14:tracePt t="88191" x="6916738" y="1155700"/>
          <p14:tracePt t="88202" x="6926263" y="1130300"/>
          <p14:tracePt t="88214" x="6926263" y="1104900"/>
          <p14:tracePt t="88221" x="6926263" y="1079500"/>
          <p14:tracePt t="88232" x="6908800" y="1044575"/>
          <p14:tracePt t="88241" x="6850063" y="993775"/>
          <p14:tracePt t="88251" x="6756400" y="909638"/>
          <p14:tracePt t="88264" x="6645275" y="841375"/>
          <p14:tracePt t="88271" x="6543675" y="781050"/>
          <p14:tracePt t="88282" x="6450013" y="739775"/>
          <p14:tracePt t="88291" x="6381750" y="714375"/>
          <p14:tracePt t="88301" x="6305550" y="704850"/>
          <p14:tracePt t="88315" x="6272213" y="696913"/>
          <p14:tracePt t="88322" x="6237288" y="696913"/>
          <p14:tracePt t="88333" x="6211888" y="696913"/>
          <p14:tracePt t="88343" x="6194425" y="696913"/>
          <p14:tracePt t="88352" x="6186488" y="696913"/>
          <p14:tracePt t="88363" x="6178550" y="714375"/>
          <p14:tracePt t="88372" x="6169025" y="739775"/>
          <p14:tracePt t="88383" x="6153150" y="781050"/>
          <p14:tracePt t="88394" x="6127750" y="833438"/>
          <p14:tracePt t="88403" x="6118225" y="892175"/>
          <p14:tracePt t="88414" x="6118225" y="952500"/>
          <p14:tracePt t="88424" x="6110288" y="993775"/>
          <p14:tracePt t="88433" x="6102350" y="1028700"/>
          <p14:tracePt t="88444" x="6102350" y="1062038"/>
          <p14:tracePt t="88453" x="6102350" y="1087438"/>
          <p14:tracePt t="88464" x="6092825" y="1122363"/>
          <p14:tracePt t="88473" x="6092825" y="1155700"/>
          <p14:tracePt t="88483" x="6084888" y="1189038"/>
          <p14:tracePt t="88497" x="6084888" y="1206500"/>
          <p14:tracePt t="88504" x="6084888" y="1231900"/>
          <p14:tracePt t="88515" x="6084888" y="1266825"/>
          <p14:tracePt t="88525" x="6084888" y="1274763"/>
          <p14:tracePt t="88534" x="6084888" y="1300163"/>
          <p14:tracePt t="88546" x="6084888" y="1317625"/>
          <p14:tracePt t="88565" x="6084888" y="1333500"/>
          <p14:tracePt t="88574" x="6084888" y="1343025"/>
          <p14:tracePt t="88585" x="6084888" y="1350963"/>
          <p14:tracePt t="88597" x="6084888" y="1360488"/>
          <p14:tracePt t="88605" x="6084888" y="1368425"/>
          <p14:tracePt t="88635" x="6084888" y="1376363"/>
          <p14:tracePt t="88646" x="6084888" y="1385888"/>
          <p14:tracePt t="88665" x="6076950" y="1385888"/>
          <p14:tracePt t="88686" x="6067425" y="1393825"/>
          <p14:tracePt t="88696" x="6059488" y="1401763"/>
          <p14:tracePt t="88706" x="6049963" y="1401763"/>
          <p14:tracePt t="88716" x="6034088" y="1401763"/>
          <p14:tracePt t="88727" x="6016625" y="1401763"/>
          <p14:tracePt t="88736" x="6008688" y="1401763"/>
          <p14:tracePt t="88747" x="5991225" y="1401763"/>
          <p14:tracePt t="88766" x="5973763" y="1401763"/>
          <p14:tracePt t="88777" x="5973763" y="1393825"/>
          <p14:tracePt t="88786" x="5965825" y="1393825"/>
          <p14:tracePt t="88837" x="5957888" y="1385888"/>
          <p14:tracePt t="88868" x="5957888" y="1376363"/>
          <p14:tracePt t="88888" x="5991225" y="1368425"/>
          <p14:tracePt t="88898" x="6049963" y="1360488"/>
          <p14:tracePt t="88909" x="6135688" y="1360488"/>
          <p14:tracePt t="88918" x="6221413" y="1360488"/>
          <p14:tracePt t="88930" x="6323013" y="1360488"/>
          <p14:tracePt t="88938" x="6399213" y="1360488"/>
          <p14:tracePt t="88948" x="6442075" y="1376363"/>
          <p14:tracePt t="88959" x="6475413" y="1376363"/>
          <p14:tracePt t="88969" x="6492875" y="1385888"/>
          <p14:tracePt t="88980" x="6500813" y="1393825"/>
          <p14:tracePt t="88988" x="6510338" y="1393825"/>
          <p14:tracePt t="88999" x="6510338" y="1401763"/>
          <p14:tracePt t="89029" x="6510338" y="1411288"/>
          <p14:tracePt t="89050" x="6500813" y="1411288"/>
          <p14:tracePt t="89060" x="6475413" y="1419225"/>
          <p14:tracePt t="89070" x="6442075" y="1419225"/>
          <p14:tracePt t="89081" x="6407150" y="1419225"/>
          <p14:tracePt t="89090" x="6373813" y="1419225"/>
          <p14:tracePt t="89099" x="6348413" y="1419225"/>
          <p14:tracePt t="89114" x="6330950" y="1419225"/>
          <p14:tracePt t="89120" x="6313488" y="1419225"/>
          <p14:tracePt t="89131" x="6305550" y="1419225"/>
          <p14:tracePt t="89140" x="6297613" y="1419225"/>
          <p14:tracePt t="89162" x="6288088" y="1419225"/>
          <p14:tracePt t="89231" x="6297613" y="1411288"/>
          <p14:tracePt t="89242" x="6330950" y="1393825"/>
          <p14:tracePt t="89252" x="6365875" y="1385888"/>
          <p14:tracePt t="89262" x="6399213" y="1376363"/>
          <p14:tracePt t="89272" x="6424613" y="1376363"/>
          <p14:tracePt t="89281" x="6450013" y="1376363"/>
          <p14:tracePt t="89293" x="6475413" y="1376363"/>
          <p14:tracePt t="89302" x="6483350" y="1376363"/>
          <p14:tracePt t="89313" x="6492875" y="1376363"/>
          <p14:tracePt t="89322" x="6500813" y="1376363"/>
          <p14:tracePt t="89625" x="6518275" y="1376363"/>
          <p14:tracePt t="89635" x="6535738" y="1385888"/>
          <p14:tracePt t="89647" x="6543675" y="1385888"/>
          <p14:tracePt t="89655" x="6569075" y="1393825"/>
          <p14:tracePt t="89666" x="6602413" y="1393825"/>
          <p14:tracePt t="89679" x="6627813" y="1401763"/>
          <p14:tracePt t="89685" x="6654800" y="1401763"/>
          <p14:tracePt t="89697" x="6688138" y="1411288"/>
          <p14:tracePt t="89706" x="6721475" y="1411288"/>
          <p14:tracePt t="89716" x="6756400" y="1419225"/>
          <p14:tracePt t="89729" x="6781800" y="1419225"/>
          <p14:tracePt t="89736" x="6815138" y="1419225"/>
          <p14:tracePt t="89749" x="6840538" y="1419225"/>
          <p14:tracePt t="89756" x="6865938" y="1427163"/>
          <p14:tracePt t="89767" x="6875463" y="1427163"/>
          <p14:tracePt t="89779" x="6891338" y="1427163"/>
          <p14:tracePt t="89787" x="6900863" y="1436688"/>
          <p14:tracePt t="89798" x="6908800" y="1436688"/>
          <p14:tracePt t="89807" x="6916738" y="1436688"/>
          <p14:tracePt t="89817" x="6926263" y="1436688"/>
          <p14:tracePt t="89837" x="6934200" y="1436688"/>
          <p14:tracePt t="89847" x="6943725" y="1436688"/>
          <p14:tracePt t="89878" x="6951663" y="1436688"/>
          <p14:tracePt t="89908" x="6959600" y="1436688"/>
          <p14:tracePt t="89989" x="6969125" y="1436688"/>
          <p14:tracePt t="89999" x="6969125" y="1427163"/>
          <p14:tracePt t="90011" x="6969125" y="1419225"/>
          <p14:tracePt t="90019" x="6977063" y="1419225"/>
          <p14:tracePt t="90030" x="6985000" y="1411288"/>
          <p14:tracePt t="90039" x="6985000" y="1401763"/>
          <p14:tracePt t="90049" x="6985000" y="1393825"/>
          <p14:tracePt t="90068" x="6985000" y="1385888"/>
          <p14:tracePt t="90079" x="6994525" y="1385888"/>
          <p14:tracePt t="90089" x="7002463" y="1376363"/>
          <p14:tracePt t="90111" x="7019925" y="1376363"/>
          <p14:tracePt t="90120" x="7035800" y="1368425"/>
          <p14:tracePt t="90130" x="7053263" y="1368425"/>
          <p14:tracePt t="90141" x="7070725" y="1368425"/>
          <p14:tracePt t="90150" x="7096125" y="1368425"/>
          <p14:tracePt t="90162" x="7104063" y="1368425"/>
          <p14:tracePt t="90171" x="7121525" y="1368425"/>
          <p14:tracePt t="90181" x="7129463" y="1368425"/>
          <p14:tracePt t="90197" x="7138988" y="1368425"/>
          <p14:tracePt t="90201" x="7146925" y="1368425"/>
          <p14:tracePt t="90212" x="7154863" y="1368425"/>
          <p14:tracePt t="90747" x="7154863" y="1350963"/>
          <p14:tracePt t="90757" x="7154863" y="1333500"/>
          <p14:tracePt t="90767" x="7146925" y="1317625"/>
          <p14:tracePt t="90777" x="7138988" y="1292225"/>
          <p14:tracePt t="90787" x="7138988" y="1274763"/>
          <p14:tracePt t="90798" x="7138988" y="1257300"/>
          <p14:tracePt t="90807" x="7138988" y="1223963"/>
          <p14:tracePt t="90818" x="7138988" y="1189038"/>
          <p14:tracePt t="90828" x="7146925" y="1147763"/>
          <p14:tracePt t="90838" x="7172325" y="1096963"/>
          <p14:tracePt t="90848" x="7205663" y="1044575"/>
          <p14:tracePt t="90860" x="7232650" y="1011238"/>
          <p14:tracePt t="90868" x="7258050" y="985838"/>
          <p14:tracePt t="90878" x="7283450" y="960438"/>
          <p14:tracePt t="90889" x="7308850" y="942975"/>
          <p14:tracePt t="90899" x="7324725" y="925513"/>
          <p14:tracePt t="90912" x="7342188" y="925513"/>
          <p14:tracePt t="90918" x="7359650" y="925513"/>
          <p14:tracePt t="90929" x="7385050" y="917575"/>
          <p14:tracePt t="90938" x="7392988" y="917575"/>
          <p14:tracePt t="90949" x="7410450" y="917575"/>
          <p14:tracePt t="90962" x="7418388" y="917575"/>
          <p14:tracePt t="90968" x="7427913" y="917575"/>
          <p14:tracePt t="90979" x="7435850" y="917575"/>
          <p14:tracePt t="90989" x="7443788" y="917575"/>
          <p14:tracePt t="91858" x="7427913" y="917575"/>
          <p14:tracePt t="91868" x="7402513" y="917575"/>
          <p14:tracePt t="91878" x="7377113" y="917575"/>
          <p14:tracePt t="91888" x="7324725" y="935038"/>
          <p14:tracePt t="91899" x="7265988" y="942975"/>
          <p14:tracePt t="91910" x="7189788" y="952500"/>
          <p14:tracePt t="91918" x="7104063" y="952500"/>
          <p14:tracePt t="91928" x="7010400" y="952500"/>
          <p14:tracePt t="91939" x="6891338" y="942975"/>
          <p14:tracePt t="91949" x="6764338" y="892175"/>
          <p14:tracePt t="91959" x="6627813" y="815975"/>
          <p14:tracePt t="91969" x="6510338" y="755650"/>
          <p14:tracePt t="91980" x="6391275" y="688975"/>
          <p14:tracePt t="91988" x="6272213" y="628650"/>
          <p14:tracePt t="91999" x="6153150" y="569913"/>
          <p14:tracePt t="92009" x="6067425" y="527050"/>
          <p14:tracePt t="92018" x="5991225" y="501650"/>
          <p14:tracePt t="92028" x="5932488" y="492125"/>
          <p14:tracePt t="92038" x="5897563" y="484188"/>
          <p14:tracePt t="92048" x="5864225" y="484188"/>
          <p14:tracePt t="92059" x="5854700" y="484188"/>
          <p14:tracePt t="92069" x="5846763" y="484188"/>
          <p14:tracePt t="92078" x="5838825" y="484188"/>
          <p14:tracePt t="92171" x="5829300" y="501650"/>
          <p14:tracePt t="92181" x="5821363" y="519113"/>
          <p14:tracePt t="92194" x="5813425" y="560388"/>
          <p14:tracePt t="92202" x="5813425" y="611188"/>
          <p14:tracePt t="92212" x="5803900" y="671513"/>
          <p14:tracePt t="92222" x="5803900" y="722313"/>
          <p14:tracePt t="92232" x="5788025" y="781050"/>
          <p14:tracePt t="92244" x="5788025" y="858838"/>
          <p14:tracePt t="92252" x="5788025" y="917575"/>
          <p14:tracePt t="92262" x="5788025" y="968375"/>
          <p14:tracePt t="92273" x="5788025" y="1019175"/>
          <p14:tracePt t="92282" x="5795963" y="1062038"/>
          <p14:tracePt t="92294" x="5803900" y="1104900"/>
          <p14:tracePt t="92302" x="5813425" y="1138238"/>
          <p14:tracePt t="92314" x="5821363" y="1173163"/>
          <p14:tracePt t="92323" x="5821363" y="1189038"/>
          <p14:tracePt t="92332" x="5838825" y="1216025"/>
          <p14:tracePt t="92343" x="5846763" y="1231900"/>
          <p14:tracePt t="92354" x="5854700" y="1249363"/>
          <p14:tracePt t="92363" x="5872163" y="1257300"/>
          <p14:tracePt t="92376" x="5880100" y="1274763"/>
          <p14:tracePt t="92384" x="5889625" y="1282700"/>
          <p14:tracePt t="92394" x="5897563" y="1292225"/>
          <p14:tracePt t="92404" x="5905500" y="1292225"/>
          <p14:tracePt t="92414" x="5915025" y="1300163"/>
          <p14:tracePt t="92425" x="5915025" y="1308100"/>
          <p14:tracePt t="92445" x="5922963" y="1308100"/>
          <p14:tracePt t="92858" x="5922963" y="1317625"/>
          <p14:tracePt t="92868" x="5922963" y="1325563"/>
          <p14:tracePt t="92888" x="5922963" y="1333500"/>
          <p14:tracePt t="92898" x="5922963" y="1343025"/>
          <p14:tracePt t="92910" x="5922963" y="1360488"/>
          <p14:tracePt t="92918" x="5922963" y="1376363"/>
          <p14:tracePt t="92928" x="5915025" y="1393825"/>
          <p14:tracePt t="92940" x="5905500" y="1419225"/>
          <p14:tracePt t="92950" x="5905500" y="1444625"/>
          <p14:tracePt t="92959" x="5905500" y="1470025"/>
          <p14:tracePt t="92969" x="5905500" y="1487488"/>
          <p14:tracePt t="92979" x="5905500" y="1512888"/>
          <p14:tracePt t="92993" x="5905500" y="1530350"/>
          <p14:tracePt t="93000" x="5905500" y="1538288"/>
          <p14:tracePt t="93011" x="5905500" y="1555750"/>
          <p14:tracePt t="93019" x="5905500" y="1571625"/>
          <p14:tracePt t="93041" x="5922963" y="1589088"/>
          <p14:tracePt t="93050" x="5948363" y="1606550"/>
          <p14:tracePt t="93061" x="5983288" y="1614488"/>
          <p14:tracePt t="93070" x="6024563" y="1622425"/>
          <p14:tracePt t="93080" x="6084888" y="1622425"/>
          <p14:tracePt t="93092" x="6143625" y="1622425"/>
          <p14:tracePt t="93100" x="6186488" y="1622425"/>
          <p14:tracePt t="93111" x="6229350" y="1614488"/>
          <p14:tracePt t="93121" x="6297613" y="1589088"/>
          <p14:tracePt t="93131" x="6330950" y="1563688"/>
          <p14:tracePt t="93143" x="6365875" y="1546225"/>
          <p14:tracePt t="93151" x="6399213" y="1520825"/>
          <p14:tracePt t="93162" x="6424613" y="1495425"/>
          <p14:tracePt t="93172" x="6442075" y="1470025"/>
          <p14:tracePt t="93182" x="6457950" y="1444625"/>
          <p14:tracePt t="93195" x="6475413" y="1411288"/>
          <p14:tracePt t="93202" x="6483350" y="1385888"/>
          <p14:tracePt t="93211" x="6483350" y="1368425"/>
          <p14:tracePt t="93222" x="6483350" y="1343025"/>
          <p14:tracePt t="93232" x="6483350" y="1317625"/>
          <p14:tracePt t="93242" x="6475413" y="1300163"/>
          <p14:tracePt t="93253" x="6442075" y="1274763"/>
          <p14:tracePt t="93262" x="6391275" y="1249363"/>
          <p14:tracePt t="93275" x="6330950" y="1231900"/>
          <p14:tracePt t="93283" x="6280150" y="1216025"/>
          <p14:tracePt t="93293" x="6237288" y="1206500"/>
          <p14:tracePt t="93304" x="6194425" y="1206500"/>
          <p14:tracePt t="93312" x="6153150" y="1206500"/>
          <p14:tracePt t="93326" x="6102350" y="1206500"/>
          <p14:tracePt t="93333" x="6076950" y="1206500"/>
          <p14:tracePt t="93344" x="6034088" y="1206500"/>
          <p14:tracePt t="93354" x="5983288" y="1223963"/>
          <p14:tracePt t="93363" x="5948363" y="1231900"/>
          <p14:tracePt t="93376" x="5915025" y="1249363"/>
          <p14:tracePt t="93383" x="5889625" y="1266825"/>
          <p14:tracePt t="93393" x="5864225" y="1282700"/>
          <p14:tracePt t="93405" x="5854700" y="1282700"/>
          <p14:tracePt t="93414" x="5838825" y="1300163"/>
          <p14:tracePt t="93426" x="5821363" y="1317625"/>
          <p14:tracePt t="93434" x="5803900" y="1325563"/>
          <p14:tracePt t="93444" x="5803900" y="1333500"/>
          <p14:tracePt t="93455" x="5795963" y="1343025"/>
          <p14:tracePt t="93464" x="5788025" y="1343025"/>
          <p14:tracePt t="93476" x="5778500" y="1350963"/>
          <p14:tracePt t="93484" x="5778500" y="1360488"/>
          <p14:tracePt t="93505" x="5778500" y="1368425"/>
          <p14:tracePt t="93515" x="5778500" y="1376363"/>
          <p14:tracePt t="93526" x="5778500" y="1401763"/>
          <p14:tracePt t="93535" x="5788025" y="1427163"/>
          <p14:tracePt t="93544" x="5788025" y="1444625"/>
          <p14:tracePt t="93558" x="5803900" y="1462088"/>
          <p14:tracePt t="93565" x="5829300" y="1487488"/>
          <p14:tracePt t="93576" x="5854700" y="1504950"/>
          <p14:tracePt t="93586" x="5880100" y="1530350"/>
          <p14:tracePt t="93596" x="5932488" y="1546225"/>
          <p14:tracePt t="93609" x="5973763" y="1555750"/>
          <p14:tracePt t="93616" x="6016625" y="1571625"/>
          <p14:tracePt t="93627" x="6076950" y="1571625"/>
          <p14:tracePt t="93637" x="6118225" y="1571625"/>
          <p14:tracePt t="93646" x="6169025" y="1571625"/>
          <p14:tracePt t="93658" x="6211888" y="1555750"/>
          <p14:tracePt t="93667" x="6262688" y="1546225"/>
          <p14:tracePt t="93678" x="6305550" y="1538288"/>
          <p14:tracePt t="93688" x="6348413" y="1530350"/>
          <p14:tracePt t="93696" x="6399213" y="1512888"/>
          <p14:tracePt t="93708" x="6424613" y="1504950"/>
          <p14:tracePt t="93717" x="6457950" y="1504950"/>
          <p14:tracePt t="93728" x="6467475" y="1495425"/>
          <p14:tracePt t="93738" x="6483350" y="1487488"/>
          <p14:tracePt t="93747" x="6492875" y="1487488"/>
          <p14:tracePt t="93758" x="6492875" y="1477963"/>
          <p14:tracePt t="93777" x="6500813" y="1477963"/>
          <p14:tracePt t="93788" x="6500813" y="1470025"/>
          <p14:tracePt t="93797" x="6500813" y="1462088"/>
          <p14:tracePt t="93808" x="6500813" y="1444625"/>
          <p14:tracePt t="93818" x="6500813" y="1427163"/>
          <p14:tracePt t="93828" x="6483350" y="1411288"/>
          <p14:tracePt t="93839" x="6475413" y="1401763"/>
          <p14:tracePt t="93849" x="6450013" y="1376363"/>
          <p14:tracePt t="93858" x="6424613" y="1360488"/>
          <p14:tracePt t="93868" x="6381750" y="1343025"/>
          <p14:tracePt t="93879" x="6330950" y="1333500"/>
          <p14:tracePt t="93891" x="6272213" y="1317625"/>
          <p14:tracePt t="93899" x="6221413" y="1317625"/>
          <p14:tracePt t="93911" x="6169025" y="1317625"/>
          <p14:tracePt t="93920" x="6127750" y="1317625"/>
          <p14:tracePt t="93929" x="6084888" y="1325563"/>
          <p14:tracePt t="93941" x="6049963" y="1343025"/>
          <p14:tracePt t="93949" x="6016625" y="1360488"/>
          <p14:tracePt t="93960" x="5991225" y="1376363"/>
          <p14:tracePt t="93969" x="5965825" y="1393825"/>
          <p14:tracePt t="93979" x="5948363" y="1411288"/>
          <p14:tracePt t="93991" x="5932488" y="1427163"/>
          <p14:tracePt t="94000" x="5922963" y="1452563"/>
          <p14:tracePt t="94011" x="5922963" y="1462088"/>
          <p14:tracePt t="94021" x="5915025" y="1487488"/>
          <p14:tracePt t="94030" x="5905500" y="1512888"/>
          <p14:tracePt t="94042" x="5897563" y="1538288"/>
          <p14:tracePt t="94051" x="5897563" y="1546225"/>
          <p14:tracePt t="94061" x="5897563" y="1571625"/>
          <p14:tracePt t="94071" x="5897563" y="1606550"/>
          <p14:tracePt t="94080" x="5897563" y="1622425"/>
          <p14:tracePt t="94091" x="5897563" y="1649413"/>
          <p14:tracePt t="94101" x="5905500" y="1665288"/>
          <p14:tracePt t="94111" x="5922963" y="1682750"/>
          <p14:tracePt t="94123" x="5940425" y="1690688"/>
          <p14:tracePt t="94131" x="5965825" y="1708150"/>
          <p14:tracePt t="94142" x="5991225" y="1716088"/>
          <p14:tracePt t="94151" x="6008688" y="1716088"/>
          <p14:tracePt t="94161" x="6034088" y="1725613"/>
          <p14:tracePt t="94176" x="6042025" y="1725613"/>
          <p14:tracePt t="94970" x="6042025" y="1708150"/>
          <p14:tracePt t="94979" x="6042025" y="1700213"/>
          <p14:tracePt t="94990" x="6042025" y="1682750"/>
          <p14:tracePt t="95000" x="6042025" y="1665288"/>
          <p14:tracePt t="95010" x="6042025" y="1657350"/>
          <p14:tracePt t="95021" x="6042025" y="1649413"/>
          <p14:tracePt t="95030" x="6042025" y="1639888"/>
          <p14:tracePt t="95053" x="6042025" y="1631950"/>
          <p14:tracePt t="95061" x="6049963" y="1631950"/>
          <p14:tracePt t="95071" x="6059488" y="1622425"/>
          <p14:tracePt t="95080" x="6067425" y="1622425"/>
          <p14:tracePt t="95092" x="6076950" y="1622425"/>
          <p14:tracePt t="95101" x="6092825" y="1622425"/>
          <p14:tracePt t="95123" x="6102350" y="1622425"/>
          <p14:tracePt t="95131" x="6118225" y="1622425"/>
          <p14:tracePt t="95151" x="6127750" y="1622425"/>
          <p14:tracePt t="95161" x="6135688" y="1622425"/>
          <p14:tracePt t="95182" x="6143625" y="1622425"/>
          <p14:tracePt t="95193" x="6153150" y="1614488"/>
          <p14:tracePt t="95203" x="6161088" y="1606550"/>
          <p14:tracePt t="95212" x="6161088" y="1597025"/>
          <p14:tracePt t="95224" x="6169025" y="1597025"/>
          <p14:tracePt t="95232" x="6178550" y="1589088"/>
          <p14:tracePt t="95242" x="6178550" y="1581150"/>
          <p14:tracePt t="95262" x="6178550" y="1563688"/>
          <p14:tracePt t="95273" x="6178550" y="1555750"/>
          <p14:tracePt t="95283" x="6178550" y="1546225"/>
          <p14:tracePt t="95293" x="6178550" y="1538288"/>
          <p14:tracePt t="95303" x="6169025" y="1520825"/>
          <p14:tracePt t="95313" x="6143625" y="1495425"/>
          <p14:tracePt t="95324" x="6110288" y="1477963"/>
          <p14:tracePt t="95333" x="6076950" y="1444625"/>
          <p14:tracePt t="95343" x="6024563" y="1436688"/>
          <p14:tracePt t="95357" x="5999163" y="1427163"/>
          <p14:tracePt t="95363" x="5983288" y="1427163"/>
          <p14:tracePt t="95374" x="5973763" y="1427163"/>
          <p14:tracePt t="95385" x="5957888" y="1419225"/>
          <p14:tracePt t="95464" x="5957888" y="1436688"/>
          <p14:tracePt t="95475" x="5965825" y="1462088"/>
          <p14:tracePt t="95484" x="5991225" y="1487488"/>
          <p14:tracePt t="95495" x="6024563" y="1520825"/>
          <p14:tracePt t="95506" x="6059488" y="1546225"/>
          <p14:tracePt t="95515" x="6092825" y="1563688"/>
          <p14:tracePt t="95525" x="6127750" y="1581150"/>
          <p14:tracePt t="95537" x="6161088" y="1581150"/>
          <p14:tracePt t="95545" x="6186488" y="1581150"/>
          <p14:tracePt t="95557" x="6194425" y="1581150"/>
          <p14:tracePt t="95566" x="6211888" y="1581150"/>
          <p14:tracePt t="95575" x="6221413" y="1571625"/>
          <p14:tracePt t="95588" x="6229350" y="1555750"/>
          <p14:tracePt t="95595" x="6229350" y="1538288"/>
          <p14:tracePt t="95607" x="6229350" y="1512888"/>
          <p14:tracePt t="95616" x="6229350" y="1487488"/>
          <p14:tracePt t="95626" x="6229350" y="1452563"/>
          <p14:tracePt t="95639" x="6221413" y="1419225"/>
          <p14:tracePt t="95646" x="6194425" y="1368425"/>
          <p14:tracePt t="95659" x="6169025" y="1333500"/>
          <p14:tracePt t="95667" x="6127750" y="1300163"/>
          <p14:tracePt t="95678" x="6092825" y="1257300"/>
          <p14:tracePt t="95691" x="6049963" y="1216025"/>
          <p14:tracePt t="95697" x="6016625" y="1198563"/>
          <p14:tracePt t="95707" x="5983288" y="1173163"/>
          <p14:tracePt t="95718" x="5965825" y="1173163"/>
          <p14:tracePt t="95729" x="5940425" y="1173163"/>
          <p14:tracePt t="95748" x="5932488" y="1173163"/>
          <p14:tracePt t="95758" x="5915025" y="1189038"/>
          <p14:tracePt t="95768" x="5905500" y="1206500"/>
          <p14:tracePt t="95778" x="5897563" y="1231900"/>
          <p14:tracePt t="95790" x="5897563" y="1266825"/>
          <p14:tracePt t="95798" x="5897563" y="1274763"/>
          <p14:tracePt t="95809" x="5897563" y="1292225"/>
          <p14:tracePt t="95819" x="5897563" y="1308100"/>
          <p14:tracePt t="95841" x="5897563" y="1317625"/>
          <p14:tracePt t="95858" x="5897563" y="1325563"/>
          <p14:tracePt t="95869" x="5915025" y="1333500"/>
          <p14:tracePt t="95879" x="5922963" y="1333500"/>
          <p14:tracePt t="95891" x="5948363" y="1333500"/>
          <p14:tracePt t="95899" x="5983288" y="1333500"/>
          <p14:tracePt t="95909" x="5999163" y="1333500"/>
          <p14:tracePt t="95919" x="6024563" y="1333500"/>
          <p14:tracePt t="95929" x="6034088" y="1333500"/>
          <p14:tracePt t="95940" x="6042025" y="1333500"/>
          <p14:tracePt t="95949" x="6049963" y="1333500"/>
          <p14:tracePt t="95960" x="6059488" y="1325563"/>
          <p14:tracePt t="96091" x="6049963" y="1325563"/>
          <p14:tracePt t="96131" x="6042025" y="1333500"/>
          <p14:tracePt t="96141" x="6042025" y="1350963"/>
          <p14:tracePt t="96152" x="6042025" y="1360488"/>
          <p14:tracePt t="96161" x="6042025" y="1376363"/>
          <p14:tracePt t="96173" x="6042025" y="1393825"/>
          <p14:tracePt t="96189" x="6049963" y="1401763"/>
          <p14:tracePt t="96193" x="6059488" y="1419225"/>
          <p14:tracePt t="96203" x="6067425" y="1436688"/>
          <p14:tracePt t="96212" x="6084888" y="1452563"/>
          <p14:tracePt t="96222" x="6110288" y="1462088"/>
          <p14:tracePt t="96232" x="6135688" y="1470025"/>
          <p14:tracePt t="96242" x="6143625" y="1477963"/>
          <p14:tracePt t="96257" x="6153150" y="1487488"/>
          <p14:tracePt t="96263" x="6169025" y="1487488"/>
          <p14:tracePt t="96284" x="6178550" y="1487488"/>
          <p14:tracePt t="96304" x="6186488" y="1477963"/>
          <p14:tracePt t="96314" x="6186488" y="1462088"/>
          <p14:tracePt t="96325" x="6186488" y="1436688"/>
          <p14:tracePt t="96334" x="6186488" y="1427163"/>
          <p14:tracePt t="96343" x="6186488" y="1411288"/>
          <p14:tracePt t="96356" x="6186488" y="1401763"/>
          <p14:tracePt t="96374" x="6178550" y="1393825"/>
          <p14:tracePt t="96384" x="6161088" y="1393825"/>
          <p14:tracePt t="96394" x="6135688" y="1393825"/>
          <p14:tracePt t="96406" x="6110288" y="1393825"/>
          <p14:tracePt t="96414" x="6067425" y="1393825"/>
          <p14:tracePt t="96424" x="6016625" y="1393825"/>
          <p14:tracePt t="96435" x="5973763" y="1393825"/>
          <p14:tracePt t="96445" x="5915025" y="1393825"/>
          <p14:tracePt t="96457" x="5889625" y="1411288"/>
          <p14:tracePt t="96466" x="5864225" y="1419225"/>
          <p14:tracePt t="96475" x="5846763" y="1436688"/>
          <p14:tracePt t="96485" x="5838825" y="1436688"/>
          <p14:tracePt t="96495" x="5829300" y="1452563"/>
          <p14:tracePt t="96506" x="5821363" y="1470025"/>
          <p14:tracePt t="96516" x="5821363" y="1495425"/>
          <p14:tracePt t="96525" x="5821363" y="1520825"/>
          <p14:tracePt t="96538" x="5821363" y="1563688"/>
          <p14:tracePt t="96545" x="5829300" y="1589088"/>
          <p14:tracePt t="96557" x="5846763" y="1622425"/>
          <p14:tracePt t="96565" x="5864225" y="1649413"/>
          <p14:tracePt t="96576" x="5897563" y="1674813"/>
          <p14:tracePt t="96589" x="5940425" y="1700213"/>
          <p14:tracePt t="96596" x="5983288" y="1716088"/>
          <p14:tracePt t="96607" x="6016625" y="1725613"/>
          <p14:tracePt t="96616" x="6042025" y="1725613"/>
          <p14:tracePt t="96626" x="6067425" y="1725613"/>
          <p14:tracePt t="96641" x="6084888" y="1725613"/>
          <p14:tracePt t="96646" x="6092825" y="1725613"/>
          <p14:tracePt t="96657" x="6102350" y="1725613"/>
          <p14:tracePt t="96667" x="6110288" y="1725613"/>
          <p14:tracePt t="96688" x="6118225" y="1716088"/>
          <p14:tracePt t="96697" x="6118225" y="1708150"/>
          <p14:tracePt t="96707" x="6118225" y="1700213"/>
          <p14:tracePt t="96718" x="6118225" y="1690688"/>
          <p14:tracePt t="98263" x="6127750" y="1690688"/>
          <p14:tracePt t="98273" x="6127750" y="1700213"/>
          <p14:tracePt t="98284" x="6135688" y="1708150"/>
          <p14:tracePt t="98293" x="6143625" y="1716088"/>
          <p14:tracePt t="98304" x="6153150" y="1716088"/>
          <p14:tracePt t="98313" x="6161088" y="1725613"/>
          <p14:tracePt t="98323" x="6178550" y="1733550"/>
          <p14:tracePt t="98335" x="6203950" y="1741488"/>
          <p14:tracePt t="98344" x="6229350" y="1741488"/>
          <p14:tracePt t="98355" x="6237288" y="1741488"/>
          <p14:tracePt t="98366" x="6262688" y="1741488"/>
          <p14:tracePt t="98374" x="6280150" y="1741488"/>
          <p14:tracePt t="98387" x="6288088" y="1741488"/>
          <p14:tracePt t="98395" x="6297613" y="1741488"/>
          <p14:tracePt t="98405" x="6305550" y="1741488"/>
          <p14:tracePt t="98436" x="6313488" y="1741488"/>
          <p14:tracePt t="98475" x="6323013" y="1741488"/>
          <p14:tracePt t="98496" x="6330950" y="1733550"/>
          <p14:tracePt t="98516" x="6330950" y="1716088"/>
          <p14:tracePt t="98526" x="6330950" y="1708150"/>
          <p14:tracePt t="98546" x="6330950" y="1690688"/>
          <p14:tracePt t="98556" x="6330950" y="1682750"/>
          <p14:tracePt t="98567" x="6330950" y="1657350"/>
          <p14:tracePt t="98576" x="6313488" y="1639888"/>
          <p14:tracePt t="98587" x="6297613" y="1614488"/>
          <p14:tracePt t="98597" x="6272213" y="1589088"/>
          <p14:tracePt t="98606" x="6246813" y="1571625"/>
          <p14:tracePt t="98618" x="6221413" y="1546225"/>
          <p14:tracePt t="98626" x="6203950" y="1530350"/>
          <p14:tracePt t="98638" x="6178550" y="1512888"/>
          <p14:tracePt t="98648" x="6161088" y="1495425"/>
          <p14:tracePt t="98657" x="6143625" y="1487488"/>
          <p14:tracePt t="98687" x="6135688" y="1487488"/>
          <p14:tracePt t="98698" x="6135688" y="1477963"/>
          <p14:tracePt t="98718" x="6127750" y="1477963"/>
          <p14:tracePt t="98799" x="6118225" y="1477963"/>
          <p14:tracePt t="98819" x="6118225" y="1495425"/>
          <p14:tracePt t="98829" x="6118225" y="1504950"/>
          <p14:tracePt t="98850" x="6118225" y="1512888"/>
          <p14:tracePt t="98870" x="6118225" y="1520825"/>
          <p14:tracePt t="98930" x="6118225" y="1530350"/>
          <p14:tracePt t="98952" x="6118225" y="1538288"/>
          <p14:tracePt t="99153" x="6118225" y="1530350"/>
          <p14:tracePt t="99162" x="6110288" y="1520825"/>
          <p14:tracePt t="99173" x="6110288" y="1504950"/>
          <p14:tracePt t="99182" x="6110288" y="1495425"/>
          <p14:tracePt t="99204" x="6102350" y="1477963"/>
          <p14:tracePt t="99213" x="6102350" y="1470025"/>
          <p14:tracePt t="99234" x="6092825" y="1462088"/>
          <p14:tracePt t="99344" x="6110288" y="1462088"/>
          <p14:tracePt t="99354" x="6118225" y="1462088"/>
          <p14:tracePt t="99364" x="6135688" y="1462088"/>
          <p14:tracePt t="99374" x="6153150" y="1470025"/>
          <p14:tracePt t="99385" x="6169025" y="1470025"/>
          <p14:tracePt t="99395" x="6194425" y="1487488"/>
          <p14:tracePt t="99405" x="6211888" y="1504950"/>
          <p14:tracePt t="99415" x="6229350" y="1520825"/>
          <p14:tracePt t="99425" x="6237288" y="1530350"/>
          <p14:tracePt t="99437" x="6246813" y="1530350"/>
          <p14:tracePt t="99445" x="6254750" y="1538288"/>
          <p14:tracePt t="99455" x="6262688" y="1538288"/>
          <p14:tracePt t="99467" x="6262688" y="1546225"/>
          <p14:tracePt t="99576" x="6262688" y="1538288"/>
          <p14:tracePt t="99598" x="6262688" y="1530350"/>
          <p14:tracePt t="99607" x="6262688" y="1520825"/>
          <p14:tracePt t="99627" x="6246813" y="1504950"/>
          <p14:tracePt t="99637" x="6229350" y="1495425"/>
          <p14:tracePt t="99648" x="6203950" y="1477963"/>
          <p14:tracePt t="99657" x="6194425" y="1470025"/>
          <p14:tracePt t="99669" x="6178550" y="1462088"/>
          <p14:tracePt t="99678" x="6161088" y="1462088"/>
          <p14:tracePt t="99708" x="6153150" y="1462088"/>
          <p14:tracePt t="99738" x="6143625" y="1462088"/>
          <p14:tracePt t="100384" x="6135688" y="1477963"/>
          <p14:tracePt t="100394" x="6135688" y="1495425"/>
          <p14:tracePt t="100405" x="6127750" y="1504950"/>
          <p14:tracePt t="100416" x="6127750" y="1530350"/>
          <p14:tracePt t="100425" x="6127750" y="1538288"/>
          <p14:tracePt t="100435" x="6127750" y="1555750"/>
          <p14:tracePt t="100445" x="6127750" y="1563688"/>
          <p14:tracePt t="100456" x="6127750" y="1571625"/>
          <p14:tracePt t="100468" x="6127750" y="1581150"/>
          <p14:tracePt t="100475" x="6127750" y="1597025"/>
          <p14:tracePt t="100495" x="6135688" y="1606550"/>
          <p14:tracePt t="100506" x="6153150" y="1614488"/>
          <p14:tracePt t="100518" x="6161088" y="1614488"/>
          <p14:tracePt t="100526" x="6178550" y="1614488"/>
          <p14:tracePt t="100537" x="6203950" y="1614488"/>
          <p14:tracePt t="100546" x="6211888" y="1614488"/>
          <p14:tracePt t="100556" x="6229350" y="1614488"/>
          <p14:tracePt t="100569" x="6237288" y="1614488"/>
          <p14:tracePt t="100578" x="6237288" y="1606550"/>
          <p14:tracePt t="100597" x="6237288" y="1597025"/>
          <p14:tracePt t="100607" x="6237288" y="1589088"/>
          <p14:tracePt t="100618" x="6237288" y="1581150"/>
          <p14:tracePt t="100628" x="6229350" y="1563688"/>
          <p14:tracePt t="100637" x="6211888" y="1538288"/>
          <p14:tracePt t="100648" x="6169025" y="1520825"/>
          <p14:tracePt t="100657" x="6127750" y="1495425"/>
          <p14:tracePt t="100668" x="6092825" y="1477963"/>
          <p14:tracePt t="100677" x="6059488" y="1470025"/>
          <p14:tracePt t="100689" x="6024563" y="1462088"/>
          <p14:tracePt t="100699" x="6008688" y="1462088"/>
          <p14:tracePt t="100707" x="5991225" y="1452563"/>
          <p14:tracePt t="100720" x="5983288" y="1452563"/>
          <p14:tracePt t="100728" x="5965825" y="1452563"/>
          <p14:tracePt t="100739" x="5957888" y="1452563"/>
          <p14:tracePt t="100751" x="5940425" y="1452563"/>
          <p14:tracePt t="100758" x="5922963" y="1452563"/>
          <p14:tracePt t="100769" x="5905500" y="1462088"/>
          <p14:tracePt t="100778" x="5889625" y="1495425"/>
          <p14:tracePt t="100788" x="5854700" y="1538288"/>
          <p14:tracePt t="100801" x="5838825" y="1581150"/>
          <p14:tracePt t="100809" x="5821363" y="1631950"/>
          <p14:tracePt t="100820" x="5803900" y="1682750"/>
          <p14:tracePt t="100829" x="5778500" y="1716088"/>
          <p14:tracePt t="100839" x="5778500" y="1751013"/>
          <p14:tracePt t="100851" x="5778500" y="1766888"/>
          <p14:tracePt t="100859" x="5778500" y="1784350"/>
          <p14:tracePt t="100870" x="5778500" y="1793875"/>
          <p14:tracePt t="100881" x="5778500" y="1809750"/>
          <p14:tracePt t="100890" x="5778500" y="1819275"/>
          <p14:tracePt t="100910" x="5788025" y="1835150"/>
          <p14:tracePt t="100921" x="5813425" y="1844675"/>
          <p14:tracePt t="100930" x="5829300" y="1860550"/>
          <p14:tracePt t="100940" x="5838825" y="1870075"/>
          <p14:tracePt t="101193" x="5864225" y="1878013"/>
          <p14:tracePt t="101203" x="5897563" y="1895475"/>
          <p14:tracePt t="101214" x="5973763" y="1920875"/>
          <p14:tracePt t="101223" x="6049963" y="1938338"/>
          <p14:tracePt t="101235" x="6118225" y="1971675"/>
          <p14:tracePt t="101244" x="6186488" y="1997075"/>
          <p14:tracePt t="101253" x="6229350" y="2014538"/>
          <p14:tracePt t="101265" x="6254750" y="2030413"/>
          <p14:tracePt t="101273" x="6280150" y="2039938"/>
          <p14:tracePt t="101285" x="6288088" y="2047875"/>
          <p14:tracePt t="101294" x="6288088" y="2055813"/>
          <p14:tracePt t="101304" x="6297613" y="2073275"/>
          <p14:tracePt t="101316" x="6297613" y="2082800"/>
          <p14:tracePt t="101324" x="6297613" y="2116138"/>
          <p14:tracePt t="101334" x="6297613" y="2149475"/>
          <p14:tracePt t="101344" x="6297613" y="2184400"/>
          <p14:tracePt t="101354" x="6297613" y="2227263"/>
          <p14:tracePt t="101368" x="6280150" y="2252663"/>
          <p14:tracePt t="101374" x="6262688" y="2278063"/>
          <p14:tracePt t="101386" x="6254750" y="2293938"/>
          <p14:tracePt t="101395" x="6237288" y="2311400"/>
          <p14:tracePt t="101405" x="6221413" y="2328863"/>
          <p14:tracePt t="101417" x="6186488" y="2344738"/>
          <p14:tracePt t="101426" x="6161088" y="2354263"/>
          <p14:tracePt t="101436" x="6127750" y="2362200"/>
          <p14:tracePt t="101445" x="6084888" y="2362200"/>
          <p14:tracePt t="101456" x="6059488" y="2362200"/>
          <p14:tracePt t="101468" x="6024563" y="2362200"/>
          <p14:tracePt t="101476" x="5991225" y="2362200"/>
          <p14:tracePt t="101486" x="5965825" y="2362200"/>
          <p14:tracePt t="101496" x="5957888" y="2354263"/>
          <p14:tracePt t="101506" x="5940425" y="2354263"/>
          <p14:tracePt t="101518" x="5940425" y="2344738"/>
          <p14:tracePt t="101527" x="5932488" y="2344738"/>
          <p14:tracePt t="101587" x="5932488" y="2354263"/>
          <p14:tracePt t="101597" x="5932488" y="2362200"/>
          <p14:tracePt t="101607" x="5932488" y="2371725"/>
          <p14:tracePt t="101617" x="5940425" y="2379663"/>
          <p14:tracePt t="101626" x="5965825" y="2387600"/>
          <p14:tracePt t="101636" x="6008688" y="2397125"/>
          <p14:tracePt t="101646" x="6067425" y="2397125"/>
          <p14:tracePt t="101656" x="6118225" y="2397125"/>
          <p14:tracePt t="101666" x="6178550" y="2397125"/>
          <p14:tracePt t="101676" x="6229350" y="2371725"/>
          <p14:tracePt t="101686" x="6262688" y="2354263"/>
          <p14:tracePt t="101698" x="6288088" y="2344738"/>
          <p14:tracePt t="101706" x="6297613" y="2328863"/>
          <p14:tracePt t="101717" x="6305550" y="2328863"/>
          <p14:tracePt t="101727" x="6305550" y="2319338"/>
          <p14:tracePt t="101748" x="6305550" y="2311400"/>
          <p14:tracePt t="101757" x="6305550" y="2303463"/>
          <p14:tracePt t="101767" x="6305550" y="2293938"/>
          <p14:tracePt t="101777" x="6288088" y="2260600"/>
          <p14:tracePt t="101787" x="6262688" y="2235200"/>
          <p14:tracePt t="101799" x="6221413" y="2192338"/>
          <p14:tracePt t="101809" x="6169025" y="2149475"/>
          <p14:tracePt t="101820" x="6127750" y="2124075"/>
          <p14:tracePt t="101830" x="6076950" y="2090738"/>
          <p14:tracePt t="101839" x="6042025" y="2082800"/>
          <p14:tracePt t="101851" x="6016625" y="2082800"/>
          <p14:tracePt t="101860" x="5991225" y="2082800"/>
          <p14:tracePt t="101869" x="5973763" y="2082800"/>
          <p14:tracePt t="101884" x="5957888" y="2082800"/>
          <p14:tracePt t="101890" x="5932488" y="2108200"/>
          <p14:tracePt t="101901" x="5915025" y="2159000"/>
          <p14:tracePt t="101910" x="5889625" y="2217738"/>
          <p14:tracePt t="101920" x="5872163" y="2278063"/>
          <p14:tracePt t="101930" x="5864225" y="2336800"/>
          <p14:tracePt t="101940" x="5864225" y="2397125"/>
          <p14:tracePt t="101951" x="5864225" y="2455863"/>
          <p14:tracePt t="101961" x="5864225" y="2489200"/>
          <p14:tracePt t="101971" x="5864225" y="2532063"/>
          <p14:tracePt t="101984" x="5880100" y="2549525"/>
          <p14:tracePt t="101991" x="5897563" y="2574925"/>
          <p14:tracePt t="102002" x="5932488" y="2600325"/>
          <p14:tracePt t="102014" x="5991225" y="2633663"/>
          <p14:tracePt t="102022" x="6084888" y="2668588"/>
          <p14:tracePt t="102034" x="6194425" y="2701925"/>
          <p14:tracePt t="102042" x="6313488" y="2711450"/>
          <p14:tracePt t="102053" x="6407150" y="2711450"/>
          <p14:tracePt t="102062" x="6510338" y="2701925"/>
          <p14:tracePt t="102072" x="6586538" y="2676525"/>
          <p14:tracePt t="102084" x="6637338" y="2651125"/>
          <p14:tracePt t="102093" x="6670675" y="2633663"/>
          <p14:tracePt t="102102" x="6688138" y="2617788"/>
          <p14:tracePt t="102113" x="6705600" y="2592388"/>
          <p14:tracePt t="102122" x="6705600" y="2566988"/>
          <p14:tracePt t="102133" x="6705600" y="2524125"/>
          <p14:tracePt t="102142" x="6688138" y="2463800"/>
          <p14:tracePt t="102152" x="6645275" y="2387600"/>
          <p14:tracePt t="102163" x="6561138" y="2286000"/>
          <p14:tracePt t="102186" x="6399213" y="2065338"/>
          <p14:tracePt t="102193" x="6330950" y="1989138"/>
          <p14:tracePt t="102203" x="6254750" y="1938338"/>
          <p14:tracePt t="102216" x="6186488" y="1903413"/>
          <p14:tracePt t="102223" x="6127750" y="1878013"/>
          <p14:tracePt t="102234" x="6084888" y="1870075"/>
          <p14:tracePt t="102244" x="6059488" y="1870075"/>
          <p14:tracePt t="102254" x="6024563" y="1870075"/>
          <p14:tracePt t="102268" x="5999163" y="1878013"/>
          <p14:tracePt t="102274" x="5991225" y="1895475"/>
          <p14:tracePt t="102285" x="5973763" y="1928813"/>
          <p14:tracePt t="102295" x="5940425" y="1979613"/>
          <p14:tracePt t="102304" x="5932488" y="2039938"/>
          <p14:tracePt t="102315" x="5932488" y="2098675"/>
          <p14:tracePt t="102325" x="5932488" y="2141538"/>
          <p14:tracePt t="102335" x="5932488" y="2184400"/>
          <p14:tracePt t="102346" x="5940425" y="2235200"/>
          <p14:tracePt t="102355" x="5957888" y="2268538"/>
          <p14:tracePt t="102368" x="5983288" y="2303463"/>
          <p14:tracePt t="102375" x="6024563" y="2344738"/>
          <p14:tracePt t="102386" x="6076950" y="2362200"/>
          <p14:tracePt t="102397" x="6118225" y="2387600"/>
          <p14:tracePt t="102405" x="6169025" y="2397125"/>
          <p14:tracePt t="102417" x="6211888" y="2413000"/>
          <p14:tracePt t="102426" x="6246813" y="2413000"/>
          <p14:tracePt t="102435" x="6272213" y="2413000"/>
          <p14:tracePt t="102446" x="6280150" y="2413000"/>
          <p14:tracePt t="102455" x="6297613" y="2413000"/>
          <p14:tracePt t="102467" x="6305550" y="2413000"/>
          <p14:tracePt t="102607" x="6297613" y="2413000"/>
          <p14:tracePt t="102920" x="6297613" y="2455863"/>
          <p14:tracePt t="102931" x="6297613" y="2506663"/>
          <p14:tracePt t="102941" x="6305550" y="2566988"/>
          <p14:tracePt t="102950" x="6323013" y="2608263"/>
          <p14:tracePt t="102961" x="6323013" y="2651125"/>
          <p14:tracePt t="102971" x="6323013" y="2686050"/>
          <p14:tracePt t="102983" x="6313488" y="2719388"/>
          <p14:tracePt t="102992" x="6297613" y="2752725"/>
          <p14:tracePt t="103002" x="6272213" y="2778125"/>
          <p14:tracePt t="103012" x="6221413" y="2820988"/>
          <p14:tracePt t="103021" x="6143625" y="2855913"/>
          <p14:tracePt t="103032" x="6049963" y="2863850"/>
          <p14:tracePt t="103042" x="5983288" y="2871788"/>
          <p14:tracePt t="103052" x="5897563" y="2871788"/>
          <p14:tracePt t="103063" x="5838825" y="2863850"/>
          <p14:tracePt t="103072" x="5770563" y="2838450"/>
          <p14:tracePt t="103082" x="5735638" y="2820988"/>
          <p14:tracePt t="103093" x="5702300" y="2805113"/>
          <p14:tracePt t="103102" x="5676900" y="2787650"/>
          <p14:tracePt t="103116" x="5668963" y="2787650"/>
          <p14:tracePt t="103122" x="5651500" y="2778125"/>
          <p14:tracePt t="103134" x="5641975" y="2770188"/>
          <p14:tracePt t="103234" x="5634038" y="2770188"/>
          <p14:tracePt t="103244" x="5616575" y="2770188"/>
          <p14:tracePt t="103254" x="5608638" y="2770188"/>
          <p14:tracePt t="103265" x="5583238" y="2770188"/>
          <p14:tracePt t="103274" x="5557838" y="2770188"/>
          <p14:tracePt t="103284" x="5540375" y="2770188"/>
          <p14:tracePt t="103296" x="5507038" y="2778125"/>
          <p14:tracePt t="103304" x="5481638" y="2795588"/>
          <p14:tracePt t="103315" x="5464175" y="2805113"/>
          <p14:tracePt t="103325" x="5456238" y="2813050"/>
          <p14:tracePt t="103335" x="5438775" y="2830513"/>
          <p14:tracePt t="103346" x="5430838" y="2838450"/>
          <p14:tracePt t="103354" x="5421313" y="2846388"/>
          <p14:tracePt t="103365" x="5413375" y="2863850"/>
          <p14:tracePt t="103376" x="5413375" y="2889250"/>
          <p14:tracePt t="103385" x="5413375" y="2897188"/>
          <p14:tracePt t="103400" x="5413375" y="2914650"/>
          <p14:tracePt t="103405" x="5413375" y="2940050"/>
          <p14:tracePt t="103416" x="5413375" y="2949575"/>
          <p14:tracePt t="103426" x="5413375" y="2957513"/>
          <p14:tracePt t="103436" x="5413375" y="2965450"/>
          <p14:tracePt t="103448" x="5421313" y="2965450"/>
          <p14:tracePt t="103456" x="5421313" y="2974975"/>
          <p14:tracePt t="103468" x="5430838" y="2974975"/>
          <p14:tracePt t="103477" x="5430838" y="2982913"/>
          <p14:tracePt t="106275" x="5421313" y="2982913"/>
          <p14:tracePt t="106284" x="5362575" y="2974975"/>
          <p14:tracePt t="106295" x="5183188" y="2949575"/>
          <p14:tracePt t="106304" x="4792663" y="2889250"/>
          <p14:tracePt t="106314" x="4275138" y="2871788"/>
          <p14:tracePt t="106325" x="3756025" y="2871788"/>
          <p14:tracePt t="106335" x="3195638" y="2949575"/>
          <p14:tracePt t="106347" x="2651125" y="3067050"/>
          <p14:tracePt t="106355" x="2192338" y="3211513"/>
          <p14:tracePt t="106365" x="1725613" y="3390900"/>
          <p14:tracePt t="106377" x="1368425" y="3527425"/>
          <p14:tracePt t="106385" x="1096963" y="3646488"/>
          <p14:tracePt t="106396" x="909638" y="3713163"/>
          <p14:tracePt t="106406" x="808038" y="3756025"/>
          <p14:tracePt t="106417" x="730250" y="3790950"/>
          <p14:tracePt t="106428" x="714375" y="3798888"/>
          <p14:tracePt t="106436" x="704850" y="3806825"/>
          <p14:tracePt t="106446" x="696913" y="3816350"/>
          <p14:tracePt t="108023" x="714375" y="3824288"/>
          <p14:tracePt t="108032" x="781050" y="3875088"/>
          <p14:tracePt t="108043" x="993775" y="3976688"/>
          <p14:tracePt t="108052" x="1444625" y="4181475"/>
          <p14:tracePt t="108063" x="1971675" y="4384675"/>
          <p14:tracePt t="108073" x="2463800" y="4572000"/>
          <p14:tracePt t="108083" x="2990850" y="4810125"/>
          <p14:tracePt t="108095" x="3441700" y="5030788"/>
          <p14:tracePt t="108104" x="3832225" y="5251450"/>
          <p14:tracePt t="108113" x="4121150" y="5405438"/>
          <p14:tracePt t="108124" x="4316413" y="5532438"/>
          <p14:tracePt t="108133" x="4427538" y="5600700"/>
          <p14:tracePt t="108144" x="4478338" y="5641975"/>
          <p14:tracePt t="108153" x="4513263" y="5668963"/>
          <p14:tracePt t="108163" x="4521200" y="5676900"/>
          <p14:tracePt t="108179" x="4521200" y="5684838"/>
          <p14:tracePt t="108194" x="4521200" y="5694363"/>
          <p14:tracePt t="108204" x="4521200" y="5702300"/>
          <p14:tracePt t="108214" x="4513263" y="5702300"/>
          <p14:tracePt t="108227" x="4495800" y="5702300"/>
          <p14:tracePt t="108234" x="4495800" y="5710238"/>
          <p14:tracePt t="108245" x="4478338" y="5710238"/>
          <p14:tracePt t="108254" x="4470400" y="5710238"/>
          <p14:tracePt t="108276" x="4460875" y="5710238"/>
          <p14:tracePt t="108295" x="4445000" y="5710238"/>
          <p14:tracePt t="108305" x="4435475" y="5641975"/>
          <p14:tracePt t="108316" x="4419600" y="5524500"/>
          <p14:tracePt t="108328" x="4402138" y="5268913"/>
          <p14:tracePt t="108335" x="4384675" y="4886325"/>
          <p14:tracePt t="108346" x="4384675" y="4478338"/>
          <p14:tracePt t="108356" x="4384675" y="4164013"/>
          <p14:tracePt t="108366" x="4402138" y="3943350"/>
          <p14:tracePt t="108378" x="4445000" y="3773488"/>
          <p14:tracePt t="108385" x="4486275" y="3646488"/>
          <p14:tracePt t="108397" x="4538663" y="3543300"/>
          <p14:tracePt t="108407" x="4579938" y="3467100"/>
          <p14:tracePt t="108416" x="4622800" y="3398838"/>
          <p14:tracePt t="108428" x="4640263" y="3365500"/>
          <p14:tracePt t="108436" x="4657725" y="3340100"/>
          <p14:tracePt t="108447" x="4673600" y="3314700"/>
          <p14:tracePt t="108457" x="4683125" y="3305175"/>
          <p14:tracePt t="108467" x="4683125" y="3289300"/>
          <p14:tracePt t="108477" x="4683125" y="3271838"/>
          <p14:tracePt t="108487" x="4683125" y="3246438"/>
          <p14:tracePt t="108497" x="4673600" y="3221038"/>
          <p14:tracePt t="108729" x="4665663" y="3195638"/>
          <p14:tracePt t="108760" x="4640263" y="3160713"/>
          <p14:tracePt t="108771" x="4589463" y="3094038"/>
          <p14:tracePt t="108781" x="4478338" y="2990850"/>
          <p14:tracePt t="108790" x="4291013" y="2846388"/>
          <p14:tracePt t="108799" x="4095750" y="2719388"/>
          <p14:tracePt t="108809" x="3892550" y="2600325"/>
          <p14:tracePt t="108819" x="3763963" y="2541588"/>
          <p14:tracePt t="108829" x="3646488" y="2489200"/>
          <p14:tracePt t="108841" x="3543300" y="2447925"/>
          <p14:tracePt t="108850" x="3467100" y="2413000"/>
          <p14:tracePt t="108860" x="3408363" y="2387600"/>
          <p14:tracePt t="108870" x="3340100" y="2362200"/>
          <p14:tracePt t="108880" x="3305175" y="2344738"/>
          <p14:tracePt t="108891" x="3271838" y="2328863"/>
          <p14:tracePt t="108900" x="3238500" y="2319338"/>
          <p14:tracePt t="108910" x="3221038" y="2303463"/>
          <p14:tracePt t="108920" x="3203575" y="2293938"/>
          <p14:tracePt t="108932" x="3186113" y="2293938"/>
          <p14:tracePt t="108951" x="3178175" y="2293938"/>
          <p14:tracePt t="108960" x="3170238" y="2286000"/>
          <p14:tracePt t="108971" x="3160713" y="2286000"/>
          <p14:tracePt t="108981" x="3160713" y="2278063"/>
          <p14:tracePt t="108992" x="3152775" y="2278063"/>
          <p14:tracePt t="109001" x="3135313" y="2252663"/>
          <p14:tracePt t="109011" x="3119438" y="2217738"/>
          <p14:tracePt t="109022" x="3094038" y="2159000"/>
          <p14:tracePt t="109031" x="3067050" y="2082800"/>
          <p14:tracePt t="109042" x="3059113" y="1979613"/>
          <p14:tracePt t="109052" x="3051175" y="1895475"/>
          <p14:tracePt t="109062" x="3051175" y="1809750"/>
          <p14:tracePt t="109072" x="3084513" y="1716088"/>
          <p14:tracePt t="109082" x="3135313" y="1639888"/>
          <p14:tracePt t="109093" x="3263900" y="1538288"/>
          <p14:tracePt t="109102" x="3527425" y="1444625"/>
          <p14:tracePt t="109112" x="3892550" y="1385888"/>
          <p14:tracePt t="109125" x="4240213" y="1385888"/>
          <p14:tracePt t="109133" x="4630738" y="1452563"/>
          <p14:tracePt t="109143" x="5005388" y="1563688"/>
          <p14:tracePt t="109154" x="5327650" y="1674813"/>
          <p14:tracePt t="109164" x="5600700" y="1776413"/>
          <p14:tracePt t="109176" x="5803900" y="1835150"/>
          <p14:tracePt t="109184" x="5915025" y="1852613"/>
          <p14:tracePt t="109194" x="5999163" y="1852613"/>
          <p14:tracePt t="109211" x="6059488" y="1852613"/>
          <p14:tracePt t="109215" x="6092825" y="1852613"/>
          <p14:tracePt t="109228" x="6110288" y="1852613"/>
          <p14:tracePt t="109234" x="6127750" y="1852613"/>
          <p14:tracePt t="109245" x="6143625" y="1852613"/>
          <p14:tracePt t="109254" x="6153150" y="1852613"/>
          <p14:tracePt t="109264" x="6161088" y="1852613"/>
          <p14:tracePt t="109276" x="6178550" y="1852613"/>
          <p14:tracePt t="109285" x="6194425" y="1844675"/>
          <p14:tracePt t="109295" x="6221413" y="1835150"/>
          <p14:tracePt t="109306" x="6246813" y="1819275"/>
          <p14:tracePt t="109315" x="6262688" y="1819275"/>
          <p14:tracePt t="109327" x="6262688" y="1809750"/>
          <p14:tracePt t="109336" x="6272213" y="1809750"/>
          <p14:tracePt t="109357" x="6272213" y="1801813"/>
          <p14:tracePt t="109366" x="6211888" y="1784350"/>
          <p14:tracePt t="109376" x="5905500" y="1751013"/>
          <p14:tracePt t="109387" x="5235575" y="1690688"/>
          <p14:tracePt t="109396" x="4513263" y="1665288"/>
          <p14:tracePt t="109411" x="3816350" y="1622425"/>
          <p14:tracePt t="109416" x="3178175" y="1581150"/>
          <p14:tracePt t="109427" x="2651125" y="1520825"/>
          <p14:tracePt t="109439" x="2252663" y="1444625"/>
          <p14:tracePt t="109447" x="1997075" y="1376363"/>
          <p14:tracePt t="109459" x="1870075" y="1343025"/>
          <p14:tracePt t="109467" x="1809750" y="1325563"/>
          <p14:tracePt t="109477" x="1776413" y="1317625"/>
          <p14:tracePt t="109487" x="1758950" y="1308100"/>
          <p14:tracePt t="109497" x="1751013" y="1308100"/>
          <p14:tracePt t="109861" x="1751013" y="1292225"/>
          <p14:tracePt t="109881" x="1751013" y="1282700"/>
          <p14:tracePt t="109891" x="1716088" y="1249363"/>
          <p14:tracePt t="109901" x="1512888" y="1122363"/>
          <p14:tracePt t="109912" x="1003300" y="798513"/>
          <p14:tracePt t="109922" x="407988" y="519113"/>
        </p14:tracePtLst>
      </p14:laserTraceLst>
    </p:ext>
  </p:extLs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Self-eating </a:t>
            </a:r>
          </a:p>
          <a:p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Lysosomal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digestion of the cells own components</a:t>
            </a:r>
          </a:p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Survival mechanism in times of nutrient deprivation.</a:t>
            </a:r>
          </a:p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Recycling cells contents to provide nutrients and energy</a:t>
            </a:r>
          </a:p>
          <a:p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ER-derived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autophagic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vacuole</a:t>
            </a:r>
          </a:p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Vacuole fuses with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lysosome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&gt;&gt;&gt;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autophagolysosome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May lead to atrophy.</a:t>
            </a:r>
          </a:p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Failure of adaptation &gt;&gt;&gt;apoptosis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Autophagy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4327"/>
    </mc:Choice>
    <mc:Fallback xmlns="">
      <p:transition spd="slow" advTm="104327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81000" y="1676400"/>
            <a:ext cx="867429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3613"/>
    </mc:Choice>
    <mc:Fallback xmlns="">
      <p:transition spd="slow" advTm="53613"/>
    </mc:Fallback>
  </mc:AlternateContent>
  <p:extLst>
    <p:ext uri="{3A86A75C-4F4B-4683-9AE1-C65F6400EC91}">
      <p14:laserTraceLst xmlns:p14="http://schemas.microsoft.com/office/powerpoint/2010/main">
        <p14:tracePtLst>
          <p14:tracePt t="961" x="4630738" y="5218113"/>
          <p14:tracePt t="1297" x="4614863" y="5218113"/>
          <p14:tracePt t="1307" x="4589463" y="5200650"/>
          <p14:tracePt t="1317" x="4529138" y="5149850"/>
          <p14:tracePt t="1327" x="4410075" y="5073650"/>
          <p14:tracePt t="1338" x="4138613" y="4878388"/>
          <p14:tracePt t="1347" x="3713163" y="4614863"/>
          <p14:tracePt t="1358" x="3254375" y="4351338"/>
          <p14:tracePt t="1368" x="2787650" y="4138613"/>
          <p14:tracePt t="1378" x="2311400" y="3960813"/>
          <p14:tracePt t="1389" x="1938338" y="3849688"/>
          <p14:tracePt t="1398" x="1597025" y="3773488"/>
          <p14:tracePt t="1408" x="1350963" y="3748088"/>
          <p14:tracePt t="1420" x="1189038" y="3722688"/>
          <p14:tracePt t="1428" x="1079500" y="3722688"/>
          <p14:tracePt t="1438" x="993775" y="3722688"/>
          <p14:tracePt t="1448" x="935038" y="3722688"/>
          <p14:tracePt t="1458" x="917575" y="3722688"/>
          <p14:tracePt t="1468" x="892175" y="3722688"/>
          <p14:tracePt t="2369" x="884238" y="3697288"/>
          <p14:tracePt t="2379" x="884238" y="3662363"/>
          <p14:tracePt t="2390" x="884238" y="3611563"/>
          <p14:tracePt t="2400" x="884238" y="3552825"/>
          <p14:tracePt t="2410" x="884238" y="3484563"/>
          <p14:tracePt t="2421" x="884238" y="3424238"/>
          <p14:tracePt t="2430" x="892175" y="3348038"/>
          <p14:tracePt t="2439" x="925513" y="3271838"/>
          <p14:tracePt t="2451" x="960438" y="3186113"/>
          <p14:tracePt t="2460" x="1036638" y="3067050"/>
          <p14:tracePt t="2472" x="1112838" y="2914650"/>
          <p14:tracePt t="2480" x="1181100" y="2795588"/>
          <p14:tracePt t="2490" x="1249363" y="2686050"/>
          <p14:tracePt t="2502" x="1308100" y="2608263"/>
          <p14:tracePt t="2510" x="1360488" y="2541588"/>
          <p14:tracePt t="2521" x="1411288" y="2489200"/>
          <p14:tracePt t="2532" x="1470025" y="2438400"/>
          <p14:tracePt t="2542" x="1504950" y="2397125"/>
          <p14:tracePt t="2554" x="1538288" y="2371725"/>
          <p14:tracePt t="2561" x="1563688" y="2344738"/>
          <p14:tracePt t="2572" x="1597025" y="2311400"/>
          <p14:tracePt t="2582" x="1622425" y="2278063"/>
          <p14:tracePt t="2592" x="1639888" y="2252663"/>
          <p14:tracePt t="2605" x="1657350" y="2217738"/>
          <p14:tracePt t="2612" x="1665288" y="2200275"/>
          <p14:tracePt t="2624" x="1665288" y="2192338"/>
          <p14:tracePt t="2632" x="1674813" y="2192338"/>
          <p14:tracePt t="2642" x="1674813" y="2184400"/>
          <p14:tracePt t="2654" x="1682750" y="2184400"/>
          <p14:tracePt t="2662" x="1682750" y="2174875"/>
          <p14:tracePt t="2783" x="1682750" y="2166938"/>
          <p14:tracePt t="2794" x="1674813" y="2159000"/>
          <p14:tracePt t="2804" x="1674813" y="2149475"/>
          <p14:tracePt t="2814" x="1657350" y="2149475"/>
          <p14:tracePt t="2824" x="1631950" y="2133600"/>
          <p14:tracePt t="2837" x="1606550" y="2124075"/>
          <p14:tracePt t="2844" x="1589088" y="2108200"/>
          <p14:tracePt t="2855" x="1538288" y="2090738"/>
          <p14:tracePt t="2865" x="1504950" y="2065338"/>
          <p14:tracePt t="2874" x="1462088" y="2047875"/>
          <p14:tracePt t="2887" x="1393825" y="2030413"/>
          <p14:tracePt t="2895" x="1350963" y="2030413"/>
          <p14:tracePt t="2905" x="1308100" y="2030413"/>
          <p14:tracePt t="2915" x="1266825" y="2030413"/>
          <p14:tracePt t="2925" x="1231900" y="2030413"/>
          <p14:tracePt t="2938" x="1198563" y="2039938"/>
          <p14:tracePt t="2945" x="1173163" y="2055813"/>
          <p14:tracePt t="2956" x="1155700" y="2082800"/>
          <p14:tracePt t="2966" x="1122363" y="2116138"/>
          <p14:tracePt t="2975" x="1096963" y="2174875"/>
          <p14:tracePt t="2988" x="1069975" y="2252663"/>
          <p14:tracePt t="2995" x="1054100" y="2344738"/>
          <p14:tracePt t="3007" x="1036638" y="2413000"/>
          <p14:tracePt t="3016" x="1036638" y="2489200"/>
          <p14:tracePt t="3026" x="1028700" y="2574925"/>
          <p14:tracePt t="3037" x="1028700" y="2643188"/>
          <p14:tracePt t="3046" x="1028700" y="2727325"/>
          <p14:tracePt t="3056" x="1028700" y="2813050"/>
          <p14:tracePt t="3067" x="1028700" y="2897188"/>
          <p14:tracePt t="3076" x="1036638" y="2965450"/>
          <p14:tracePt t="3087" x="1054100" y="3025775"/>
          <p14:tracePt t="3096" x="1062038" y="3051175"/>
          <p14:tracePt t="3106" x="1062038" y="3076575"/>
          <p14:tracePt t="3120" x="1079500" y="3101975"/>
          <p14:tracePt t="3127" x="1079500" y="3109913"/>
          <p14:tracePt t="3138" x="1087438" y="3109913"/>
          <p14:tracePt t="3157" x="1096963" y="3119438"/>
          <p14:tracePt t="3905" x="1096963" y="3109913"/>
          <p14:tracePt t="3916" x="1096963" y="3101975"/>
          <p14:tracePt t="3936" x="1096963" y="3084513"/>
          <p14:tracePt t="3945" x="1096963" y="3067050"/>
          <p14:tracePt t="3956" x="1096963" y="3059113"/>
          <p14:tracePt t="3966" x="1096963" y="3041650"/>
          <p14:tracePt t="3976" x="1096963" y="3025775"/>
          <p14:tracePt t="3986" x="1096963" y="3008313"/>
          <p14:tracePt t="3996" x="1096963" y="2990850"/>
          <p14:tracePt t="4006" x="1096963" y="2982913"/>
          <p14:tracePt t="4019" x="1096963" y="2957513"/>
          <p14:tracePt t="4027" x="1087438" y="2940050"/>
          <p14:tracePt t="4036" x="1069975" y="2914650"/>
          <p14:tracePt t="4047" x="1054100" y="2906713"/>
          <p14:tracePt t="4056" x="1019175" y="2863850"/>
          <p14:tracePt t="4073" x="960438" y="2820988"/>
          <p14:tracePt t="4076" x="909638" y="2795588"/>
          <p14:tracePt t="4087" x="833438" y="2762250"/>
          <p14:tracePt t="4097" x="773113" y="2752725"/>
          <p14:tracePt t="4108" x="714375" y="2736850"/>
          <p14:tracePt t="4118" x="654050" y="2736850"/>
          <p14:tracePt t="4126" x="595313" y="2736850"/>
          <p14:tracePt t="4136" x="534988" y="2736850"/>
          <p14:tracePt t="4146" x="476250" y="2736850"/>
          <p14:tracePt t="4156" x="441325" y="2752725"/>
          <p14:tracePt t="4168" x="407988" y="2762250"/>
          <p14:tracePt t="4178" x="390525" y="2778125"/>
          <p14:tracePt t="4188" x="365125" y="2805113"/>
          <p14:tracePt t="4198" x="347663" y="2820988"/>
          <p14:tracePt t="4208" x="322263" y="2871788"/>
          <p14:tracePt t="4219" x="306388" y="2940050"/>
          <p14:tracePt t="4232" x="296863" y="3059113"/>
          <p14:tracePt t="4238" x="296863" y="3170238"/>
          <p14:tracePt t="4249" x="296863" y="3279775"/>
          <p14:tracePt t="4258" x="296863" y="3408363"/>
          <p14:tracePt t="4269" x="314325" y="3568700"/>
          <p14:tracePt t="4279" x="347663" y="3738563"/>
          <p14:tracePt t="4289" x="390525" y="3857625"/>
          <p14:tracePt t="4302" x="425450" y="3960813"/>
          <p14:tracePt t="4310" x="476250" y="4044950"/>
          <p14:tracePt t="4321" x="527050" y="4105275"/>
          <p14:tracePt t="4330" x="585788" y="4164013"/>
          <p14:tracePt t="4339" x="663575" y="4206875"/>
          <p14:tracePt t="4352" x="747713" y="4240213"/>
          <p14:tracePt t="4360" x="841375" y="4275138"/>
          <p14:tracePt t="4371" x="925513" y="4275138"/>
          <p14:tracePt t="4381" x="1011238" y="4275138"/>
          <p14:tracePt t="4390" x="1096963" y="4275138"/>
          <p14:tracePt t="4402" x="1173163" y="4265613"/>
          <p14:tracePt t="4410" x="1216025" y="4249738"/>
          <p14:tracePt t="4420" x="1257300" y="4214813"/>
          <p14:tracePt t="4430" x="1292225" y="4197350"/>
          <p14:tracePt t="4440" x="1308100" y="4171950"/>
          <p14:tracePt t="4453" x="1333500" y="4130675"/>
          <p14:tracePt t="4461" x="1360488" y="4052888"/>
          <p14:tracePt t="4473" x="1376363" y="3968750"/>
          <p14:tracePt t="4481" x="1376363" y="3857625"/>
          <p14:tracePt t="4491" x="1376363" y="3738563"/>
          <p14:tracePt t="4504" x="1350963" y="3636963"/>
          <p14:tracePt t="4511" x="1308100" y="3517900"/>
          <p14:tracePt t="4522" x="1249363" y="3408363"/>
          <p14:tracePt t="4533" x="1189038" y="3314700"/>
          <p14:tracePt t="4541" x="1122363" y="3221038"/>
          <p14:tracePt t="4552" x="1062038" y="3152775"/>
          <p14:tracePt t="4563" x="1011238" y="3101975"/>
          <p14:tracePt t="4573" x="952500" y="3076575"/>
          <p14:tracePt t="4584" x="892175" y="3059113"/>
          <p14:tracePt t="4592" x="815975" y="3059113"/>
          <p14:tracePt t="4604" x="755650" y="3084513"/>
          <p14:tracePt t="4613" x="696913" y="3127375"/>
          <p14:tracePt t="4622" x="628650" y="3178175"/>
          <p14:tracePt t="4635" x="585788" y="3228975"/>
          <p14:tracePt t="4643" x="552450" y="3271838"/>
          <p14:tracePt t="4655" x="519113" y="3322638"/>
          <p14:tracePt t="4663" x="492125" y="3373438"/>
          <p14:tracePt t="4673" x="466725" y="3416300"/>
          <p14:tracePt t="4685" x="450850" y="3467100"/>
          <p14:tracePt t="4694" x="433388" y="3527425"/>
          <p14:tracePt t="4704" x="415925" y="3611563"/>
          <p14:tracePt t="4714" x="415925" y="3713163"/>
          <p14:tracePt t="4723" x="415925" y="3816350"/>
          <p14:tracePt t="4736" x="415925" y="3908425"/>
          <p14:tracePt t="4743" x="433388" y="4011613"/>
          <p14:tracePt t="4754" x="466725" y="4113213"/>
          <p14:tracePt t="4765" x="501650" y="4214813"/>
          <p14:tracePt t="4774" x="544513" y="4291013"/>
          <p14:tracePt t="4785" x="603250" y="4376738"/>
          <p14:tracePt t="4794" x="671513" y="4452938"/>
          <p14:tracePt t="4805" x="739775" y="4521200"/>
          <p14:tracePt t="4816" x="823913" y="4564063"/>
          <p14:tracePt t="4824" x="917575" y="4605338"/>
          <p14:tracePt t="4835" x="1003300" y="4605338"/>
          <p14:tracePt t="4845" x="1087438" y="4605338"/>
          <p14:tracePt t="4855" x="1189038" y="4579938"/>
          <p14:tracePt t="4865" x="1266825" y="4529138"/>
          <p14:tracePt t="4875" x="1333500" y="4460875"/>
          <p14:tracePt t="4885" x="1385888" y="4394200"/>
          <p14:tracePt t="4896" x="1427163" y="4316413"/>
          <p14:tracePt t="4905" x="1462088" y="4240213"/>
          <p14:tracePt t="4919" x="1470025" y="4181475"/>
          <p14:tracePt t="4926" x="1487488" y="4121150"/>
          <p14:tracePt t="4936" x="1487488" y="4070350"/>
          <p14:tracePt t="4946" x="1487488" y="3994150"/>
          <p14:tracePt t="4956" x="1470025" y="3917950"/>
          <p14:tracePt t="4967" x="1427163" y="3832225"/>
          <p14:tracePt t="4976" x="1385888" y="3756025"/>
          <p14:tracePt t="4987" x="1325563" y="3679825"/>
          <p14:tracePt t="4997" x="1257300" y="3611563"/>
          <p14:tracePt t="5006" x="1189038" y="3527425"/>
          <p14:tracePt t="5019" x="1112838" y="3459163"/>
          <p14:tracePt t="5027" x="1062038" y="3408363"/>
          <p14:tracePt t="5037" x="993775" y="3355975"/>
          <p14:tracePt t="5054" x="942975" y="3314700"/>
          <p14:tracePt t="5057" x="892175" y="3271838"/>
          <p14:tracePt t="5069" x="858838" y="3238500"/>
          <p14:tracePt t="5077" x="815975" y="3211513"/>
          <p14:tracePt t="5088" x="781050" y="3178175"/>
          <p14:tracePt t="5098" x="747713" y="3160713"/>
          <p14:tracePt t="5107" x="722313" y="3152775"/>
          <p14:tracePt t="5119" x="696913" y="3144838"/>
          <p14:tracePt t="5128" x="688975" y="3144838"/>
          <p14:tracePt t="5138" x="663575" y="3144838"/>
          <p14:tracePt t="5149" x="654050" y="3144838"/>
          <p14:tracePt t="5158" x="628650" y="3152775"/>
          <p14:tracePt t="5168" x="611188" y="3178175"/>
          <p14:tracePt t="5178" x="585788" y="3221038"/>
          <p14:tracePt t="5188" x="552450" y="3271838"/>
          <p14:tracePt t="5201" x="534988" y="3348038"/>
          <p14:tracePt t="5208" x="509588" y="3467100"/>
          <p14:tracePt t="5220" x="509588" y="3594100"/>
          <p14:tracePt t="5229" x="509588" y="3730625"/>
          <p14:tracePt t="5239" x="509588" y="3841750"/>
          <p14:tracePt t="5251" x="527050" y="3960813"/>
          <p14:tracePt t="5260" x="560388" y="4044950"/>
          <p14:tracePt t="5270" x="603250" y="4113213"/>
          <p14:tracePt t="5280" x="654050" y="4156075"/>
          <p14:tracePt t="5289" x="714375" y="4197350"/>
          <p14:tracePt t="5301" x="790575" y="4232275"/>
          <p14:tracePt t="5311" x="866775" y="4240213"/>
          <p14:tracePt t="5321" x="917575" y="4240213"/>
          <p14:tracePt t="5331" x="985838" y="4224338"/>
          <p14:tracePt t="5340" x="1028700" y="4197350"/>
          <p14:tracePt t="5352" x="1087438" y="4146550"/>
          <p14:tracePt t="5360" x="1155700" y="4062413"/>
          <p14:tracePt t="5370" x="1241425" y="3908425"/>
          <p14:tracePt t="5380" x="1333500" y="3722688"/>
          <p14:tracePt t="5390" x="1385888" y="3543300"/>
          <p14:tracePt t="5401" x="1411288" y="3398838"/>
          <p14:tracePt t="5410" x="1411288" y="3289300"/>
          <p14:tracePt t="5421" x="1411288" y="3186113"/>
          <p14:tracePt t="5431" x="1385888" y="3101975"/>
          <p14:tracePt t="5441" x="1343025" y="3008313"/>
          <p14:tracePt t="5451" x="1282700" y="2940050"/>
          <p14:tracePt t="5462" x="1231900" y="2881313"/>
          <p14:tracePt t="5471" x="1163638" y="2820988"/>
          <p14:tracePt t="5482" x="1087438" y="2752725"/>
          <p14:tracePt t="5493" x="1019175" y="2711450"/>
          <p14:tracePt t="5502" x="960438" y="2686050"/>
          <p14:tracePt t="5512" x="900113" y="2660650"/>
          <p14:tracePt t="5522" x="841375" y="2651125"/>
          <p14:tracePt t="5532" x="798513" y="2651125"/>
          <p14:tracePt t="5541" x="747713" y="2651125"/>
          <p14:tracePt t="5551" x="696913" y="2686050"/>
          <p14:tracePt t="5561" x="663575" y="2719388"/>
          <p14:tracePt t="5571" x="603250" y="2830513"/>
          <p14:tracePt t="5585" x="560388" y="2949575"/>
          <p14:tracePt t="5592" x="509588" y="3076575"/>
          <p14:tracePt t="5604" x="484188" y="3186113"/>
          <p14:tracePt t="5613" x="466725" y="3322638"/>
          <p14:tracePt t="5623" x="466725" y="3433763"/>
          <p14:tracePt t="5635" x="466725" y="3543300"/>
          <p14:tracePt t="5643" x="466725" y="3654425"/>
          <p14:tracePt t="5653" x="466725" y="3748088"/>
          <p14:tracePt t="5663" x="466725" y="3832225"/>
          <p14:tracePt t="5673" x="501650" y="3908425"/>
          <p14:tracePt t="5684" x="527050" y="3986213"/>
          <p14:tracePt t="5693" x="577850" y="4062413"/>
          <p14:tracePt t="5704" x="628650" y="4138613"/>
          <p14:tracePt t="5715" x="688975" y="4232275"/>
          <p14:tracePt t="5723" x="730250" y="4308475"/>
          <p14:tracePt t="5735" x="781050" y="4359275"/>
          <p14:tracePt t="5744" x="823913" y="4410075"/>
          <p14:tracePt t="5754" x="874713" y="4452938"/>
          <p14:tracePt t="5768" x="909638" y="4470400"/>
          <p14:tracePt t="5774" x="942975" y="4486275"/>
          <p14:tracePt t="5784" x="977900" y="4486275"/>
          <p14:tracePt t="5796" x="1011238" y="4486275"/>
          <p14:tracePt t="5805" x="1036638" y="4470400"/>
          <p14:tracePt t="5818" x="1087438" y="4376738"/>
          <p14:tracePt t="5825" x="1163638" y="4257675"/>
          <p14:tracePt t="5836" x="1216025" y="4113213"/>
          <p14:tracePt t="5847" x="1266825" y="3935413"/>
          <p14:tracePt t="5855" x="1292225" y="3806825"/>
          <p14:tracePt t="5868" x="1308100" y="3705225"/>
          <p14:tracePt t="5876" x="1308100" y="3619500"/>
          <p14:tracePt t="5886" x="1308100" y="3543300"/>
          <p14:tracePt t="5897" x="1308100" y="3517900"/>
          <p14:tracePt t="5906" x="1300163" y="3467100"/>
          <p14:tracePt t="5918" x="1292225" y="3449638"/>
          <p14:tracePt t="5926" x="1266825" y="3433763"/>
          <p14:tracePt t="5937" x="1249363" y="3408363"/>
          <p14:tracePt t="5947" x="1223963" y="3382963"/>
          <p14:tracePt t="5956" x="1181100" y="3355975"/>
          <p14:tracePt t="5968" x="1138238" y="3348038"/>
          <p14:tracePt t="5976" x="1087438" y="3322638"/>
          <p14:tracePt t="5987" x="1044575" y="3322638"/>
          <p14:tracePt t="5998" x="985838" y="3322638"/>
          <p14:tracePt t="6007" x="942975" y="3322638"/>
          <p14:tracePt t="6017" x="909638" y="3322638"/>
          <p14:tracePt t="6028" x="892175" y="3322638"/>
          <p14:tracePt t="6037" x="866775" y="3322638"/>
          <p14:tracePt t="6048" x="849313" y="3322638"/>
          <p14:tracePt t="6068" x="833438" y="3340100"/>
          <p14:tracePt t="6077" x="823913" y="3348038"/>
          <p14:tracePt t="6087" x="815975" y="3373438"/>
          <p14:tracePt t="6101" x="808038" y="3408363"/>
          <p14:tracePt t="6107" x="790575" y="3459163"/>
          <p14:tracePt t="6118" x="790575" y="3509963"/>
          <p14:tracePt t="6128" x="790575" y="3568700"/>
          <p14:tracePt t="6138" x="790575" y="3629025"/>
          <p14:tracePt t="6151" x="790575" y="3671888"/>
          <p14:tracePt t="6158" x="798513" y="3722688"/>
          <p14:tracePt t="6169" x="823913" y="3763963"/>
          <p14:tracePt t="6178" x="849313" y="3816350"/>
          <p14:tracePt t="6188" x="884238" y="3867150"/>
          <p14:tracePt t="6202" x="917575" y="3892550"/>
          <p14:tracePt t="6209" x="952500" y="3935413"/>
          <p14:tracePt t="6221" x="1003300" y="3960813"/>
          <p14:tracePt t="6229" x="1054100" y="3976688"/>
          <p14:tracePt t="6239" x="1087438" y="3986213"/>
          <p14:tracePt t="6250" x="1112838" y="3986213"/>
          <p14:tracePt t="6260" x="1147763" y="3986213"/>
          <p14:tracePt t="6270" x="1173163" y="3976688"/>
          <p14:tracePt t="6279" x="1189038" y="3951288"/>
          <p14:tracePt t="6290" x="1206500" y="3908425"/>
          <p14:tracePt t="6301" x="1223963" y="3841750"/>
          <p14:tracePt t="6309" x="1223963" y="3756025"/>
          <p14:tracePt t="6320" x="1223963" y="3646488"/>
          <p14:tracePt t="6330" x="1206500" y="3502025"/>
          <p14:tracePt t="6340" x="1163638" y="3355975"/>
          <p14:tracePt t="6351" x="1112838" y="3238500"/>
          <p14:tracePt t="6361" x="1054100" y="3144838"/>
          <p14:tracePt t="6370" x="1011238" y="3084513"/>
          <p14:tracePt t="6382" x="977900" y="3041650"/>
          <p14:tracePt t="6391" x="925513" y="3008313"/>
          <p14:tracePt t="6402" x="892175" y="2990850"/>
          <p14:tracePt t="6412" x="866775" y="2982913"/>
          <p14:tracePt t="6421" x="841375" y="2974975"/>
          <p14:tracePt t="6433" x="833438" y="2974975"/>
          <p14:tracePt t="6441" x="823913" y="2974975"/>
          <p14:tracePt t="6452" x="815975" y="2974975"/>
          <p14:tracePt t="6471" x="808038" y="2974975"/>
          <p14:tracePt t="6483" x="798513" y="2990850"/>
          <p14:tracePt t="6491" x="790575" y="3016250"/>
          <p14:tracePt t="6503" x="781050" y="3033713"/>
          <p14:tracePt t="6511" x="781050" y="3067050"/>
          <p14:tracePt t="6522" x="773113" y="3094038"/>
          <p14:tracePt t="6534" x="773113" y="3109913"/>
          <p14:tracePt t="6554" x="773113" y="3127375"/>
          <p14:tracePt t="6705" x="773113" y="3135313"/>
          <p14:tracePt t="6715" x="773113" y="3144838"/>
          <p14:tracePt t="6724" x="773113" y="3152775"/>
          <p14:tracePt t="6734" x="773113" y="3186113"/>
          <p14:tracePt t="6746" x="773113" y="3246438"/>
          <p14:tracePt t="6755" x="790575" y="3314700"/>
          <p14:tracePt t="6767" x="808038" y="3408363"/>
          <p14:tracePt t="6775" x="833438" y="3475038"/>
          <p14:tracePt t="6786" x="849313" y="3543300"/>
          <p14:tracePt t="6796" x="858838" y="3568700"/>
          <p14:tracePt t="6805" x="866775" y="3594100"/>
          <p14:tracePt t="6817" x="874713" y="3611563"/>
          <p14:tracePt t="6835" x="892175" y="3611563"/>
          <p14:tracePt t="6846" x="909638" y="3611563"/>
          <p14:tracePt t="6855" x="917575" y="3594100"/>
          <p14:tracePt t="6867" x="960438" y="3527425"/>
          <p14:tracePt t="6876" x="993775" y="3408363"/>
          <p14:tracePt t="6886" x="1044575" y="3263900"/>
          <p14:tracePt t="6897" x="1069975" y="3135313"/>
          <p14:tracePt t="6906" x="1069975" y="3008313"/>
          <p14:tracePt t="6917" x="1069975" y="2922588"/>
          <p14:tracePt t="6926" x="1069975" y="2838450"/>
          <p14:tracePt t="6936" x="1054100" y="2762250"/>
          <p14:tracePt t="6950" x="1036638" y="2711450"/>
          <p14:tracePt t="6956" x="1003300" y="2668588"/>
          <p14:tracePt t="6967" x="985838" y="2643188"/>
          <p14:tracePt t="6976" x="960438" y="2617788"/>
          <p14:tracePt t="6987" x="909638" y="2582863"/>
          <p14:tracePt t="6999" x="858838" y="2574925"/>
          <p14:tracePt t="7007" x="815975" y="2574925"/>
          <p14:tracePt t="7018" x="773113" y="2574925"/>
          <p14:tracePt t="7028" x="739775" y="2574925"/>
          <p14:tracePt t="7037" x="714375" y="2582863"/>
          <p14:tracePt t="7053" x="696913" y="2600325"/>
          <p14:tracePt t="7058" x="679450" y="2633663"/>
          <p14:tracePt t="7068" x="663575" y="2668588"/>
          <p14:tracePt t="7079" x="636588" y="2719388"/>
          <p14:tracePt t="7088" x="628650" y="2762250"/>
          <p14:tracePt t="7100" x="628650" y="2805113"/>
          <p14:tracePt t="7108" x="628650" y="2838450"/>
          <p14:tracePt t="7118" x="628650" y="2871788"/>
          <p14:tracePt t="7129" x="628650" y="2906713"/>
          <p14:tracePt t="7138" x="628650" y="2914650"/>
          <p14:tracePt t="7150" x="628650" y="2932113"/>
          <p14:tracePt t="7158" x="636588" y="2940050"/>
          <p14:tracePt t="7180" x="636588" y="2949575"/>
          <p14:tracePt t="7189" x="646113" y="2949575"/>
          <p14:tracePt t="7200" x="646113" y="2957513"/>
          <p14:tracePt t="7522" x="646113" y="2932113"/>
          <p14:tracePt t="7532" x="646113" y="2881313"/>
          <p14:tracePt t="7543" x="646113" y="2752725"/>
          <p14:tracePt t="7553" x="654050" y="2574925"/>
          <p14:tracePt t="7565" x="696913" y="2405063"/>
          <p14:tracePt t="7573" x="722313" y="2243138"/>
          <p14:tracePt t="7584" x="755650" y="2116138"/>
          <p14:tracePt t="7594" x="790575" y="2014538"/>
          <p14:tracePt t="7603" x="823913" y="1938338"/>
          <p14:tracePt t="7617" x="849313" y="1878013"/>
          <p14:tracePt t="7623" x="884238" y="1827213"/>
          <p14:tracePt t="7634" x="917575" y="1784350"/>
          <p14:tracePt t="7644" x="968375" y="1751013"/>
          <p14:tracePt t="7654" x="1036638" y="1700213"/>
          <p14:tracePt t="7665" x="1130300" y="1649413"/>
          <p14:tracePt t="7674" x="1231900" y="1589088"/>
          <p14:tracePt t="7685" x="1333500" y="1530350"/>
          <p14:tracePt t="7696" x="1436688" y="1487488"/>
          <p14:tracePt t="7705" x="1546225" y="1436688"/>
          <p14:tracePt t="7716" x="1631950" y="1419225"/>
          <p14:tracePt t="7724" x="1716088" y="1393825"/>
          <p14:tracePt t="7734" x="1776413" y="1385888"/>
          <p14:tracePt t="7745" x="1835150" y="1376363"/>
          <p14:tracePt t="7754" x="1870075" y="1376363"/>
          <p14:tracePt t="7765" x="1911350" y="1368425"/>
          <p14:tracePt t="7775" x="1946275" y="1368425"/>
          <p14:tracePt t="7785" x="1989138" y="1368425"/>
          <p14:tracePt t="7796" x="2014538" y="1368425"/>
          <p14:tracePt t="7805" x="2030413" y="1368425"/>
          <p14:tracePt t="7815" x="2047875" y="1368425"/>
          <p14:tracePt t="7825" x="2055813" y="1368425"/>
          <p14:tracePt t="7836" x="2065338" y="1368425"/>
          <p14:tracePt t="7849" x="2073275" y="1368425"/>
          <p14:tracePt t="7927" x="2065338" y="1368425"/>
          <p14:tracePt t="7937" x="2047875" y="1368425"/>
          <p14:tracePt t="7948" x="2014538" y="1368425"/>
          <p14:tracePt t="7957" x="1979613" y="1368425"/>
          <p14:tracePt t="7967" x="1954213" y="1368425"/>
          <p14:tracePt t="7978" x="1928813" y="1368425"/>
          <p14:tracePt t="7987" x="1911350" y="1368425"/>
          <p14:tracePt t="7999" x="1903413" y="1368425"/>
          <p14:tracePt t="8008" x="1895475" y="1368425"/>
          <p14:tracePt t="8017" x="1885950" y="1368425"/>
          <p14:tracePt t="8037" x="1878013" y="1368425"/>
          <p14:tracePt t="8058" x="1870075" y="1368425"/>
          <p14:tracePt t="8078" x="1860550" y="1368425"/>
          <p14:tracePt t="8108" x="1844675" y="1368425"/>
          <p14:tracePt t="8118" x="1835150" y="1385888"/>
          <p14:tracePt t="8131" x="1827213" y="1419225"/>
          <p14:tracePt t="8138" x="1809750" y="1470025"/>
          <p14:tracePt t="8150" x="1793875" y="1530350"/>
          <p14:tracePt t="8159" x="1766888" y="1589088"/>
          <p14:tracePt t="8169" x="1758950" y="1665288"/>
          <p14:tracePt t="8183" x="1751013" y="1733550"/>
          <p14:tracePt t="8189" x="1741488" y="1784350"/>
          <p14:tracePt t="8200" x="1741488" y="1809750"/>
          <p14:tracePt t="8209" x="1741488" y="1835150"/>
          <p14:tracePt t="8219" x="1741488" y="1852613"/>
          <p14:tracePt t="8233" x="1741488" y="1860550"/>
          <p14:tracePt t="8240" x="1776413" y="1878013"/>
          <p14:tracePt t="8250" x="1827213" y="1885950"/>
          <p14:tracePt t="8261" x="1885950" y="1903413"/>
          <p14:tracePt t="8270" x="1928813" y="1903413"/>
          <p14:tracePt t="8282" x="1979613" y="1885950"/>
          <p14:tracePt t="8290" x="2014538" y="1860550"/>
          <p14:tracePt t="8301" x="2065338" y="1819275"/>
          <p14:tracePt t="8312" x="2116138" y="1776413"/>
          <p14:tracePt t="8321" x="2141538" y="1758950"/>
          <p14:tracePt t="8332" x="2166938" y="1708150"/>
          <p14:tracePt t="8342" x="2200275" y="1665288"/>
          <p14:tracePt t="8350" x="2217738" y="1649413"/>
          <p14:tracePt t="8362" x="2227263" y="1631950"/>
          <p14:tracePt t="8371" x="2235200" y="1614488"/>
          <p14:tracePt t="8382" x="2235200" y="1606550"/>
          <p14:tracePt t="8391" x="2243138" y="1606550"/>
          <p14:tracePt t="8401" x="2243138" y="1597025"/>
          <p14:tracePt t="8421" x="2243138" y="1589088"/>
          <p14:tracePt t="8433" x="2227263" y="1581150"/>
          <p14:tracePt t="8442" x="2200275" y="1581150"/>
          <p14:tracePt t="8452" x="2141538" y="1581150"/>
          <p14:tracePt t="8465" x="2073275" y="1581150"/>
          <p14:tracePt t="8472" x="1997075" y="1589088"/>
          <p14:tracePt t="8483" x="1911350" y="1622425"/>
          <p14:tracePt t="8493" x="1835150" y="1639888"/>
          <p14:tracePt t="8502" x="1776413" y="1674813"/>
          <p14:tracePt t="8515" x="1725613" y="1700213"/>
          <p14:tracePt t="8523" x="1690688" y="1716088"/>
          <p14:tracePt t="8534" x="1665288" y="1733550"/>
          <p14:tracePt t="8542" x="1649413" y="1741488"/>
          <p14:tracePt t="8553" x="1639888" y="1758950"/>
          <p14:tracePt t="8573" x="1639888" y="1766888"/>
          <p14:tracePt t="8583" x="1631950" y="1766888"/>
          <p14:tracePt t="8595" x="1631950" y="1776413"/>
          <p14:tracePt t="8616" x="1631950" y="1784350"/>
          <p14:tracePt t="8654" x="1631950" y="1793875"/>
          <p14:tracePt t="8674" x="1639888" y="1793875"/>
          <p14:tracePt t="8685" x="1665288" y="1793875"/>
          <p14:tracePt t="8695" x="1690688" y="1793875"/>
          <p14:tracePt t="8705" x="1716088" y="1793875"/>
          <p14:tracePt t="8715" x="1741488" y="1793875"/>
          <p14:tracePt t="8726" x="1776413" y="1793875"/>
          <p14:tracePt t="8735" x="1793875" y="1784350"/>
          <p14:tracePt t="8748" x="1809750" y="1784350"/>
          <p14:tracePt t="8756" x="1835150" y="1784350"/>
          <p14:tracePt t="8777" x="1852613" y="1784350"/>
          <p14:tracePt t="8785" x="1860550" y="1784350"/>
          <p14:tracePt t="8836" x="1870075" y="1784350"/>
          <p14:tracePt t="8897" x="1870075" y="1793875"/>
          <p14:tracePt t="8937" x="1860550" y="1793875"/>
          <p14:tracePt t="8948" x="1844675" y="1801813"/>
          <p14:tracePt t="8957" x="1835150" y="1801813"/>
          <p14:tracePt t="8967" x="1827213" y="1801813"/>
          <p14:tracePt t="8987" x="1819275" y="1801813"/>
          <p14:tracePt t="9048" x="1835150" y="1801813"/>
          <p14:tracePt t="9058" x="1860550" y="1801813"/>
          <p14:tracePt t="9069" x="1895475" y="1801813"/>
          <p14:tracePt t="9080" x="1938338" y="1809750"/>
          <p14:tracePt t="9088" x="1963738" y="1809750"/>
          <p14:tracePt t="9100" x="1979613" y="1809750"/>
          <p14:tracePt t="9109" x="1989138" y="1809750"/>
          <p14:tracePt t="9130" x="1997075" y="1809750"/>
          <p14:tracePt t="9169" x="1989138" y="1809750"/>
          <p14:tracePt t="9180" x="1971675" y="1809750"/>
          <p14:tracePt t="9190" x="1938338" y="1809750"/>
          <p14:tracePt t="9199" x="1903413" y="1809750"/>
          <p14:tracePt t="9210" x="1870075" y="1809750"/>
          <p14:tracePt t="9220" x="1827213" y="1809750"/>
          <p14:tracePt t="9231" x="1801813" y="1809750"/>
          <p14:tracePt t="9241" x="1766888" y="1809750"/>
          <p14:tracePt t="9250" x="1741488" y="1809750"/>
          <p14:tracePt t="9261" x="1725613" y="1809750"/>
          <p14:tracePt t="9270" x="1716088" y="1809750"/>
          <p14:tracePt t="9282" x="1708150" y="1809750"/>
          <p14:tracePt t="9331" x="1716088" y="1809750"/>
          <p14:tracePt t="9341" x="1751013" y="1819275"/>
          <p14:tracePt t="9352" x="1784350" y="1852613"/>
          <p14:tracePt t="9363" x="1835150" y="1878013"/>
          <p14:tracePt t="9372" x="1870075" y="1895475"/>
          <p14:tracePt t="9382" x="1885950" y="1911350"/>
          <p14:tracePt t="9393" x="1895475" y="1920875"/>
          <p14:tracePt t="9402" x="1911350" y="1928813"/>
          <p14:tracePt t="9423" x="1920875" y="1928813"/>
          <p14:tracePt t="9473" x="1903413" y="1928813"/>
          <p14:tracePt t="9482" x="1878013" y="1928813"/>
          <p14:tracePt t="9494" x="1844675" y="1928813"/>
          <p14:tracePt t="9503" x="1793875" y="1920875"/>
          <p14:tracePt t="9513" x="1751013" y="1920875"/>
          <p14:tracePt t="9523" x="1716088" y="1911350"/>
          <p14:tracePt t="9533" x="1700213" y="1911350"/>
          <p14:tracePt t="9544" x="1690688" y="1911350"/>
          <p14:tracePt t="9553" x="1682750" y="1911350"/>
          <p14:tracePt t="9604" x="1733550" y="1911350"/>
          <p14:tracePt t="9614" x="1809750" y="1911350"/>
          <p14:tracePt t="9624" x="1895475" y="1911350"/>
          <p14:tracePt t="9634" x="1979613" y="1920875"/>
          <p14:tracePt t="9645" x="2022475" y="1920875"/>
          <p14:tracePt t="9654" x="2055813" y="1920875"/>
          <p14:tracePt t="9665" x="2082800" y="1920875"/>
          <p14:tracePt t="9674" x="2090738" y="1920875"/>
          <p14:tracePt t="9746" x="2090738" y="1928813"/>
          <p14:tracePt t="9755" x="2073275" y="1928813"/>
          <p14:tracePt t="9766" x="2039938" y="1928813"/>
          <p14:tracePt t="9776" x="2014538" y="1928813"/>
          <p14:tracePt t="9787" x="1979613" y="1928813"/>
          <p14:tracePt t="9798" x="1938338" y="1928813"/>
          <p14:tracePt t="9806" x="1903413" y="1928813"/>
          <p14:tracePt t="9816" x="1895475" y="1928813"/>
          <p14:tracePt t="9827" x="1878013" y="1928813"/>
          <p14:tracePt t="9837" x="1870075" y="1928813"/>
          <p14:tracePt t="9897" x="1885950" y="1928813"/>
          <p14:tracePt t="9907" x="1938338" y="1928813"/>
          <p14:tracePt t="9917" x="2065338" y="1954213"/>
          <p14:tracePt t="9929" x="2227263" y="1979613"/>
          <p14:tracePt t="9937" x="2455863" y="2022475"/>
          <p14:tracePt t="9949" x="2668588" y="2116138"/>
          <p14:tracePt t="9958" x="2795588" y="2174875"/>
          <p14:tracePt t="9968" x="2889250" y="2217738"/>
          <p14:tracePt t="9981" x="2922588" y="2243138"/>
          <p14:tracePt t="9988" x="2949575" y="2260600"/>
          <p14:tracePt t="9998" x="2957513" y="2268538"/>
          <p14:tracePt t="10009" x="2957513" y="2278063"/>
          <p14:tracePt t="10030" x="2922588" y="2286000"/>
          <p14:tracePt t="10039" x="2795588" y="2286000"/>
          <p14:tracePt t="10049" x="2643188" y="2286000"/>
          <p14:tracePt t="10063" x="2447925" y="2268538"/>
          <p14:tracePt t="10069" x="2278063" y="2243138"/>
          <p14:tracePt t="10080" x="2141538" y="2217738"/>
          <p14:tracePt t="10090" x="2005013" y="2184400"/>
          <p14:tracePt t="10100" x="1938338" y="2166938"/>
          <p14:tracePt t="10110" x="1878013" y="2149475"/>
          <p14:tracePt t="10119" x="1835150" y="2133600"/>
          <p14:tracePt t="10130" x="1827213" y="2124075"/>
          <p14:tracePt t="10140" x="1809750" y="2124075"/>
          <p14:tracePt t="10149" x="1801813" y="2124075"/>
          <p14:tracePt t="10162" x="1801813" y="2116138"/>
          <p14:tracePt t="10331" x="1801813" y="2108200"/>
          <p14:tracePt t="10341" x="1793875" y="2108200"/>
          <p14:tracePt t="10362" x="1784350" y="2108200"/>
          <p14:tracePt t="10382" x="1784350" y="2098675"/>
          <p14:tracePt t="10412" x="1776413" y="2098675"/>
          <p14:tracePt t="10493" x="1776413" y="2090738"/>
          <p14:tracePt t="10503" x="1776413" y="2082800"/>
          <p14:tracePt t="10514" x="1784350" y="2082800"/>
          <p14:tracePt t="10523" x="1793875" y="2082800"/>
          <p14:tracePt t="10533" x="1801813" y="2082800"/>
          <p14:tracePt t="10546" x="1809750" y="2082800"/>
          <p14:tracePt t="10553" x="1819275" y="2082800"/>
          <p14:tracePt t="10564" x="1819275" y="2073275"/>
          <p14:tracePt t="10575" x="1827213" y="2073275"/>
          <p14:tracePt t="10897" x="1819275" y="2073275"/>
          <p14:tracePt t="10917" x="1809750" y="2073275"/>
          <p14:tracePt t="10929" x="1801813" y="2082800"/>
          <p14:tracePt t="10938" x="1801813" y="2098675"/>
          <p14:tracePt t="10947" x="1793875" y="2108200"/>
          <p14:tracePt t="10959" x="1784350" y="2124075"/>
          <p14:tracePt t="10968" x="1776413" y="2141538"/>
          <p14:tracePt t="10980" x="1766888" y="2149475"/>
          <p14:tracePt t="10988" x="1766888" y="2166938"/>
          <p14:tracePt t="10998" x="1766888" y="2184400"/>
          <p14:tracePt t="11009" x="1766888" y="2192338"/>
          <p14:tracePt t="11018" x="1758950" y="2200275"/>
          <p14:tracePt t="11029" x="1758950" y="2209800"/>
          <p14:tracePt t="11064" x="1758950" y="2217738"/>
          <p14:tracePt t="11403" x="1751013" y="2227263"/>
          <p14:tracePt t="11413" x="1741488" y="2260600"/>
          <p14:tracePt t="11423" x="1733550" y="2319338"/>
          <p14:tracePt t="11433" x="1708150" y="2430463"/>
          <p14:tracePt t="11445" x="1700213" y="2574925"/>
          <p14:tracePt t="11453" x="1674813" y="2752725"/>
          <p14:tracePt t="11463" x="1657350" y="2897188"/>
          <p14:tracePt t="11473" x="1657350" y="3025775"/>
          <p14:tracePt t="11483" x="1649413" y="3127375"/>
          <p14:tracePt t="11495" x="1649413" y="3195638"/>
          <p14:tracePt t="11504" x="1649413" y="3228975"/>
          <p14:tracePt t="11515" x="1649413" y="3246438"/>
          <p14:tracePt t="11524" x="1649413" y="3254375"/>
          <p14:tracePt t="11533" x="1649413" y="3263900"/>
          <p14:tracePt t="11625" x="1657350" y="3246438"/>
          <p14:tracePt t="11634" x="1665288" y="3228975"/>
          <p14:tracePt t="11646" x="1674813" y="3203575"/>
          <p14:tracePt t="11655" x="1682750" y="3195638"/>
          <p14:tracePt t="11665" x="1690688" y="3170238"/>
          <p14:tracePt t="11679" x="1700213" y="3152775"/>
          <p14:tracePt t="11685" x="1700213" y="3135313"/>
          <p14:tracePt t="11696" x="1700213" y="3119438"/>
          <p14:tracePt t="11706" x="1700213" y="3094038"/>
          <p14:tracePt t="11715" x="1700213" y="3059113"/>
          <p14:tracePt t="11728" x="1700213" y="3041650"/>
          <p14:tracePt t="11736" x="1690688" y="3016250"/>
          <p14:tracePt t="11747" x="1682750" y="2990850"/>
          <p14:tracePt t="11756" x="1665288" y="2974975"/>
          <p14:tracePt t="11766" x="1657350" y="2965450"/>
          <p14:tracePt t="11780" x="1657350" y="2949575"/>
          <p14:tracePt t="11786" x="1649413" y="2940050"/>
          <p14:tracePt t="11806" x="1639888" y="2940050"/>
          <p14:tracePt t="11828" x="1639888" y="2932113"/>
          <p14:tracePt t="11847" x="1631950" y="2932113"/>
          <p14:tracePt t="11867" x="1631950" y="2922588"/>
          <p14:tracePt t="11989" x="1631950" y="2932113"/>
          <p14:tracePt t="11998" x="1639888" y="2940050"/>
          <p14:tracePt t="12010" x="1649413" y="2965450"/>
          <p14:tracePt t="12018" x="1649413" y="2990850"/>
          <p14:tracePt t="12031" x="1657350" y="3008313"/>
          <p14:tracePt t="12039" x="1665288" y="3041650"/>
          <p14:tracePt t="12049" x="1665288" y="3067050"/>
          <p14:tracePt t="12062" x="1665288" y="3076575"/>
          <p14:tracePt t="12069" x="1665288" y="3094038"/>
          <p14:tracePt t="12079" x="1665288" y="3101975"/>
          <p14:tracePt t="12100" x="1665288" y="3109913"/>
          <p14:tracePt t="12271" x="1657350" y="3101975"/>
          <p14:tracePt t="12281" x="1657350" y="3084513"/>
          <p14:tracePt t="12301" x="1657350" y="3067050"/>
          <p14:tracePt t="12312" x="1657350" y="3059113"/>
          <p14:tracePt t="12322" x="1657350" y="3033713"/>
          <p14:tracePt t="12332" x="1657350" y="3008313"/>
          <p14:tracePt t="12345" x="1657350" y="2974975"/>
          <p14:tracePt t="12352" x="1657350" y="2949575"/>
          <p14:tracePt t="12363" x="1674813" y="2906713"/>
          <p14:tracePt t="12372" x="1682750" y="2889250"/>
          <p14:tracePt t="12383" x="1700213" y="2863850"/>
          <p14:tracePt t="12395" x="1708150" y="2846388"/>
          <p14:tracePt t="12403" x="1716088" y="2846388"/>
          <p14:tracePt t="12413" x="1716088" y="2838450"/>
          <p14:tracePt t="12423" x="1725613" y="2830513"/>
          <p14:tracePt t="12443" x="1733550" y="2820988"/>
          <p14:tracePt t="12453" x="1741488" y="2820988"/>
          <p14:tracePt t="12483" x="1751013" y="2820988"/>
          <p14:tracePt t="12514" x="1758950" y="2820988"/>
          <p14:tracePt t="12554" x="1758950" y="2830513"/>
          <p14:tracePt t="12576" x="1758950" y="2838450"/>
          <p14:tracePt t="12665" x="1758950" y="2846388"/>
          <p14:tracePt t="12766" x="1758950" y="2855913"/>
          <p14:tracePt t="12817" x="1758950" y="2863850"/>
          <p14:tracePt t="12827" x="1758950" y="2871788"/>
          <p14:tracePt t="12847" x="1758950" y="2881313"/>
          <p14:tracePt t="12868" x="1758950" y="2889250"/>
          <p14:tracePt t="12878" x="1758950" y="2897188"/>
          <p14:tracePt t="12897" x="1758950" y="2906713"/>
          <p14:tracePt t="12909" x="1758950" y="2922588"/>
          <p14:tracePt t="12928" x="1758950" y="2940050"/>
          <p14:tracePt t="12938" x="1758950" y="2949575"/>
          <p14:tracePt t="12948" x="1758950" y="2957513"/>
          <p14:tracePt t="12959" x="1758950" y="2965450"/>
          <p14:tracePt t="12968" x="1758950" y="2974975"/>
          <p14:tracePt t="12978" x="1758950" y="2982913"/>
          <p14:tracePt t="12989" x="1758950" y="2990850"/>
          <p14:tracePt t="13040" x="1758950" y="3000375"/>
          <p14:tracePt t="13524" x="1758950" y="2982913"/>
          <p14:tracePt t="13534" x="1758950" y="2957513"/>
          <p14:tracePt t="13545" x="1758950" y="2940050"/>
          <p14:tracePt t="13554" x="1758950" y="2914650"/>
          <p14:tracePt t="13564" x="1766888" y="2889250"/>
          <p14:tracePt t="13577" x="1776413" y="2871788"/>
          <p14:tracePt t="13585" x="1776413" y="2846388"/>
          <p14:tracePt t="13595" x="1784350" y="2830513"/>
          <p14:tracePt t="13606" x="1793875" y="2820988"/>
          <p14:tracePt t="13615" x="1801813" y="2820988"/>
          <p14:tracePt t="13627" x="1801813" y="2805113"/>
          <p14:tracePt t="13635" x="1809750" y="2795588"/>
          <p14:tracePt t="13646" x="1819275" y="2795588"/>
          <p14:tracePt t="13656" x="1827213" y="2795588"/>
          <p14:tracePt t="13665" x="1835150" y="2787650"/>
          <p14:tracePt t="13676" x="1844675" y="2787650"/>
          <p14:tracePt t="13686" x="1852613" y="2787650"/>
          <p14:tracePt t="13696" x="1860550" y="2787650"/>
          <p14:tracePt t="13716" x="1870075" y="2787650"/>
          <p14:tracePt t="15323" x="1870075" y="2795588"/>
          <p14:tracePt t="15332" x="1870075" y="2805113"/>
          <p14:tracePt t="15344" x="1870075" y="2838450"/>
          <p14:tracePt t="15353" x="1870075" y="2881313"/>
          <p14:tracePt t="15364" x="1870075" y="2940050"/>
          <p14:tracePt t="15375" x="1870075" y="2982913"/>
          <p14:tracePt t="15384" x="1870075" y="3041650"/>
          <p14:tracePt t="15393" x="1870075" y="3067050"/>
          <p14:tracePt t="15405" x="1870075" y="3094038"/>
          <p14:tracePt t="15414" x="1870075" y="3109913"/>
          <p14:tracePt t="15434" x="1870075" y="3119438"/>
          <p14:tracePt t="15443" x="1870075" y="3127375"/>
          <p14:tracePt t="15565" x="1878013" y="3135313"/>
          <p14:tracePt t="15575" x="1885950" y="3135313"/>
          <p14:tracePt t="15586" x="1895475" y="3135313"/>
          <p14:tracePt t="15607" x="1903413" y="3135313"/>
          <p14:tracePt t="15615" x="1911350" y="3135313"/>
          <p14:tracePt t="15636" x="1928813" y="3135313"/>
          <p14:tracePt t="15646" x="1938338" y="3135313"/>
          <p14:tracePt t="15666" x="1946275" y="3135313"/>
          <p14:tracePt t="15676" x="1963738" y="3135313"/>
          <p14:tracePt t="15717" x="1971675" y="3135313"/>
          <p14:tracePt t="15757" x="1979613" y="3135313"/>
          <p14:tracePt t="18061" x="1979613" y="3152775"/>
          <p14:tracePt t="18101" x="1979613" y="3170238"/>
          <p14:tracePt t="18111" x="1979613" y="3186113"/>
          <p14:tracePt t="18121" x="1979613" y="3203575"/>
          <p14:tracePt t="18131" x="1979613" y="3228975"/>
          <p14:tracePt t="18141" x="1979613" y="3254375"/>
          <p14:tracePt t="18153" x="1979613" y="3297238"/>
          <p14:tracePt t="18161" x="1979613" y="3322638"/>
          <p14:tracePt t="18171" x="1979613" y="3382963"/>
          <p14:tracePt t="18182" x="2005013" y="3449638"/>
          <p14:tracePt t="18192" x="2030413" y="3543300"/>
          <p14:tracePt t="18203" x="2055813" y="3619500"/>
          <p14:tracePt t="18212" x="2108200" y="3697288"/>
          <p14:tracePt t="18222" x="2149475" y="3756025"/>
          <p14:tracePt t="18231" x="2200275" y="3806825"/>
          <p14:tracePt t="18241" x="2278063" y="3875088"/>
          <p14:tracePt t="18255" x="2371725" y="3935413"/>
          <p14:tracePt t="18262" x="2473325" y="3968750"/>
          <p14:tracePt t="18272" x="2557463" y="3976688"/>
          <p14:tracePt t="18282" x="2625725" y="3976688"/>
          <p14:tracePt t="18292" x="2711450" y="3976688"/>
          <p14:tracePt t="18303" x="2787650" y="3976688"/>
          <p14:tracePt t="18312" x="2863850" y="3968750"/>
          <p14:tracePt t="18323" x="2949575" y="3943350"/>
          <p14:tracePt t="18332" x="3025775" y="3925888"/>
          <p14:tracePt t="18344" x="3109913" y="3892550"/>
          <p14:tracePt t="18355" x="3178175" y="3849688"/>
          <p14:tracePt t="18364" x="3238500" y="3816350"/>
          <p14:tracePt t="18375" x="3289300" y="3773488"/>
          <p14:tracePt t="18385" x="3330575" y="3748088"/>
          <p14:tracePt t="18394" x="3348038" y="3722688"/>
          <p14:tracePt t="18405" x="3365500" y="3705225"/>
          <p14:tracePt t="18414" x="3373438" y="3697288"/>
          <p14:tracePt t="18424" x="3382963" y="3679825"/>
          <p14:tracePt t="18436" x="3390900" y="3662363"/>
          <p14:tracePt t="18444" x="3398838" y="3654425"/>
          <p14:tracePt t="18455" x="3398838" y="3636963"/>
          <p14:tracePt t="18466" x="3398838" y="3603625"/>
          <p14:tracePt t="18475" x="3398838" y="3560763"/>
          <p14:tracePt t="18489" x="3373438" y="3509963"/>
          <p14:tracePt t="18496" x="3348038" y="3467100"/>
          <p14:tracePt t="18508" x="3322638" y="3424238"/>
          <p14:tracePt t="18516" x="3279775" y="3390900"/>
          <p14:tracePt t="18525" x="3203575" y="3355975"/>
          <p14:tracePt t="18538" x="3119438" y="3314700"/>
          <p14:tracePt t="18546" x="3016250" y="3297238"/>
          <p14:tracePt t="18556" x="2897188" y="3297238"/>
          <p14:tracePt t="18566" x="2813050" y="3297238"/>
          <p14:tracePt t="18576" x="2727325" y="3322638"/>
          <p14:tracePt t="18589" x="2625725" y="3390900"/>
          <p14:tracePt t="18596" x="2557463" y="3459163"/>
          <p14:tracePt t="18607" x="2489200" y="3552825"/>
          <p14:tracePt t="18617" x="2413000" y="3671888"/>
          <p14:tracePt t="18627" x="2371725" y="3790950"/>
          <p14:tracePt t="18640" x="2336800" y="3875088"/>
          <p14:tracePt t="18647" x="2311400" y="3968750"/>
          <p14:tracePt t="18657" x="2311400" y="4052888"/>
          <p14:tracePt t="18668" x="2311400" y="4121150"/>
          <p14:tracePt t="18677" x="2328863" y="4197350"/>
          <p14:tracePt t="18690" x="2362200" y="4275138"/>
          <p14:tracePt t="18697" x="2405063" y="4351338"/>
          <p14:tracePt t="18707" x="2447925" y="4427538"/>
          <p14:tracePt t="18718" x="2498725" y="4478338"/>
          <p14:tracePt t="18727" x="2574925" y="4546600"/>
          <p14:tracePt t="18739" x="2660650" y="4605338"/>
          <p14:tracePt t="18748" x="2762250" y="4648200"/>
          <p14:tracePt t="18758" x="2889250" y="4673600"/>
          <p14:tracePt t="18770" x="3016250" y="4673600"/>
          <p14:tracePt t="19051" x="3016250" y="4683125"/>
          <p14:tracePt t="19061" x="3008313" y="4683125"/>
          <p14:tracePt t="19072" x="3008313" y="4691063"/>
          <p14:tracePt t="19081" x="3008313" y="4708525"/>
          <p14:tracePt t="19091" x="3000375" y="4741863"/>
          <p14:tracePt t="19104" x="3000375" y="4775200"/>
          <p14:tracePt t="19112" x="3000375" y="4810125"/>
          <p14:tracePt t="19123" x="3000375" y="4835525"/>
          <p14:tracePt t="19131" x="3000375" y="4860925"/>
          <p14:tracePt t="19142" x="3000375" y="4886325"/>
          <p14:tracePt t="19154" x="3000375" y="4903788"/>
          <p14:tracePt t="19162" x="3025775" y="4911725"/>
          <p14:tracePt t="19172" x="3076575" y="4946650"/>
          <p14:tracePt t="19183" x="3178175" y="4962525"/>
          <p14:tracePt t="19194" x="3305175" y="4987925"/>
          <p14:tracePt t="19204" x="3441700" y="4987925"/>
          <p14:tracePt t="19212" x="3568700" y="4987925"/>
          <p14:tracePt t="19222" x="3687763" y="4972050"/>
          <p14:tracePt t="19234" x="3790950" y="4937125"/>
          <p14:tracePt t="19243" x="3867150" y="4903788"/>
          <p14:tracePt t="19254" x="3925888" y="4878388"/>
          <p14:tracePt t="19263" x="3960813" y="4852988"/>
          <p14:tracePt t="19273" x="3986213" y="4827588"/>
          <p14:tracePt t="19284" x="4002088" y="4802188"/>
          <p14:tracePt t="19293" x="4019550" y="4741863"/>
          <p14:tracePt t="19304" x="4044950" y="4683125"/>
          <p14:tracePt t="19313" x="4044950" y="4614863"/>
          <p14:tracePt t="19323" x="4044950" y="4538663"/>
          <p14:tracePt t="19335" x="4027488" y="4478338"/>
          <p14:tracePt t="19343" x="4002088" y="4419600"/>
          <p14:tracePt t="19354" x="3960813" y="4351338"/>
          <p14:tracePt t="19365" x="3908425" y="4300538"/>
          <p14:tracePt t="19374" x="3841750" y="4232275"/>
          <p14:tracePt t="19387" x="3748088" y="4164013"/>
          <p14:tracePt t="19394" x="3629025" y="4095750"/>
          <p14:tracePt t="19406" x="3527425" y="4037013"/>
          <p14:tracePt t="19415" x="3416300" y="3986213"/>
          <p14:tracePt t="19425" x="3314700" y="3951288"/>
          <p14:tracePt t="19437" x="3228975" y="3935413"/>
          <p14:tracePt t="19445" x="3144838" y="3935413"/>
          <p14:tracePt t="19456" x="3076575" y="3935413"/>
          <p14:tracePt t="19465" x="3008313" y="3943350"/>
          <p14:tracePt t="19475" x="2949575" y="3976688"/>
          <p14:tracePt t="19488" x="2897188" y="4002088"/>
          <p14:tracePt t="19496" x="2846388" y="4044950"/>
          <p14:tracePt t="19507" x="2813050" y="4087813"/>
          <p14:tracePt t="19517" x="2762250" y="4130675"/>
          <p14:tracePt t="19526" x="2727325" y="4164013"/>
          <p14:tracePt t="19537" x="2693988" y="4214813"/>
          <p14:tracePt t="19546" x="2651125" y="4275138"/>
          <p14:tracePt t="19557" x="2625725" y="4325938"/>
          <p14:tracePt t="19568" x="2608263" y="4402138"/>
          <p14:tracePt t="19576" x="2600325" y="4460875"/>
          <p14:tracePt t="19587" x="2600325" y="4529138"/>
          <p14:tracePt t="19596" x="2600325" y="4589463"/>
          <p14:tracePt t="19606" x="2608263" y="4665663"/>
          <p14:tracePt t="19618" x="2651125" y="4724400"/>
          <p14:tracePt t="19626" x="2719388" y="4784725"/>
          <p14:tracePt t="19637" x="2795588" y="4852988"/>
          <p14:tracePt t="19648" x="2889250" y="4903788"/>
          <p14:tracePt t="19657" x="2974975" y="4954588"/>
          <p14:tracePt t="19671" x="3094038" y="4997450"/>
          <p14:tracePt t="19677" x="3211513" y="5022850"/>
          <p14:tracePt t="19688" x="3322638" y="5030788"/>
          <p14:tracePt t="19698" x="3441700" y="5030788"/>
          <p14:tracePt t="19707" x="3535363" y="5030788"/>
          <p14:tracePt t="19720" x="3619500" y="5030788"/>
          <p14:tracePt t="19728" x="3713163" y="5022850"/>
          <p14:tracePt t="19739" x="3781425" y="4997450"/>
          <p14:tracePt t="19748" x="3849688" y="4979988"/>
          <p14:tracePt t="19759" x="3892550" y="4946650"/>
          <p14:tracePt t="19770" x="3943350" y="4919663"/>
          <p14:tracePt t="19778" x="3986213" y="4894263"/>
          <p14:tracePt t="19789" x="4002088" y="4868863"/>
          <p14:tracePt t="19798" x="4037013" y="4818063"/>
          <p14:tracePt t="19809" x="4062413" y="4767263"/>
          <p14:tracePt t="19821" x="4095750" y="4708525"/>
          <p14:tracePt t="19830" x="4130675" y="4630738"/>
          <p14:tracePt t="19840" x="4138613" y="4554538"/>
          <p14:tracePt t="19850" x="4164013" y="4495800"/>
          <p14:tracePt t="19859" x="4164013" y="4419600"/>
          <p14:tracePt t="19870" x="4164013" y="4368800"/>
          <p14:tracePt t="19879" x="4164013" y="4308475"/>
          <p14:tracePt t="19889" x="4138613" y="4232275"/>
          <p14:tracePt t="19902" x="4095750" y="4164013"/>
          <p14:tracePt t="19909" x="4011613" y="4087813"/>
          <p14:tracePt t="19921" x="3908425" y="4002088"/>
          <p14:tracePt t="19930" x="3790950" y="3935413"/>
          <p14:tracePt t="19940" x="3671888" y="3875088"/>
          <p14:tracePt t="19951" x="3543300" y="3841750"/>
          <p14:tracePt t="19961" x="3416300" y="3824288"/>
          <p14:tracePt t="19970" x="3314700" y="3824288"/>
          <p14:tracePt t="19980" x="3228975" y="3824288"/>
          <p14:tracePt t="19990" x="3170238" y="3841750"/>
          <p14:tracePt t="20003" x="3119438" y="3857625"/>
          <p14:tracePt t="20011" x="3084513" y="3875088"/>
          <p14:tracePt t="20021" x="3059113" y="3892550"/>
          <p14:tracePt t="20032" x="3033713" y="3908425"/>
          <p14:tracePt t="20041" x="3016250" y="3943350"/>
          <p14:tracePt t="20056" x="3000375" y="3994150"/>
          <p14:tracePt t="20062" x="2982913" y="4037013"/>
          <p14:tracePt t="20072" x="2974975" y="4087813"/>
          <p14:tracePt t="20081" x="2965450" y="4130675"/>
          <p14:tracePt t="20092" x="2957513" y="4189413"/>
          <p14:tracePt t="20103" x="2957513" y="4232275"/>
          <p14:tracePt t="20112" x="2957513" y="4291013"/>
          <p14:tracePt t="20122" x="2965450" y="4368800"/>
          <p14:tracePt t="20132" x="2990850" y="4427538"/>
          <p14:tracePt t="20141" x="3008313" y="4486275"/>
          <p14:tracePt t="20151" x="3051175" y="4538663"/>
          <p14:tracePt t="20161" x="3101975" y="4589463"/>
          <p14:tracePt t="20171" x="3160713" y="4630738"/>
          <p14:tracePt t="20181" x="3271838" y="4691063"/>
          <p14:tracePt t="20191" x="3373438" y="4724400"/>
          <p14:tracePt t="20202" x="3484563" y="4749800"/>
          <p14:tracePt t="20211" x="3586163" y="4759325"/>
          <p14:tracePt t="20221" x="3687763" y="4759325"/>
          <p14:tracePt t="20231" x="3781425" y="4759325"/>
          <p14:tracePt t="20241" x="3883025" y="4749800"/>
          <p14:tracePt t="20252" x="3976688" y="4724400"/>
          <p14:tracePt t="20262" x="4052888" y="4683125"/>
          <p14:tracePt t="20273" x="4113213" y="4640263"/>
          <p14:tracePt t="20286" x="4156075" y="4597400"/>
          <p14:tracePt t="20293" x="4181475" y="4572000"/>
          <p14:tracePt t="20305" x="4206875" y="4538663"/>
          <p14:tracePt t="20313" x="4224338" y="4503738"/>
          <p14:tracePt t="20324" x="4232275" y="4478338"/>
          <p14:tracePt t="20337" x="4232275" y="4445000"/>
          <p14:tracePt t="20344" x="4232275" y="4427538"/>
          <p14:tracePt t="20355" x="4224338" y="4402138"/>
          <p14:tracePt t="20364" x="4206875" y="4368800"/>
          <p14:tracePt t="20375" x="4146550" y="4316413"/>
          <p14:tracePt t="20386" x="4037013" y="4232275"/>
          <p14:tracePt t="20395" x="3867150" y="4146550"/>
          <p14:tracePt t="20406" x="3646488" y="4062413"/>
          <p14:tracePt t="20416" x="3441700" y="3986213"/>
          <p14:tracePt t="20424" x="3271838" y="3943350"/>
          <p14:tracePt t="20437" x="3127375" y="3943350"/>
          <p14:tracePt t="20446" x="3016250" y="3943350"/>
          <p14:tracePt t="20455" x="2922588" y="3960813"/>
          <p14:tracePt t="20466" x="2863850" y="3986213"/>
          <p14:tracePt t="20475" x="2830513" y="4011613"/>
          <p14:tracePt t="20486" x="2795588" y="4037013"/>
          <p14:tracePt t="20495" x="2778125" y="4062413"/>
          <p14:tracePt t="20505" x="2762250" y="4105275"/>
          <p14:tracePt t="20516" x="2736850" y="4181475"/>
          <p14:tracePt t="20526" x="2727325" y="4291013"/>
          <p14:tracePt t="20536" x="2727325" y="4435475"/>
          <p14:tracePt t="20546" x="2744788" y="4546600"/>
          <p14:tracePt t="20556" x="2787650" y="4665663"/>
          <p14:tracePt t="20570" x="2830513" y="4767263"/>
          <p14:tracePt t="20576" x="2889250" y="4860925"/>
          <p14:tracePt t="20588" x="2957513" y="4937125"/>
          <p14:tracePt t="20596" x="3051175" y="5022850"/>
          <p14:tracePt t="20607" x="3144838" y="5091113"/>
          <p14:tracePt t="20621" x="3263900" y="5132388"/>
          <p14:tracePt t="20627" x="3348038" y="5157788"/>
          <p14:tracePt t="20637" x="3433763" y="5157788"/>
          <p14:tracePt t="20647" x="3502025" y="5157788"/>
          <p14:tracePt t="20657" x="3552825" y="5157788"/>
          <p14:tracePt t="20669" x="3594100" y="5149850"/>
          <p14:tracePt t="20677" x="3619500" y="5124450"/>
          <p14:tracePt t="20688" x="3662363" y="5081588"/>
          <p14:tracePt t="20698" x="3697288" y="5030788"/>
          <p14:tracePt t="20707" x="3730625" y="4972050"/>
          <p14:tracePt t="20719" x="3756025" y="4894263"/>
          <p14:tracePt t="20728" x="3773488" y="4810125"/>
          <p14:tracePt t="20738" x="3773488" y="4724400"/>
          <p14:tracePt t="20749" x="3773488" y="4640263"/>
          <p14:tracePt t="20758" x="3738563" y="4529138"/>
          <p14:tracePt t="20769" x="3679825" y="4445000"/>
          <p14:tracePt t="20778" x="3629025" y="4368800"/>
          <p14:tracePt t="20788" x="3543300" y="4283075"/>
          <p14:tracePt t="20801" x="3441700" y="4197350"/>
          <p14:tracePt t="20808" x="3322638" y="4130675"/>
          <p14:tracePt t="20820" x="3203575" y="4070350"/>
          <p14:tracePt t="20832" x="3076575" y="4044950"/>
          <p14:tracePt t="20839" x="2990850" y="4044950"/>
          <p14:tracePt t="20852" x="2906713" y="4044950"/>
          <p14:tracePt t="20860" x="2830513" y="4062413"/>
          <p14:tracePt t="20871" x="2778125" y="4105275"/>
          <p14:tracePt t="20880" x="2727325" y="4156075"/>
          <p14:tracePt t="20889" x="2686050" y="4232275"/>
          <p14:tracePt t="20902" x="2633663" y="4333875"/>
          <p14:tracePt t="20910" x="2608263" y="4452938"/>
          <p14:tracePt t="20921" x="2608263" y="4564063"/>
          <p14:tracePt t="20930" x="2608263" y="4665663"/>
          <p14:tracePt t="20940" x="2633663" y="4749800"/>
          <p14:tracePt t="20952" x="2668588" y="4810125"/>
          <p14:tracePt t="20960" x="2701925" y="4878388"/>
          <p14:tracePt t="20971" x="2736850" y="4911725"/>
          <p14:tracePt t="20982" x="2805113" y="4954588"/>
          <p14:tracePt t="20990" x="2881313" y="5005388"/>
          <p14:tracePt t="21002" x="2982913" y="5022850"/>
          <p14:tracePt t="21011" x="3109913" y="5048250"/>
          <p14:tracePt t="21022" x="3221038" y="5048250"/>
          <p14:tracePt t="21031" x="3348038" y="5048250"/>
          <p14:tracePt t="21041" x="3467100" y="5030788"/>
          <p14:tracePt t="21053" x="3578225" y="4987925"/>
          <p14:tracePt t="21072" x="3773488" y="4894263"/>
          <p14:tracePt t="21082" x="3841750" y="4852988"/>
          <p14:tracePt t="21091" x="3875088" y="4827588"/>
          <p14:tracePt t="21103" x="3900488" y="4802188"/>
          <p14:tracePt t="21112" x="3908425" y="4784725"/>
          <p14:tracePt t="21122" x="3925888" y="4749800"/>
          <p14:tracePt t="21135" x="3925888" y="4708525"/>
          <p14:tracePt t="21142" x="3925888" y="4665663"/>
          <p14:tracePt t="21153" x="3900488" y="4589463"/>
          <p14:tracePt t="21162" x="3857625" y="4513263"/>
          <p14:tracePt t="21173" x="3790950" y="4435475"/>
          <p14:tracePt t="21185" x="3722688" y="4351338"/>
          <p14:tracePt t="21193" x="3646488" y="4283075"/>
          <p14:tracePt t="21204" x="3560763" y="4214813"/>
          <p14:tracePt t="21213" x="3484563" y="4164013"/>
          <p14:tracePt t="21224" x="3424238" y="4130675"/>
          <p14:tracePt t="21236" x="3355975" y="4095750"/>
          <p14:tracePt t="21244" x="3314700" y="4087813"/>
          <p14:tracePt t="21253" x="3271838" y="4087813"/>
          <p14:tracePt t="21265" x="3238500" y="4087813"/>
          <p14:tracePt t="21274" x="3203575" y="4087813"/>
          <p14:tracePt t="21286" x="3186113" y="4095750"/>
          <p14:tracePt t="21293" x="3160713" y="4113213"/>
          <p14:tracePt t="21304" x="3135313" y="4138613"/>
          <p14:tracePt t="21314" x="3119438" y="4171950"/>
          <p14:tracePt t="21324" x="3084513" y="4224338"/>
          <p14:tracePt t="21335" x="3067050" y="4283075"/>
          <p14:tracePt t="21344" x="3041650" y="4368800"/>
          <p14:tracePt t="21355" x="3041650" y="4445000"/>
          <p14:tracePt t="21365" x="3041650" y="4513263"/>
          <p14:tracePt t="21375" x="3059113" y="4572000"/>
          <p14:tracePt t="21385" x="3084513" y="4622800"/>
          <p14:tracePt t="21395" x="3109913" y="4665663"/>
          <p14:tracePt t="21405" x="3178175" y="4708525"/>
          <p14:tracePt t="21415" x="3246438" y="4749800"/>
          <p14:tracePt t="21425" x="3314700" y="4775200"/>
          <p14:tracePt t="21436" x="3382963" y="4802188"/>
          <p14:tracePt t="21446" x="3441700" y="4818063"/>
          <p14:tracePt t="21455" x="3509963" y="4818063"/>
          <p14:tracePt t="21469" x="3586163" y="4818063"/>
          <p14:tracePt t="21476" x="3636963" y="4818063"/>
          <p14:tracePt t="21486" x="3713163" y="4818063"/>
          <p14:tracePt t="21496" x="3763963" y="4802188"/>
          <p14:tracePt t="21506" x="3790950" y="4784725"/>
          <p14:tracePt t="21518" x="3816350" y="4767263"/>
          <p14:tracePt t="21526" x="3832225" y="4749800"/>
          <p14:tracePt t="21537" x="3857625" y="4724400"/>
          <p14:tracePt t="21546" x="3867150" y="4691063"/>
          <p14:tracePt t="21557" x="3875088" y="4665663"/>
          <p14:tracePt t="21568" x="3883025" y="4614863"/>
          <p14:tracePt t="21577" x="3883025" y="4554538"/>
          <p14:tracePt t="21587" x="3883025" y="4503738"/>
          <p14:tracePt t="21598" x="3875088" y="4435475"/>
          <p14:tracePt t="21607" x="3841750" y="4376738"/>
          <p14:tracePt t="21619" x="3790950" y="4308475"/>
          <p14:tracePt t="21627" x="3738563" y="4257675"/>
          <p14:tracePt t="21638" x="3671888" y="4214813"/>
          <p14:tracePt t="21648" x="3603625" y="4171950"/>
          <p14:tracePt t="21658" x="3543300" y="4156075"/>
          <p14:tracePt t="21669" x="3502025" y="4156075"/>
          <p14:tracePt t="21678" x="3467100" y="4156075"/>
          <p14:tracePt t="21687" x="3441700" y="4156075"/>
          <p14:tracePt t="21698" x="3416300" y="4164013"/>
          <p14:tracePt t="21708" x="3390900" y="4171950"/>
          <p14:tracePt t="21718" x="3373438" y="4189413"/>
          <p14:tracePt t="21728" x="3355975" y="4206875"/>
          <p14:tracePt t="21738" x="3355975" y="4232275"/>
          <p14:tracePt t="21751" x="3348038" y="4275138"/>
          <p14:tracePt t="21758" x="3348038" y="4341813"/>
          <p14:tracePt t="21769" x="3348038" y="4419600"/>
          <p14:tracePt t="21779" x="3348038" y="4503738"/>
          <p14:tracePt t="21789" x="3355975" y="4564063"/>
          <p14:tracePt t="21802" x="3373438" y="4614863"/>
          <p14:tracePt t="21809" x="3390900" y="4648200"/>
          <p14:tracePt t="21821" x="3398838" y="4657725"/>
          <p14:tracePt t="21829" x="3416300" y="4673600"/>
          <p14:tracePt t="21840" x="3433763" y="4683125"/>
          <p14:tracePt t="21851" x="3441700" y="4691063"/>
          <p14:tracePt t="21861" x="3459163" y="4699000"/>
          <p14:tracePt t="21871" x="3475038" y="4699000"/>
          <p14:tracePt t="21890" x="3484563" y="4699000"/>
          <p14:tracePt t="21901" x="3492500" y="4699000"/>
          <p14:tracePt t="21951" x="3502025" y="4699000"/>
          <p14:tracePt t="24810" x="3492500" y="4683125"/>
          <p14:tracePt t="24820" x="3475038" y="4665663"/>
          <p14:tracePt t="24831" x="3459163" y="4614863"/>
          <p14:tracePt t="24840" x="3441700" y="4579938"/>
          <p14:tracePt t="24851" x="3416300" y="4521200"/>
          <p14:tracePt t="24861" x="3398838" y="4435475"/>
          <p14:tracePt t="24871" x="3373438" y="4291013"/>
          <p14:tracePt t="24882" x="3355975" y="4113213"/>
          <p14:tracePt t="24891" x="3348038" y="3960813"/>
          <p14:tracePt t="24902" x="3340100" y="3806825"/>
          <p14:tracePt t="24911" x="3322638" y="3687763"/>
          <p14:tracePt t="24921" x="3305175" y="3586163"/>
          <p14:tracePt t="24932" x="3279775" y="3543300"/>
          <p14:tracePt t="24941" x="3263900" y="3492500"/>
          <p14:tracePt t="24953" x="3246438" y="3467100"/>
          <p14:tracePt t="24962" x="3238500" y="3449638"/>
          <p14:tracePt t="24971" x="3221038" y="3424238"/>
          <p14:tracePt t="24983" x="3195638" y="3408363"/>
          <p14:tracePt t="24992" x="3144838" y="3373438"/>
          <p14:tracePt t="25002" x="3094038" y="3330575"/>
          <p14:tracePt t="25016" x="3016250" y="3297238"/>
          <p14:tracePt t="25022" x="2940050" y="3254375"/>
          <p14:tracePt t="25034" x="2863850" y="3221038"/>
          <p14:tracePt t="25042" x="2770188" y="3203575"/>
          <p14:tracePt t="25053" x="2701925" y="3195638"/>
          <p14:tracePt t="25068" x="2625725" y="3178175"/>
          <p14:tracePt t="25073" x="2566988" y="3170238"/>
          <p14:tracePt t="25084" x="2524125" y="3170238"/>
          <p14:tracePt t="25093" x="2498725" y="3170238"/>
          <p14:tracePt t="25103" x="2481263" y="3170238"/>
          <p14:tracePt t="25115" x="2463800" y="3170238"/>
          <p14:tracePt t="25123" x="2455863" y="3170238"/>
          <p14:tracePt t="25134" x="2447925" y="3170238"/>
          <p14:tracePt t="25145" x="2438400" y="3170238"/>
          <p14:tracePt t="25154" x="2430463" y="3170238"/>
          <p14:tracePt t="25517" x="2430463" y="3178175"/>
          <p14:tracePt t="25527" x="2430463" y="3221038"/>
          <p14:tracePt t="25538" x="2447925" y="3297238"/>
          <p14:tracePt t="25548" x="2473325" y="3390900"/>
          <p14:tracePt t="25558" x="2516188" y="3509963"/>
          <p14:tracePt t="25567" x="2549525" y="3654425"/>
          <p14:tracePt t="25579" x="2600325" y="3781425"/>
          <p14:tracePt t="25588" x="2633663" y="3917950"/>
          <p14:tracePt t="25600" x="2676525" y="4002088"/>
          <p14:tracePt t="25609" x="2711450" y="4070350"/>
          <p14:tracePt t="25618" x="2736850" y="4095750"/>
          <p14:tracePt t="25631" x="2787650" y="4121150"/>
          <p14:tracePt t="25639" x="2830513" y="4130675"/>
          <p14:tracePt t="25651" x="2889250" y="4130675"/>
          <p14:tracePt t="25659" x="2949575" y="4113213"/>
          <p14:tracePt t="25669" x="3016250" y="4070350"/>
          <p14:tracePt t="25682" x="3059113" y="4019550"/>
          <p14:tracePt t="25689" x="3101975" y="3968750"/>
          <p14:tracePt t="25700" x="3135313" y="3908425"/>
          <p14:tracePt t="25709" x="3170238" y="3849688"/>
          <p14:tracePt t="25720" x="3203575" y="3798888"/>
          <p14:tracePt t="25731" x="3221038" y="3756025"/>
          <p14:tracePt t="25740" x="3246438" y="3705225"/>
          <p14:tracePt t="25751" x="3271838" y="3629025"/>
          <p14:tracePt t="25760" x="3289300" y="3527425"/>
          <p14:tracePt t="25771" x="3314700" y="3424238"/>
          <p14:tracePt t="25781" x="3322638" y="3322638"/>
          <p14:tracePt t="25791" x="3340100" y="3238500"/>
          <p14:tracePt t="25800" x="3340100" y="3170238"/>
          <p14:tracePt t="25812" x="3340100" y="3094038"/>
          <p14:tracePt t="25820" x="3340100" y="3051175"/>
          <p14:tracePt t="25831" x="3340100" y="3016250"/>
          <p14:tracePt t="25842" x="3340100" y="2990850"/>
          <p14:tracePt t="25851" x="3340100" y="2957513"/>
          <p14:tracePt t="25863" x="3305175" y="2906713"/>
          <p14:tracePt t="25871" x="3279775" y="2846388"/>
          <p14:tracePt t="25881" x="3238500" y="2778125"/>
          <p14:tracePt t="25892" x="3195638" y="2727325"/>
          <p14:tracePt t="25901" x="3127375" y="2660650"/>
          <p14:tracePt t="25913" x="3059113" y="2608263"/>
          <p14:tracePt t="25921" x="3000375" y="2566988"/>
          <p14:tracePt t="25933" x="2932113" y="2524125"/>
          <p14:tracePt t="25942" x="2871788" y="2481263"/>
          <p14:tracePt t="25952" x="2805113" y="2447925"/>
          <p14:tracePt t="25965" x="2736850" y="2430463"/>
          <p14:tracePt t="25973" x="2660650" y="2405063"/>
          <p14:tracePt t="25983" x="2600325" y="2387600"/>
          <p14:tracePt t="25992" x="2541588" y="2379663"/>
          <p14:tracePt t="26003" x="2481263" y="2362200"/>
          <p14:tracePt t="26015" x="2447925" y="2362200"/>
          <p14:tracePt t="26023" x="2405063" y="2362200"/>
          <p14:tracePt t="26033" x="2379663" y="2362200"/>
          <p14:tracePt t="26043" x="2362200" y="2362200"/>
          <p14:tracePt t="26067" x="2311400" y="2387600"/>
          <p14:tracePt t="26073" x="2286000" y="2413000"/>
          <p14:tracePt t="26084" x="2243138" y="2455863"/>
          <p14:tracePt t="26093" x="2209800" y="2506663"/>
          <p14:tracePt t="26103" x="2174875" y="2566988"/>
          <p14:tracePt t="26114" x="2133600" y="2633663"/>
          <p14:tracePt t="26123" x="2098675" y="2676525"/>
          <p14:tracePt t="26134" x="2073275" y="2744788"/>
          <p14:tracePt t="26144" x="2039938" y="2795588"/>
          <p14:tracePt t="26154" x="2014538" y="2838450"/>
          <p14:tracePt t="26165" x="1997075" y="2889250"/>
          <p14:tracePt t="26174" x="1971675" y="2949575"/>
          <p14:tracePt t="26184" x="1954213" y="3008313"/>
          <p14:tracePt t="26197" x="1938338" y="3084513"/>
          <p14:tracePt t="26204" x="1920875" y="3170238"/>
          <p14:tracePt t="26215" x="1920875" y="3271838"/>
          <p14:tracePt t="26225" x="1920875" y="3373438"/>
          <p14:tracePt t="26235" x="1920875" y="3441700"/>
          <p14:tracePt t="26248" x="1920875" y="3527425"/>
          <p14:tracePt t="26255" x="1928813" y="3603625"/>
          <p14:tracePt t="26266" x="1946275" y="3662363"/>
          <p14:tracePt t="26277" x="1971675" y="3722688"/>
          <p14:tracePt t="26285" x="2005013" y="3763963"/>
          <p14:tracePt t="26298" x="2030413" y="3798888"/>
          <p14:tracePt t="26306" x="2055813" y="3832225"/>
          <p14:tracePt t="26317" x="2108200" y="3867150"/>
          <p14:tracePt t="26327" x="2159000" y="3908425"/>
          <p14:tracePt t="26336" x="2209800" y="3935413"/>
          <p14:tracePt t="26349" x="2268538" y="3960813"/>
          <p14:tracePt t="26356" x="2319338" y="3976688"/>
          <p14:tracePt t="26367" x="2379663" y="3986213"/>
          <p14:tracePt t="26377" x="2422525" y="3986213"/>
          <p14:tracePt t="26386" x="2463800" y="3986213"/>
          <p14:tracePt t="26397" x="2524125" y="3986213"/>
          <p14:tracePt t="26406" x="2574925" y="3986213"/>
          <p14:tracePt t="26416" x="2625725" y="3986213"/>
          <p14:tracePt t="26427" x="2668588" y="3986213"/>
          <p14:tracePt t="26437" x="2727325" y="3986213"/>
          <p14:tracePt t="26447" x="2770188" y="3968750"/>
          <p14:tracePt t="26457" x="2813050" y="3951288"/>
          <p14:tracePt t="26467" x="2846388" y="3917950"/>
          <p14:tracePt t="26480" x="2871788" y="3892550"/>
          <p14:tracePt t="26487" x="2906713" y="3857625"/>
          <p14:tracePt t="26497" x="2949575" y="3832225"/>
          <p14:tracePt t="26507" x="2974975" y="3790950"/>
          <p14:tracePt t="26517" x="3016250" y="3738563"/>
          <p14:tracePt t="26530" x="3041650" y="3687763"/>
          <p14:tracePt t="26538" x="3076575" y="3646488"/>
          <p14:tracePt t="26549" x="3101975" y="3578225"/>
          <p14:tracePt t="26558" x="3127375" y="3517900"/>
          <p14:tracePt t="26568" x="3144838" y="3433763"/>
          <p14:tracePt t="26580" x="3170238" y="3355975"/>
          <p14:tracePt t="26588" x="3178175" y="3271838"/>
          <p14:tracePt t="26600" x="3203575" y="3178175"/>
          <p14:tracePt t="26608" x="3211513" y="3109913"/>
          <p14:tracePt t="26619" x="3211513" y="3033713"/>
          <p14:tracePt t="26631" x="3211513" y="2982913"/>
          <p14:tracePt t="26639" x="3203575" y="2906713"/>
          <p14:tracePt t="26649" x="3178175" y="2846388"/>
          <p14:tracePt t="26660" x="3160713" y="2795588"/>
          <p14:tracePt t="26669" x="3135313" y="2762250"/>
          <p14:tracePt t="26681" x="3094038" y="2719388"/>
          <p14:tracePt t="26689" x="3051175" y="2668588"/>
          <p14:tracePt t="26700" x="3016250" y="2625725"/>
          <p14:tracePt t="26710" x="2949575" y="2582863"/>
          <p14:tracePt t="26720" x="2889250" y="2541588"/>
          <p14:tracePt t="26730" x="2820988" y="2516188"/>
          <p14:tracePt t="26740" x="2770188" y="2481263"/>
          <p14:tracePt t="26751" x="2711450" y="2463800"/>
          <p14:tracePt t="26763" x="2651125" y="2455863"/>
          <p14:tracePt t="26771" x="2608263" y="2447925"/>
          <p14:tracePt t="26781" x="2574925" y="2447925"/>
          <p14:tracePt t="26791" x="2541588" y="2447925"/>
          <p14:tracePt t="26800" x="2516188" y="2447925"/>
          <p14:tracePt t="26814" x="2489200" y="2447925"/>
          <p14:tracePt t="26821" x="2463800" y="2447925"/>
          <p14:tracePt t="26832" x="2447925" y="2447925"/>
          <p14:tracePt t="26842" x="2430463" y="2447925"/>
          <p14:tracePt t="26851" x="2413000" y="2447925"/>
          <p14:tracePt t="26864" x="2397125" y="2463800"/>
          <p14:tracePt t="26871" x="2379663" y="2481263"/>
          <p14:tracePt t="26882" x="2362200" y="2489200"/>
          <p14:tracePt t="26891" x="2344738" y="2506663"/>
          <p14:tracePt t="26902" x="2319338" y="2516188"/>
          <p14:tracePt t="26913" x="2311400" y="2532063"/>
          <p14:tracePt t="26924" x="2286000" y="2557463"/>
          <p14:tracePt t="26932" x="2268538" y="2574925"/>
          <p14:tracePt t="26942" x="2252663" y="2600325"/>
          <p14:tracePt t="26952" x="2235200" y="2625725"/>
          <p14:tracePt t="26964" x="2217738" y="2643188"/>
          <p14:tracePt t="26973" x="2209800" y="2668588"/>
          <p14:tracePt t="26982" x="2192338" y="2693988"/>
          <p14:tracePt t="26993" x="2192338" y="2719388"/>
          <p14:tracePt t="27002" x="2192338" y="2762250"/>
          <p14:tracePt t="27013" x="2174875" y="2805113"/>
          <p14:tracePt t="27024" x="2174875" y="2863850"/>
          <p14:tracePt t="27032" x="2174875" y="2922588"/>
          <p14:tracePt t="27044" x="2174875" y="2990850"/>
          <p14:tracePt t="27053" x="2174875" y="3051175"/>
          <p14:tracePt t="27066" x="2184400" y="3109913"/>
          <p14:tracePt t="27073" x="2192338" y="3152775"/>
          <p14:tracePt t="27083" x="2200275" y="3186113"/>
          <p14:tracePt t="27097" x="2209800" y="3221038"/>
          <p14:tracePt t="27104" x="2227263" y="3254375"/>
          <p14:tracePt t="27115" x="2243138" y="3305175"/>
          <p14:tracePt t="27124" x="2260600" y="3340100"/>
          <p14:tracePt t="27136" x="2278063" y="3373438"/>
          <p14:tracePt t="27147" x="2293938" y="3408363"/>
          <p14:tracePt t="27154" x="2311400" y="3433763"/>
          <p14:tracePt t="27165" x="2328863" y="3459163"/>
          <p14:tracePt t="27175" x="2336800" y="3467100"/>
          <p14:tracePt t="27184" x="2354263" y="3484563"/>
          <p14:tracePt t="27198" x="2354263" y="3502025"/>
          <p14:tracePt t="27206" x="2371725" y="3509963"/>
          <p14:tracePt t="27216" x="2397125" y="3527425"/>
          <p14:tracePt t="27225" x="2422525" y="3535363"/>
          <p14:tracePt t="27235" x="2455863" y="3543300"/>
          <p14:tracePt t="27246" x="2489200" y="3568700"/>
          <p14:tracePt t="27256" x="2524125" y="3568700"/>
          <p14:tracePt t="27265" x="2549525" y="3578225"/>
          <p14:tracePt t="27276" x="2582863" y="3578225"/>
          <p14:tracePt t="27285" x="2608263" y="3578225"/>
          <p14:tracePt t="27297" x="2643188" y="3578225"/>
          <p14:tracePt t="27306" x="2660650" y="3578225"/>
          <p14:tracePt t="27315" x="2686050" y="3578225"/>
          <p14:tracePt t="27325" x="2711450" y="3560763"/>
          <p14:tracePt t="27335" x="2744788" y="3517900"/>
          <p14:tracePt t="27346" x="2795588" y="3459163"/>
          <p14:tracePt t="27355" x="2855913" y="3382963"/>
          <p14:tracePt t="27365" x="2922588" y="3289300"/>
          <p14:tracePt t="27377" x="2965450" y="3221038"/>
          <p14:tracePt t="27386" x="3008313" y="3170238"/>
          <p14:tracePt t="27396" x="3033713" y="3119438"/>
          <p14:tracePt t="27406" x="3059113" y="3084513"/>
          <p14:tracePt t="27416" x="3084513" y="3033713"/>
          <p14:tracePt t="27429" x="3101975" y="2990850"/>
          <p14:tracePt t="27436" x="3127375" y="2914650"/>
          <p14:tracePt t="27446" x="3127375" y="2830513"/>
          <p14:tracePt t="27456" x="3127375" y="2744788"/>
          <p14:tracePt t="27466" x="3127375" y="2660650"/>
          <p14:tracePt t="27478" x="3109913" y="2574925"/>
          <p14:tracePt t="27487" x="3076575" y="2498725"/>
          <p14:tracePt t="27499" x="3041650" y="2447925"/>
          <p14:tracePt t="27508" x="3008313" y="2405063"/>
          <p14:tracePt t="27519" x="2957513" y="2362200"/>
          <p14:tracePt t="27530" x="2897188" y="2319338"/>
          <p14:tracePt t="27539" x="2820988" y="2278063"/>
          <p14:tracePt t="27549" x="2744788" y="2243138"/>
          <p14:tracePt t="27560" x="2668588" y="2227263"/>
          <p14:tracePt t="27568" x="2566988" y="2217738"/>
          <p14:tracePt t="27580" x="2473325" y="2217738"/>
          <p14:tracePt t="27590" x="2397125" y="2217738"/>
          <p14:tracePt t="27598" x="2311400" y="2227263"/>
          <p14:tracePt t="27612" x="2243138" y="2260600"/>
          <p14:tracePt t="27619" x="2184400" y="2293938"/>
          <p14:tracePt t="27630" x="2149475" y="2319338"/>
          <p14:tracePt t="27639" x="2124075" y="2344738"/>
          <p14:tracePt t="27650" x="2108200" y="2379663"/>
          <p14:tracePt t="27662" x="2090738" y="2413000"/>
          <p14:tracePt t="27670" x="2073275" y="2489200"/>
          <p14:tracePt t="27680" x="2073275" y="2582863"/>
          <p14:tracePt t="27690" x="2073275" y="2736850"/>
          <p14:tracePt t="27700" x="2090738" y="2881313"/>
          <p14:tracePt t="27714" x="2141538" y="3033713"/>
          <p14:tracePt t="27720" x="2192338" y="3160713"/>
          <p14:tracePt t="27731" x="2235200" y="3263900"/>
          <p14:tracePt t="27740" x="2278063" y="3340100"/>
          <p14:tracePt t="27750" x="2311400" y="3408363"/>
          <p14:tracePt t="27763" x="2336800" y="3424238"/>
          <p14:tracePt t="27770" x="2354263" y="3441700"/>
          <p14:tracePt t="27781" x="2354263" y="3459163"/>
          <p14:tracePt t="27790" x="2362200" y="3467100"/>
          <p14:tracePt t="27801" x="2371725" y="3467100"/>
          <p14:tracePt t="27813" x="2379663" y="3467100"/>
          <p14:tracePt t="27821" x="2387600" y="3467100"/>
          <p14:tracePt t="27831" x="2397125" y="3467100"/>
          <p14:tracePt t="27852" x="2405063" y="3467100"/>
          <p14:tracePt t="27862" x="2413000" y="3467100"/>
          <p14:tracePt t="27871" x="2422525" y="3467100"/>
          <p14:tracePt t="27882" x="2430463" y="3467100"/>
          <p14:tracePt t="27892" x="2438400" y="3467100"/>
          <p14:tracePt t="27902" x="2447925" y="3467100"/>
          <p14:tracePt t="27913" x="2455863" y="3467100"/>
          <p14:tracePt t="27923" x="2463800" y="3467100"/>
          <p14:tracePt t="27942" x="2473325" y="3467100"/>
          <p14:tracePt t="27952" x="2481263" y="3467100"/>
          <p14:tracePt t="27964" x="2489200" y="3467100"/>
          <p14:tracePt t="28033" x="2498725" y="3467100"/>
          <p14:tracePt t="28791" x="2516188" y="3467100"/>
          <p14:tracePt t="28801" x="2549525" y="3475038"/>
          <p14:tracePt t="28812" x="2643188" y="3535363"/>
          <p14:tracePt t="28821" x="2778125" y="3619500"/>
          <p14:tracePt t="28831" x="2949575" y="3705225"/>
          <p14:tracePt t="28845" x="3160713" y="3790950"/>
          <p14:tracePt t="28851" x="3340100" y="3849688"/>
          <p14:tracePt t="28863" x="3509963" y="3883025"/>
          <p14:tracePt t="28871" x="3619500" y="3908425"/>
          <p14:tracePt t="28883" x="3722688" y="3908425"/>
          <p14:tracePt t="28895" x="3790950" y="3908425"/>
          <p14:tracePt t="28902" x="3849688" y="3908425"/>
          <p14:tracePt t="28913" x="3900488" y="3900488"/>
          <p14:tracePt t="28923" x="3935413" y="3875088"/>
          <p14:tracePt t="28933" x="3986213" y="3841750"/>
          <p14:tracePt t="28945" x="4027488" y="3790950"/>
          <p14:tracePt t="28953" x="4095750" y="3713163"/>
          <p14:tracePt t="28962" x="4146550" y="3636963"/>
          <p14:tracePt t="28973" x="4206875" y="3543300"/>
          <p14:tracePt t="28983" x="4265613" y="3449638"/>
          <p14:tracePt t="28994" x="4308475" y="3373438"/>
          <p14:tracePt t="29003" x="4351338" y="3279775"/>
          <p14:tracePt t="29013" x="4384675" y="3221038"/>
          <p14:tracePt t="29024" x="4402138" y="3160713"/>
          <p14:tracePt t="29034" x="4427538" y="3109913"/>
          <p14:tracePt t="29044" x="4435475" y="3067050"/>
          <p14:tracePt t="29061" x="4435475" y="3008313"/>
          <p14:tracePt t="29065" x="4435475" y="2949575"/>
          <p14:tracePt t="29074" x="4435475" y="2889250"/>
          <p14:tracePt t="29084" x="4435475" y="2838450"/>
          <p14:tracePt t="29095" x="4419600" y="2770188"/>
          <p14:tracePt t="29104" x="4384675" y="2686050"/>
          <p14:tracePt t="29114" x="4359275" y="2625725"/>
          <p14:tracePt t="29128" x="4333875" y="2557463"/>
          <p14:tracePt t="29134" x="4308475" y="2516188"/>
          <p14:tracePt t="29145" x="4275138" y="2463800"/>
          <p14:tracePt t="29155" x="4249738" y="2413000"/>
          <p14:tracePt t="29165" x="4206875" y="2371725"/>
          <p14:tracePt t="29177" x="4181475" y="2336800"/>
          <p14:tracePt t="29185" x="4138613" y="2293938"/>
          <p14:tracePt t="29196" x="4113213" y="2260600"/>
          <p14:tracePt t="29205" x="4079875" y="2227263"/>
          <p14:tracePt t="29215" x="4037013" y="2192338"/>
          <p14:tracePt t="29229" x="4002088" y="2174875"/>
          <p14:tracePt t="29235" x="3968750" y="2166938"/>
          <p14:tracePt t="29246" x="3951288" y="2166938"/>
          <p14:tracePt t="29256" x="3917950" y="2166938"/>
          <p14:tracePt t="29266" x="3892550" y="2166938"/>
          <p14:tracePt t="29278" x="3857625" y="2166938"/>
          <p14:tracePt t="29286" x="3841750" y="2166938"/>
          <p14:tracePt t="29296" x="3816350" y="2174875"/>
          <p14:tracePt t="29307" x="3790950" y="2184400"/>
          <p14:tracePt t="29316" x="3763963" y="2209800"/>
          <p14:tracePt t="29328" x="3748088" y="2227263"/>
          <p14:tracePt t="29337" x="3722688" y="2252663"/>
          <p14:tracePt t="29348" x="3687763" y="2286000"/>
          <p14:tracePt t="29358" x="3671888" y="2336800"/>
          <p14:tracePt t="29367" x="3646488" y="2387600"/>
          <p14:tracePt t="29378" x="3619500" y="2430463"/>
          <p14:tracePt t="29387" x="3603625" y="2481263"/>
          <p14:tracePt t="29397" x="3594100" y="2541588"/>
          <p14:tracePt t="29408" x="3586163" y="2582863"/>
          <p14:tracePt t="29417" x="3578225" y="2660650"/>
          <p14:tracePt t="29428" x="3560763" y="2727325"/>
          <p14:tracePt t="29437" x="3560763" y="2805113"/>
          <p14:tracePt t="29448" x="3560763" y="2863850"/>
          <p14:tracePt t="29460" x="3552825" y="2932113"/>
          <p14:tracePt t="29468" x="3552825" y="2990850"/>
          <p14:tracePt t="29479" x="3552825" y="3051175"/>
          <p14:tracePt t="29488" x="3552825" y="3094038"/>
          <p14:tracePt t="29498" x="3552825" y="3152775"/>
          <p14:tracePt t="29512" x="3552825" y="3211513"/>
          <p14:tracePt t="29518" x="3552825" y="3254375"/>
          <p14:tracePt t="29530" x="3552825" y="3279775"/>
          <p14:tracePt t="29539" x="3552825" y="3322638"/>
          <p14:tracePt t="29549" x="3552825" y="3355975"/>
          <p14:tracePt t="29562" x="3552825" y="3382963"/>
          <p14:tracePt t="29569" x="3560763" y="3416300"/>
          <p14:tracePt t="29581" x="3568700" y="3449638"/>
          <p14:tracePt t="29589" x="3586163" y="3484563"/>
          <p14:tracePt t="29600" x="3594100" y="3502025"/>
          <p14:tracePt t="29612" x="3611563" y="3527425"/>
          <p14:tracePt t="29619" x="3629025" y="3552825"/>
          <p14:tracePt t="29630" x="3646488" y="3568700"/>
          <p14:tracePt t="29641" x="3662363" y="3594100"/>
          <p14:tracePt t="29649" x="3687763" y="3619500"/>
          <p14:tracePt t="29661" x="3730625" y="3646488"/>
          <p14:tracePt t="29671" x="3763963" y="3671888"/>
          <p14:tracePt t="29680" x="3816350" y="3705225"/>
          <p14:tracePt t="29691" x="3849688" y="3730625"/>
          <p14:tracePt t="29700" x="3883025" y="3748088"/>
          <p14:tracePt t="29711" x="3917950" y="3763963"/>
          <p14:tracePt t="29721" x="3960813" y="3781425"/>
          <p14:tracePt t="29730" x="3986213" y="3790950"/>
          <p14:tracePt t="29744" x="4027488" y="3806825"/>
          <p14:tracePt t="29751" x="4052888" y="3816350"/>
          <p14:tracePt t="29761" x="4087813" y="3816350"/>
          <p14:tracePt t="29772" x="4121150" y="3816350"/>
          <p14:tracePt t="29781" x="4164013" y="3816350"/>
          <p14:tracePt t="29794" x="4206875" y="3816350"/>
          <p14:tracePt t="29801" x="4240213" y="3816350"/>
          <p14:tracePt t="29812" x="4283075" y="3816350"/>
          <p14:tracePt t="29823" x="4308475" y="3816350"/>
          <p14:tracePt t="29832" x="4341813" y="3816350"/>
          <p14:tracePt t="29846" x="4384675" y="3790950"/>
          <p14:tracePt t="29852" x="4402138" y="3773488"/>
          <p14:tracePt t="29862" x="4427538" y="3756025"/>
          <p14:tracePt t="29872" x="4452938" y="3730625"/>
          <p14:tracePt t="29882" x="4478338" y="3705225"/>
          <p14:tracePt t="29895" x="4503738" y="3671888"/>
          <p14:tracePt t="29902" x="4538663" y="3636963"/>
          <p14:tracePt t="29913" x="4564063" y="3560763"/>
          <p14:tracePt t="29923" x="4614863" y="3459163"/>
          <p14:tracePt t="29933" x="4648200" y="3322638"/>
          <p14:tracePt t="29944" x="4657725" y="3186113"/>
          <p14:tracePt t="29953" x="4673600" y="3059113"/>
          <p14:tracePt t="29963" x="4673600" y="2957513"/>
          <p14:tracePt t="29975" x="4673600" y="2855913"/>
          <p14:tracePt t="29983" x="4657725" y="2752725"/>
          <p14:tracePt t="29995" x="4622800" y="2668588"/>
          <p14:tracePt t="30003" x="4579938" y="2592388"/>
          <p14:tracePt t="30014" x="4529138" y="2489200"/>
          <p14:tracePt t="30028" x="4478338" y="2405063"/>
          <p14:tracePt t="30033" x="4419600" y="2328863"/>
          <p14:tracePt t="30046" x="4351338" y="2252663"/>
          <p14:tracePt t="30061" x="4291013" y="2200275"/>
          <p14:tracePt t="30065" x="4214813" y="2141538"/>
          <p14:tracePt t="30077" x="4121150" y="2098675"/>
          <p14:tracePt t="30084" x="4037013" y="2073275"/>
          <p14:tracePt t="30095" x="3935413" y="2065338"/>
          <p14:tracePt t="30104" x="3832225" y="2065338"/>
          <p14:tracePt t="30114" x="3748088" y="2065338"/>
          <p14:tracePt t="30127" x="3662363" y="2073275"/>
          <p14:tracePt t="30135" x="3586163" y="2098675"/>
          <p14:tracePt t="30145" x="3535363" y="2116138"/>
          <p14:tracePt t="30155" x="3502025" y="2133600"/>
          <p14:tracePt t="30166" x="3475038" y="2149475"/>
          <p14:tracePt t="30177" x="3459163" y="2166938"/>
          <p14:tracePt t="30185" x="3441700" y="2184400"/>
          <p14:tracePt t="30197" x="3424238" y="2227263"/>
          <p14:tracePt t="30206" x="3398838" y="2286000"/>
          <p14:tracePt t="30216" x="3365500" y="2379663"/>
          <p14:tracePt t="30227" x="3348038" y="2506663"/>
          <p14:tracePt t="30236" x="3348038" y="2608263"/>
          <p14:tracePt t="30246" x="3330575" y="2736850"/>
          <p14:tracePt t="30257" x="3330575" y="2846388"/>
          <p14:tracePt t="30266" x="3330575" y="2940050"/>
          <p14:tracePt t="30277" x="3330575" y="3041650"/>
          <p14:tracePt t="30286" x="3330575" y="3127375"/>
          <p14:tracePt t="30296" x="3330575" y="3211513"/>
          <p14:tracePt t="30307" x="3330575" y="3297238"/>
          <p14:tracePt t="30317" x="3330575" y="3355975"/>
          <p14:tracePt t="30327" x="3330575" y="3433763"/>
          <p14:tracePt t="30337" x="3355975" y="3502025"/>
          <p14:tracePt t="30347" x="3373438" y="3568700"/>
          <p14:tracePt t="30359" x="3398838" y="3629025"/>
          <p14:tracePt t="30367" x="3416300" y="3705225"/>
          <p14:tracePt t="30378" x="3424238" y="3748088"/>
          <p14:tracePt t="30387" x="3433763" y="3773488"/>
          <p14:tracePt t="30397" x="3441700" y="3790950"/>
          <p14:tracePt t="30408" x="3449638" y="3806825"/>
          <p14:tracePt t="30417" x="3459163" y="3816350"/>
          <p14:tracePt t="30428" x="3459163" y="3824288"/>
          <p14:tracePt t="30438" x="3467100" y="3824288"/>
          <p14:tracePt t="30448" x="3484563" y="3832225"/>
          <p14:tracePt t="30461" x="3502025" y="3841750"/>
          <p14:tracePt t="30468" x="3535363" y="3849688"/>
          <p14:tracePt t="30479" x="3560763" y="3849688"/>
          <p14:tracePt t="30489" x="3603625" y="3857625"/>
          <p14:tracePt t="30498" x="3654425" y="3857625"/>
          <p14:tracePt t="30510" x="3705225" y="3857625"/>
          <p14:tracePt t="30518" x="3756025" y="3857625"/>
          <p14:tracePt t="30529" x="3798888" y="3857625"/>
          <p14:tracePt t="30539" x="3857625" y="3849688"/>
          <p14:tracePt t="30549" x="3908425" y="3816350"/>
          <p14:tracePt t="30560" x="3968750" y="3773488"/>
          <p14:tracePt t="30569" x="4019550" y="3730625"/>
          <p14:tracePt t="30580" x="4070350" y="3697288"/>
          <p14:tracePt t="30594" x="4113213" y="3646488"/>
          <p14:tracePt t="30599" x="4146550" y="3611563"/>
          <p14:tracePt t="30609" x="4181475" y="3560763"/>
          <p14:tracePt t="30620" x="4214813" y="3527425"/>
          <p14:tracePt t="30630" x="4249738" y="3467100"/>
          <p14:tracePt t="30643" x="4291013" y="3416300"/>
          <p14:tracePt t="30650" x="4325938" y="3322638"/>
          <p14:tracePt t="30661" x="4359275" y="3238500"/>
          <p14:tracePt t="30671" x="4394200" y="3144838"/>
          <p14:tracePt t="30681" x="4410075" y="3067050"/>
          <p14:tracePt t="30693" x="4410075" y="3016250"/>
          <p14:tracePt t="30700" x="4419600" y="2957513"/>
          <p14:tracePt t="30712" x="4419600" y="2906713"/>
          <p14:tracePt t="30721" x="4419600" y="2855913"/>
          <p14:tracePt t="30731" x="4410075" y="2778125"/>
          <p14:tracePt t="30743" x="4376738" y="2660650"/>
          <p14:tracePt t="30751" x="4316413" y="2541588"/>
          <p14:tracePt t="30762" x="4257675" y="2438400"/>
          <p14:tracePt t="30772" x="4197350" y="2336800"/>
          <p14:tracePt t="30781" x="4130675" y="2268538"/>
          <p14:tracePt t="30793" x="4052888" y="2200275"/>
          <p14:tracePt t="30802" x="3976688" y="2141538"/>
          <p14:tracePt t="30812" x="3900488" y="2116138"/>
          <p14:tracePt t="30823" x="3824288" y="2090738"/>
          <p14:tracePt t="30832" x="3763963" y="2082800"/>
          <p14:tracePt t="30843" x="3722688" y="2073275"/>
          <p14:tracePt t="30853" x="3679825" y="2073275"/>
          <p14:tracePt t="30862" x="3646488" y="2073275"/>
          <p14:tracePt t="30873" x="3611563" y="2073275"/>
          <p14:tracePt t="30882" x="3586163" y="2098675"/>
          <p14:tracePt t="30894" x="3560763" y="2124075"/>
          <p14:tracePt t="30903" x="3535363" y="2184400"/>
          <p14:tracePt t="30913" x="3502025" y="2268538"/>
          <p14:tracePt t="30926" x="3467100" y="2371725"/>
          <p14:tracePt t="30933" x="3449638" y="2473325"/>
          <p14:tracePt t="30944" x="3449638" y="2592388"/>
          <p14:tracePt t="30954" x="3449638" y="2676525"/>
          <p14:tracePt t="30963" x="3449638" y="2762250"/>
          <p14:tracePt t="30977" x="3475038" y="2863850"/>
          <p14:tracePt t="30983" x="3502025" y="2965450"/>
          <p14:tracePt t="30995" x="3543300" y="3051175"/>
          <p14:tracePt t="31003" x="3578225" y="3144838"/>
          <p14:tracePt t="31014" x="3629025" y="3228975"/>
          <p14:tracePt t="31027" x="3671888" y="3297238"/>
          <p14:tracePt t="31034" x="3713163" y="3355975"/>
          <p14:tracePt t="31045" x="3748088" y="3408363"/>
          <p14:tracePt t="31055" x="3781425" y="3449638"/>
          <p14:tracePt t="31066" x="3806825" y="3475038"/>
          <p14:tracePt t="31077" x="3816350" y="3492500"/>
          <p14:tracePt t="31085" x="3832225" y="3517900"/>
          <p14:tracePt t="31096" x="3857625" y="3543300"/>
          <p14:tracePt t="31106" x="3883025" y="3568700"/>
          <p14:tracePt t="31115" x="3917950" y="3594100"/>
          <p14:tracePt t="31126" x="3960813" y="3636963"/>
          <p14:tracePt t="31135" x="4019550" y="3679825"/>
          <p14:tracePt t="31147" x="4087813" y="3713163"/>
          <p14:tracePt t="31156" x="4146550" y="3756025"/>
          <p14:tracePt t="31165" x="4224338" y="3798888"/>
          <p14:tracePt t="31177" x="4291013" y="3816350"/>
          <p14:tracePt t="31186" x="4359275" y="3841750"/>
          <p14:tracePt t="31196" x="4419600" y="3841750"/>
          <p14:tracePt t="31209" x="4460875" y="3841750"/>
          <p14:tracePt t="31216" x="4513263" y="3824288"/>
          <p14:tracePt t="31227" x="4572000" y="3798888"/>
          <p14:tracePt t="31237" x="4622800" y="3756025"/>
          <p14:tracePt t="31246" x="4673600" y="3705225"/>
          <p14:tracePt t="31260" x="4733925" y="3636963"/>
          <p14:tracePt t="31266" x="4784725" y="3568700"/>
          <p14:tracePt t="31277" x="4827588" y="3492500"/>
          <p14:tracePt t="31287" x="4860925" y="3433763"/>
          <p14:tracePt t="31296" x="4868863" y="3355975"/>
          <p14:tracePt t="31308" x="4868863" y="3263900"/>
          <p14:tracePt t="31317" x="4868863" y="3135313"/>
          <p14:tracePt t="31327" x="4835525" y="3000375"/>
          <p14:tracePt t="31338" x="4784725" y="2871788"/>
          <p14:tracePt t="31347" x="4716463" y="2752725"/>
          <p14:tracePt t="31359" x="4657725" y="2676525"/>
          <p14:tracePt t="31368" x="4605338" y="2608263"/>
          <p14:tracePt t="31379" x="4554538" y="2574925"/>
          <p14:tracePt t="31388" x="4503738" y="2541588"/>
          <p14:tracePt t="31399" x="4470400" y="2524125"/>
          <p14:tracePt t="31409" x="4435475" y="2516188"/>
          <p14:tracePt t="31418" x="4419600" y="2516188"/>
          <p14:tracePt t="31429" x="4410075" y="2516188"/>
          <p14:tracePt t="31439" x="4402138" y="2516188"/>
          <p14:tracePt t="31448" x="4394200" y="2516188"/>
          <p14:tracePt t="31499" x="4384675" y="2516188"/>
          <p14:tracePt t="31863" x="4384675" y="2524125"/>
          <p14:tracePt t="31874" x="4394200" y="2541588"/>
          <p14:tracePt t="31882" x="4427538" y="2566988"/>
          <p14:tracePt t="31893" x="4503738" y="2600325"/>
          <p14:tracePt t="31903" x="4622800" y="2660650"/>
          <p14:tracePt t="31913" x="4792663" y="2752725"/>
          <p14:tracePt t="31925" x="5099050" y="2881313"/>
          <p14:tracePt t="31934" x="5337175" y="2974975"/>
          <p14:tracePt t="31944" x="5575300" y="3051175"/>
          <p14:tracePt t="31954" x="5778500" y="3127375"/>
          <p14:tracePt t="31963" x="5922963" y="3152775"/>
          <p14:tracePt t="31975" x="6049963" y="3160713"/>
          <p14:tracePt t="31985" x="6153150" y="3160713"/>
          <p14:tracePt t="31994" x="6237288" y="3160713"/>
          <p14:tracePt t="32006" x="6323013" y="3135313"/>
          <p14:tracePt t="32014" x="6373813" y="3109913"/>
          <p14:tracePt t="32026" x="6416675" y="3067050"/>
          <p14:tracePt t="32034" x="6457950" y="3016250"/>
          <p14:tracePt t="32044" x="6483350" y="2940050"/>
          <p14:tracePt t="32060" x="6510338" y="2863850"/>
          <p14:tracePt t="32064" x="6518275" y="2778125"/>
          <p14:tracePt t="32075" x="6518275" y="2686050"/>
          <p14:tracePt t="32085" x="6518275" y="2541588"/>
          <p14:tracePt t="32095" x="6500813" y="2379663"/>
          <p14:tracePt t="32108" x="6467475" y="2235200"/>
          <p14:tracePt t="32115" x="6432550" y="2124075"/>
          <p14:tracePt t="32125" x="6399213" y="2030413"/>
          <p14:tracePt t="32136" x="6381750" y="1971675"/>
          <p14:tracePt t="32145" x="6373813" y="1938338"/>
          <p14:tracePt t="32159" x="6356350" y="1920875"/>
          <p14:tracePt t="32166" x="6348413" y="1911350"/>
          <p14:tracePt t="32176" x="6348413" y="1903413"/>
          <p14:tracePt t="32196" x="6348413" y="1895475"/>
          <p14:tracePt t="32237" x="6338888" y="1895475"/>
          <p14:tracePt t="32297" x="6330950" y="1895475"/>
          <p14:tracePt t="32318" x="6323013" y="1895475"/>
          <p14:tracePt t="32338" x="6313488" y="1895475"/>
          <p14:tracePt t="32347" x="6305550" y="1895475"/>
          <p14:tracePt t="32358" x="6297613" y="1903413"/>
          <p14:tracePt t="32367" x="6288088" y="1920875"/>
          <p14:tracePt t="32378" x="6262688" y="1971675"/>
          <p14:tracePt t="32391" x="6211888" y="2055813"/>
          <p14:tracePt t="32398" x="6135688" y="2209800"/>
          <p14:tracePt t="32410" x="6049963" y="2405063"/>
          <p14:tracePt t="32418" x="5915025" y="2651125"/>
          <p14:tracePt t="32429" x="5803900" y="2897188"/>
          <p14:tracePt t="32442" x="5676900" y="3101975"/>
          <p14:tracePt t="32448" x="5608638" y="3221038"/>
          <p14:tracePt t="32459" x="5540375" y="3305175"/>
          <p14:tracePt t="32470" x="5481638" y="3373438"/>
          <p14:tracePt t="32479" x="5421313" y="3416300"/>
          <p14:tracePt t="32491" x="5370513" y="3433763"/>
          <p14:tracePt t="32499" x="5311775" y="3459163"/>
          <p14:tracePt t="32510" x="5268913" y="3459163"/>
          <p14:tracePt t="32521" x="5235575" y="3449638"/>
          <p14:tracePt t="32529" x="5192713" y="3416300"/>
          <p14:tracePt t="32541" x="5167313" y="3382963"/>
          <p14:tracePt t="32550" x="5124450" y="3348038"/>
          <p14:tracePt t="32561" x="5106988" y="3297238"/>
          <p14:tracePt t="32570" x="5073650" y="3221038"/>
          <p14:tracePt t="32580" x="5064125" y="3160713"/>
          <p14:tracePt t="32592" x="5048250" y="3101975"/>
          <p14:tracePt t="32600" x="5048250" y="3059113"/>
          <p14:tracePt t="32611" x="5038725" y="3025775"/>
          <p14:tracePt t="32620" x="5038725" y="2990850"/>
          <p14:tracePt t="32630" x="5038725" y="2974975"/>
          <p14:tracePt t="32642" x="5038725" y="2957513"/>
          <p14:tracePt t="32650" x="5038725" y="2949575"/>
          <p14:tracePt t="32661" x="5038725" y="2932113"/>
          <p14:tracePt t="32711" x="5038725" y="2922588"/>
          <p14:tracePt t="32752" x="5048250" y="2922588"/>
          <p14:tracePt t="32772" x="5064125" y="2932113"/>
          <p14:tracePt t="32782" x="5081588" y="2974975"/>
          <p14:tracePt t="32792" x="5099050" y="3051175"/>
          <p14:tracePt t="32803" x="5124450" y="3119438"/>
          <p14:tracePt t="32812" x="5141913" y="3211513"/>
          <p14:tracePt t="32824" x="5167313" y="3297238"/>
          <p14:tracePt t="32833" x="5183188" y="3390900"/>
          <p14:tracePt t="32843" x="5226050" y="3492500"/>
          <p14:tracePt t="32853" x="5243513" y="3578225"/>
          <p14:tracePt t="32863" x="5276850" y="3662363"/>
          <p14:tracePt t="32875" x="5311775" y="3713163"/>
          <p14:tracePt t="32884" x="5327650" y="3748088"/>
          <p14:tracePt t="32894" x="5337175" y="3773488"/>
          <p14:tracePt t="32903" x="5345113" y="3790950"/>
          <p14:tracePt t="32913" x="5362575" y="3798888"/>
          <p14:tracePt t="32924" x="5370513" y="3806825"/>
          <p14:tracePt t="32944" x="5380038" y="3806825"/>
          <p14:tracePt t="32955" x="5387975" y="3806825"/>
          <p14:tracePt t="32964" x="5395913" y="3806825"/>
          <p14:tracePt t="32975" x="5405438" y="3781425"/>
          <p14:tracePt t="32985" x="5413375" y="3738563"/>
          <p14:tracePt t="32994" x="5421313" y="3679825"/>
          <p14:tracePt t="33008" x="5421313" y="3603625"/>
          <p14:tracePt t="33015" x="5421313" y="3535363"/>
          <p14:tracePt t="33025" x="5421313" y="3475038"/>
          <p14:tracePt t="33036" x="5421313" y="3408363"/>
          <p14:tracePt t="33059" x="5387975" y="3322638"/>
          <p14:tracePt t="33065" x="5380038" y="3305175"/>
          <p14:tracePt t="33076" x="5380038" y="3289300"/>
          <p14:tracePt t="33085" x="5362575" y="3271838"/>
          <p14:tracePt t="33095" x="5353050" y="3254375"/>
          <p14:tracePt t="33109" x="5337175" y="3238500"/>
          <p14:tracePt t="33115" x="5327650" y="3228975"/>
          <p14:tracePt t="33125" x="5319713" y="3211513"/>
          <p14:tracePt t="33136" x="5319713" y="3203575"/>
          <p14:tracePt t="33156" x="5319713" y="3195638"/>
          <p14:tracePt t="33166" x="5311775" y="3195638"/>
          <p14:tracePt t="33186" x="5311775" y="3186113"/>
          <p14:tracePt t="33267" x="5319713" y="3186113"/>
          <p14:tracePt t="33277" x="5327650" y="3211513"/>
          <p14:tracePt t="33290" x="5353050" y="3238500"/>
          <p14:tracePt t="33297" x="5380038" y="3254375"/>
          <p14:tracePt t="33307" x="5405438" y="3271838"/>
          <p14:tracePt t="33317" x="5438775" y="3289300"/>
          <p14:tracePt t="33327" x="5472113" y="3305175"/>
          <p14:tracePt t="33340" x="5507038" y="3314700"/>
          <p14:tracePt t="33348" x="5540375" y="3314700"/>
          <p14:tracePt t="33359" x="5591175" y="3314700"/>
          <p14:tracePt t="33368" x="5651500" y="3305175"/>
          <p14:tracePt t="33378" x="5727700" y="3246438"/>
          <p14:tracePt t="33390" x="5821363" y="3178175"/>
          <p14:tracePt t="33399" x="5915025" y="3084513"/>
          <p14:tracePt t="33409" x="6008688" y="3008313"/>
          <p14:tracePt t="33420" x="6092825" y="2922588"/>
          <p14:tracePt t="33428" x="6169025" y="2855913"/>
          <p14:tracePt t="33441" x="6221413" y="2813050"/>
          <p14:tracePt t="33449" x="6280150" y="2770188"/>
          <p14:tracePt t="33460" x="6323013" y="2752725"/>
          <p14:tracePt t="33469" x="6338888" y="2744788"/>
          <p14:tracePt t="33479" x="6365875" y="2736850"/>
          <p14:tracePt t="33490" x="6373813" y="2736850"/>
          <p14:tracePt t="33499" x="6381750" y="2727325"/>
          <p14:tracePt t="33570" x="6338888" y="2727325"/>
          <p14:tracePt t="33580" x="6280150" y="2727325"/>
          <p14:tracePt t="33591" x="6221413" y="2727325"/>
          <p14:tracePt t="33599" x="6153150" y="2727325"/>
          <p14:tracePt t="33610" x="6067425" y="2727325"/>
          <p14:tracePt t="33622" x="5973763" y="2736850"/>
          <p14:tracePt t="33629" x="5889625" y="2752725"/>
          <p14:tracePt t="33640" x="5829300" y="2762250"/>
          <p14:tracePt t="33650" x="5788025" y="2770188"/>
          <p14:tracePt t="33660" x="5761038" y="2770188"/>
          <p14:tracePt t="33672" x="5745163" y="2778125"/>
          <p14:tracePt t="33680" x="5745163" y="2787650"/>
          <p14:tracePt t="33732" x="5745163" y="2795588"/>
          <p14:tracePt t="33742" x="5761038" y="2813050"/>
          <p14:tracePt t="33753" x="5795963" y="2820988"/>
          <p14:tracePt t="33762" x="5854700" y="2838450"/>
          <p14:tracePt t="33772" x="5915025" y="2846388"/>
          <p14:tracePt t="33783" x="5973763" y="2855913"/>
          <p14:tracePt t="33792" x="6067425" y="2881313"/>
          <p14:tracePt t="33803" x="6153150" y="2906713"/>
          <p14:tracePt t="33813" x="6237288" y="2922588"/>
          <p14:tracePt t="33823" x="6313488" y="2949575"/>
          <p14:tracePt t="33832" x="6391275" y="2957513"/>
          <p14:tracePt t="33843" x="6432550" y="2965450"/>
          <p14:tracePt t="33854" x="6467475" y="2965450"/>
          <p14:tracePt t="33863" x="6483350" y="2965450"/>
          <p14:tracePt t="33873" x="6492875" y="2965450"/>
          <p14:tracePt t="33883" x="6500813" y="2965450"/>
          <p14:tracePt t="33924" x="6500813" y="2974975"/>
          <p14:tracePt t="33944" x="6483350" y="2982913"/>
          <p14:tracePt t="33955" x="6442075" y="2990850"/>
          <p14:tracePt t="33964" x="6381750" y="3000375"/>
          <p14:tracePt t="33975" x="6313488" y="3000375"/>
          <p14:tracePt t="33984" x="6229350" y="3016250"/>
          <p14:tracePt t="33995" x="6135688" y="3033713"/>
          <p14:tracePt t="34006" x="6034088" y="3067050"/>
          <p14:tracePt t="34015" x="5973763" y="3084513"/>
          <p14:tracePt t="34026" x="5922963" y="3101975"/>
          <p14:tracePt t="34036" x="5905500" y="3119438"/>
          <p14:tracePt t="34045" x="5889625" y="3127375"/>
          <p14:tracePt t="34059" x="5872163" y="3135313"/>
          <p14:tracePt t="34076" x="5872163" y="3144838"/>
          <p14:tracePt t="34096" x="5880100" y="3160713"/>
          <p14:tracePt t="34107" x="5932488" y="3178175"/>
          <p14:tracePt t="34116" x="5999163" y="3195638"/>
          <p14:tracePt t="34126" x="6067425" y="3221038"/>
          <p14:tracePt t="34136" x="6169025" y="3228975"/>
          <p14:tracePt t="34146" x="6272213" y="3228975"/>
          <p14:tracePt t="34156" x="6356350" y="3228975"/>
          <p14:tracePt t="34167" x="6424613" y="3228975"/>
          <p14:tracePt t="34176" x="6483350" y="3228975"/>
          <p14:tracePt t="34190" x="6518275" y="3228975"/>
          <p14:tracePt t="34196" x="6535738" y="3228975"/>
          <p14:tracePt t="34208" x="6543675" y="3228975"/>
          <p14:tracePt t="34216" x="6561138" y="3228975"/>
          <p14:tracePt t="34277" x="6543675" y="3228975"/>
          <p14:tracePt t="34288" x="6510338" y="3238500"/>
          <p14:tracePt t="34298" x="6467475" y="3238500"/>
          <p14:tracePt t="34307" x="6424613" y="3246438"/>
          <p14:tracePt t="34319" x="6391275" y="3254375"/>
          <p14:tracePt t="34328" x="6365875" y="3254375"/>
          <p14:tracePt t="34341" x="6348413" y="3263900"/>
          <p14:tracePt t="34358" x="6338888" y="3271838"/>
          <p14:tracePt t="34408" x="6338888" y="3279775"/>
          <p14:tracePt t="34419" x="6373813" y="3279775"/>
          <p14:tracePt t="34429" x="6416675" y="3279775"/>
          <p14:tracePt t="34440" x="6475413" y="3279775"/>
          <p14:tracePt t="34450" x="6510338" y="3279775"/>
          <p14:tracePt t="34459" x="6535738" y="3279775"/>
          <p14:tracePt t="34473" x="6561138" y="3279775"/>
          <p14:tracePt t="34479" x="6577013" y="3279775"/>
          <p14:tracePt t="34500" x="6586538" y="3279775"/>
          <p14:tracePt t="34550" x="6551613" y="3279775"/>
          <p14:tracePt t="34560" x="6510338" y="3289300"/>
          <p14:tracePt t="34571" x="6450013" y="3297238"/>
          <p14:tracePt t="34580" x="6407150" y="3297238"/>
          <p14:tracePt t="34591" x="6373813" y="3297238"/>
          <p14:tracePt t="34601" x="6348413" y="3305175"/>
          <p14:tracePt t="34611" x="6338888" y="3305175"/>
          <p14:tracePt t="34623" x="6330950" y="3305175"/>
          <p14:tracePt t="34632" x="6323013" y="3305175"/>
          <p14:tracePt t="34691" x="6338888" y="3314700"/>
          <p14:tracePt t="34702" x="6356350" y="3322638"/>
          <p14:tracePt t="34712" x="6391275" y="3330575"/>
          <p14:tracePt t="34723" x="6424613" y="3340100"/>
          <p14:tracePt t="34732" x="6450013" y="3340100"/>
          <p14:tracePt t="34742" x="6457950" y="3348038"/>
          <p14:tracePt t="34756" x="6475413" y="3348038"/>
          <p14:tracePt t="34774" x="6483350" y="3348038"/>
          <p14:tracePt t="34803" x="6483350" y="3355975"/>
          <p14:tracePt t="34813" x="6467475" y="3355975"/>
          <p14:tracePt t="34824" x="6424613" y="3365500"/>
          <p14:tracePt t="34833" x="6365875" y="3382963"/>
          <p14:tracePt t="34843" x="6288088" y="3408363"/>
          <p14:tracePt t="34855" x="6246813" y="3416300"/>
          <p14:tracePt t="34863" x="6211888" y="3424238"/>
          <p14:tracePt t="34875" x="6194425" y="3433763"/>
          <p14:tracePt t="34884" x="6178550" y="3433763"/>
          <p14:tracePt t="34893" x="6178550" y="3441700"/>
          <p14:tracePt t="34906" x="6169025" y="3441700"/>
          <p14:tracePt t="34923" x="6161088" y="3441700"/>
          <p14:tracePt t="38966" x="6153150" y="3441700"/>
          <p14:tracePt t="38975" x="6143625" y="3441700"/>
          <p14:tracePt t="38986" x="6135688" y="3441700"/>
          <p14:tracePt t="39017" x="6127750" y="3441700"/>
          <p14:tracePt t="39056" x="6127750" y="3449638"/>
          <p14:tracePt t="39068" x="6127750" y="3459163"/>
          <p14:tracePt t="39077" x="6127750" y="3467100"/>
          <p14:tracePt t="39086" x="6135688" y="3492500"/>
          <p14:tracePt t="39097" x="6161088" y="3535363"/>
          <p14:tracePt t="39107" x="6211888" y="3603625"/>
          <p14:tracePt t="39122" x="6272213" y="3679825"/>
          <p14:tracePt t="39127" x="6338888" y="3748088"/>
          <p14:tracePt t="39138" x="6391275" y="3816350"/>
          <p14:tracePt t="39149" x="6457950" y="3867150"/>
          <p14:tracePt t="39158" x="6510338" y="3892550"/>
          <p14:tracePt t="39168" x="6551613" y="3917950"/>
          <p14:tracePt t="39177" x="6586538" y="3925888"/>
          <p14:tracePt t="39187" x="6627813" y="3925888"/>
          <p14:tracePt t="39198" x="6680200" y="3900488"/>
          <p14:tracePt t="39208" x="6731000" y="3857625"/>
          <p14:tracePt t="39219" x="6781800" y="3824288"/>
          <p14:tracePt t="39228" x="6807200" y="3781425"/>
          <p14:tracePt t="39238" x="6832600" y="3756025"/>
          <p14:tracePt t="39251" x="6858000" y="3730625"/>
          <p14:tracePt t="39258" x="6865938" y="3722688"/>
          <p14:tracePt t="39269" x="6875463" y="3705225"/>
          <p14:tracePt t="39280" x="6875463" y="3687763"/>
          <p14:tracePt t="39288" x="6875463" y="3679825"/>
          <p14:tracePt t="39301" x="6875463" y="3662363"/>
          <p14:tracePt t="39310" x="6865938" y="3646488"/>
          <p14:tracePt t="39320" x="6840538" y="3611563"/>
          <p14:tracePt t="39330" x="6781800" y="3568700"/>
          <p14:tracePt t="39339" x="6696075" y="3517900"/>
          <p14:tracePt t="39351" x="6577013" y="3433763"/>
          <p14:tracePt t="39359" x="6442075" y="3355975"/>
          <p14:tracePt t="39370" x="6338888" y="3297238"/>
          <p14:tracePt t="39380" x="6254750" y="3254375"/>
          <p14:tracePt t="39390" x="6186488" y="3238500"/>
          <p14:tracePt t="39403" x="6143625" y="3211513"/>
          <p14:tracePt t="39410" x="6118225" y="3211513"/>
          <p14:tracePt t="39420" x="6092825" y="3211513"/>
          <p14:tracePt t="39440" x="6084888" y="3211513"/>
          <p14:tracePt t="39461" x="6076950" y="3211513"/>
          <p14:tracePt t="39490" x="6067425" y="3211513"/>
          <p14:tracePt t="39501" x="6067425" y="3221038"/>
          <p14:tracePt t="39511" x="6067425" y="3228975"/>
          <p14:tracePt t="39521" x="6067425" y="3238500"/>
          <p14:tracePt t="39535" x="6067425" y="3254375"/>
          <p14:tracePt t="39552" x="6067425" y="3263900"/>
          <p14:tracePt t="39561" x="6084888" y="3279775"/>
          <p14:tracePt t="39571" x="6102350" y="3279775"/>
          <p14:tracePt t="39584" x="6127750" y="3289300"/>
          <p14:tracePt t="39591" x="6161088" y="3289300"/>
          <p14:tracePt t="39602" x="6194425" y="3289300"/>
          <p14:tracePt t="39612" x="6229350" y="3289300"/>
          <p14:tracePt t="39622" x="6246813" y="3289300"/>
          <p14:tracePt t="39634" x="6272213" y="3289300"/>
          <p14:tracePt t="39642" x="6288088" y="3271838"/>
          <p14:tracePt t="39652" x="6305550" y="3254375"/>
          <p14:tracePt t="39663" x="6305550" y="3228975"/>
          <p14:tracePt t="39673" x="6313488" y="3221038"/>
          <p14:tracePt t="39684" x="6323013" y="3186113"/>
          <p14:tracePt t="39694" x="6323013" y="3160713"/>
          <p14:tracePt t="39703" x="6323013" y="3135313"/>
          <p14:tracePt t="39713" x="6313488" y="3101975"/>
          <p14:tracePt t="39723" x="6305550" y="3094038"/>
          <p14:tracePt t="39734" x="6280150" y="3067050"/>
          <p14:tracePt t="39744" x="6229350" y="3033713"/>
          <p14:tracePt t="39753" x="6194425" y="3016250"/>
          <p14:tracePt t="39765" x="6143625" y="3008313"/>
          <p14:tracePt t="39773" x="6118225" y="3008313"/>
          <p14:tracePt t="39784" x="6092825" y="3008313"/>
          <p14:tracePt t="39793" x="6067425" y="3008313"/>
          <p14:tracePt t="39804" x="6042025" y="3016250"/>
          <p14:tracePt t="39817" x="6034088" y="3033713"/>
          <p14:tracePt t="39824" x="6008688" y="3084513"/>
          <p14:tracePt t="39835" x="5991225" y="3160713"/>
          <p14:tracePt t="39845" x="5991225" y="3246438"/>
          <p14:tracePt t="39854" x="5991225" y="3355975"/>
          <p14:tracePt t="39867" x="6016625" y="3492500"/>
          <p14:tracePt t="39874" x="6067425" y="3636963"/>
          <p14:tracePt t="39886" x="6127750" y="3756025"/>
          <p14:tracePt t="39895" x="6178550" y="3832225"/>
          <p14:tracePt t="39905" x="6211888" y="3867150"/>
          <p14:tracePt t="39917" x="6246813" y="3908425"/>
          <p14:tracePt t="39926" x="6297613" y="3935413"/>
          <p14:tracePt t="39937" x="6338888" y="3943350"/>
          <p14:tracePt t="39946" x="6373813" y="3943350"/>
          <p14:tracePt t="39955" x="6424613" y="3925888"/>
          <p14:tracePt t="39968" x="6475413" y="3883025"/>
          <p14:tracePt t="39975" x="6510338" y="3832225"/>
          <p14:tracePt t="39986" x="6569075" y="3756025"/>
          <p14:tracePt t="39996" x="6611938" y="3697288"/>
          <p14:tracePt t="40006" x="6645275" y="3629025"/>
          <p14:tracePt t="40017" x="6662738" y="3586163"/>
          <p14:tracePt t="40026" x="6680200" y="3552825"/>
          <p14:tracePt t="40036" x="6696075" y="3527425"/>
          <p14:tracePt t="40052" x="6696075" y="3492500"/>
          <p14:tracePt t="40056" x="6696075" y="3449638"/>
          <p14:tracePt t="40067" x="6696075" y="3408363"/>
          <p14:tracePt t="40077" x="6680200" y="3330575"/>
          <p14:tracePt t="40086" x="6645275" y="3254375"/>
          <p14:tracePt t="40101" x="6594475" y="3195638"/>
          <p14:tracePt t="40107" x="6561138" y="3152775"/>
          <p14:tracePt t="40117" x="6492875" y="3101975"/>
          <p14:tracePt t="40127" x="6399213" y="3051175"/>
          <p14:tracePt t="40137" x="6323013" y="3033713"/>
          <p14:tracePt t="40151" x="6262688" y="3025775"/>
          <p14:tracePt t="40157" x="6194425" y="3025775"/>
          <p14:tracePt t="40167" x="6153150" y="3025775"/>
          <p14:tracePt t="40178" x="6118225" y="3033713"/>
          <p14:tracePt t="40188" x="6076950" y="3067050"/>
          <p14:tracePt t="40200" x="6034088" y="3135313"/>
          <p14:tracePt t="40208" x="5999163" y="3221038"/>
          <p14:tracePt t="40219" x="5991225" y="3297238"/>
          <p14:tracePt t="40229" x="5983288" y="3365500"/>
          <p14:tracePt t="40238" x="5983288" y="3441700"/>
          <p14:tracePt t="40250" x="5983288" y="3502025"/>
          <p14:tracePt t="40259" x="5983288" y="3543300"/>
          <p14:tracePt t="40268" x="6008688" y="3578225"/>
          <p14:tracePt t="40280" x="6042025" y="3629025"/>
          <p14:tracePt t="40289" x="6076950" y="3662363"/>
          <p14:tracePt t="40300" x="6110288" y="3687763"/>
          <p14:tracePt t="40310" x="6161088" y="3705225"/>
          <p14:tracePt t="40319" x="6203950" y="3705225"/>
          <p14:tracePt t="40330" x="6246813" y="3705225"/>
          <p14:tracePt t="40339" x="6297613" y="3697288"/>
          <p14:tracePt t="40350" x="6348413" y="3662363"/>
          <p14:tracePt t="40360" x="6373813" y="3646488"/>
          <p14:tracePt t="40369" x="6399213" y="3611563"/>
          <p14:tracePt t="40384" x="6424613" y="3578225"/>
          <p14:tracePt t="40390" x="6442075" y="3543300"/>
          <p14:tracePt t="40400" x="6457950" y="3484563"/>
          <p14:tracePt t="40410" x="6457950" y="3424238"/>
          <p14:tracePt t="40420" x="6457950" y="3340100"/>
          <p14:tracePt t="40433" x="6450013" y="3279775"/>
          <p14:tracePt t="40440" x="6416675" y="3211513"/>
          <p14:tracePt t="40450" x="6381750" y="3178175"/>
          <p14:tracePt t="40461" x="6330950" y="3135313"/>
          <p14:tracePt t="40471" x="6262688" y="3094038"/>
          <p14:tracePt t="40484" x="6221413" y="3076575"/>
          <p14:tracePt t="40491" x="6161088" y="3076575"/>
          <p14:tracePt t="40502" x="6118225" y="3076575"/>
          <p14:tracePt t="40511" x="6092825" y="3076575"/>
          <p14:tracePt t="40521" x="6059488" y="3084513"/>
          <p14:tracePt t="40533" x="6034088" y="3127375"/>
          <p14:tracePt t="40541" x="5999163" y="3203575"/>
          <p14:tracePt t="40552" x="5991225" y="3279775"/>
          <p14:tracePt t="40562" x="5973763" y="3355975"/>
          <p14:tracePt t="40571" x="5973763" y="3424238"/>
          <p14:tracePt t="40583" x="5991225" y="3502025"/>
          <p14:tracePt t="40593" x="6034088" y="3560763"/>
          <p14:tracePt t="40602" x="6076950" y="3629025"/>
          <p14:tracePt t="40613" x="6127750" y="3679825"/>
          <p14:tracePt t="40622" x="6203950" y="3722688"/>
          <p14:tracePt t="40634" x="6280150" y="3748088"/>
          <p14:tracePt t="40642" x="6338888" y="3756025"/>
          <p14:tracePt t="40652" x="6399213" y="3756025"/>
          <p14:tracePt t="40664" x="6424613" y="3756025"/>
          <p14:tracePt t="40673" x="6457950" y="3756025"/>
          <p14:tracePt t="40683" x="6483350" y="3738563"/>
          <p14:tracePt t="40694" x="6500813" y="3713163"/>
          <p14:tracePt t="40703" x="6510338" y="3687763"/>
          <p14:tracePt t="40716" x="6518275" y="3662363"/>
          <p14:tracePt t="40724" x="6518275" y="3629025"/>
          <p14:tracePt t="40734" x="6518275" y="3586163"/>
          <p14:tracePt t="40744" x="6500813" y="3535363"/>
          <p14:tracePt t="40753" x="6457950" y="3475038"/>
          <p14:tracePt t="40766" x="6416675" y="3408363"/>
          <p14:tracePt t="40775" x="6365875" y="3365500"/>
          <p14:tracePt t="40785" x="6330950" y="3330575"/>
          <p14:tracePt t="40796" x="6280150" y="3297238"/>
          <p14:tracePt t="40804" x="6246813" y="3271838"/>
          <p14:tracePt t="40816" x="6221413" y="3263900"/>
          <p14:tracePt t="40824" x="6194425" y="3254375"/>
          <p14:tracePt t="40835" x="6186488" y="3246438"/>
          <p14:tracePt t="40846" x="6169025" y="3246438"/>
          <p14:tracePt t="40855" x="6161088" y="3246438"/>
          <p14:tracePt t="40875" x="6153150" y="3246438"/>
          <p14:tracePt t="40885" x="6153150" y="3254375"/>
          <p14:tracePt t="40897" x="6153150" y="3279775"/>
          <p14:tracePt t="40905" x="6153150" y="3305175"/>
          <p14:tracePt t="40917" x="6153150" y="3340100"/>
          <p14:tracePt t="40925" x="6153150" y="3373438"/>
          <p14:tracePt t="40935" x="6153150" y="3398838"/>
          <p14:tracePt t="40946" x="6153150" y="3424238"/>
          <p14:tracePt t="40956" x="6161088" y="3441700"/>
          <p14:tracePt t="40967" x="6186488" y="3467100"/>
          <p14:tracePt t="40976" x="6211888" y="3484563"/>
          <p14:tracePt t="40986" x="6246813" y="3492500"/>
          <p14:tracePt t="40998" x="6280150" y="3492500"/>
          <p14:tracePt t="41006" x="6297613" y="3492500"/>
          <p14:tracePt t="41018" x="6323013" y="3492500"/>
          <p14:tracePt t="41027" x="6338888" y="3492500"/>
          <p14:tracePt t="41050" x="6356350" y="3475038"/>
          <p14:tracePt t="41057" x="6365875" y="3416300"/>
          <p14:tracePt t="41067" x="6373813" y="3355975"/>
          <p14:tracePt t="41078" x="6373813" y="3297238"/>
          <p14:tracePt t="41087" x="6373813" y="3254375"/>
          <p14:tracePt t="41099" x="6373813" y="3221038"/>
          <p14:tracePt t="41108" x="6348413" y="3203575"/>
          <p14:tracePt t="41119" x="6338888" y="3178175"/>
          <p14:tracePt t="41128" x="6305550" y="3160713"/>
          <p14:tracePt t="41137" x="6262688" y="3144838"/>
          <p14:tracePt t="41149" x="6237288" y="3135313"/>
          <p14:tracePt t="41158" x="6211888" y="3135313"/>
          <p14:tracePt t="41169" x="6186488" y="3135313"/>
          <p14:tracePt t="41179" x="6161088" y="3144838"/>
          <p14:tracePt t="41188" x="6153150" y="3160713"/>
          <p14:tracePt t="41199" x="6118225" y="3195638"/>
          <p14:tracePt t="41209" x="6110288" y="3246438"/>
          <p14:tracePt t="41219" x="6110288" y="3305175"/>
          <p14:tracePt t="41230" x="6110288" y="3355975"/>
          <p14:tracePt t="41238" x="6127750" y="3408363"/>
          <p14:tracePt t="41250" x="6153150" y="3441700"/>
          <p14:tracePt t="41258" x="6186488" y="3484563"/>
          <p14:tracePt t="41270" x="6229350" y="3509963"/>
          <p14:tracePt t="41283" x="6262688" y="3527425"/>
          <p14:tracePt t="41289" x="6297613" y="3543300"/>
          <p14:tracePt t="41299" x="6330950" y="3543300"/>
          <p14:tracePt t="41309" x="6348413" y="3543300"/>
          <p14:tracePt t="41319" x="6365875" y="3543300"/>
          <p14:tracePt t="41333" x="6391275" y="3535363"/>
          <p14:tracePt t="41340" x="6407150" y="3502025"/>
          <p14:tracePt t="41350" x="6424613" y="3459163"/>
          <p14:tracePt t="41360" x="6432550" y="3382963"/>
          <p14:tracePt t="41371" x="6432550" y="3322638"/>
          <p14:tracePt t="41383" x="6432550" y="3271838"/>
          <p14:tracePt t="41390" x="6424613" y="3203575"/>
          <p14:tracePt t="41401" x="6381750" y="3152775"/>
          <p14:tracePt t="41411" x="6330950" y="3119438"/>
          <p14:tracePt t="41420" x="6254750" y="3067050"/>
          <p14:tracePt t="41432" x="6194425" y="3051175"/>
          <p14:tracePt t="41441" x="6143625" y="3033713"/>
          <p14:tracePt t="41450" x="6110288" y="3033713"/>
          <p14:tracePt t="41461" x="6084888" y="3033713"/>
          <p14:tracePt t="41471" x="6059488" y="3033713"/>
          <p14:tracePt t="41483" x="6042025" y="3041650"/>
          <p14:tracePt t="41492" x="6024563" y="3076575"/>
          <p14:tracePt t="41501" x="6016625" y="3135313"/>
          <p14:tracePt t="41513" x="6016625" y="3186113"/>
          <p14:tracePt t="41521" x="6016625" y="3238500"/>
          <p14:tracePt t="41533" x="6016625" y="3263900"/>
          <p14:tracePt t="41542" x="6016625" y="3289300"/>
          <p14:tracePt t="41551" x="6016625" y="3297238"/>
          <p14:tracePt t="43199" x="6016625" y="3330575"/>
          <p14:tracePt t="43208" x="6024563" y="3373438"/>
          <p14:tracePt t="43219" x="6049963" y="3467100"/>
          <p14:tracePt t="43229" x="6092825" y="3578225"/>
          <p14:tracePt t="43239" x="6153150" y="3730625"/>
          <p14:tracePt t="43250" x="6246813" y="3917950"/>
          <p14:tracePt t="43260" x="6365875" y="4121150"/>
          <p14:tracePt t="43269" x="6467475" y="4291013"/>
          <p14:tracePt t="43280" x="6569075" y="4410075"/>
          <p14:tracePt t="43290" x="6662738" y="4503738"/>
          <p14:tracePt t="43300" x="6764338" y="4589463"/>
          <p14:tracePt t="43310" x="6883400" y="4673600"/>
          <p14:tracePt t="43320" x="6985000" y="4716463"/>
          <p14:tracePt t="43333" x="7104063" y="4741863"/>
          <p14:tracePt t="43341" x="7215188" y="4741863"/>
          <p14:tracePt t="43350" x="7334250" y="4724400"/>
          <p14:tracePt t="43363" x="7418388" y="4691063"/>
          <p14:tracePt t="43370" x="7494588" y="4648200"/>
          <p14:tracePt t="43382" x="7572375" y="4597400"/>
          <p14:tracePt t="43390" x="7623175" y="4554538"/>
          <p14:tracePt t="43400" x="7681913" y="4503738"/>
          <p14:tracePt t="43413" x="7699375" y="4478338"/>
          <p14:tracePt t="43421" x="7724775" y="4460875"/>
          <p14:tracePt t="43432" x="7742238" y="4435475"/>
          <p14:tracePt t="43441" x="7758113" y="4402138"/>
          <p14:tracePt t="43451" x="7775575" y="4384675"/>
          <p14:tracePt t="43464" x="7775575" y="4376738"/>
          <p14:tracePt t="43471" x="7783513" y="4359275"/>
          <p14:tracePt t="43482" x="7783513" y="4351338"/>
          <p14:tracePt t="43491" x="7793038" y="4351338"/>
          <p14:tracePt t="44522" x="7793038" y="4333875"/>
          <p14:tracePt t="44552" x="7793038" y="4325938"/>
          <p14:tracePt t="44563" x="7793038" y="4316413"/>
          <p14:tracePt t="44573" x="7793038" y="4291013"/>
          <p14:tracePt t="44583" x="7800975" y="4257675"/>
          <p14:tracePt t="44595" x="7843838" y="4206875"/>
          <p14:tracePt t="44603" x="7912100" y="4113213"/>
          <p14:tracePt t="44615" x="8031163" y="3994150"/>
          <p14:tracePt t="44623" x="8243888" y="3790950"/>
          <p14:tracePt t="44633" x="8439150" y="3594100"/>
          <p14:tracePt t="44646" x="8591550" y="3467100"/>
          <p14:tracePt t="44653" x="8718550" y="3373438"/>
          <p14:tracePt t="44665" x="8812213" y="3289300"/>
          <p14:tracePt t="44674" x="8880475" y="3238500"/>
          <p14:tracePt t="44684" x="8931275" y="3178175"/>
          <p14:tracePt t="44696" x="8966200" y="3152775"/>
          <p14:tracePt t="44704" x="8982075" y="3135313"/>
          <p14:tracePt t="44716" x="8999538" y="3101975"/>
          <p14:tracePt t="44726" x="9007475" y="3076575"/>
          <p14:tracePt t="44736" x="9007475" y="3025775"/>
          <p14:tracePt t="44747" x="9007475" y="2974975"/>
          <p14:tracePt t="44756" x="8991600" y="2906713"/>
          <p14:tracePt t="44764" x="8966200" y="2863850"/>
          <p14:tracePt t="44776" x="8931275" y="2813050"/>
          <p14:tracePt t="44785" x="8905875" y="2770188"/>
          <p14:tracePt t="44796" x="8855075" y="2744788"/>
          <p14:tracePt t="44806" x="8804275" y="2711450"/>
          <p14:tracePt t="44815" x="8743950" y="2693988"/>
          <p14:tracePt t="44826" x="8702675" y="2676525"/>
          <p14:tracePt t="44835" x="8642350" y="2676525"/>
          <p14:tracePt t="44846" x="8583613" y="2676525"/>
          <p14:tracePt t="44856" x="8523288" y="2676525"/>
          <p14:tracePt t="44866" x="8464550" y="2676525"/>
          <p14:tracePt t="44880" x="8413750" y="2701925"/>
          <p14:tracePt t="44886" x="8362950" y="2744788"/>
          <p14:tracePt t="44897" x="8328025" y="2795588"/>
          <p14:tracePt t="44906" x="8269288" y="2889250"/>
          <p14:tracePt t="44916" x="8208963" y="2982913"/>
          <p14:tracePt t="44929" x="8166100" y="3084513"/>
          <p14:tracePt t="44936" x="8140700" y="3186113"/>
          <p14:tracePt t="44947" x="8115300" y="3289300"/>
          <p14:tracePt t="44956" x="8107363" y="3416300"/>
          <p14:tracePt t="44967" x="8107363" y="3527425"/>
          <p14:tracePt t="44980" x="8124825" y="3629025"/>
          <p14:tracePt t="44986" x="8158163" y="3722688"/>
          <p14:tracePt t="44997" x="8201025" y="3798888"/>
          <p14:tracePt t="45007" x="8243888" y="3849688"/>
          <p14:tracePt t="45017" x="8320088" y="3917950"/>
          <p14:tracePt t="45029" x="8413750" y="3960813"/>
          <p14:tracePt t="45037" x="8489950" y="3994150"/>
          <p14:tracePt t="45048" x="8540750" y="3994150"/>
          <p14:tracePt t="45062" x="8616950" y="3994150"/>
          <p14:tracePt t="45068" x="8651875" y="3986213"/>
          <p14:tracePt t="45079" x="8685213" y="3951288"/>
          <p14:tracePt t="45088" x="8718550" y="3908425"/>
          <p14:tracePt t="45098" x="8753475" y="3790950"/>
          <p14:tracePt t="45108" x="8753475" y="3662363"/>
          <p14:tracePt t="45118" x="8753475" y="3535363"/>
          <p14:tracePt t="45130" x="8710613" y="3390900"/>
          <p14:tracePt t="45138" x="8651875" y="3254375"/>
          <p14:tracePt t="45148" x="8583613" y="3135313"/>
          <p14:tracePt t="45159" x="8507413" y="3051175"/>
          <p14:tracePt t="45169" x="8447088" y="2982913"/>
          <p14:tracePt t="45179" x="8378825" y="2922588"/>
          <p14:tracePt t="45189" x="8328025" y="2889250"/>
          <p14:tracePt t="45199" x="8269288" y="2863850"/>
          <p14:tracePt t="45212" x="8234363" y="2863850"/>
          <p14:tracePt t="45219" x="8201025" y="2863850"/>
          <p14:tracePt t="45231" x="8166100" y="2871788"/>
          <p14:tracePt t="45240" x="8140700" y="2914650"/>
          <p14:tracePt t="45249" x="8107363" y="2974975"/>
          <p14:tracePt t="45262" x="8074025" y="3059113"/>
          <p14:tracePt t="45270" x="8056563" y="3178175"/>
          <p14:tracePt t="45281" x="8039100" y="3305175"/>
          <p14:tracePt t="45290" x="8039100" y="3449638"/>
          <p14:tracePt t="45301" x="8039100" y="3560763"/>
          <p14:tracePt t="45312" x="8056563" y="3662363"/>
          <p14:tracePt t="45321" x="8089900" y="3738563"/>
          <p14:tracePt t="45331" x="8124825" y="3773488"/>
          <p14:tracePt t="45341" x="8158163" y="3816350"/>
          <p14:tracePt t="45351" x="8191500" y="3832225"/>
          <p14:tracePt t="45362" x="8234363" y="3849688"/>
          <p14:tracePt t="45371" x="8294688" y="3857625"/>
          <p14:tracePt t="45381" x="8345488" y="3857625"/>
          <p14:tracePt t="45392" x="8396288" y="3857625"/>
          <p14:tracePt t="45401" x="8447088" y="3849688"/>
          <p14:tracePt t="45411" x="8472488" y="3841750"/>
          <p14:tracePt t="45421" x="8497888" y="3832225"/>
          <p14:tracePt t="45431" x="8497888" y="3816350"/>
          <p14:tracePt t="45442" x="8515350" y="3798888"/>
          <p14:tracePt t="45452" x="8515350" y="3781425"/>
          <p14:tracePt t="45463" x="8515350" y="3738563"/>
          <p14:tracePt t="45472" x="8515350" y="3679825"/>
          <p14:tracePt t="45482" x="8515350" y="3619500"/>
          <p14:tracePt t="45496" x="8507413" y="3560763"/>
          <p14:tracePt t="45502" x="8464550" y="3502025"/>
          <p14:tracePt t="45514" x="8429625" y="3449638"/>
          <p14:tracePt t="45524" x="8396288" y="3408363"/>
          <p14:tracePt t="45532" x="8345488" y="3365500"/>
          <p14:tracePt t="45545" x="8294688" y="3348038"/>
          <p14:tracePt t="45553" x="8251825" y="3340100"/>
          <p14:tracePt t="45564" x="8218488" y="3340100"/>
          <p14:tracePt t="45573" x="8183563" y="3340100"/>
          <p14:tracePt t="45584" x="8158163" y="3348038"/>
          <p14:tracePt t="45595" x="8132763" y="3382963"/>
          <p14:tracePt t="45604" x="8099425" y="3459163"/>
          <p14:tracePt t="49897" x="8099425" y="3449638"/>
          <p14:tracePt t="49908" x="8047038" y="3441700"/>
          <p14:tracePt t="49917" x="7902575" y="3390900"/>
          <p14:tracePt t="49927" x="7223125" y="3238500"/>
          <p14:tracePt t="49939" x="6194425" y="3000375"/>
          <p14:tracePt t="49948" x="5038725" y="2855913"/>
          <p14:tracePt t="49959" x="4368800" y="2787650"/>
          <p14:tracePt t="49969" x="3619500" y="2787650"/>
          <p14:tracePt t="49978" x="2778125" y="2846388"/>
          <p14:tracePt t="49991" x="2039938" y="2982913"/>
          <p14:tracePt t="49999" x="1477963" y="3094038"/>
          <p14:tracePt t="50009" x="1079500" y="3186113"/>
          <p14:tracePt t="50019" x="900113" y="3238500"/>
          <p14:tracePt t="50028" x="798513" y="3263900"/>
          <p14:tracePt t="50042" x="765175" y="3279775"/>
          <p14:tracePt t="50050" x="747713" y="3289300"/>
          <p14:tracePt t="50443" x="739775" y="3289300"/>
          <p14:tracePt t="50453" x="654050" y="3263900"/>
          <p14:tracePt t="50463" x="458788" y="3144838"/>
          <p14:tracePt t="50473" x="111125" y="2914650"/>
        </p14:tracePtLst>
      </p14:laserTraceLst>
    </p:ext>
  </p:extLs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546</TotalTime>
  <Words>426</Words>
  <Application>Microsoft Office PowerPoint</Application>
  <PresentationFormat>On-screen Show (4:3)</PresentationFormat>
  <Paragraphs>96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5" baseType="lpstr">
      <vt:lpstr>Arial</vt:lpstr>
      <vt:lpstr>Calibri</vt:lpstr>
      <vt:lpstr>Lucida Sans Unicode</vt:lpstr>
      <vt:lpstr>Times New Roman</vt:lpstr>
      <vt:lpstr>Verdana</vt:lpstr>
      <vt:lpstr>Wingdings 2</vt:lpstr>
      <vt:lpstr>Wingdings 3</vt:lpstr>
      <vt:lpstr>Concourse</vt:lpstr>
      <vt:lpstr>Apoptosis and autophagy</vt:lpstr>
      <vt:lpstr> Definition </vt:lpstr>
      <vt:lpstr>PowerPoint Presentation</vt:lpstr>
      <vt:lpstr>PowerPoint Presentation</vt:lpstr>
      <vt:lpstr>PowerPoint Presentation</vt:lpstr>
      <vt:lpstr>PowerPoint Presentation</vt:lpstr>
      <vt:lpstr>Causes of apoptosis</vt:lpstr>
      <vt:lpstr>Causes of Apoptosis</vt:lpstr>
      <vt:lpstr>PowerPoint Presentation</vt:lpstr>
      <vt:lpstr>PowerPoint Presentation</vt:lpstr>
      <vt:lpstr>Mechanisms of Apoptosis</vt:lpstr>
      <vt:lpstr> Mitochondrial (intrinsic) </vt:lpstr>
      <vt:lpstr>Death receptor (extrinsic)</vt:lpstr>
      <vt:lpstr>PowerPoint Presentation</vt:lpstr>
      <vt:lpstr>PowerPoint Presentation</vt:lpstr>
      <vt:lpstr>Autophagy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Apoptosis</dc:title>
  <dc:creator>Manar Hajeer</dc:creator>
  <cp:lastModifiedBy>Manar Hajeer</cp:lastModifiedBy>
  <cp:revision>107</cp:revision>
  <dcterms:created xsi:type="dcterms:W3CDTF">2006-08-16T00:00:00Z</dcterms:created>
  <dcterms:modified xsi:type="dcterms:W3CDTF">2023-10-24T08:29:15Z</dcterms:modified>
</cp:coreProperties>
</file>