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9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7" r:id="rId12"/>
    <p:sldId id="296" r:id="rId13"/>
    <p:sldId id="298" r:id="rId14"/>
    <p:sldId id="299" r:id="rId15"/>
    <p:sldId id="300" r:id="rId16"/>
    <p:sldId id="309" r:id="rId17"/>
    <p:sldId id="301" r:id="rId18"/>
    <p:sldId id="303" r:id="rId19"/>
    <p:sldId id="302" r:id="rId20"/>
    <p:sldId id="304" r:id="rId21"/>
    <p:sldId id="305" r:id="rId22"/>
    <p:sldId id="306" r:id="rId23"/>
    <p:sldId id="307" r:id="rId24"/>
    <p:sldId id="310" r:id="rId25"/>
    <p:sldId id="271" r:id="rId26"/>
    <p:sldId id="311" r:id="rId27"/>
    <p:sldId id="31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MECHANISMS OF CELL INJURY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r"/>
            <a:endParaRPr lang="en-US" dirty="0">
              <a:solidFill>
                <a:srgbClr val="002060"/>
              </a:solidFill>
            </a:endParaRPr>
          </a:p>
          <a:p>
            <a:pPr algn="r"/>
            <a:r>
              <a:rPr lang="en-US" sz="2800" b="1" dirty="0">
                <a:solidFill>
                  <a:schemeClr val="tx1"/>
                </a:solidFill>
                <a:latin typeface="+mj-lt"/>
              </a:rPr>
              <a:t>cell injury and adaptations</a:t>
            </a:r>
          </a:p>
          <a:p>
            <a:pPr algn="r"/>
            <a:r>
              <a:rPr lang="en-US" sz="2800" b="1" dirty="0">
                <a:solidFill>
                  <a:schemeClr val="tx1"/>
                </a:solidFill>
                <a:latin typeface="+mj-lt"/>
              </a:rPr>
              <a:t>Manar Hajeer, MD, </a:t>
            </a:r>
            <a:r>
              <a:rPr lang="en-US" sz="2800" b="1" dirty="0" err="1">
                <a:solidFill>
                  <a:schemeClr val="tx1"/>
                </a:solidFill>
                <a:latin typeface="+mj-lt"/>
              </a:rPr>
              <a:t>FRCPath</a:t>
            </a:r>
            <a:endParaRPr lang="en-US" sz="2800" b="1" dirty="0">
              <a:solidFill>
                <a:schemeClr val="tx1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+mj-lt"/>
              </a:rPr>
              <a:t>University of Jordan , school of medicine</a:t>
            </a:r>
          </a:p>
          <a:p>
            <a:pPr algn="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46"/>
    </mc:Choice>
    <mc:Fallback xmlns="">
      <p:transition spd="slow" advTm="1934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cellular response to injury depends on:  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type of injury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duration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severity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consequences of injury also depend on: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type,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status, </a:t>
            </a:r>
          </a:p>
          <a:p>
            <a:pPr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adaptability, and genetic makeup of the injured cell (precision medicine concept)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Cell injury results from functional and biochemical abnormalities in one or more of several essential cellular components.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Same injury may trigger more than one mechanism.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MECHANISMS OF CELL INJURY</a:t>
            </a:r>
            <a:br>
              <a:rPr lang="en-US" sz="3200" dirty="0"/>
            </a:b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Principles</a:t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315"/>
    </mc:Choice>
    <mc:Fallback xmlns="">
      <p:transition spd="slow" advTm="25831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The principal biochemical mechanisms and sites of damage in cell injury</a:t>
            </a:r>
          </a:p>
        </p:txBody>
      </p:sp>
      <p:pic>
        <p:nvPicPr>
          <p:cNvPr id="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057400"/>
            <a:ext cx="8441806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043"/>
    </mc:Choice>
    <mc:Fallback xmlns="">
      <p:transition spd="slow" advTm="159043"/>
    </mc:Fallback>
  </mc:AlternateContent>
  <p:extLst>
    <p:ext uri="{3A86A75C-4F4B-4683-9AE1-C65F6400EC91}">
      <p14:laserTraceLst xmlns:p14="http://schemas.microsoft.com/office/powerpoint/2010/main">
        <p14:tracePtLst>
          <p14:tracePt t="15035" x="4445000" y="5243513"/>
          <p14:tracePt t="16201" x="4445000" y="5226050"/>
          <p14:tracePt t="16210" x="4445000" y="5183188"/>
          <p14:tracePt t="16221" x="4445000" y="5116513"/>
          <p14:tracePt t="16231" x="4427538" y="4929188"/>
          <p14:tracePt t="16241" x="4316413" y="4579938"/>
          <p14:tracePt t="16254" x="4197350" y="4206875"/>
          <p14:tracePt t="16261" x="4052888" y="3875088"/>
          <p14:tracePt t="16272" x="3900488" y="3517900"/>
          <p14:tracePt t="16281" x="3781425" y="3221038"/>
          <p14:tracePt t="16291" x="3654425" y="3000375"/>
          <p14:tracePt t="16304" x="3543300" y="2846388"/>
          <p14:tracePt t="16312" x="3449638" y="2744788"/>
          <p14:tracePt t="16322" x="3365500" y="2651125"/>
          <p14:tracePt t="16333" x="3297238" y="2582863"/>
          <p14:tracePt t="16342" x="3246438" y="2516188"/>
          <p14:tracePt t="16355" x="3195638" y="2463800"/>
          <p14:tracePt t="16363" x="3152775" y="2413000"/>
          <p14:tracePt t="16374" x="3127375" y="2379663"/>
          <p14:tracePt t="16384" x="3109913" y="2354263"/>
          <p14:tracePt t="16393" x="3101975" y="2336800"/>
          <p14:tracePt t="16404" x="3084513" y="2328863"/>
          <p14:tracePt t="16423" x="3067050" y="2311400"/>
          <p14:tracePt t="16434" x="3051175" y="2311400"/>
          <p14:tracePt t="16444" x="3041650" y="2311400"/>
          <p14:tracePt t="16454" x="3033713" y="2311400"/>
          <p14:tracePt t="16464" x="3025775" y="2311400"/>
          <p14:tracePt t="16474" x="3008313" y="2311400"/>
          <p14:tracePt t="16487" x="2990850" y="2311400"/>
          <p14:tracePt t="16494" x="2974975" y="2311400"/>
          <p14:tracePt t="16505" x="2957513" y="2311400"/>
          <p14:tracePt t="16514" x="2922588" y="2311400"/>
          <p14:tracePt t="16525" x="2897188" y="2303463"/>
          <p14:tracePt t="16537" x="2863850" y="2293938"/>
          <p14:tracePt t="16545" x="2830513" y="2286000"/>
          <p14:tracePt t="16558" x="2770188" y="2278063"/>
          <p14:tracePt t="16565" x="2719388" y="2260600"/>
          <p14:tracePt t="16575" x="2676525" y="2235200"/>
          <p14:tracePt t="16587" x="2633663" y="2209800"/>
          <p14:tracePt t="16595" x="2582863" y="2184400"/>
          <p14:tracePt t="16606" x="2549525" y="2149475"/>
          <p14:tracePt t="16617" x="2524125" y="2133600"/>
          <p14:tracePt t="16626" x="2498725" y="2108200"/>
          <p14:tracePt t="16638" x="2473325" y="2090738"/>
          <p14:tracePt t="16646" x="2463800" y="2073275"/>
          <p14:tracePt t="16657" x="2455863" y="2055813"/>
          <p14:tracePt t="16667" x="2447925" y="2055813"/>
          <p14:tracePt t="16677" x="2438400" y="2047875"/>
          <p14:tracePt t="20539" x="2405063" y="2108200"/>
          <p14:tracePt t="20549" x="2362200" y="2209800"/>
          <p14:tracePt t="20558" x="2319338" y="2303463"/>
          <p14:tracePt t="20568" x="2260600" y="2397125"/>
          <p14:tracePt t="20579" x="2209800" y="2498725"/>
          <p14:tracePt t="20589" x="2141538" y="2600325"/>
          <p14:tracePt t="20600" x="2082800" y="2701925"/>
          <p14:tracePt t="20609" x="2014538" y="2813050"/>
          <p14:tracePt t="20619" x="1971675" y="2889250"/>
          <p14:tracePt t="20631" x="1920875" y="2957513"/>
          <p14:tracePt t="20640" x="1885950" y="2990850"/>
          <p14:tracePt t="20651" x="1860550" y="3016250"/>
          <p14:tracePt t="20660" x="1827213" y="3033713"/>
          <p14:tracePt t="20670" x="1776413" y="3059113"/>
          <p14:tracePt t="20683" x="1733550" y="3084513"/>
          <p14:tracePt t="20690" x="1674813" y="3094038"/>
          <p14:tracePt t="20701" x="1589088" y="3094038"/>
          <p14:tracePt t="20711" x="1512888" y="3094038"/>
          <p14:tracePt t="20720" x="1444625" y="3094038"/>
          <p14:tracePt t="20733" x="1376363" y="3094038"/>
          <p14:tracePt t="20741" x="1300163" y="3094038"/>
          <p14:tracePt t="20751" x="1223963" y="3076575"/>
          <p14:tracePt t="20761" x="1163638" y="3067050"/>
          <p14:tracePt t="20771" x="1122363" y="3059113"/>
          <p14:tracePt t="20783" x="1087438" y="3059113"/>
          <p14:tracePt t="20792" x="1062038" y="3051175"/>
          <p14:tracePt t="20802" x="1054100" y="3051175"/>
          <p14:tracePt t="20812" x="1036638" y="3041650"/>
          <p14:tracePt t="20822" x="1019175" y="3041650"/>
          <p14:tracePt t="20994" x="1028700" y="3041650"/>
          <p14:tracePt t="21004" x="1044575" y="3041650"/>
          <p14:tracePt t="21015" x="1062038" y="3041650"/>
          <p14:tracePt t="21025" x="1087438" y="3041650"/>
          <p14:tracePt t="21034" x="1096963" y="3041650"/>
          <p14:tracePt t="21045" x="1122363" y="3041650"/>
          <p14:tracePt t="21055" x="1155700" y="3041650"/>
          <p14:tracePt t="21066" x="1181100" y="3041650"/>
          <p14:tracePt t="21076" x="1223963" y="3041650"/>
          <p14:tracePt t="21085" x="1266825" y="3041650"/>
          <p14:tracePt t="21096" x="1292225" y="3041650"/>
          <p14:tracePt t="21106" x="1333500" y="3041650"/>
          <p14:tracePt t="21117" x="1368425" y="3041650"/>
          <p14:tracePt t="21126" x="1401763" y="3041650"/>
          <p14:tracePt t="21136" x="1436688" y="3041650"/>
          <p14:tracePt t="21149" x="1462088" y="3041650"/>
          <p14:tracePt t="21156" x="1487488" y="3041650"/>
          <p14:tracePt t="21167" x="1512888" y="3041650"/>
          <p14:tracePt t="21177" x="1538288" y="3051175"/>
          <p14:tracePt t="21187" x="1555750" y="3059113"/>
          <p14:tracePt t="21199" x="1581150" y="3059113"/>
          <p14:tracePt t="21207" x="1614488" y="3059113"/>
          <p14:tracePt t="21218" x="1631950" y="3059113"/>
          <p14:tracePt t="21227" x="1665288" y="3059113"/>
          <p14:tracePt t="21237" x="1690688" y="3059113"/>
          <p14:tracePt t="21250" x="1716088" y="3059113"/>
          <p14:tracePt t="21259" x="1751013" y="3067050"/>
          <p14:tracePt t="21268" x="1793875" y="3067050"/>
          <p14:tracePt t="21279" x="1852613" y="3067050"/>
          <p14:tracePt t="21288" x="1911350" y="3076575"/>
          <p14:tracePt t="21299" x="1971675" y="3076575"/>
          <p14:tracePt t="21309" x="2039938" y="3076575"/>
          <p14:tracePt t="21318" x="2116138" y="3076575"/>
          <p14:tracePt t="21330" x="2174875" y="3076575"/>
          <p14:tracePt t="21339" x="2227263" y="3076575"/>
          <p14:tracePt t="21350" x="2260600" y="3076575"/>
          <p14:tracePt t="21359" x="2293938" y="3076575"/>
          <p14:tracePt t="21369" x="2319338" y="3076575"/>
          <p14:tracePt t="21390" x="2336800" y="3076575"/>
          <p14:tracePt t="21450" x="2344738" y="3076575"/>
          <p14:tracePt t="21471" x="2354263" y="3076575"/>
          <p14:tracePt t="21491" x="2362200" y="3076575"/>
          <p14:tracePt t="27607" x="2362200" y="3094038"/>
          <p14:tracePt t="27617" x="2362200" y="3101975"/>
          <p14:tracePt t="27627" x="2371725" y="3135313"/>
          <p14:tracePt t="27637" x="2371725" y="3195638"/>
          <p14:tracePt t="27647" x="2371725" y="3279775"/>
          <p14:tracePt t="27659" x="2371725" y="3390900"/>
          <p14:tracePt t="27668" x="2371725" y="3535363"/>
          <p14:tracePt t="27677" x="2371725" y="3705225"/>
          <p14:tracePt t="27688" x="2362200" y="4002088"/>
          <p14:tracePt t="27698" x="2362200" y="4291013"/>
          <p14:tracePt t="27710" x="2362200" y="4579938"/>
          <p14:tracePt t="27720" x="2362200" y="4784725"/>
          <p14:tracePt t="27728" x="2371725" y="4937125"/>
          <p14:tracePt t="27739" x="2387600" y="5038725"/>
          <p14:tracePt t="27749" x="2413000" y="5116513"/>
          <p14:tracePt t="27760" x="2430463" y="5157788"/>
          <p14:tracePt t="27769" x="2430463" y="5183188"/>
          <p14:tracePt t="27779" x="2438400" y="5192713"/>
          <p14:tracePt t="27792" x="2447925" y="5200650"/>
          <p14:tracePt t="27841" x="2455863" y="5200650"/>
          <p14:tracePt t="27890" x="2463800" y="5200650"/>
          <p14:tracePt t="27941" x="2473325" y="5200650"/>
          <p14:tracePt t="27972" x="2481263" y="5200650"/>
          <p14:tracePt t="28012" x="2489200" y="5200650"/>
          <p14:tracePt t="28073" x="2489200" y="5208588"/>
          <p14:tracePt t="28083" x="2489200" y="5226050"/>
          <p14:tracePt t="28093" x="2481263" y="5243513"/>
          <p14:tracePt t="28103" x="2463800" y="5260975"/>
          <p14:tracePt t="28113" x="2455863" y="5276850"/>
          <p14:tracePt t="28127" x="2447925" y="5294313"/>
          <p14:tracePt t="28398" x="2447925" y="5286375"/>
          <p14:tracePt t="28427" x="2447925" y="5276850"/>
          <p14:tracePt t="28438" x="2447925" y="5268913"/>
          <p14:tracePt t="28448" x="2438400" y="5260975"/>
          <p14:tracePt t="28459" x="2405063" y="5243513"/>
          <p14:tracePt t="28468" x="2336800" y="5208588"/>
          <p14:tracePt t="28478" x="2260600" y="5175250"/>
          <p14:tracePt t="28491" x="2149475" y="5149850"/>
          <p14:tracePt t="28498" x="2047875" y="5149850"/>
          <p14:tracePt t="28510" x="1954213" y="5149850"/>
          <p14:tracePt t="28519" x="1852613" y="5149850"/>
          <p14:tracePt t="28529" x="1766888" y="5149850"/>
          <p14:tracePt t="28542" x="1682750" y="5157788"/>
          <p14:tracePt t="28549" x="1606550" y="5175250"/>
          <p14:tracePt t="28560" x="1530350" y="5200650"/>
          <p14:tracePt t="28570" x="1477963" y="5218113"/>
          <p14:tracePt t="28579" x="1436688" y="5226050"/>
          <p14:tracePt t="28592" x="1401763" y="5235575"/>
          <p14:tracePt t="28600" x="1360488" y="5243513"/>
          <p14:tracePt t="28611" x="1325563" y="5243513"/>
          <p14:tracePt t="28620" x="1292225" y="5243513"/>
          <p14:tracePt t="28630" x="1274763" y="5243513"/>
          <p14:tracePt t="28642" x="1249363" y="5243513"/>
          <p14:tracePt t="28650" x="1223963" y="5243513"/>
          <p14:tracePt t="28661" x="1206500" y="5243513"/>
          <p14:tracePt t="28671" x="1181100" y="5251450"/>
          <p14:tracePt t="28681" x="1155700" y="5260975"/>
          <p14:tracePt t="28692" x="1122363" y="5260975"/>
          <p14:tracePt t="28701" x="1104900" y="5268913"/>
          <p14:tracePt t="28712" x="1087438" y="5276850"/>
          <p14:tracePt t="28722" x="1062038" y="5276850"/>
          <p14:tracePt t="28743" x="1044575" y="5286375"/>
          <p14:tracePt t="28752" x="1028700" y="5294313"/>
          <p14:tracePt t="28762" x="1028700" y="5302250"/>
          <p14:tracePt t="28782" x="1011238" y="5327650"/>
          <p14:tracePt t="28794" x="1003300" y="5362575"/>
          <p14:tracePt t="28803" x="1003300" y="5387975"/>
          <p14:tracePt t="28813" x="1003300" y="5430838"/>
          <p14:tracePt t="28825" x="1003300" y="5481638"/>
          <p14:tracePt t="28833" x="1011238" y="5524500"/>
          <p14:tracePt t="28844" x="1019175" y="5583238"/>
          <p14:tracePt t="28853" x="1054100" y="5651500"/>
          <p14:tracePt t="28863" x="1069975" y="5710238"/>
          <p14:tracePt t="28875" x="1104900" y="5770563"/>
          <p14:tracePt t="28884" x="1138238" y="5838825"/>
          <p14:tracePt t="28894" x="1181100" y="5897563"/>
          <p14:tracePt t="28904" x="1223963" y="5948363"/>
          <p14:tracePt t="28914" x="1257300" y="5999163"/>
          <p14:tracePt t="28926" x="1317625" y="6049963"/>
          <p14:tracePt t="28934" x="1376363" y="6118225"/>
          <p14:tracePt t="28944" x="1444625" y="6169025"/>
          <p14:tracePt t="28954" x="1512888" y="6229350"/>
          <p14:tracePt t="28964" x="1571625" y="6254750"/>
          <p14:tracePt t="28974" x="1622425" y="6288088"/>
          <p14:tracePt t="28984" x="1665288" y="6297613"/>
          <p14:tracePt t="28994" x="1700213" y="6305550"/>
          <p14:tracePt t="29004" x="1733550" y="6305550"/>
          <p14:tracePt t="29014" x="1766888" y="6305550"/>
          <p14:tracePt t="29025" x="1793875" y="6305550"/>
          <p14:tracePt t="29035" x="1827213" y="6305550"/>
          <p14:tracePt t="29045" x="1860550" y="6305550"/>
          <p14:tracePt t="29057" x="1895475" y="6305550"/>
          <p14:tracePt t="29065" x="1920875" y="6305550"/>
          <p14:tracePt t="29075" x="1946275" y="6305550"/>
          <p14:tracePt t="29086" x="1979613" y="6305550"/>
          <p14:tracePt t="29095" x="2014538" y="6297613"/>
          <p14:tracePt t="29107" x="2030413" y="6288088"/>
          <p14:tracePt t="29116" x="2065338" y="6280150"/>
          <p14:tracePt t="29126" x="2090738" y="6272213"/>
          <p14:tracePt t="29137" x="2116138" y="6254750"/>
          <p14:tracePt t="29147" x="2141538" y="6254750"/>
          <p14:tracePt t="29159" x="2159000" y="6237288"/>
          <p14:tracePt t="29167" x="2184400" y="6221413"/>
          <p14:tracePt t="29178" x="2200275" y="6203950"/>
          <p14:tracePt t="29191" x="2227263" y="6178550"/>
          <p14:tracePt t="29198" x="2252663" y="6161088"/>
          <p14:tracePt t="29209" x="2268538" y="6135688"/>
          <p14:tracePt t="29218" x="2293938" y="6118225"/>
          <p14:tracePt t="29229" x="2319338" y="6102350"/>
          <p14:tracePt t="29241" x="2344738" y="6067425"/>
          <p14:tracePt t="29248" x="2379663" y="6024563"/>
          <p14:tracePt t="29259" x="2405063" y="5991225"/>
          <p14:tracePt t="29269" x="2422525" y="5957888"/>
          <p14:tracePt t="29279" x="2438400" y="5932488"/>
          <p14:tracePt t="29292" x="2455863" y="5897563"/>
          <p14:tracePt t="29299" x="2473325" y="5864225"/>
          <p14:tracePt t="29310" x="2481263" y="5838825"/>
          <p14:tracePt t="29320" x="2489200" y="5813425"/>
          <p14:tracePt t="29329" x="2489200" y="5788025"/>
          <p14:tracePt t="29341" x="2489200" y="5761038"/>
          <p14:tracePt t="29350" x="2489200" y="5735638"/>
          <p14:tracePt t="29360" x="2489200" y="5710238"/>
          <p14:tracePt t="29370" x="2489200" y="5676900"/>
          <p14:tracePt t="29380" x="2455863" y="5634038"/>
          <p14:tracePt t="29392" x="2430463" y="5591175"/>
          <p14:tracePt t="29401" x="2405063" y="5549900"/>
          <p14:tracePt t="29411" x="2362200" y="5514975"/>
          <p14:tracePt t="29423" x="2311400" y="5472113"/>
          <p14:tracePt t="29431" x="2278063" y="5430838"/>
          <p14:tracePt t="29442" x="2252663" y="5405438"/>
          <p14:tracePt t="29451" x="2209800" y="5380038"/>
          <p14:tracePt t="29461" x="2192338" y="5362575"/>
          <p14:tracePt t="29474" x="2166938" y="5345113"/>
          <p14:tracePt t="29481" x="2149475" y="5337175"/>
          <p14:tracePt t="29493" x="2124075" y="5327650"/>
          <p14:tracePt t="29502" x="2098675" y="5319713"/>
          <p14:tracePt t="29513" x="2090738" y="5311775"/>
          <p14:tracePt t="29523" x="2065338" y="5311775"/>
          <p14:tracePt t="29532" x="2039938" y="5311775"/>
          <p14:tracePt t="29544" x="2022475" y="5311775"/>
          <p14:tracePt t="29553" x="1989138" y="5311775"/>
          <p14:tracePt t="29563" x="1963738" y="5311775"/>
          <p14:tracePt t="29574" x="1938338" y="5311775"/>
          <p14:tracePt t="29583" x="1903413" y="5311775"/>
          <p14:tracePt t="29593" x="1870075" y="5311775"/>
          <p14:tracePt t="29604" x="1835150" y="5311775"/>
          <p14:tracePt t="29613" x="1819275" y="5311775"/>
          <p14:tracePt t="29625" x="1776413" y="5311775"/>
          <p14:tracePt t="29634" x="1725613" y="5327650"/>
          <p14:tracePt t="29643" x="1674813" y="5337175"/>
          <p14:tracePt t="29654" x="1649413" y="5345113"/>
          <p14:tracePt t="29664" x="1614488" y="5353050"/>
          <p14:tracePt t="29675" x="1581150" y="5362575"/>
          <p14:tracePt t="29684" x="1546225" y="5370513"/>
          <p14:tracePt t="29694" x="1520825" y="5387975"/>
          <p14:tracePt t="29708" x="1495425" y="5395913"/>
          <p14:tracePt t="29715" x="1477963" y="5405438"/>
          <p14:tracePt t="29725" x="1470025" y="5421313"/>
          <p14:tracePt t="29735" x="1452563" y="5421313"/>
          <p14:tracePt t="29745" x="1444625" y="5430838"/>
          <p14:tracePt t="29757" x="1444625" y="5438775"/>
          <p14:tracePt t="29765" x="1436688" y="5446713"/>
          <p14:tracePt t="29777" x="1427163" y="5464175"/>
          <p14:tracePt t="29786" x="1419225" y="5481638"/>
          <p14:tracePt t="29796" x="1411288" y="5497513"/>
          <p14:tracePt t="29808" x="1411288" y="5507038"/>
          <p14:tracePt t="29816" x="1411288" y="5514975"/>
          <p14:tracePt t="29827" x="1411288" y="5524500"/>
          <p14:tracePt t="29847" x="1411288" y="5532438"/>
          <p14:tracePt t="29857" x="1411288" y="5540375"/>
          <p14:tracePt t="29877" x="1411288" y="5549900"/>
          <p14:tracePt t="29897" x="1411288" y="5557838"/>
          <p14:tracePt t="29909" x="1411288" y="5565775"/>
          <p14:tracePt t="29948" x="1411288" y="5575300"/>
          <p14:tracePt t="29969" x="1411288" y="5583238"/>
          <p14:tracePt t="29989" x="1411288" y="5600700"/>
          <p14:tracePt t="29998" x="1411288" y="5616575"/>
          <p14:tracePt t="30009" x="1411288" y="5634038"/>
          <p14:tracePt t="30019" x="1411288" y="5659438"/>
          <p14:tracePt t="30029" x="1419225" y="5684838"/>
          <p14:tracePt t="30041" x="1427163" y="5710238"/>
          <p14:tracePt t="30049" x="1444625" y="5727700"/>
          <p14:tracePt t="30060" x="1462088" y="5753100"/>
          <p14:tracePt t="30070" x="1487488" y="5778500"/>
          <p14:tracePt t="30079" x="1538288" y="5821363"/>
          <p14:tracePt t="30091" x="1589088" y="5864225"/>
          <p14:tracePt t="30100" x="1665288" y="5905500"/>
          <p14:tracePt t="30110" x="1733550" y="5948363"/>
          <p14:tracePt t="30121" x="1809750" y="5983288"/>
          <p14:tracePt t="30130" x="1870075" y="6008688"/>
          <p14:tracePt t="30141" x="1928813" y="6034088"/>
          <p14:tracePt t="30150" x="1989138" y="6042025"/>
          <p14:tracePt t="30161" x="2039938" y="6049963"/>
          <p14:tracePt t="30173" x="2098675" y="6059488"/>
          <p14:tracePt t="30181" x="2149475" y="6059488"/>
          <p14:tracePt t="30192" x="2209800" y="6059488"/>
          <p14:tracePt t="30201" x="2260600" y="6059488"/>
          <p14:tracePt t="30211" x="2293938" y="6042025"/>
          <p14:tracePt t="30224" x="2311400" y="6024563"/>
          <p14:tracePt t="30231" x="2344738" y="6016625"/>
          <p14:tracePt t="30242" x="2362200" y="5991225"/>
          <p14:tracePt t="30252" x="2387600" y="5973763"/>
          <p14:tracePt t="30262" x="2405063" y="5957888"/>
          <p14:tracePt t="30274" x="2422525" y="5932488"/>
          <p14:tracePt t="30282" x="2438400" y="5889625"/>
          <p14:tracePt t="30292" x="2447925" y="5829300"/>
          <p14:tracePt t="30303" x="2455863" y="5735638"/>
          <p14:tracePt t="30312" x="2455863" y="5668963"/>
          <p14:tracePt t="30324" x="2455863" y="5600700"/>
          <p14:tracePt t="30333" x="2447925" y="5532438"/>
          <p14:tracePt t="30343" x="2430463" y="5489575"/>
          <p14:tracePt t="30356" x="2413000" y="5456238"/>
          <p14:tracePt t="30363" x="2387600" y="5430838"/>
          <p14:tracePt t="30373" x="2344738" y="5395913"/>
          <p14:tracePt t="30383" x="2286000" y="5370513"/>
          <p14:tracePt t="30393" x="2209800" y="5337175"/>
          <p14:tracePt t="30406" x="2124075" y="5327650"/>
          <p14:tracePt t="30414" x="2039938" y="5311775"/>
          <p14:tracePt t="30425" x="1963738" y="5311775"/>
          <p14:tracePt t="30434" x="1895475" y="5311775"/>
          <p14:tracePt t="30444" x="1835150" y="5319713"/>
          <p14:tracePt t="30456" x="1776413" y="5337175"/>
          <p14:tracePt t="30465" x="1741488" y="5345113"/>
          <p14:tracePt t="30476" x="1716088" y="5362575"/>
          <p14:tracePt t="30485" x="1700213" y="5362575"/>
          <p14:tracePt t="30506" x="1690688" y="5362575"/>
          <p14:tracePt t="30515" x="1682750" y="5370513"/>
          <p14:tracePt t="30850" x="1682750" y="5380038"/>
          <p14:tracePt t="30860" x="1700213" y="5395913"/>
          <p14:tracePt t="30871" x="1766888" y="5421313"/>
          <p14:tracePt t="30880" x="1928813" y="5456238"/>
          <p14:tracePt t="30891" x="2260600" y="5489575"/>
          <p14:tracePt t="30901" x="2633663" y="5514975"/>
          <p14:tracePt t="30910" x="3008313" y="5514975"/>
          <p14:tracePt t="30923" x="3398838" y="5464175"/>
          <p14:tracePt t="30930" x="3738563" y="5395913"/>
          <p14:tracePt t="30942" x="4002088" y="5311775"/>
          <p14:tracePt t="30951" x="4249738" y="5218113"/>
          <p14:tracePt t="30961" x="4435475" y="5106988"/>
          <p14:tracePt t="30974" x="4614863" y="4997450"/>
          <p14:tracePt t="30982" x="4708525" y="4929188"/>
          <p14:tracePt t="30993" x="4784725" y="4868863"/>
          <p14:tracePt t="31003" x="4827588" y="4827588"/>
          <p14:tracePt t="31012" x="4843463" y="4810125"/>
          <p14:tracePt t="31023" x="4860925" y="4784725"/>
          <p14:tracePt t="31032" x="4860925" y="4775200"/>
          <p14:tracePt t="31042" x="4868863" y="4767263"/>
          <p14:tracePt t="31062" x="4868863" y="4759325"/>
          <p14:tracePt t="31083" x="4868863" y="4749800"/>
          <p14:tracePt t="31093" x="4868863" y="4741863"/>
          <p14:tracePt t="31106" x="4860925" y="4733925"/>
          <p14:tracePt t="31113" x="4818063" y="4708525"/>
          <p14:tracePt t="31123" x="4759325" y="4683125"/>
          <p14:tracePt t="31134" x="4699000" y="4665663"/>
          <p14:tracePt t="31144" x="4622800" y="4640263"/>
          <p14:tracePt t="31156" x="4546600" y="4622800"/>
          <p14:tracePt t="31164" x="4486275" y="4622800"/>
          <p14:tracePt t="31175" x="4445000" y="4614863"/>
          <p14:tracePt t="31184" x="4402138" y="4614863"/>
          <p14:tracePt t="31194" x="4359275" y="4614863"/>
          <p14:tracePt t="31206" x="4291013" y="4622800"/>
          <p14:tracePt t="31214" x="4249738" y="4640263"/>
          <p14:tracePt t="31225" x="4181475" y="4665663"/>
          <p14:tracePt t="31235" x="4138613" y="4683125"/>
          <p14:tracePt t="31245" x="4079875" y="4699000"/>
          <p14:tracePt t="31257" x="4027488" y="4733925"/>
          <p14:tracePt t="31265" x="3994150" y="4749800"/>
          <p14:tracePt t="31276" x="3960813" y="4759325"/>
          <p14:tracePt t="31286" x="3925888" y="4775200"/>
          <p14:tracePt t="31295" x="3900488" y="4792663"/>
          <p14:tracePt t="31306" x="3867150" y="4802188"/>
          <p14:tracePt t="31316" x="3832225" y="4810125"/>
          <p14:tracePt t="31326" x="3798888" y="4818063"/>
          <p14:tracePt t="31339" x="3763963" y="4827588"/>
          <p14:tracePt t="31346" x="3738563" y="4827588"/>
          <p14:tracePt t="31358" x="3705225" y="4835525"/>
          <p14:tracePt t="31367" x="3671888" y="4843463"/>
          <p14:tracePt t="31377" x="3646488" y="4843463"/>
          <p14:tracePt t="31389" x="3629025" y="4860925"/>
          <p14:tracePt t="31397" x="3603625" y="4860925"/>
          <p14:tracePt t="31409" x="3578225" y="4878388"/>
          <p14:tracePt t="31418" x="3560763" y="4894263"/>
          <p14:tracePt t="31428" x="3543300" y="4911725"/>
          <p14:tracePt t="31439" x="3517900" y="4946650"/>
          <p14:tracePt t="31448" x="3509963" y="4979988"/>
          <p14:tracePt t="31458" x="3492500" y="5013325"/>
          <p14:tracePt t="31469" x="3475038" y="5073650"/>
          <p14:tracePt t="31478" x="3475038" y="5132388"/>
          <p14:tracePt t="31489" x="3475038" y="5192713"/>
          <p14:tracePt t="31499" x="3475038" y="5260975"/>
          <p14:tracePt t="31508" x="3492500" y="5353050"/>
          <p14:tracePt t="31521" x="3517900" y="5421313"/>
          <p14:tracePt t="31529" x="3552825" y="5497513"/>
          <p14:tracePt t="31540" x="3619500" y="5565775"/>
          <p14:tracePt t="31549" x="3713163" y="5659438"/>
          <p14:tracePt t="31559" x="3832225" y="5745163"/>
          <p14:tracePt t="31573" x="3986213" y="5803900"/>
          <p14:tracePt t="31579" x="4105275" y="5854700"/>
          <p14:tracePt t="31590" x="4240213" y="5889625"/>
          <p14:tracePt t="31600" x="4376738" y="5915025"/>
          <p14:tracePt t="31610" x="4503738" y="5922963"/>
          <p14:tracePt t="31623" x="4630738" y="5922963"/>
          <p14:tracePt t="31630" x="4724400" y="5915025"/>
          <p14:tracePt t="31641" x="4818063" y="5880100"/>
          <p14:tracePt t="31650" x="4894263" y="5846763"/>
          <p14:tracePt t="31660" x="4954588" y="5813425"/>
          <p14:tracePt t="31672" x="5005388" y="5761038"/>
          <p14:tracePt t="31680" x="5056188" y="5719763"/>
          <p14:tracePt t="31692" x="5099050" y="5684838"/>
          <p14:tracePt t="31702" x="5141913" y="5616575"/>
          <p14:tracePt t="31711" x="5183188" y="5540375"/>
          <p14:tracePt t="31723" x="5226050" y="5464175"/>
          <p14:tracePt t="31732" x="5251450" y="5380038"/>
          <p14:tracePt t="31741" x="5268913" y="5302250"/>
          <p14:tracePt t="31753" x="5286375" y="5226050"/>
          <p14:tracePt t="31762" x="5286375" y="5157788"/>
          <p14:tracePt t="31773" x="5286375" y="5091113"/>
          <p14:tracePt t="31782" x="5286375" y="4997450"/>
          <p14:tracePt t="31792" x="5268913" y="4911725"/>
          <p14:tracePt t="31805" x="5226050" y="4818063"/>
          <p14:tracePt t="31813" x="5167313" y="4741863"/>
          <p14:tracePt t="31823" x="5116513" y="4683125"/>
          <p14:tracePt t="31833" x="5048250" y="4622800"/>
          <p14:tracePt t="31843" x="4954588" y="4572000"/>
          <p14:tracePt t="31855" x="4868863" y="4538663"/>
          <p14:tracePt t="31863" x="4759325" y="4538663"/>
          <p14:tracePt t="31875" x="4657725" y="4538663"/>
          <p14:tracePt t="31883" x="4538663" y="4546600"/>
          <p14:tracePt t="31894" x="4435475" y="4579938"/>
          <p14:tracePt t="31905" x="4351338" y="4614863"/>
          <p14:tracePt t="31914" x="4257675" y="4665663"/>
          <p14:tracePt t="31925" x="4181475" y="4691063"/>
          <p14:tracePt t="31940" x="4121150" y="4733925"/>
          <p14:tracePt t="31945" x="4070350" y="4775200"/>
          <p14:tracePt t="31955" x="4019550" y="4810125"/>
          <p14:tracePt t="31965" x="3994150" y="4835525"/>
          <p14:tracePt t="31975" x="3968750" y="4860925"/>
          <p14:tracePt t="31985" x="3951288" y="4878388"/>
          <p14:tracePt t="31995" x="3935413" y="4894263"/>
          <p14:tracePt t="32006" x="3935413" y="4911725"/>
          <p14:tracePt t="32015" x="3925888" y="4919663"/>
          <p14:tracePt t="32025" x="3917950" y="4919663"/>
          <p14:tracePt t="32038" x="3917950" y="4929188"/>
          <p14:tracePt t="32045" x="3917950" y="4937125"/>
          <p14:tracePt t="32057" x="3908425" y="4937125"/>
          <p14:tracePt t="32106" x="3908425" y="4946650"/>
          <p14:tracePt t="32127" x="3900488" y="4946650"/>
          <p14:tracePt t="32148" x="3900488" y="4954588"/>
          <p14:tracePt t="36940" x="3908425" y="4919663"/>
          <p14:tracePt t="36951" x="3960813" y="4716463"/>
          <p14:tracePt t="36960" x="4070350" y="4181475"/>
          <p14:tracePt t="36970" x="4171950" y="3502025"/>
          <p14:tracePt t="36982" x="4240213" y="2855913"/>
          <p14:tracePt t="36991" x="4257675" y="2336800"/>
          <p14:tracePt t="37002" x="4257675" y="1878013"/>
          <p14:tracePt t="37011" x="4232275" y="1520825"/>
          <p14:tracePt t="37021" x="4171950" y="1282700"/>
          <p14:tracePt t="37035" x="4121150" y="1173163"/>
          <p14:tracePt t="37042" x="4052888" y="1087438"/>
          <p14:tracePt t="37052" x="3968750" y="1036638"/>
          <p14:tracePt t="37063" x="3816350" y="968375"/>
          <p14:tracePt t="37072" x="3687763" y="960438"/>
          <p14:tracePt t="37083" x="3578225" y="960438"/>
          <p14:tracePt t="37093" x="3459163" y="985838"/>
          <p14:tracePt t="37103" x="3365500" y="1028700"/>
          <p14:tracePt t="37113" x="3279775" y="1079500"/>
          <p14:tracePt t="37122" x="3195638" y="1147763"/>
          <p14:tracePt t="37134" x="3144838" y="1206500"/>
          <p14:tracePt t="37143" x="3076575" y="1300163"/>
          <p14:tracePt t="37153" x="3016250" y="1393825"/>
          <p14:tracePt t="37164" x="2957513" y="1495425"/>
          <p14:tracePt t="37173" x="2914650" y="1589088"/>
          <p14:tracePt t="37185" x="2881313" y="1649413"/>
          <p14:tracePt t="37194" x="2855913" y="1716088"/>
          <p14:tracePt t="37204" x="2838450" y="1751013"/>
          <p14:tracePt t="37217" x="2830513" y="1758950"/>
          <p14:tracePt t="37224" x="2820988" y="1776413"/>
          <p14:tracePt t="37235" x="2813050" y="1793875"/>
          <p14:tracePt t="37254" x="2805113" y="1793875"/>
          <p14:tracePt t="37589" x="2795588" y="1793875"/>
          <p14:tracePt t="37600" x="2744788" y="1758950"/>
          <p14:tracePt t="37609" x="2592388" y="1665288"/>
          <p14:tracePt t="37619" x="2362200" y="1538288"/>
          <p14:tracePt t="37630" x="2090738" y="1393825"/>
          <p14:tracePt t="37639" x="1827213" y="1317625"/>
          <p14:tracePt t="37650" x="1597025" y="1249363"/>
          <p14:tracePt t="37660" x="1427163" y="1216025"/>
          <p14:tracePt t="37670" x="1292225" y="1189038"/>
          <p14:tracePt t="37683" x="1181100" y="1189038"/>
          <p14:tracePt t="37690" x="1087438" y="1189038"/>
          <p14:tracePt t="37701" x="993775" y="1189038"/>
          <p14:tracePt t="37710" x="935038" y="1189038"/>
          <p14:tracePt t="37721" x="874713" y="1216025"/>
          <p14:tracePt t="37732" x="841375" y="1241425"/>
          <p14:tracePt t="37741" x="815975" y="1257300"/>
          <p14:tracePt t="37751" x="781050" y="1292225"/>
          <p14:tracePt t="37762" x="739775" y="1368425"/>
          <p14:tracePt t="37772" x="704850" y="1470025"/>
          <p14:tracePt t="37783" x="671513" y="1571625"/>
          <p14:tracePt t="37791" x="646113" y="1674813"/>
          <p14:tracePt t="37803" x="636588" y="1758950"/>
          <p14:tracePt t="37812" x="611188" y="1852613"/>
          <p14:tracePt t="37822" x="603250" y="1911350"/>
          <p14:tracePt t="37833" x="595313" y="1946275"/>
          <p14:tracePt t="37842" x="577850" y="1989138"/>
          <p14:tracePt t="37852" x="569913" y="2022475"/>
          <p14:tracePt t="37865" x="552450" y="2073275"/>
          <p14:tracePt t="37872" x="552450" y="2082800"/>
          <p14:tracePt t="37883" x="544513" y="2108200"/>
          <p14:tracePt t="37893" x="534988" y="2116138"/>
          <p14:tracePt t="37903" x="527050" y="2116138"/>
          <p14:tracePt t="37915" x="527050" y="2124075"/>
          <p14:tracePt t="37950" x="519113" y="2124075"/>
          <p14:tracePt t="38015" x="519113" y="2108200"/>
          <p14:tracePt t="38024" x="519113" y="2090738"/>
          <p14:tracePt t="38035" x="527050" y="2055813"/>
          <p14:tracePt t="38045" x="569913" y="2022475"/>
          <p14:tracePt t="38055" x="636588" y="1954213"/>
          <p14:tracePt t="38066" x="730250" y="1878013"/>
          <p14:tracePt t="38075" x="833438" y="1819275"/>
          <p14:tracePt t="38086" x="952500" y="1766888"/>
          <p14:tracePt t="38099" x="1036638" y="1733550"/>
          <p14:tracePt t="38106" x="1138238" y="1725613"/>
          <p14:tracePt t="38116" x="1223963" y="1725613"/>
          <p14:tracePt t="38126" x="1325563" y="1725613"/>
          <p14:tracePt t="38136" x="1401763" y="1741488"/>
          <p14:tracePt t="38149" x="1462088" y="1758950"/>
          <p14:tracePt t="38157" x="1512888" y="1784350"/>
          <p14:tracePt t="38168" x="1546225" y="1801813"/>
          <p14:tracePt t="38177" x="1563688" y="1819275"/>
          <p14:tracePt t="38187" x="1571625" y="1835150"/>
          <p14:tracePt t="38199" x="1571625" y="1852613"/>
          <p14:tracePt t="38207" x="1571625" y="1860550"/>
          <p14:tracePt t="44789" x="1571625" y="1870075"/>
          <p14:tracePt t="44799" x="1581150" y="1878013"/>
          <p14:tracePt t="44810" x="1597025" y="1878013"/>
          <p14:tracePt t="44819" x="1614488" y="1878013"/>
          <p14:tracePt t="44829" x="1649413" y="1885950"/>
          <p14:tracePt t="44843" x="1690688" y="1895475"/>
          <p14:tracePt t="44849" x="1725613" y="1895475"/>
          <p14:tracePt t="44860" x="1751013" y="1903413"/>
          <p14:tracePt t="44870" x="1784350" y="1903413"/>
          <p14:tracePt t="44880" x="1801813" y="1911350"/>
          <p14:tracePt t="44891" x="1835150" y="1911350"/>
          <p14:tracePt t="44900" x="1852613" y="1920875"/>
          <p14:tracePt t="44912" x="1878013" y="1920875"/>
          <p14:tracePt t="44922" x="1878013" y="1928813"/>
          <p14:tracePt t="44943" x="1895475" y="1928813"/>
          <p14:tracePt t="49571" x="1878013" y="1928813"/>
          <p14:tracePt t="49582" x="1860550" y="1938338"/>
          <p14:tracePt t="49592" x="1827213" y="1954213"/>
          <p14:tracePt t="49603" x="1776413" y="1963738"/>
          <p14:tracePt t="49612" x="1741488" y="1971675"/>
          <p14:tracePt t="49623" x="1682750" y="1979613"/>
          <p14:tracePt t="49633" x="1639888" y="1979613"/>
          <p14:tracePt t="49643" x="1589088" y="1979613"/>
          <p14:tracePt t="49655" x="1538288" y="1979613"/>
          <p14:tracePt t="49663" x="1487488" y="1979613"/>
          <p14:tracePt t="49673" x="1436688" y="1979613"/>
          <p14:tracePt t="49684" x="1393825" y="1979613"/>
          <p14:tracePt t="49694" x="1360488" y="1979613"/>
          <p14:tracePt t="49705" x="1325563" y="1971675"/>
          <p14:tracePt t="49714" x="1308100" y="1963738"/>
          <p14:tracePt t="49725" x="1282700" y="1963738"/>
          <p14:tracePt t="49735" x="1266825" y="1963738"/>
          <p14:tracePt t="49744" x="1249363" y="1963738"/>
          <p14:tracePt t="49754" x="1231900" y="1963738"/>
          <p14:tracePt t="49764" x="1223963" y="1963738"/>
          <p14:tracePt t="49774" x="1206500" y="1963738"/>
          <p14:tracePt t="49787" x="1181100" y="1963738"/>
          <p14:tracePt t="49795" x="1173163" y="1963738"/>
          <p14:tracePt t="49806" x="1155700" y="1963738"/>
          <p14:tracePt t="49815" x="1138238" y="1963738"/>
          <p14:tracePt t="49825" x="1130300" y="1963738"/>
          <p14:tracePt t="49837" x="1112838" y="1963738"/>
          <p14:tracePt t="49846" x="1104900" y="1963738"/>
          <p14:tracePt t="49856" x="1096963" y="1963738"/>
          <p14:tracePt t="49866" x="1079500" y="1963738"/>
          <p14:tracePt t="49876" x="1079500" y="1979613"/>
          <p14:tracePt t="49888" x="1062038" y="1979613"/>
          <p14:tracePt t="49896" x="1054100" y="1989138"/>
          <p14:tracePt t="49906" x="1044575" y="1989138"/>
          <p14:tracePt t="49916" x="1044575" y="1997075"/>
          <p14:tracePt t="49927" x="1044575" y="2005013"/>
          <p14:tracePt t="49938" x="1036638" y="2014538"/>
          <p14:tracePt t="49947" x="1028700" y="2022475"/>
          <p14:tracePt t="49957" x="1028700" y="2030413"/>
          <p14:tracePt t="49970" x="1028700" y="2039938"/>
          <p14:tracePt t="49977" x="1028700" y="2055813"/>
          <p14:tracePt t="49987" x="1028700" y="2065338"/>
          <p14:tracePt t="49998" x="1028700" y="2073275"/>
          <p14:tracePt t="50007" x="1028700" y="2082800"/>
          <p14:tracePt t="50021" x="1028700" y="2090738"/>
          <p14:tracePt t="50028" x="1062038" y="2116138"/>
          <p14:tracePt t="50039" x="1096963" y="2133600"/>
          <p14:tracePt t="50048" x="1138238" y="2141538"/>
          <p14:tracePt t="50058" x="1216025" y="2166938"/>
          <p14:tracePt t="50071" x="1257300" y="2166938"/>
          <p14:tracePt t="50079" x="1317625" y="2166938"/>
          <p14:tracePt t="50089" x="1376363" y="2166938"/>
          <p14:tracePt t="50099" x="1436688" y="2149475"/>
          <p14:tracePt t="50109" x="1512888" y="2116138"/>
          <p14:tracePt t="50121" x="1563688" y="2090738"/>
          <p14:tracePt t="50131" x="1597025" y="2047875"/>
          <p14:tracePt t="50140" x="1622425" y="2022475"/>
          <p14:tracePt t="50150" x="1639888" y="2005013"/>
          <p14:tracePt t="50160" x="1649413" y="1979613"/>
          <p14:tracePt t="50171" x="1649413" y="1954213"/>
          <p14:tracePt t="50180" x="1649413" y="1946275"/>
          <p14:tracePt t="50190" x="1631950" y="1920875"/>
          <p14:tracePt t="50202" x="1581150" y="1885950"/>
          <p14:tracePt t="50210" x="1504950" y="1852613"/>
          <p14:tracePt t="50221" x="1444625" y="1835150"/>
          <p14:tracePt t="50230" x="1393825" y="1819275"/>
          <p14:tracePt t="50241" x="1360488" y="1809750"/>
          <p14:tracePt t="50254" x="1317625" y="1784350"/>
          <p14:tracePt t="50261" x="1274763" y="1784350"/>
          <p14:tracePt t="50272" x="1241425" y="1784350"/>
          <p14:tracePt t="50281" x="1198563" y="1784350"/>
          <p14:tracePt t="50291" x="1173163" y="1784350"/>
          <p14:tracePt t="50304" x="1138238" y="1793875"/>
          <p14:tracePt t="50311" x="1112838" y="1819275"/>
          <p14:tracePt t="50323" x="1079500" y="1860550"/>
          <p14:tracePt t="50334" x="1062038" y="1911350"/>
          <p14:tracePt t="50342" x="1028700" y="1954213"/>
          <p14:tracePt t="50354" x="1011238" y="2005013"/>
          <p14:tracePt t="50362" x="1003300" y="2047875"/>
          <p14:tracePt t="50373" x="993775" y="2098675"/>
          <p14:tracePt t="50383" x="977900" y="2141538"/>
          <p14:tracePt t="50393" x="968375" y="2200275"/>
          <p14:tracePt t="50404" x="968375" y="2260600"/>
          <p14:tracePt t="50413" x="960438" y="2336800"/>
          <p14:tracePt t="50423" x="960438" y="2387600"/>
          <p14:tracePt t="50436" x="960438" y="2447925"/>
          <p14:tracePt t="50443" x="960438" y="2489200"/>
          <p14:tracePt t="50453" x="960438" y="2541588"/>
          <p14:tracePt t="50464" x="960438" y="2549525"/>
          <p14:tracePt t="50474" x="960438" y="2566988"/>
          <p14:tracePt t="50494" x="968375" y="2574925"/>
          <p14:tracePt t="50505" x="985838" y="2574925"/>
          <p14:tracePt t="50514" x="1028700" y="2574925"/>
          <p14:tracePt t="50524" x="1044575" y="2574925"/>
          <p14:tracePt t="50829" x="1054100" y="2574925"/>
          <p14:tracePt t="50838" x="1054100" y="2582863"/>
          <p14:tracePt t="50849" x="1062038" y="2592388"/>
          <p14:tracePt t="50859" x="1079500" y="2592388"/>
          <p14:tracePt t="50870" x="1104900" y="2608263"/>
          <p14:tracePt t="50879" x="1130300" y="2617788"/>
          <p14:tracePt t="50889" x="1173163" y="2625725"/>
          <p14:tracePt t="50900" x="1206500" y="2625725"/>
          <p14:tracePt t="50909" x="1249363" y="2633663"/>
          <p14:tracePt t="50920" x="1282700" y="2633663"/>
          <p14:tracePt t="50929" x="1300163" y="2633663"/>
          <p14:tracePt t="50940" x="1317625" y="2633663"/>
          <p14:tracePt t="50953" x="1333500" y="2633663"/>
          <p14:tracePt t="50971" x="1343025" y="2625725"/>
          <p14:tracePt t="50980" x="1343025" y="2617788"/>
          <p14:tracePt t="50990" x="1350963" y="2608263"/>
          <p14:tracePt t="51002" x="1350963" y="2582863"/>
          <p14:tracePt t="51011" x="1350963" y="2549525"/>
          <p14:tracePt t="51021" x="1343025" y="2516188"/>
          <p14:tracePt t="51031" x="1325563" y="2481263"/>
          <p14:tracePt t="51041" x="1300163" y="2455863"/>
          <p14:tracePt t="51053" x="1231900" y="2405063"/>
          <p14:tracePt t="51061" x="1173163" y="2362200"/>
          <p14:tracePt t="51072" x="1122363" y="2319338"/>
          <p14:tracePt t="51082" x="1069975" y="2303463"/>
          <p14:tracePt t="51092" x="1028700" y="2286000"/>
          <p14:tracePt t="51103" x="977900" y="2278063"/>
          <p14:tracePt t="51112" x="952500" y="2278063"/>
          <p14:tracePt t="51122" x="935038" y="2278063"/>
          <p14:tracePt t="51133" x="909638" y="2278063"/>
          <p14:tracePt t="51142" x="884238" y="2278063"/>
          <p14:tracePt t="51153" x="874713" y="2278063"/>
          <p14:tracePt t="51163" x="858838" y="2286000"/>
          <p14:tracePt t="51173" x="841375" y="2319338"/>
          <p14:tracePt t="51185" x="823913" y="2344738"/>
          <p14:tracePt t="51193" x="808038" y="2379663"/>
          <p14:tracePt t="51204" x="790575" y="2430463"/>
          <p14:tracePt t="51214" x="781050" y="2473325"/>
          <p14:tracePt t="51224" x="765175" y="2506663"/>
          <p14:tracePt t="51236" x="755650" y="2532063"/>
          <p14:tracePt t="51244" x="747713" y="2557463"/>
          <p14:tracePt t="51255" x="747713" y="2574925"/>
          <p14:tracePt t="51264" x="747713" y="2592388"/>
          <p14:tracePt t="51274" x="747713" y="2617788"/>
          <p14:tracePt t="51286" x="747713" y="2625725"/>
          <p14:tracePt t="51294" x="747713" y="2643188"/>
          <p14:tracePt t="51304" x="755650" y="2660650"/>
          <p14:tracePt t="51314" x="790575" y="2676525"/>
          <p14:tracePt t="51324" x="841375" y="2693988"/>
          <p14:tracePt t="51336" x="900113" y="2711450"/>
          <p14:tracePt t="51345" x="993775" y="2736850"/>
          <p14:tracePt t="51354" x="1122363" y="2736850"/>
          <p14:tracePt t="51366" x="1231900" y="2736850"/>
          <p14:tracePt t="51375" x="1343025" y="2736850"/>
          <p14:tracePt t="51386" x="1444625" y="2736850"/>
          <p14:tracePt t="51396" x="1530350" y="2736850"/>
          <p14:tracePt t="51406" x="1589088" y="2719388"/>
          <p14:tracePt t="51419" x="1622425" y="2701925"/>
          <p14:tracePt t="51426" x="1649413" y="2701925"/>
          <p14:tracePt t="51437" x="1674813" y="2686050"/>
          <p14:tracePt t="51447" x="1674813" y="2676525"/>
          <p14:tracePt t="51457" x="1682750" y="2668588"/>
          <p14:tracePt t="51469" x="1690688" y="2651125"/>
          <p14:tracePt t="51477" x="1700213" y="2617788"/>
          <p14:tracePt t="51488" x="1700213" y="2557463"/>
          <p14:tracePt t="51497" x="1700213" y="2473325"/>
          <p14:tracePt t="51507" x="1700213" y="2387600"/>
          <p14:tracePt t="51520" x="1700213" y="2319338"/>
          <p14:tracePt t="51528" x="1665288" y="2243138"/>
          <p14:tracePt t="51538" x="1649413" y="2192338"/>
          <p14:tracePt t="51549" x="1614488" y="2133600"/>
          <p14:tracePt t="51558" x="1597025" y="2090738"/>
          <p14:tracePt t="51569" x="1571625" y="2055813"/>
          <p14:tracePt t="51578" x="1530350" y="2030413"/>
          <p14:tracePt t="51588" x="1495425" y="1989138"/>
          <p14:tracePt t="51599" x="1427163" y="1963738"/>
          <p14:tracePt t="51609" x="1368425" y="1928813"/>
          <p14:tracePt t="51620" x="1317625" y="1911350"/>
          <p14:tracePt t="51629" x="1266825" y="1911350"/>
          <p14:tracePt t="51639" x="1216025" y="1911350"/>
          <p14:tracePt t="51653" x="1173163" y="1911350"/>
          <p14:tracePt t="51659" x="1138238" y="1911350"/>
          <p14:tracePt t="51670" x="1112838" y="1920875"/>
          <p14:tracePt t="51680" x="1096963" y="1928813"/>
          <p14:tracePt t="51690" x="1079500" y="1938338"/>
          <p14:tracePt t="51701" x="1062038" y="1954213"/>
          <p14:tracePt t="51710" x="1062038" y="1963738"/>
          <p14:tracePt t="51721" x="1054100" y="1971675"/>
          <p14:tracePt t="51731" x="1044575" y="1979613"/>
          <p14:tracePt t="51740" x="1028700" y="1997075"/>
          <p14:tracePt t="51752" x="1028700" y="2014538"/>
          <p14:tracePt t="51760" x="1019175" y="2030413"/>
          <p14:tracePt t="51770" x="1011238" y="2065338"/>
          <p14:tracePt t="51780" x="1003300" y="2098675"/>
          <p14:tracePt t="51790" x="993775" y="2133600"/>
          <p14:tracePt t="51801" x="993775" y="2174875"/>
          <p14:tracePt t="51811" x="985838" y="2200275"/>
          <p14:tracePt t="51821" x="985838" y="2217738"/>
          <p14:tracePt t="51832" x="985838" y="2243138"/>
          <p14:tracePt t="51841" x="985838" y="2252663"/>
          <p14:tracePt t="51852" x="985838" y="2268538"/>
          <p14:tracePt t="51862" x="985838" y="2278063"/>
          <p14:tracePt t="51892" x="985838" y="2286000"/>
          <p14:tracePt t="51902" x="985838" y="2293938"/>
          <p14:tracePt t="51922" x="993775" y="2293938"/>
          <p14:tracePt t="51933" x="1019175" y="2303463"/>
          <p14:tracePt t="51942" x="1036638" y="2303463"/>
          <p14:tracePt t="51953" x="1069975" y="2303463"/>
          <p14:tracePt t="51963" x="1104900" y="2303463"/>
          <p14:tracePt t="51972" x="1138238" y="2303463"/>
          <p14:tracePt t="51985" x="1173163" y="2303463"/>
          <p14:tracePt t="51993" x="1189038" y="2293938"/>
          <p14:tracePt t="52003" x="1216025" y="2293938"/>
          <p14:tracePt t="52013" x="1231900" y="2286000"/>
          <p14:tracePt t="52034" x="1241425" y="2278063"/>
          <p14:tracePt t="52054" x="1249363" y="2278063"/>
          <p14:tracePt t="52064" x="1249363" y="2268538"/>
          <p14:tracePt t="52085" x="1249363" y="2260600"/>
          <p14:tracePt t="52186" x="1241425" y="2260600"/>
          <p14:tracePt t="52196" x="1231900" y="2260600"/>
          <p14:tracePt t="52207" x="1223963" y="2260600"/>
          <p14:tracePt t="52218" x="1216025" y="2260600"/>
          <p14:tracePt t="52227" x="1198563" y="2260600"/>
          <p14:tracePt t="52237" x="1181100" y="2260600"/>
          <p14:tracePt t="52248" x="1173163" y="2260600"/>
          <p14:tracePt t="52257" x="1155700" y="2260600"/>
          <p14:tracePt t="52269" x="1147763" y="2260600"/>
          <p14:tracePt t="52278" x="1130300" y="2252663"/>
          <p14:tracePt t="52288" x="1122363" y="2252663"/>
          <p14:tracePt t="52328" x="1112838" y="2252663"/>
          <p14:tracePt t="52338" x="1112838" y="2243138"/>
          <p14:tracePt t="52350" x="1112838" y="2235200"/>
          <p14:tracePt t="52359" x="1112838" y="2227263"/>
          <p14:tracePt t="52369" x="1112838" y="2209800"/>
          <p14:tracePt t="52379" x="1112838" y="2192338"/>
          <p14:tracePt t="52389" x="1122363" y="2184400"/>
          <p14:tracePt t="52400" x="1138238" y="2166938"/>
          <p14:tracePt t="52409" x="1163638" y="2141538"/>
          <p14:tracePt t="52420" x="1189038" y="2124075"/>
          <p14:tracePt t="52430" x="1216025" y="2116138"/>
          <p14:tracePt t="52440" x="1223963" y="2108200"/>
          <p14:tracePt t="52452" x="1241425" y="2108200"/>
          <p14:tracePt t="52460" x="1249363" y="2108200"/>
          <p14:tracePt t="52490" x="1249363" y="2116138"/>
          <p14:tracePt t="52501" x="1249363" y="2141538"/>
          <p14:tracePt t="52510" x="1249363" y="2159000"/>
          <p14:tracePt t="52520" x="1249363" y="2192338"/>
          <p14:tracePt t="52532" x="1249363" y="2217738"/>
          <p14:tracePt t="52541" x="1231900" y="2252663"/>
          <p14:tracePt t="52551" x="1231900" y="2268538"/>
          <p14:tracePt t="52562" x="1216025" y="2293938"/>
          <p14:tracePt t="52571" x="1206500" y="2319338"/>
          <p14:tracePt t="52584" x="1189038" y="2328863"/>
          <p14:tracePt t="52592" x="1189038" y="2336800"/>
          <p14:tracePt t="52602" x="1181100" y="2344738"/>
          <p14:tracePt t="52622" x="1173163" y="2354263"/>
          <p14:tracePt t="52641" x="1173163" y="2362200"/>
          <p14:tracePt t="52651" x="1163638" y="2362200"/>
          <p14:tracePt t="52723" x="1163638" y="2354263"/>
          <p14:tracePt t="52734" x="1163638" y="2336800"/>
          <p14:tracePt t="52743" x="1163638" y="2328863"/>
          <p14:tracePt t="52753" x="1163638" y="2311400"/>
          <p14:tracePt t="52763" x="1163638" y="2293938"/>
          <p14:tracePt t="52773" x="1163638" y="2278063"/>
          <p14:tracePt t="52785" x="1163638" y="2260600"/>
          <p14:tracePt t="52794" x="1163638" y="2252663"/>
          <p14:tracePt t="52804" x="1163638" y="2243138"/>
          <p14:tracePt t="52825" x="1163638" y="2235200"/>
          <p14:tracePt t="52855" x="1173163" y="2227263"/>
          <p14:tracePt t="52885" x="1173163" y="2217738"/>
          <p14:tracePt t="52936" x="1181100" y="2217738"/>
          <p14:tracePt t="52947" x="1198563" y="2209800"/>
          <p14:tracePt t="52967" x="1216025" y="2209800"/>
          <p14:tracePt t="52977" x="1223963" y="2200275"/>
          <p14:tracePt t="52987" x="1231900" y="2200275"/>
          <p14:tracePt t="52998" x="1241425" y="2200275"/>
          <p14:tracePt t="53018" x="1249363" y="2200275"/>
          <p14:tracePt t="53028" x="1257300" y="2200275"/>
          <p14:tracePt t="53037" x="1266825" y="2200275"/>
          <p14:tracePt t="53149" x="1266825" y="2209800"/>
          <p14:tracePt t="53159" x="1266825" y="2227263"/>
          <p14:tracePt t="53180" x="1266825" y="2243138"/>
          <p14:tracePt t="53189" x="1266825" y="2252663"/>
          <p14:tracePt t="53220" x="1266825" y="2260600"/>
          <p14:tracePt t="53311" x="1266825" y="2252663"/>
          <p14:tracePt t="53321" x="1282700" y="2252663"/>
          <p14:tracePt t="53333" x="1308100" y="2227263"/>
          <p14:tracePt t="53341" x="1343025" y="2209800"/>
          <p14:tracePt t="53353" x="1368425" y="2192338"/>
          <p14:tracePt t="53362" x="1393825" y="2174875"/>
          <p14:tracePt t="53372" x="1401763" y="2159000"/>
          <p14:tracePt t="53384" x="1411288" y="2149475"/>
          <p14:tracePt t="53403" x="1419225" y="2149475"/>
          <p14:tracePt t="53423" x="1419225" y="2141538"/>
          <p14:tracePt t="53483" x="1393825" y="2141538"/>
          <p14:tracePt t="53493" x="1376363" y="2141538"/>
          <p14:tracePt t="53504" x="1350963" y="2141538"/>
          <p14:tracePt t="53515" x="1343025" y="2149475"/>
          <p14:tracePt t="53524" x="1317625" y="2174875"/>
          <p14:tracePt t="53535" x="1292225" y="2184400"/>
          <p14:tracePt t="53544" x="1266825" y="2209800"/>
          <p14:tracePt t="53555" x="1241425" y="2252663"/>
          <p14:tracePt t="53566" x="1198563" y="2303463"/>
          <p14:tracePt t="53575" x="1173163" y="2354263"/>
          <p14:tracePt t="53586" x="1138238" y="2413000"/>
          <p14:tracePt t="53595" x="1122363" y="2447925"/>
          <p14:tracePt t="53605" x="1112838" y="2481263"/>
          <p14:tracePt t="53616" x="1104900" y="2506663"/>
          <p14:tracePt t="53626" x="1104900" y="2516188"/>
          <p14:tracePt t="53636" x="1104900" y="2532063"/>
          <p14:tracePt t="53646" x="1104900" y="2541588"/>
          <p14:tracePt t="53656" x="1104900" y="2557463"/>
          <p14:tracePt t="53667" x="1104900" y="2574925"/>
          <p14:tracePt t="53676" x="1112838" y="2574925"/>
          <p14:tracePt t="53686" x="1122363" y="2582863"/>
          <p14:tracePt t="53696" x="1130300" y="2592388"/>
          <p14:tracePt t="53706" x="1138238" y="2608263"/>
          <p14:tracePt t="53727" x="1147763" y="2608263"/>
          <p14:tracePt t="53737" x="1155700" y="2608263"/>
          <p14:tracePt t="53750" x="1155700" y="2617788"/>
          <p14:tracePt t="54001" x="1147763" y="2617788"/>
          <p14:tracePt t="54031" x="1138238" y="2617788"/>
          <p14:tracePt t="54041" x="1130300" y="2617788"/>
          <p14:tracePt t="54051" x="1112838" y="2617788"/>
          <p14:tracePt t="54061" x="1096963" y="2617788"/>
          <p14:tracePt t="54071" x="1069975" y="2617788"/>
          <p14:tracePt t="54083" x="1036638" y="2617788"/>
          <p14:tracePt t="54092" x="1003300" y="2617788"/>
          <p14:tracePt t="54102" x="968375" y="2617788"/>
          <p14:tracePt t="54112" x="935038" y="2625725"/>
          <p14:tracePt t="54122" x="917575" y="2643188"/>
          <p14:tracePt t="54134" x="884238" y="2651125"/>
          <p14:tracePt t="54142" x="858838" y="2668588"/>
          <p14:tracePt t="54153" x="841375" y="2686050"/>
          <p14:tracePt t="54163" x="823913" y="2701925"/>
          <p14:tracePt t="54173" x="808038" y="2736850"/>
          <p14:tracePt t="54184" x="798513" y="2770188"/>
          <p14:tracePt t="54193" x="798513" y="2830513"/>
          <p14:tracePt t="54203" x="798513" y="2871788"/>
          <p14:tracePt t="54216" x="798513" y="2932113"/>
          <p14:tracePt t="54223" x="815975" y="2982913"/>
          <p14:tracePt t="54234" x="841375" y="3041650"/>
          <p14:tracePt t="54243" x="874713" y="3094038"/>
          <p14:tracePt t="54253" x="900113" y="3144838"/>
          <p14:tracePt t="54266" x="935038" y="3178175"/>
          <p14:tracePt t="54273" x="968375" y="3221038"/>
          <p14:tracePt t="54285" x="1019175" y="3246438"/>
          <p14:tracePt t="54294" x="1096963" y="3279775"/>
          <p14:tracePt t="54304" x="1163638" y="3279775"/>
          <p14:tracePt t="54316" x="1241425" y="3279775"/>
          <p14:tracePt t="54325" x="1292225" y="3279775"/>
          <p14:tracePt t="54334" x="1350963" y="3279775"/>
          <p14:tracePt t="54345" x="1401763" y="3279775"/>
          <p14:tracePt t="54355" x="1444625" y="3263900"/>
          <p14:tracePt t="54366" x="1487488" y="3228975"/>
          <p14:tracePt t="54375" x="1520825" y="3211513"/>
          <p14:tracePt t="54385" x="1546225" y="3195638"/>
          <p14:tracePt t="54396" x="1563688" y="3170238"/>
          <p14:tracePt t="54406" x="1581150" y="3152775"/>
          <p14:tracePt t="54417" x="1597025" y="3127375"/>
          <p14:tracePt t="54426" x="1606550" y="3094038"/>
          <p14:tracePt t="54436" x="1606550" y="3059113"/>
          <p14:tracePt t="54449" x="1606550" y="3016250"/>
          <p14:tracePt t="54456" x="1589088" y="2982913"/>
          <p14:tracePt t="54468" x="1546225" y="2932113"/>
          <p14:tracePt t="54477" x="1470025" y="2871788"/>
          <p14:tracePt t="54487" x="1376363" y="2805113"/>
          <p14:tracePt t="54499" x="1274763" y="2744788"/>
          <p14:tracePt t="54507" x="1173163" y="2701925"/>
          <p14:tracePt t="54518" x="1079500" y="2676525"/>
          <p14:tracePt t="54529" x="1019175" y="2660650"/>
          <p14:tracePt t="54537" x="985838" y="2660650"/>
          <p14:tracePt t="54549" x="968375" y="2660650"/>
          <p14:tracePt t="54558" x="942975" y="2660650"/>
          <p14:tracePt t="54567" x="935038" y="2668588"/>
          <p14:tracePt t="54579" x="917575" y="2686050"/>
          <p14:tracePt t="54588" x="900113" y="2701925"/>
          <p14:tracePt t="54600" x="884238" y="2752725"/>
          <p14:tracePt t="54609" x="874713" y="2813050"/>
          <p14:tracePt t="54619" x="866775" y="2881313"/>
          <p14:tracePt t="54629" x="858838" y="2940050"/>
          <p14:tracePt t="54639" x="858838" y="3016250"/>
          <p14:tracePt t="54649" x="858838" y="3084513"/>
          <p14:tracePt t="54659" x="858838" y="3152775"/>
          <p14:tracePt t="54669" x="858838" y="3211513"/>
          <p14:tracePt t="54682" x="858838" y="3263900"/>
          <p14:tracePt t="54689" x="874713" y="3305175"/>
          <p14:tracePt t="54701" x="892175" y="3340100"/>
          <p14:tracePt t="54710" x="917575" y="3355975"/>
          <p14:tracePt t="54720" x="960438" y="3390900"/>
          <p14:tracePt t="54732" x="1028700" y="3416300"/>
          <p14:tracePt t="54740" x="1096963" y="3441700"/>
          <p14:tracePt t="54751" x="1173163" y="3441700"/>
          <p14:tracePt t="54761" x="1241425" y="3441700"/>
          <p14:tracePt t="54771" x="1300163" y="3424238"/>
          <p14:tracePt t="54782" x="1368425" y="3398838"/>
          <p14:tracePt t="54791" x="1427163" y="3355975"/>
          <p14:tracePt t="54801" x="1470025" y="3305175"/>
          <p14:tracePt t="54812" x="1512888" y="3263900"/>
          <p14:tracePt t="54821" x="1538288" y="3211513"/>
          <p14:tracePt t="54833" x="1555750" y="3178175"/>
          <p14:tracePt t="54842" x="1563688" y="3152775"/>
          <p14:tracePt t="54853" x="1563688" y="3127375"/>
          <p14:tracePt t="54862" x="1563688" y="3101975"/>
          <p14:tracePt t="54872" x="1555750" y="3076575"/>
          <p14:tracePt t="54882" x="1512888" y="3033713"/>
          <p14:tracePt t="54892" x="1436688" y="2974975"/>
          <p14:tracePt t="54902" x="1325563" y="2906713"/>
          <p14:tracePt t="54915" x="1231900" y="2838450"/>
          <p14:tracePt t="54922" x="1130300" y="2778125"/>
          <p14:tracePt t="54933" x="1036638" y="2736850"/>
          <p14:tracePt t="54943" x="960438" y="2701925"/>
          <p14:tracePt t="54953" x="900113" y="2693988"/>
          <p14:tracePt t="54966" x="874713" y="2686050"/>
          <p14:tracePt t="54973" x="841375" y="2686050"/>
          <p14:tracePt t="54984" x="808038" y="2686050"/>
          <p14:tracePt t="54994" x="790575" y="2686050"/>
          <p14:tracePt t="55004" x="781050" y="2693988"/>
          <p14:tracePt t="55016" x="773113" y="2719388"/>
          <p14:tracePt t="55024" x="755650" y="2744788"/>
          <p14:tracePt t="55035" x="747713" y="2778125"/>
          <p14:tracePt t="55044" x="739775" y="2805113"/>
          <p14:tracePt t="55054" x="739775" y="2830513"/>
          <p14:tracePt t="55065" x="739775" y="2863850"/>
          <p14:tracePt t="55075" x="739775" y="2871788"/>
          <p14:tracePt t="55084" x="739775" y="2889250"/>
          <p14:tracePt t="55096" x="739775" y="2906713"/>
          <p14:tracePt t="55116" x="739775" y="2914650"/>
          <p14:tracePt t="55125" x="739775" y="2922588"/>
          <p14:tracePt t="55135" x="755650" y="2932113"/>
          <p14:tracePt t="55146" x="781050" y="2940050"/>
          <p14:tracePt t="55155" x="815975" y="2940050"/>
          <p14:tracePt t="55167" x="841375" y="2940050"/>
          <p14:tracePt t="55176" x="884238" y="2940050"/>
          <p14:tracePt t="55186" x="935038" y="2940050"/>
          <p14:tracePt t="55199" x="977900" y="2940050"/>
          <p14:tracePt t="55206" x="1011238" y="2940050"/>
          <p14:tracePt t="55217" x="1054100" y="2932113"/>
          <p14:tracePt t="55227" x="1087438" y="2906713"/>
          <p14:tracePt t="55237" x="1112838" y="2897188"/>
          <p14:tracePt t="55249" x="1138238" y="2881313"/>
          <p14:tracePt t="55257" x="1147763" y="2871788"/>
          <p14:tracePt t="55268" x="1155700" y="2863850"/>
          <p14:tracePt t="55278" x="1163638" y="2855913"/>
          <p14:tracePt t="55287" x="1173163" y="2846388"/>
          <p14:tracePt t="55299" x="1173163" y="2830513"/>
          <p14:tracePt t="55308" x="1173163" y="2813050"/>
          <p14:tracePt t="55318" x="1173163" y="2787650"/>
          <p14:tracePt t="55329" x="1155700" y="2752725"/>
          <p14:tracePt t="55338" x="1130300" y="2727325"/>
          <p14:tracePt t="55349" x="1087438" y="2686050"/>
          <p14:tracePt t="55359" x="1036638" y="2651125"/>
          <p14:tracePt t="55368" x="985838" y="2617788"/>
          <p14:tracePt t="55381" x="942975" y="2600325"/>
          <p14:tracePt t="55388" x="917575" y="2592388"/>
          <p14:tracePt t="55400" x="892175" y="2582863"/>
          <p14:tracePt t="55409" x="874713" y="2574925"/>
          <p14:tracePt t="55431" x="866775" y="2574925"/>
          <p14:tracePt t="55450" x="858838" y="2582863"/>
          <p14:tracePt t="55460" x="858838" y="2592388"/>
          <p14:tracePt t="55469" x="849313" y="2625725"/>
          <p14:tracePt t="55480" x="849313" y="2668588"/>
          <p14:tracePt t="55489" x="849313" y="2711450"/>
          <p14:tracePt t="55499" x="849313" y="2762250"/>
          <p14:tracePt t="55509" x="866775" y="2795588"/>
          <p14:tracePt t="55519" x="900113" y="2846388"/>
          <p14:tracePt t="55532" x="925513" y="2871788"/>
          <p14:tracePt t="55540" x="977900" y="2914650"/>
          <p14:tracePt t="55551" x="1054100" y="2957513"/>
          <p14:tracePt t="55562" x="1155700" y="3000375"/>
          <p14:tracePt t="55571" x="1257300" y="3033713"/>
          <p14:tracePt t="55582" x="1385888" y="3051175"/>
          <p14:tracePt t="55592" x="1495425" y="3051175"/>
          <p14:tracePt t="55601" x="1597025" y="3051175"/>
          <p14:tracePt t="55614" x="1690688" y="3033713"/>
          <p14:tracePt t="55622" x="1751013" y="3016250"/>
          <p14:tracePt t="55633" x="1809750" y="2982913"/>
          <p14:tracePt t="55642" x="1860550" y="2940050"/>
          <p14:tracePt t="55652" x="1903413" y="2906713"/>
          <p14:tracePt t="55665" x="1938338" y="2863850"/>
          <p14:tracePt t="55672" x="1979613" y="2805113"/>
          <p14:tracePt t="55683" x="2014538" y="2727325"/>
          <p14:tracePt t="55692" x="2047875" y="2651125"/>
          <p14:tracePt t="55703" x="2055813" y="2574925"/>
          <p14:tracePt t="55714" x="2065338" y="2516188"/>
          <p14:tracePt t="55723" x="2065338" y="2473325"/>
          <p14:tracePt t="55734" x="2055813" y="2422525"/>
          <p14:tracePt t="55743" x="2014538" y="2387600"/>
          <p14:tracePt t="55753" x="1963738" y="2344738"/>
          <p14:tracePt t="55766" x="1878013" y="2286000"/>
          <p14:tracePt t="55774" x="1741488" y="2252663"/>
          <p14:tracePt t="55784" x="1614488" y="2243138"/>
          <p14:tracePt t="55794" x="1487488" y="2227263"/>
          <p14:tracePt t="55804" x="1393825" y="2227263"/>
          <p14:tracePt t="55815" x="1292225" y="2227263"/>
          <p14:tracePt t="55824" x="1206500" y="2235200"/>
          <p14:tracePt t="55834" x="1147763" y="2252663"/>
          <p14:tracePt t="55848" x="1079500" y="2268538"/>
          <p14:tracePt t="55855" x="1044575" y="2303463"/>
          <p14:tracePt t="55866" x="1011238" y="2328863"/>
          <p14:tracePt t="55875" x="968375" y="2379663"/>
          <p14:tracePt t="55885" x="925513" y="2455863"/>
          <p14:tracePt t="55898" x="892175" y="2532063"/>
          <p14:tracePt t="55905" x="858838" y="2608263"/>
          <p14:tracePt t="55917" x="841375" y="2686050"/>
          <p14:tracePt t="55926" x="823913" y="2752725"/>
          <p14:tracePt t="55948" x="808038" y="2846388"/>
          <p14:tracePt t="55956" x="808038" y="2889250"/>
          <p14:tracePt t="55967" x="808038" y="2922588"/>
          <p14:tracePt t="55977" x="808038" y="2949575"/>
          <p14:tracePt t="55987" x="808038" y="2965450"/>
          <p14:tracePt t="55999" x="808038" y="2982913"/>
          <p14:tracePt t="56007" x="808038" y="3000375"/>
          <p14:tracePt t="56037" x="815975" y="3008313"/>
          <p14:tracePt t="56048" x="833438" y="3016250"/>
          <p14:tracePt t="56057" x="849313" y="3025775"/>
          <p14:tracePt t="56068" x="874713" y="3041650"/>
          <p14:tracePt t="56081" x="892175" y="3041650"/>
          <p14:tracePt t="56088" x="917575" y="3059113"/>
          <p14:tracePt t="56099" x="942975" y="3076575"/>
          <p14:tracePt t="56108" x="977900" y="3084513"/>
          <p14:tracePt t="56117" x="1003300" y="3101975"/>
          <p14:tracePt t="56130" x="1019175" y="3119438"/>
          <p14:tracePt t="56138" x="1044575" y="3127375"/>
          <p14:tracePt t="56149" x="1079500" y="3144838"/>
          <p14:tracePt t="56159" x="1096963" y="3152775"/>
          <p14:tracePt t="56169" x="1122363" y="3152775"/>
          <p14:tracePt t="56189" x="1138238" y="3152775"/>
          <p14:tracePt t="56200" x="1147763" y="3152775"/>
          <p14:tracePt t="56564" x="1155700" y="3152775"/>
          <p14:tracePt t="56584" x="1163638" y="3152775"/>
          <p14:tracePt t="56605" x="1181100" y="3144838"/>
          <p14:tracePt t="56615" x="1198563" y="3127375"/>
          <p14:tracePt t="56625" x="1216025" y="3109913"/>
          <p14:tracePt t="56635" x="1223963" y="3084513"/>
          <p14:tracePt t="56646" x="1241425" y="3067050"/>
          <p14:tracePt t="56655" x="1257300" y="3051175"/>
          <p14:tracePt t="56666" x="1266825" y="3041650"/>
          <p14:tracePt t="56676" x="1274763" y="3033713"/>
          <p14:tracePt t="56686" x="1274763" y="3025775"/>
          <p14:tracePt t="56698" x="1274763" y="3016250"/>
          <p14:tracePt t="56706" x="1274763" y="3008313"/>
          <p14:tracePt t="56716" x="1274763" y="2982913"/>
          <p14:tracePt t="56726" x="1274763" y="2965450"/>
          <p14:tracePt t="56736" x="1249363" y="2922588"/>
          <p14:tracePt t="56747" x="1206500" y="2871788"/>
          <p14:tracePt t="56757" x="1155700" y="2820988"/>
          <p14:tracePt t="56767" x="1079500" y="2752725"/>
          <p14:tracePt t="56780" x="1011238" y="2701925"/>
          <p14:tracePt t="56787" x="952500" y="2660650"/>
          <p14:tracePt t="56798" x="884238" y="2625725"/>
          <p14:tracePt t="56808" x="841375" y="2608263"/>
          <p14:tracePt t="56817" x="808038" y="2600325"/>
          <p14:tracePt t="56830" x="781050" y="2592388"/>
          <p14:tracePt t="56837" x="773113" y="2592388"/>
          <p14:tracePt t="56849" x="755650" y="2592388"/>
          <p14:tracePt t="56858" x="739775" y="2592388"/>
          <p14:tracePt t="56879" x="730250" y="2608263"/>
          <p14:tracePt t="56888" x="714375" y="2643188"/>
          <p14:tracePt t="56900" x="704850" y="2676525"/>
          <p14:tracePt t="56909" x="696913" y="2719388"/>
          <p14:tracePt t="56919" x="688975" y="2752725"/>
          <p14:tracePt t="56930" x="688975" y="2787650"/>
          <p14:tracePt t="56950" x="688975" y="2838450"/>
          <p14:tracePt t="56960" x="688975" y="2863850"/>
          <p14:tracePt t="56969" x="688975" y="2889250"/>
          <p14:tracePt t="56981" x="696913" y="2922588"/>
          <p14:tracePt t="56990" x="714375" y="2957513"/>
          <p14:tracePt t="57000" x="755650" y="3008313"/>
          <p14:tracePt t="57010" x="798513" y="3059113"/>
          <p14:tracePt t="57020" x="874713" y="3127375"/>
          <p14:tracePt t="57031" x="977900" y="3211513"/>
          <p14:tracePt t="57041" x="1069975" y="3263900"/>
          <p14:tracePt t="57050" x="1163638" y="3297238"/>
          <p14:tracePt t="57063" x="1249363" y="3330575"/>
          <p14:tracePt t="57071" x="1333500" y="3348038"/>
          <p14:tracePt t="57082" x="1411288" y="3348038"/>
          <p14:tracePt t="57091" x="1462088" y="3348038"/>
          <p14:tracePt t="57101" x="1530350" y="3330575"/>
          <p14:tracePt t="57113" x="1563688" y="3305175"/>
          <p14:tracePt t="57122" x="1589088" y="3271838"/>
          <p14:tracePt t="57133" x="1631950" y="3228975"/>
          <p14:tracePt t="57142" x="1657350" y="3178175"/>
          <p14:tracePt t="57152" x="1690688" y="3119438"/>
          <p14:tracePt t="57164" x="1708150" y="3067050"/>
          <p14:tracePt t="57172" x="1716088" y="3025775"/>
          <p14:tracePt t="57183" x="1725613" y="2974975"/>
          <p14:tracePt t="57193" x="1725613" y="2949575"/>
          <p14:tracePt t="57202" x="1725613" y="2914650"/>
          <p14:tracePt t="57214" x="1725613" y="2871788"/>
          <p14:tracePt t="57223" x="1725613" y="2846388"/>
          <p14:tracePt t="57233" x="1725613" y="2820988"/>
          <p14:tracePt t="57244" x="1725613" y="2805113"/>
          <p14:tracePt t="57253" x="1725613" y="2787650"/>
          <p14:tracePt t="57264" x="1725613" y="2778125"/>
          <p14:tracePt t="57273" x="1725613" y="2762250"/>
          <p14:tracePt t="57284" x="1725613" y="2736850"/>
          <p14:tracePt t="57296" x="1708150" y="2719388"/>
          <p14:tracePt t="57304" x="1674813" y="2693988"/>
          <p14:tracePt t="57315" x="1631950" y="2668588"/>
          <p14:tracePt t="57324" x="1571625" y="2625725"/>
          <p14:tracePt t="57334" x="1520825" y="2592388"/>
          <p14:tracePt t="57347" x="1470025" y="2566988"/>
          <p14:tracePt t="57354" x="1427163" y="2557463"/>
          <p14:tracePt t="57366" x="1376363" y="2541588"/>
          <p14:tracePt t="57375" x="1333500" y="2541588"/>
          <p14:tracePt t="57385" x="1300163" y="2541588"/>
          <p14:tracePt t="57397" x="1282700" y="2541588"/>
          <p14:tracePt t="57405" x="1266825" y="2541588"/>
          <p14:tracePt t="57415" x="1249363" y="2541588"/>
          <p14:tracePt t="57426" x="1241425" y="2541588"/>
          <p14:tracePt t="57435" x="1231900" y="2549525"/>
          <p14:tracePt t="57447" x="1223963" y="2566988"/>
          <p14:tracePt t="57456" x="1216025" y="2574925"/>
          <p14:tracePt t="57466" x="1206500" y="2592388"/>
          <p14:tracePt t="57477" x="1198563" y="2608263"/>
          <p14:tracePt t="57486" x="1198563" y="2617788"/>
          <p14:tracePt t="57497" x="1189038" y="2625725"/>
          <p14:tracePt t="57507" x="1181100" y="2643188"/>
          <p14:tracePt t="57517" x="1173163" y="2643188"/>
          <p14:tracePt t="57529" x="1173163" y="2660650"/>
          <p14:tracePt t="57537" x="1163638" y="2668588"/>
          <p14:tracePt t="57548" x="1155700" y="2668588"/>
          <p14:tracePt t="57557" x="1155700" y="2676525"/>
          <p14:tracePt t="57567" x="1147763" y="2686050"/>
          <p14:tracePt t="57588" x="1147763" y="2693988"/>
          <p14:tracePt t="57629" x="1138238" y="2693988"/>
          <p14:tracePt t="57638" x="1138238" y="2701925"/>
          <p14:tracePt t="57648" x="1130300" y="2711450"/>
          <p14:tracePt t="57669" x="1122363" y="2727325"/>
          <p14:tracePt t="57679" x="1112838" y="2736850"/>
          <p14:tracePt t="57689" x="1104900" y="2736850"/>
          <p14:tracePt t="57699" x="1104900" y="2744788"/>
          <p14:tracePt t="57710" x="1096963" y="2752725"/>
          <p14:tracePt t="57719" x="1087438" y="2762250"/>
          <p14:tracePt t="57730" x="1087438" y="2770188"/>
          <p14:tracePt t="57740" x="1079500" y="2778125"/>
          <p14:tracePt t="57750" x="1069975" y="2787650"/>
          <p14:tracePt t="57762" x="1054100" y="2795588"/>
          <p14:tracePt t="57770" x="1054100" y="2813050"/>
          <p14:tracePt t="57781" x="1044575" y="2820988"/>
          <p14:tracePt t="57790" x="1036638" y="2830513"/>
          <p14:tracePt t="57800" x="1028700" y="2846388"/>
          <p14:tracePt t="57813" x="1028700" y="2855913"/>
          <p14:tracePt t="57831" x="1019175" y="2863850"/>
          <p14:tracePt t="57842" x="1019175" y="2871788"/>
          <p14:tracePt t="57863" x="1019175" y="2881313"/>
          <p14:tracePt t="57872" x="1011238" y="2889250"/>
          <p14:tracePt t="57881" x="1011238" y="2897188"/>
          <p14:tracePt t="57892" x="1011238" y="2906713"/>
          <p14:tracePt t="57902" x="1011238" y="2914650"/>
          <p14:tracePt t="57932" x="1011238" y="2922588"/>
          <p14:tracePt t="57953" x="1011238" y="2932113"/>
          <p14:tracePt t="57983" x="1011238" y="2940050"/>
          <p14:tracePt t="58004" x="1028700" y="2940050"/>
          <p14:tracePt t="58014" x="1044575" y="2940050"/>
          <p14:tracePt t="58023" x="1079500" y="2940050"/>
          <p14:tracePt t="58033" x="1096963" y="2940050"/>
          <p14:tracePt t="58045" x="1122363" y="2940050"/>
          <p14:tracePt t="58054" x="1138238" y="2940050"/>
          <p14:tracePt t="58064" x="1147763" y="2940050"/>
          <p14:tracePt t="58074" x="1163638" y="2940050"/>
          <p14:tracePt t="58084" x="1173163" y="2940050"/>
          <p14:tracePt t="58135" x="1181100" y="2940050"/>
          <p14:tracePt t="58358" x="1189038" y="2940050"/>
          <p14:tracePt t="58379" x="1198563" y="2940050"/>
          <p14:tracePt t="58388" x="1216025" y="2940050"/>
          <p14:tracePt t="58398" x="1223963" y="2940050"/>
          <p14:tracePt t="58410" x="1241425" y="2940050"/>
          <p14:tracePt t="58419" x="1249363" y="2940050"/>
          <p14:tracePt t="58430" x="1266825" y="2940050"/>
          <p14:tracePt t="58439" x="1292225" y="2940050"/>
          <p14:tracePt t="58449" x="1300163" y="2940050"/>
          <p14:tracePt t="58462" x="1317625" y="2940050"/>
          <p14:tracePt t="58469" x="1325563" y="2940050"/>
          <p14:tracePt t="58490" x="1333500" y="2940050"/>
          <p14:tracePt t="58530" x="1343025" y="2940050"/>
          <p14:tracePt t="58642" x="1343025" y="2932113"/>
          <p14:tracePt t="58672" x="1343025" y="2922588"/>
          <p14:tracePt t="58702" x="1343025" y="2914650"/>
          <p14:tracePt t="58713" x="1343025" y="2906713"/>
          <p14:tracePt t="58723" x="1343025" y="2897188"/>
          <p14:tracePt t="58743" x="1343025" y="2889250"/>
          <p14:tracePt t="58753" x="1343025" y="2881313"/>
          <p14:tracePt t="58773" x="1343025" y="2871788"/>
          <p14:tracePt t="58784" x="1343025" y="2863850"/>
          <p14:tracePt t="58794" x="1343025" y="2855913"/>
          <p14:tracePt t="58804" x="1350963" y="2855913"/>
          <p14:tracePt t="58814" x="1350963" y="2846388"/>
          <p14:tracePt t="58825" x="1376363" y="2838450"/>
          <p14:tracePt t="58834" x="1385888" y="2830513"/>
          <p14:tracePt t="58846" x="1401763" y="2830513"/>
          <p14:tracePt t="58855" x="1419225" y="2830513"/>
          <p14:tracePt t="58875" x="1427163" y="2830513"/>
          <p14:tracePt t="58885" x="1436688" y="2830513"/>
          <p14:tracePt t="58896" x="1444625" y="2830513"/>
          <p14:tracePt t="59148" x="1444625" y="2846388"/>
          <p14:tracePt t="59160" x="1444625" y="2855913"/>
          <p14:tracePt t="59168" x="1444625" y="2881313"/>
          <p14:tracePt t="59179" x="1444625" y="2897188"/>
          <p14:tracePt t="59189" x="1444625" y="2940050"/>
          <p14:tracePt t="59199" x="1444625" y="2974975"/>
          <p14:tracePt t="59212" x="1436688" y="3008313"/>
          <p14:tracePt t="59219" x="1427163" y="3059113"/>
          <p14:tracePt t="59230" x="1419225" y="3084513"/>
          <p14:tracePt t="59240" x="1419225" y="3119438"/>
          <p14:tracePt t="59249" x="1411288" y="3144838"/>
          <p14:tracePt t="59262" x="1401763" y="3170238"/>
          <p14:tracePt t="59270" x="1401763" y="3178175"/>
          <p14:tracePt t="59280" x="1401763" y="3195638"/>
          <p14:tracePt t="59290" x="1401763" y="3203575"/>
          <p14:tracePt t="59999" x="1401763" y="3195638"/>
          <p14:tracePt t="60010" x="1401763" y="3186113"/>
          <p14:tracePt t="60029" x="1401763" y="3178175"/>
          <p14:tracePt t="60071" x="1401763" y="3170238"/>
          <p14:tracePt t="60374" x="1401763" y="3160713"/>
          <p14:tracePt t="60384" x="1401763" y="3152775"/>
          <p14:tracePt t="60395" x="1401763" y="3144838"/>
          <p14:tracePt t="60415" x="1401763" y="3135313"/>
          <p14:tracePt t="60425" x="1401763" y="3127375"/>
          <p14:tracePt t="60435" x="1401763" y="3119438"/>
          <p14:tracePt t="60446" x="1401763" y="3109913"/>
          <p14:tracePt t="60465" x="1401763" y="3101975"/>
          <p14:tracePt t="60597" x="1401763" y="3094038"/>
          <p14:tracePt t="60618" x="1401763" y="3084513"/>
          <p14:tracePt t="60628" x="1393825" y="3084513"/>
          <p14:tracePt t="60648" x="1385888" y="3076575"/>
          <p14:tracePt t="60659" x="1385888" y="3067050"/>
          <p14:tracePt t="60668" x="1385888" y="3059113"/>
          <p14:tracePt t="60688" x="1385888" y="3051175"/>
          <p14:tracePt t="60698" x="1376363" y="3033713"/>
          <p14:tracePt t="60710" x="1376363" y="3025775"/>
          <p14:tracePt t="60719" x="1376363" y="3008313"/>
          <p14:tracePt t="60728" x="1376363" y="2990850"/>
          <p14:tracePt t="60739" x="1376363" y="2974975"/>
          <p14:tracePt t="60749" x="1376363" y="2949575"/>
          <p14:tracePt t="60770" x="1376363" y="2932113"/>
          <p14:tracePt t="60779" x="1376363" y="2922588"/>
          <p14:tracePt t="60800" x="1376363" y="2914650"/>
          <p14:tracePt t="60811" x="1376363" y="2906713"/>
          <p14:tracePt t="60830" x="1385888" y="2897188"/>
          <p14:tracePt t="60843" x="1393825" y="2889250"/>
          <p14:tracePt t="60850" x="1393825" y="2881313"/>
          <p14:tracePt t="60861" x="1401763" y="2881313"/>
          <p14:tracePt t="60881" x="1411288" y="2881313"/>
          <p14:tracePt t="60901" x="1411288" y="2871788"/>
          <p14:tracePt t="61043" x="1411288" y="2863850"/>
          <p14:tracePt t="61104" x="1411288" y="2855913"/>
          <p14:tracePt t="61114" x="1411288" y="2846388"/>
          <p14:tracePt t="61125" x="1411288" y="2838450"/>
          <p14:tracePt t="61144" x="1401763" y="2838450"/>
          <p14:tracePt t="61154" x="1393825" y="2830513"/>
          <p14:tracePt t="61165" x="1385888" y="2820988"/>
          <p14:tracePt t="61176" x="1368425" y="2813050"/>
          <p14:tracePt t="61185" x="1350963" y="2805113"/>
          <p14:tracePt t="61195" x="1333500" y="2795588"/>
          <p14:tracePt t="61206" x="1317625" y="2787650"/>
          <p14:tracePt t="61215" x="1308100" y="2778125"/>
          <p14:tracePt t="61227" x="1282700" y="2770188"/>
          <p14:tracePt t="61236" x="1266825" y="2770188"/>
          <p14:tracePt t="61245" x="1266825" y="2762250"/>
          <p14:tracePt t="61256" x="1249363" y="2762250"/>
          <p14:tracePt t="61266" x="1231900" y="2762250"/>
          <p14:tracePt t="61277" x="1223963" y="2762250"/>
          <p14:tracePt t="61286" x="1206500" y="2762250"/>
          <p14:tracePt t="61297" x="1198563" y="2762250"/>
          <p14:tracePt t="61309" x="1173163" y="2762250"/>
          <p14:tracePt t="61317" x="1155700" y="2762250"/>
          <p14:tracePt t="61328" x="1147763" y="2762250"/>
          <p14:tracePt t="61337" x="1122363" y="2762250"/>
          <p14:tracePt t="61347" x="1096963" y="2762250"/>
          <p14:tracePt t="61359" x="1087438" y="2770188"/>
          <p14:tracePt t="61367" x="1069975" y="2778125"/>
          <p14:tracePt t="61378" x="1054100" y="2787650"/>
          <p14:tracePt t="61388" x="1044575" y="2787650"/>
          <p14:tracePt t="61398" x="1036638" y="2795588"/>
          <p14:tracePt t="61418" x="1028700" y="2795588"/>
          <p14:tracePt t="61428" x="1019175" y="2813050"/>
          <p14:tracePt t="61439" x="1019175" y="2830513"/>
          <p14:tracePt t="61448" x="1019175" y="2846388"/>
          <p14:tracePt t="61459" x="1019175" y="2871788"/>
          <p14:tracePt t="61469" x="1019175" y="2897188"/>
          <p14:tracePt t="61478" x="1019175" y="2922588"/>
          <p14:tracePt t="61490" x="1019175" y="2949575"/>
          <p14:tracePt t="61499" x="1028700" y="2982913"/>
          <p14:tracePt t="61511" x="1044575" y="3016250"/>
          <p14:tracePt t="61519" x="1054100" y="3041650"/>
          <p14:tracePt t="61529" x="1069975" y="3076575"/>
          <p14:tracePt t="61542" x="1112838" y="3101975"/>
          <p14:tracePt t="61549" x="1163638" y="3135313"/>
          <p14:tracePt t="61560" x="1216025" y="3160713"/>
          <p14:tracePt t="61570" x="1274763" y="3195638"/>
          <p14:tracePt t="61580" x="1317625" y="3203575"/>
          <p14:tracePt t="61593" x="1350963" y="3203575"/>
          <p14:tracePt t="61600" x="1385888" y="3203575"/>
          <p14:tracePt t="61611" x="1401763" y="3203575"/>
          <p14:tracePt t="61621" x="1419225" y="3203575"/>
          <p14:tracePt t="61630" x="1436688" y="3203575"/>
          <p14:tracePt t="61642" x="1444625" y="3195638"/>
          <p14:tracePt t="61651" x="1452563" y="3195638"/>
          <p14:tracePt t="61661" x="1462088" y="3178175"/>
          <p14:tracePt t="61672" x="1462088" y="3160713"/>
          <p14:tracePt t="61681" x="1470025" y="3160713"/>
          <p14:tracePt t="61692" x="1470025" y="3144838"/>
          <p14:tracePt t="61702" x="1470025" y="3135313"/>
          <p14:tracePt t="61711" x="1470025" y="3127375"/>
          <p14:tracePt t="61725" x="1470025" y="3109913"/>
          <p14:tracePt t="61733" x="1470025" y="3094038"/>
          <p14:tracePt t="61743" x="1470025" y="3067050"/>
          <p14:tracePt t="61753" x="1470025" y="3033713"/>
          <p14:tracePt t="61763" x="1470025" y="3016250"/>
          <p14:tracePt t="61775" x="1462088" y="2990850"/>
          <p14:tracePt t="61783" x="1444625" y="2974975"/>
          <p14:tracePt t="61794" x="1427163" y="2957513"/>
          <p14:tracePt t="61803" x="1411288" y="2940050"/>
          <p14:tracePt t="61813" x="1401763" y="2940050"/>
          <p14:tracePt t="61825" x="1385888" y="2932113"/>
          <p14:tracePt t="61834" x="1376363" y="2922588"/>
          <p14:tracePt t="61844" x="1368425" y="2914650"/>
          <p14:tracePt t="61854" x="1360488" y="2914650"/>
          <p14:tracePt t="61864" x="1350963" y="2906713"/>
          <p14:tracePt t="61875" x="1343025" y="2906713"/>
          <p14:tracePt t="62026" x="1333500" y="2906713"/>
          <p14:tracePt t="63039" x="1325563" y="2906713"/>
          <p14:tracePt t="63090" x="1325563" y="2914650"/>
          <p14:tracePt t="63100" x="1317625" y="2922588"/>
          <p14:tracePt t="63110" x="1308100" y="2949575"/>
          <p14:tracePt t="63122" x="1308100" y="2974975"/>
          <p14:tracePt t="63130" x="1300163" y="3000375"/>
          <p14:tracePt t="63141" x="1292225" y="3041650"/>
          <p14:tracePt t="63151" x="1282700" y="3076575"/>
          <p14:tracePt t="63161" x="1282700" y="3119438"/>
          <p14:tracePt t="63174" x="1274763" y="3160713"/>
          <p14:tracePt t="63181" x="1274763" y="3195638"/>
          <p14:tracePt t="63193" x="1266825" y="3221038"/>
          <p14:tracePt t="63202" x="1266825" y="3238500"/>
          <p14:tracePt t="63212" x="1266825" y="3246438"/>
          <p14:tracePt t="63224" x="1257300" y="3254375"/>
          <p14:tracePt t="63232" x="1257300" y="3263900"/>
          <p14:tracePt t="63272" x="1257300" y="3271838"/>
          <p14:tracePt t="63384" x="1257300" y="3263900"/>
          <p14:tracePt t="63394" x="1257300" y="3238500"/>
          <p14:tracePt t="63405" x="1266825" y="3186113"/>
          <p14:tracePt t="63414" x="1292225" y="3144838"/>
          <p14:tracePt t="63425" x="1308100" y="3094038"/>
          <p14:tracePt t="63434" x="1325563" y="3059113"/>
          <p14:tracePt t="63445" x="1350963" y="3033713"/>
          <p14:tracePt t="63457" x="1360488" y="3008313"/>
          <p14:tracePt t="63465" x="1368425" y="3000375"/>
          <p14:tracePt t="63475" x="1376363" y="2990850"/>
          <p14:tracePt t="63485" x="1385888" y="2982913"/>
          <p14:tracePt t="63496" x="1401763" y="2974975"/>
          <p14:tracePt t="63516" x="1419225" y="2974975"/>
          <p14:tracePt t="63526" x="1427163" y="2974975"/>
          <p14:tracePt t="63546" x="1444625" y="2974975"/>
          <p14:tracePt t="63566" x="1452563" y="2974975"/>
          <p14:tracePt t="63576" x="1462088" y="2982913"/>
          <p14:tracePt t="63596" x="1470025" y="2990850"/>
          <p14:tracePt t="63617" x="1470025" y="3000375"/>
          <p14:tracePt t="63647" x="1470025" y="3008313"/>
          <p14:tracePt t="63708" x="1470025" y="3016250"/>
          <p14:tracePt t="63718" x="1470025" y="3025775"/>
          <p14:tracePt t="63749" x="1470025" y="3033713"/>
          <p14:tracePt t="63770" x="1470025" y="3041650"/>
          <p14:tracePt t="63779" x="1470025" y="3051175"/>
          <p14:tracePt t="63799" x="1462088" y="3051175"/>
          <p14:tracePt t="63809" x="1452563" y="3059113"/>
          <p14:tracePt t="63820" x="1444625" y="3067050"/>
          <p14:tracePt t="63830" x="1427163" y="3076575"/>
          <p14:tracePt t="63841" x="1419225" y="3076575"/>
          <p14:tracePt t="63850" x="1401763" y="3076575"/>
          <p14:tracePt t="63860" x="1385888" y="3084513"/>
          <p14:tracePt t="63873" x="1376363" y="3094038"/>
          <p14:tracePt t="63881" x="1368425" y="3094038"/>
          <p14:tracePt t="63891" x="1350963" y="3101975"/>
          <p14:tracePt t="63901" x="1343025" y="3101975"/>
          <p14:tracePt t="63910" x="1333500" y="3109913"/>
          <p14:tracePt t="63924" x="1325563" y="3109913"/>
          <p14:tracePt t="63931" x="1308100" y="3109913"/>
          <p14:tracePt t="63957" x="1282700" y="3119438"/>
          <p14:tracePt t="63962" x="1282700" y="3127375"/>
          <p14:tracePt t="63974" x="1266825" y="3135313"/>
          <p14:tracePt t="63982" x="1257300" y="3135313"/>
          <p14:tracePt t="64002" x="1249363" y="3135313"/>
          <p14:tracePt t="64012" x="1241425" y="3144838"/>
          <p14:tracePt t="64033" x="1241425" y="3152775"/>
          <p14:tracePt t="64054" x="1231900" y="3160713"/>
          <p14:tracePt t="64074" x="1231900" y="3170238"/>
          <p14:tracePt t="64083" x="1231900" y="3178175"/>
          <p14:tracePt t="64093" x="1223963" y="3178175"/>
          <p14:tracePt t="64106" x="1223963" y="3186113"/>
          <p14:tracePt t="64113" x="1223963" y="3195638"/>
          <p14:tracePt t="64124" x="1223963" y="3203575"/>
          <p14:tracePt t="64164" x="1223963" y="3211513"/>
          <p14:tracePt t="64184" x="1223963" y="3221038"/>
          <p14:tracePt t="64276" x="1231900" y="3221038"/>
          <p14:tracePt t="64296" x="1231900" y="3228975"/>
          <p14:tracePt t="67022" x="1241425" y="3228975"/>
          <p14:tracePt t="67042" x="1249363" y="3228975"/>
          <p14:tracePt t="67083" x="1257300" y="3221038"/>
          <p14:tracePt t="67103" x="1257300" y="3211513"/>
          <p14:tracePt t="67123" x="1266825" y="3211513"/>
          <p14:tracePt t="68228" x="1274763" y="3211513"/>
          <p14:tracePt t="68258" x="1274763" y="3203575"/>
          <p14:tracePt t="68269" x="1282700" y="3203575"/>
          <p14:tracePt t="68278" x="1300163" y="3195638"/>
          <p14:tracePt t="68288" x="1308100" y="3186113"/>
          <p14:tracePt t="68299" x="1333500" y="3170238"/>
          <p14:tracePt t="68308" x="1360488" y="3160713"/>
          <p14:tracePt t="68319" x="1393825" y="3144838"/>
          <p14:tracePt t="68329" x="1419225" y="3135313"/>
          <p14:tracePt t="68339" x="1436688" y="3119438"/>
          <p14:tracePt t="68353" x="1462088" y="3101975"/>
          <p14:tracePt t="68359" x="1477963" y="3094038"/>
          <p14:tracePt t="68370" x="1487488" y="3076575"/>
          <p14:tracePt t="68379" x="1495425" y="3067050"/>
          <p14:tracePt t="68389" x="1504950" y="3051175"/>
          <p14:tracePt t="68403" x="1520825" y="3025775"/>
          <p14:tracePt t="68410" x="1530350" y="2965450"/>
          <p14:tracePt t="68420" x="1546225" y="2897188"/>
          <p14:tracePt t="68430" x="1546225" y="2813050"/>
          <p14:tracePt t="68440" x="1546225" y="2727325"/>
          <p14:tracePt t="68452" x="1530350" y="2633663"/>
          <p14:tracePt t="68461" x="1495425" y="2532063"/>
          <p14:tracePt t="68472" x="1452563" y="2447925"/>
          <p14:tracePt t="68481" x="1401763" y="2336800"/>
          <p14:tracePt t="68491" x="1360488" y="2260600"/>
          <p14:tracePt t="68502" x="1325563" y="2200275"/>
          <p14:tracePt t="68511" x="1282700" y="2141538"/>
          <p14:tracePt t="68522" x="1266825" y="2116138"/>
          <p14:tracePt t="68532" x="1249363" y="2098675"/>
          <p14:tracePt t="68826" x="1241425" y="2098675"/>
          <p14:tracePt t="68836" x="1223963" y="2098675"/>
          <p14:tracePt t="68845" x="1216025" y="2098675"/>
          <p14:tracePt t="68856" x="1189038" y="2090738"/>
          <p14:tracePt t="68867" x="1163638" y="2090738"/>
          <p14:tracePt t="68876" x="1155700" y="2082800"/>
          <p14:tracePt t="68887" x="1130300" y="2082800"/>
          <p14:tracePt t="68896" x="1112838" y="2082800"/>
          <p14:tracePt t="68917" x="1104900" y="2082800"/>
          <p14:tracePt t="68927" x="1096963" y="2082800"/>
          <p14:tracePt t="68954" x="1087438" y="2082800"/>
          <p14:tracePt t="68958" x="1079500" y="2090738"/>
          <p14:tracePt t="68969" x="1069975" y="2116138"/>
          <p14:tracePt t="68977" x="1062038" y="2149475"/>
          <p14:tracePt t="68987" x="1062038" y="2184400"/>
          <p14:tracePt t="68999" x="1054100" y="2217738"/>
          <p14:tracePt t="69008" x="1054100" y="2252663"/>
          <p14:tracePt t="69018" x="1054100" y="2268538"/>
          <p14:tracePt t="69028" x="1054100" y="2303463"/>
          <p14:tracePt t="69038" x="1054100" y="2328863"/>
          <p14:tracePt t="69052" x="1054100" y="2344738"/>
          <p14:tracePt t="69059" x="1062038" y="2371725"/>
          <p14:tracePt t="69070" x="1079500" y="2387600"/>
          <p14:tracePt t="69079" x="1096963" y="2413000"/>
          <p14:tracePt t="69089" x="1112838" y="2422525"/>
          <p14:tracePt t="69102" x="1138238" y="2430463"/>
          <p14:tracePt t="69109" x="1163638" y="2438400"/>
          <p14:tracePt t="69120" x="1189038" y="2438400"/>
          <p14:tracePt t="69130" x="1206500" y="2438400"/>
          <p14:tracePt t="69139" x="1231900" y="2430463"/>
          <p14:tracePt t="69152" x="1257300" y="2413000"/>
          <p14:tracePt t="69160" x="1282700" y="2387600"/>
          <p14:tracePt t="69170" x="1300163" y="2371725"/>
          <p14:tracePt t="69180" x="1317625" y="2344738"/>
          <p14:tracePt t="69190" x="1333500" y="2336800"/>
          <p14:tracePt t="69202" x="1343025" y="2311400"/>
          <p14:tracePt t="69210" x="1350963" y="2293938"/>
          <p14:tracePt t="69220" x="1360488" y="2278063"/>
          <p14:tracePt t="69240" x="1360488" y="2260600"/>
          <p14:tracePt t="69252" x="1360488" y="2235200"/>
          <p14:tracePt t="69261" x="1350963" y="2217738"/>
          <p14:tracePt t="69271" x="1325563" y="2192338"/>
          <p14:tracePt t="69284" x="1292225" y="2149475"/>
          <p14:tracePt t="69291" x="1241425" y="2108200"/>
          <p14:tracePt t="69302" x="1173163" y="2082800"/>
          <p14:tracePt t="69312" x="1112838" y="2055813"/>
          <p14:tracePt t="69322" x="1054100" y="2047875"/>
          <p14:tracePt t="69334" x="1019175" y="2039938"/>
          <p14:tracePt t="69342" x="985838" y="2039938"/>
          <p14:tracePt t="69353" x="977900" y="2039938"/>
          <p14:tracePt t="69363" x="960438" y="2039938"/>
          <p14:tracePt t="69372" x="952500" y="2039938"/>
          <p14:tracePt t="69393" x="942975" y="2055813"/>
          <p14:tracePt t="69404" x="935038" y="2065338"/>
          <p14:tracePt t="69413" x="935038" y="2090738"/>
          <p14:tracePt t="69423" x="935038" y="2124075"/>
          <p14:tracePt t="69435" x="935038" y="2149475"/>
          <p14:tracePt t="69443" x="935038" y="2184400"/>
          <p14:tracePt t="69453" x="942975" y="2217738"/>
          <p14:tracePt t="69465" x="960438" y="2252663"/>
          <p14:tracePt t="69474" x="985838" y="2293938"/>
          <p14:tracePt t="69485" x="1028700" y="2328863"/>
          <p14:tracePt t="69494" x="1054100" y="2362200"/>
          <p14:tracePt t="69504" x="1104900" y="2397125"/>
          <p14:tracePt t="69515" x="1155700" y="2422525"/>
          <p14:tracePt t="69524" x="1216025" y="2455863"/>
          <p14:tracePt t="69536" x="1257300" y="2463800"/>
          <p14:tracePt t="69545" x="1317625" y="2463800"/>
          <p14:tracePt t="69555" x="1350963" y="2463800"/>
          <p14:tracePt t="69568" x="1385888" y="2455863"/>
          <p14:tracePt t="69575" x="1411288" y="2438400"/>
          <p14:tracePt t="69587" x="1436688" y="2422525"/>
          <p14:tracePt t="69596" x="1444625" y="2405063"/>
          <p14:tracePt t="69605" x="1452563" y="2387600"/>
          <p14:tracePt t="69618" x="1462088" y="2371725"/>
          <p14:tracePt t="69625" x="1470025" y="2354263"/>
          <p14:tracePt t="69637" x="1470025" y="2336800"/>
          <p14:tracePt t="69647" x="1470025" y="2311400"/>
          <p14:tracePt t="69656" x="1470025" y="2293938"/>
          <p14:tracePt t="69668" x="1462088" y="2260600"/>
          <p14:tracePt t="69677" x="1436688" y="2217738"/>
          <p14:tracePt t="69686" x="1393825" y="2184400"/>
          <p14:tracePt t="69698" x="1360488" y="2141538"/>
          <p14:tracePt t="69707" x="1308100" y="2098675"/>
          <p14:tracePt t="69718" x="1266825" y="2073275"/>
          <p14:tracePt t="69727" x="1241425" y="2065338"/>
          <p14:tracePt t="69737" x="1198563" y="2047875"/>
          <p14:tracePt t="69751" x="1189038" y="2047875"/>
          <p14:tracePt t="69758" x="1173163" y="2047875"/>
          <p14:tracePt t="69768" x="1163638" y="2047875"/>
          <p14:tracePt t="69778" x="1155700" y="2047875"/>
          <p14:tracePt t="69788" x="1138238" y="2055813"/>
          <p14:tracePt t="69801" x="1130300" y="2090738"/>
          <p14:tracePt t="69808" x="1122363" y="2133600"/>
          <p14:tracePt t="69819" x="1112838" y="2192338"/>
          <p14:tracePt t="69828" x="1112838" y="2260600"/>
          <p14:tracePt t="69839" x="1130300" y="2336800"/>
          <p14:tracePt t="69852" x="1155700" y="2413000"/>
          <p14:tracePt t="69859" x="1189038" y="2489200"/>
          <p14:tracePt t="69870" x="1223963" y="2541588"/>
          <p14:tracePt t="69879" x="1257300" y="2574925"/>
          <p14:tracePt t="69889" x="1308100" y="2617788"/>
          <p14:tracePt t="69901" x="1360488" y="2651125"/>
          <p14:tracePt t="69910" x="1393825" y="2668588"/>
          <p14:tracePt t="69920" x="1427163" y="2676525"/>
          <p14:tracePt t="69930" x="1452563" y="2676525"/>
          <p14:tracePt t="69940" x="1477963" y="2676525"/>
          <p14:tracePt t="69951" x="1495425" y="2676525"/>
          <p14:tracePt t="69970" x="1546225" y="2617788"/>
          <p14:tracePt t="69981" x="1571625" y="2549525"/>
          <p14:tracePt t="69990" x="1589088" y="2489200"/>
          <p14:tracePt t="70001" x="1614488" y="2430463"/>
          <p14:tracePt t="70010" x="1614488" y="2362200"/>
          <p14:tracePt t="70021" x="1614488" y="2311400"/>
          <p14:tracePt t="70034" x="1614488" y="2268538"/>
          <p14:tracePt t="70041" x="1606550" y="2243138"/>
          <p14:tracePt t="70053" x="1597025" y="2227263"/>
          <p14:tracePt t="70062" x="1581150" y="2217738"/>
          <p14:tracePt t="70072" x="1563688" y="2200275"/>
          <p14:tracePt t="70085" x="1555750" y="2192338"/>
          <p14:tracePt t="70092" x="1538288" y="2192338"/>
          <p14:tracePt t="70103" x="1512888" y="2192338"/>
          <p14:tracePt t="70112" x="1504950" y="2192338"/>
          <p14:tracePt t="70122" x="1487488" y="2192338"/>
          <p14:tracePt t="70134" x="1470025" y="2192338"/>
          <p14:tracePt t="70143" x="1452563" y="2200275"/>
          <p14:tracePt t="70153" x="1436688" y="2217738"/>
          <p14:tracePt t="70163" x="1419225" y="2235200"/>
          <p14:tracePt t="70173" x="1411288" y="2243138"/>
          <p14:tracePt t="70184" x="1401763" y="2260600"/>
          <p14:tracePt t="70193" x="1385888" y="2278063"/>
          <p14:tracePt t="70203" x="1368425" y="2303463"/>
          <p14:tracePt t="70214" x="1360488" y="2328863"/>
          <p14:tracePt t="70224" x="1350963" y="2354263"/>
          <p14:tracePt t="70415" x="1343025" y="2371725"/>
          <p14:tracePt t="70425" x="1317625" y="2405063"/>
          <p14:tracePt t="70435" x="1274763" y="2473325"/>
          <p14:tracePt t="70446" x="1231900" y="2549525"/>
          <p14:tracePt t="70456" x="1189038" y="2633663"/>
          <p14:tracePt t="70467" x="1130300" y="2752725"/>
          <p14:tracePt t="70476" x="1062038" y="2922588"/>
          <p14:tracePt t="70486" x="1028700" y="3067050"/>
          <p14:tracePt t="70500" x="977900" y="3211513"/>
          <p14:tracePt t="70507" x="952500" y="3348038"/>
          <p14:tracePt t="70518" x="917575" y="3459163"/>
          <p14:tracePt t="70528" x="884238" y="3560763"/>
          <p14:tracePt t="70538" x="874713" y="3646488"/>
          <p14:tracePt t="70551" x="866775" y="3705225"/>
          <p14:tracePt t="70558" x="866775" y="3738563"/>
          <p14:tracePt t="70569" x="866775" y="3763963"/>
          <p14:tracePt t="70581" x="866775" y="3773488"/>
          <p14:tracePt t="70588" x="866775" y="3790950"/>
          <p14:tracePt t="70600" x="866775" y="3806825"/>
          <p14:tracePt t="70619" x="866775" y="3824288"/>
          <p14:tracePt t="70630" x="892175" y="3841750"/>
          <p14:tracePt t="70639" x="925513" y="3849688"/>
          <p14:tracePt t="70650" x="985838" y="3857625"/>
          <p14:tracePt t="70659" x="1044575" y="3857625"/>
          <p14:tracePt t="70669" x="1104900" y="3857625"/>
          <p14:tracePt t="70680" x="1147763" y="3857625"/>
          <p14:tracePt t="70689" x="1181100" y="3857625"/>
          <p14:tracePt t="70700" x="1206500" y="3857625"/>
          <p14:tracePt t="70710" x="1223963" y="3857625"/>
          <p14:tracePt t="70720" x="1241425" y="3849688"/>
          <p14:tracePt t="70733" x="1249363" y="3849688"/>
          <p14:tracePt t="70761" x="1249363" y="3841750"/>
          <p14:tracePt t="70771" x="1249363" y="3824288"/>
          <p14:tracePt t="70783" x="1249363" y="3816350"/>
          <p14:tracePt t="70792" x="1249363" y="3790950"/>
          <p14:tracePt t="70803" x="1249363" y="3781425"/>
          <p14:tracePt t="70812" x="1249363" y="3756025"/>
          <p14:tracePt t="70821" x="1249363" y="3738563"/>
          <p14:tracePt t="70832" x="1249363" y="3722688"/>
          <p14:tracePt t="70841" x="1241425" y="3705225"/>
          <p14:tracePt t="70850" x="1241425" y="3687763"/>
          <p14:tracePt t="70860" x="1223963" y="3679825"/>
          <p14:tracePt t="70870" x="1206500" y="3671888"/>
          <p14:tracePt t="70882" x="1189038" y="3654425"/>
          <p14:tracePt t="70891" x="1173163" y="3646488"/>
          <p14:tracePt t="70901" x="1155700" y="3636963"/>
          <p14:tracePt t="70911" x="1138238" y="3629025"/>
          <p14:tracePt t="70921" x="1130300" y="3619500"/>
          <p14:tracePt t="70932" x="1122363" y="3619500"/>
          <p14:tracePt t="70952" x="1112838" y="3619500"/>
          <p14:tracePt t="71044" x="1112838" y="3629025"/>
          <p14:tracePt t="71054" x="1130300" y="3636963"/>
          <p14:tracePt t="71065" x="1163638" y="3646488"/>
          <p14:tracePt t="71075" x="1181100" y="3662363"/>
          <p14:tracePt t="71086" x="1216025" y="3662363"/>
          <p14:tracePt t="71095" x="1241425" y="3662363"/>
          <p14:tracePt t="71105" x="1249363" y="3662363"/>
          <p14:tracePt t="71116" x="1266825" y="3662363"/>
          <p14:tracePt t="71126" x="1282700" y="3654425"/>
          <p14:tracePt t="71135" x="1292225" y="3646488"/>
          <p14:tracePt t="71147" x="1292225" y="3629025"/>
          <p14:tracePt t="71156" x="1308100" y="3594100"/>
          <p14:tracePt t="71167" x="1308100" y="3560763"/>
          <p14:tracePt t="71177" x="1308100" y="3527425"/>
          <p14:tracePt t="71186" x="1308100" y="3502025"/>
          <p14:tracePt t="71199" x="1308100" y="3475038"/>
          <p14:tracePt t="71207" x="1300163" y="3441700"/>
          <p14:tracePt t="71217" x="1292225" y="3416300"/>
          <p14:tracePt t="71227" x="1249363" y="3390900"/>
          <p14:tracePt t="71237" x="1189038" y="3355975"/>
          <p14:tracePt t="71249" x="1138238" y="3340100"/>
          <p14:tracePt t="71257" x="1096963" y="3330575"/>
          <p14:tracePt t="71268" x="1054100" y="3330575"/>
          <p14:tracePt t="71278" x="1019175" y="3330575"/>
          <p14:tracePt t="71288" x="985838" y="3330575"/>
          <p14:tracePt t="71300" x="968375" y="3330575"/>
          <p14:tracePt t="71308" x="952500" y="3330575"/>
          <p14:tracePt t="71318" x="935038" y="3348038"/>
          <p14:tracePt t="71329" x="917575" y="3365500"/>
          <p14:tracePt t="71338" x="900113" y="3398838"/>
          <p14:tracePt t="71350" x="892175" y="3433763"/>
          <p14:tracePt t="71359" x="884238" y="3467100"/>
          <p14:tracePt t="71368" x="874713" y="3502025"/>
          <p14:tracePt t="71380" x="866775" y="3543300"/>
          <p14:tracePt t="71389" x="866775" y="3578225"/>
          <p14:tracePt t="71400" x="866775" y="3603625"/>
          <p14:tracePt t="71409" x="866775" y="3619500"/>
          <p14:tracePt t="71419" x="866775" y="3646488"/>
          <p14:tracePt t="71435" x="866775" y="3662363"/>
          <p14:tracePt t="72393" x="884238" y="3662363"/>
          <p14:tracePt t="72402" x="909638" y="3654425"/>
          <p14:tracePt t="72414" x="985838" y="3619500"/>
          <p14:tracePt t="72422" x="1062038" y="3586163"/>
          <p14:tracePt t="72434" x="1155700" y="3543300"/>
          <p14:tracePt t="72443" x="1216025" y="3502025"/>
          <p14:tracePt t="72453" x="1266825" y="3484563"/>
          <p14:tracePt t="72465" x="1292225" y="3459163"/>
          <p14:tracePt t="72473" x="1317625" y="3449638"/>
          <p14:tracePt t="72484" x="1317625" y="3441700"/>
          <p14:tracePt t="72496" x="1325563" y="3441700"/>
          <p14:tracePt t="72503" x="1333500" y="3441700"/>
          <p14:tracePt t="72767" x="1325563" y="3441700"/>
          <p14:tracePt t="72778" x="1308100" y="3441700"/>
          <p14:tracePt t="72787" x="1282700" y="3441700"/>
          <p14:tracePt t="72798" x="1266825" y="3441700"/>
          <p14:tracePt t="72808" x="1249363" y="3441700"/>
          <p14:tracePt t="72817" x="1223963" y="3441700"/>
          <p14:tracePt t="72831" x="1216025" y="3441700"/>
          <p14:tracePt t="72838" x="1198563" y="3441700"/>
          <p14:tracePt t="72858" x="1189038" y="3441700"/>
          <p14:tracePt t="72868" x="1181100" y="3441700"/>
          <p14:tracePt t="72889" x="1173163" y="3441700"/>
          <p14:tracePt t="72949" x="1163638" y="3441700"/>
          <p14:tracePt t="72960" x="1155700" y="3449638"/>
          <p14:tracePt t="72981" x="1147763" y="3467100"/>
          <p14:tracePt t="72990" x="1138238" y="3484563"/>
          <p14:tracePt t="73000" x="1122363" y="3492500"/>
          <p14:tracePt t="73011" x="1112838" y="3509963"/>
          <p14:tracePt t="73020" x="1112838" y="3517900"/>
          <p14:tracePt t="73032" x="1112838" y="3527425"/>
          <p14:tracePt t="73041" x="1104900" y="3535363"/>
          <p14:tracePt t="73050" x="1104900" y="3543300"/>
          <p14:tracePt t="73064" x="1096963" y="3552825"/>
          <p14:tracePt t="73071" x="1087438" y="3552825"/>
          <p14:tracePt t="73082" x="1087438" y="3560763"/>
          <p14:tracePt t="73091" x="1087438" y="3568700"/>
          <p14:tracePt t="73102" x="1079500" y="3578225"/>
          <p14:tracePt t="73114" x="1069975" y="3594100"/>
          <p14:tracePt t="73122" x="1062038" y="3594100"/>
          <p14:tracePt t="73134" x="1062038" y="3611563"/>
          <p14:tracePt t="73142" x="1062038" y="3619500"/>
          <p14:tracePt t="73152" x="1062038" y="3629025"/>
          <p14:tracePt t="73164" x="1062038" y="3636963"/>
          <p14:tracePt t="73173" x="1054100" y="3646488"/>
          <p14:tracePt t="73193" x="1054100" y="3654425"/>
          <p14:tracePt t="73203" x="1044575" y="3662363"/>
          <p14:tracePt t="73223" x="1044575" y="3671888"/>
          <p14:tracePt t="73243" x="1044575" y="3679825"/>
          <p14:tracePt t="73264" x="1044575" y="3687763"/>
          <p14:tracePt t="73294" x="1036638" y="3687763"/>
          <p14:tracePt t="73304" x="1036638" y="3697288"/>
          <p14:tracePt t="73315" x="1036638" y="3705225"/>
          <p14:tracePt t="73345" x="1036638" y="3713163"/>
          <p14:tracePt t="73355" x="1036638" y="3722688"/>
          <p14:tracePt t="73375" x="1036638" y="3730625"/>
          <p14:tracePt t="74024" x="1044575" y="3730625"/>
          <p14:tracePt t="74033" x="1054100" y="3722688"/>
          <p14:tracePt t="74045" x="1054100" y="3713163"/>
          <p14:tracePt t="74054" x="1062038" y="3713163"/>
          <p14:tracePt t="74065" x="1079500" y="3697288"/>
          <p14:tracePt t="74074" x="1096963" y="3679825"/>
          <p14:tracePt t="74084" x="1104900" y="3662363"/>
          <p14:tracePt t="74097" x="1130300" y="3619500"/>
          <p14:tracePt t="74105" x="1163638" y="3578225"/>
          <p14:tracePt t="74116" x="1189038" y="3535363"/>
          <p14:tracePt t="74125" x="1216025" y="3502025"/>
          <p14:tracePt t="74135" x="1241425" y="3475038"/>
          <p14:tracePt t="74146" x="1249363" y="3459163"/>
          <p14:tracePt t="74155" x="1266825" y="3449638"/>
          <p14:tracePt t="74166" x="1274763" y="3433763"/>
          <p14:tracePt t="74177" x="1282700" y="3424238"/>
          <p14:tracePt t="74186" x="1282700" y="3416300"/>
          <p14:tracePt t="74206" x="1292225" y="3416300"/>
          <p14:tracePt t="74227" x="1300163" y="3416300"/>
          <p14:tracePt t="74236" x="1300163" y="3408363"/>
          <p14:tracePt t="74247" x="1300163" y="3398838"/>
          <p14:tracePt t="74267" x="1308100" y="3398838"/>
          <p14:tracePt t="74280" x="1308100" y="3390900"/>
          <p14:tracePt t="74287" x="1317625" y="3390900"/>
          <p14:tracePt t="74530" x="1317625" y="3373438"/>
          <p14:tracePt t="74541" x="1325563" y="3355975"/>
          <p14:tracePt t="74550" x="1333500" y="3322638"/>
          <p14:tracePt t="74562" x="1333500" y="3279775"/>
          <p14:tracePt t="74570" x="1343025" y="3246438"/>
          <p14:tracePt t="74582" x="1343025" y="3221038"/>
          <p14:tracePt t="74591" x="1350963" y="3203575"/>
          <p14:tracePt t="74601" x="1350963" y="3195638"/>
          <p14:tracePt t="74613" x="1350963" y="3186113"/>
          <p14:tracePt t="74622" x="1350963" y="3178175"/>
          <p14:tracePt t="74632" x="1350963" y="3170238"/>
          <p14:tracePt t="74652" x="1350963" y="3160713"/>
          <p14:tracePt t="74663" x="1350963" y="3152775"/>
          <p14:tracePt t="74693" x="1350963" y="3144838"/>
          <p14:tracePt t="74713" x="1350963" y="3135313"/>
          <p14:tracePt t="74744" x="1350963" y="3127375"/>
          <p14:tracePt t="74753" x="1350963" y="3119438"/>
          <p14:tracePt t="74763" x="1350963" y="3109913"/>
          <p14:tracePt t="74783" x="1350963" y="3101975"/>
          <p14:tracePt t="74795" x="1360488" y="3084513"/>
          <p14:tracePt t="74803" x="1360488" y="3076575"/>
          <p14:tracePt t="74815" x="1360488" y="3059113"/>
          <p14:tracePt t="74834" x="1360488" y="3041650"/>
          <p14:tracePt t="74846" x="1360488" y="3025775"/>
          <p14:tracePt t="74854" x="1360488" y="3016250"/>
          <p14:tracePt t="74864" x="1360488" y="3008313"/>
          <p14:tracePt t="74875" x="1360488" y="3000375"/>
          <p14:tracePt t="74896" x="1360488" y="2990850"/>
          <p14:tracePt t="74915" x="1360488" y="2982913"/>
          <p14:tracePt t="74977" x="1360488" y="2974975"/>
          <p14:tracePt t="75037" x="1360488" y="2965450"/>
          <p14:tracePt t="75088" x="1360488" y="2957513"/>
          <p14:tracePt t="76172" x="1360488" y="2965450"/>
          <p14:tracePt t="76182" x="1360488" y="2974975"/>
          <p14:tracePt t="76193" x="1360488" y="2982913"/>
          <p14:tracePt t="76202" x="1350963" y="3000375"/>
          <p14:tracePt t="76214" x="1343025" y="3016250"/>
          <p14:tracePt t="76222" x="1333500" y="3033713"/>
          <p14:tracePt t="76232" x="1325563" y="3059113"/>
          <p14:tracePt t="76244" x="1317625" y="3094038"/>
          <p14:tracePt t="76253" x="1317625" y="3135313"/>
          <p14:tracePt t="76264" x="1308100" y="3170238"/>
          <p14:tracePt t="76273" x="1300163" y="3203575"/>
          <p14:tracePt t="76283" x="1300163" y="3221038"/>
          <p14:tracePt t="76295" x="1300163" y="3246438"/>
          <p14:tracePt t="76303" x="1292225" y="3271838"/>
          <p14:tracePt t="76314" x="1292225" y="3297238"/>
          <p14:tracePt t="76324" x="1292225" y="3322638"/>
          <p14:tracePt t="76334" x="1292225" y="3365500"/>
          <p14:tracePt t="76344" x="1292225" y="3441700"/>
          <p14:tracePt t="76354" x="1292225" y="3492500"/>
          <p14:tracePt t="76364" x="1292225" y="3568700"/>
          <p14:tracePt t="76375" x="1292225" y="3629025"/>
          <p14:tracePt t="76384" x="1292225" y="3671888"/>
          <p14:tracePt t="76396" x="1292225" y="3705225"/>
          <p14:tracePt t="76405" x="1292225" y="3722688"/>
          <p14:tracePt t="76415" x="1292225" y="3748088"/>
          <p14:tracePt t="76427" x="1292225" y="3763963"/>
          <p14:tracePt t="76435" x="1292225" y="3773488"/>
          <p14:tracePt t="76446" x="1292225" y="3790950"/>
          <p14:tracePt t="76455" x="1292225" y="3798888"/>
          <p14:tracePt t="76466" x="1292225" y="3806825"/>
          <p14:tracePt t="76477" x="1292225" y="3824288"/>
          <p14:tracePt t="76496" x="1292225" y="3841750"/>
          <p14:tracePt t="76517" x="1292225" y="3857625"/>
          <p14:tracePt t="76529" x="1292225" y="3875088"/>
          <p14:tracePt t="76536" x="1300163" y="3892550"/>
          <p14:tracePt t="76547" x="1308100" y="3908425"/>
          <p14:tracePt t="76556" x="1308100" y="3935413"/>
          <p14:tracePt t="76566" x="1317625" y="3943350"/>
          <p14:tracePt t="76577" x="1317625" y="3960813"/>
          <p14:tracePt t="76586" x="1317625" y="3976688"/>
          <p14:tracePt t="76606" x="1325563" y="3986213"/>
          <p14:tracePt t="76912" x="1325563" y="4002088"/>
          <p14:tracePt t="76921" x="1325563" y="4027488"/>
          <p14:tracePt t="76932" x="1325563" y="4062413"/>
          <p14:tracePt t="76943" x="1325563" y="4105275"/>
          <p14:tracePt t="76952" x="1325563" y="4146550"/>
          <p14:tracePt t="76963" x="1317625" y="4197350"/>
          <p14:tracePt t="76972" x="1317625" y="4240213"/>
          <p14:tracePt t="76983" x="1317625" y="4275138"/>
          <p14:tracePt t="76994" x="1308100" y="4316413"/>
          <p14:tracePt t="77003" x="1308100" y="4359275"/>
          <p14:tracePt t="77013" x="1308100" y="4402138"/>
          <p14:tracePt t="77023" x="1300163" y="4452938"/>
          <p14:tracePt t="77033" x="1300163" y="4478338"/>
          <p14:tracePt t="77044" x="1300163" y="4503738"/>
          <p14:tracePt t="77053" x="1300163" y="4529138"/>
          <p14:tracePt t="77065" x="1300163" y="4546600"/>
          <p14:tracePt t="77074" x="1292225" y="4572000"/>
          <p14:tracePt t="77083" x="1292225" y="4589463"/>
          <p14:tracePt t="77095" x="1292225" y="4597400"/>
          <p14:tracePt t="77104" x="1292225" y="4614863"/>
          <p14:tracePt t="77114" x="1292225" y="4622800"/>
          <p14:tracePt t="77165" x="1292225" y="4630738"/>
          <p14:tracePt t="78259" x="1292225" y="4622800"/>
          <p14:tracePt t="78269" x="1317625" y="4597400"/>
          <p14:tracePt t="78279" x="1360488" y="4546600"/>
          <p14:tracePt t="78291" x="1419225" y="4478338"/>
          <p14:tracePt t="78299" x="1470025" y="4402138"/>
          <p14:tracePt t="78311" x="1538288" y="4333875"/>
          <p14:tracePt t="78320" x="1589088" y="4283075"/>
          <p14:tracePt t="78330" x="1631950" y="4232275"/>
          <p14:tracePt t="78342" x="1665288" y="4197350"/>
          <p14:tracePt t="78350" x="1690688" y="4171950"/>
          <p14:tracePt t="78361" x="1708150" y="4146550"/>
          <p14:tracePt t="78372" x="1716088" y="4138613"/>
          <p14:tracePt t="78380" x="1725613" y="4138613"/>
          <p14:tracePt t="78393" x="1725613" y="4130675"/>
          <p14:tracePt t="78401" x="1725613" y="4121150"/>
          <p14:tracePt t="78421" x="1725613" y="4113213"/>
          <p14:tracePt t="78442" x="1725613" y="4105275"/>
          <p14:tracePt t="78452" x="1725613" y="4095750"/>
          <p14:tracePt t="78461" x="1725613" y="4087813"/>
          <p14:tracePt t="78472" x="1725613" y="4070350"/>
          <p14:tracePt t="78482" x="1725613" y="4062413"/>
          <p14:tracePt t="78493" x="1725613" y="4037013"/>
          <p14:tracePt t="78502" x="1716088" y="4011613"/>
          <p14:tracePt t="78512" x="1716088" y="3994150"/>
          <p14:tracePt t="78525" x="1716088" y="3986213"/>
          <p14:tracePt t="78533" x="1708150" y="3976688"/>
          <p14:tracePt t="78543" x="1700213" y="3968750"/>
          <p14:tracePt t="78553" x="1690688" y="3968750"/>
          <p14:tracePt t="78583" x="1690688" y="3960813"/>
          <p14:tracePt t="79384" x="1682750" y="3960813"/>
          <p14:tracePt t="79394" x="1657350" y="3986213"/>
          <p14:tracePt t="79404" x="1631950" y="4002088"/>
          <p14:tracePt t="79414" x="1597025" y="4044950"/>
          <p14:tracePt t="79424" x="1538288" y="4095750"/>
          <p14:tracePt t="79434" x="1487488" y="4171950"/>
          <p14:tracePt t="79444" x="1436688" y="4224338"/>
          <p14:tracePt t="79457" x="1393825" y="4291013"/>
          <p14:tracePt t="79465" x="1350963" y="4325938"/>
          <p14:tracePt t="79476" x="1317625" y="4368800"/>
          <p14:tracePt t="79485" x="1300163" y="4394200"/>
          <p14:tracePt t="79495" x="1282700" y="4402138"/>
          <p14:tracePt t="79508" x="1266825" y="4410075"/>
          <p14:tracePt t="79515" x="1266825" y="4419600"/>
          <p14:tracePt t="79527" x="1257300" y="4419600"/>
          <p14:tracePt t="79538" x="1257300" y="4427538"/>
          <p14:tracePt t="79546" x="1249363" y="4427538"/>
          <p14:tracePt t="79559" x="1241425" y="4427538"/>
          <p14:tracePt t="79586" x="1231900" y="4427538"/>
          <p14:tracePt t="79607" x="1223963" y="4427538"/>
          <p14:tracePt t="79729" x="1223963" y="4419600"/>
          <p14:tracePt t="79739" x="1223963" y="4410075"/>
          <p14:tracePt t="79748" x="1223963" y="4394200"/>
          <p14:tracePt t="79759" x="1223963" y="4384675"/>
          <p14:tracePt t="79769" x="1223963" y="4368800"/>
          <p14:tracePt t="79778" x="1223963" y="4351338"/>
          <p14:tracePt t="79799" x="1231900" y="4341813"/>
          <p14:tracePt t="79809" x="1231900" y="4333875"/>
          <p14:tracePt t="79820" x="1241425" y="4333875"/>
          <p14:tracePt t="79840" x="1241425" y="4325938"/>
          <p14:tracePt t="79880" x="1241425" y="4316413"/>
          <p14:tracePt t="80134" x="1241425" y="4308475"/>
          <p14:tracePt t="80164" x="1249363" y="4308475"/>
          <p14:tracePt t="80184" x="1257300" y="4308475"/>
          <p14:tracePt t="80225" x="1266825" y="4308475"/>
          <p14:tracePt t="80235" x="1274763" y="4308475"/>
          <p14:tracePt t="80256" x="1282700" y="4308475"/>
          <p14:tracePt t="80275" x="1282700" y="4300538"/>
          <p14:tracePt t="80296" x="1292225" y="4300538"/>
          <p14:tracePt t="80337" x="1300163" y="4300538"/>
          <p14:tracePt t="80559" x="1308100" y="4300538"/>
          <p14:tracePt t="80579" x="1317625" y="4291013"/>
          <p14:tracePt t="80590" x="1325563" y="4291013"/>
          <p14:tracePt t="80599" x="1333500" y="4291013"/>
          <p14:tracePt t="80610" x="1343025" y="4291013"/>
          <p14:tracePt t="80621" x="1350963" y="4291013"/>
          <p14:tracePt t="80630" x="1360488" y="4291013"/>
          <p14:tracePt t="80641" x="1368425" y="4283075"/>
          <p14:tracePt t="80660" x="1376363" y="4283075"/>
          <p14:tracePt t="80673" x="1385888" y="4283075"/>
          <p14:tracePt t="80692" x="1393825" y="4283075"/>
          <p14:tracePt t="80752" x="1401763" y="4283075"/>
          <p14:tracePt t="80773" x="1411288" y="4283075"/>
          <p14:tracePt t="80823" x="1419225" y="4283075"/>
          <p14:tracePt t="80833" x="1427163" y="4283075"/>
          <p14:tracePt t="80863" x="1436688" y="4283075"/>
          <p14:tracePt t="80874" x="1436688" y="4291013"/>
          <p14:tracePt t="80894" x="1436688" y="4300538"/>
          <p14:tracePt t="81248" x="1436688" y="4291013"/>
          <p14:tracePt t="81258" x="1436688" y="4249738"/>
          <p14:tracePt t="81269" x="1427163" y="4164013"/>
          <p14:tracePt t="81278" x="1401763" y="4019550"/>
          <p14:tracePt t="81289" x="1360488" y="3773488"/>
          <p14:tracePt t="81299" x="1325563" y="3475038"/>
          <p14:tracePt t="81309" x="1292225" y="3195638"/>
          <p14:tracePt t="81320" x="1266825" y="2982913"/>
          <p14:tracePt t="81329" x="1241425" y="2820988"/>
          <p14:tracePt t="81340" x="1216025" y="2719388"/>
          <p14:tracePt t="81349" x="1206500" y="2643188"/>
          <p14:tracePt t="81360" x="1198563" y="2600325"/>
          <p14:tracePt t="81372" x="1189038" y="2574925"/>
          <p14:tracePt t="81379" x="1181100" y="2566988"/>
          <p14:tracePt t="81391" x="1181100" y="2557463"/>
          <p14:tracePt t="81400" x="1173163" y="2557463"/>
          <p14:tracePt t="81684" x="1173163" y="2566988"/>
          <p14:tracePt t="81694" x="1173163" y="2582863"/>
          <p14:tracePt t="81704" x="1181100" y="2582863"/>
          <p14:tracePt t="81714" x="1189038" y="2592388"/>
          <p14:tracePt t="81724" x="1189038" y="2608263"/>
          <p14:tracePt t="81734" x="1198563" y="2617788"/>
          <p14:tracePt t="81745" x="1206500" y="2633663"/>
          <p14:tracePt t="81757" x="1216025" y="2651125"/>
          <p14:tracePt t="81765" x="1223963" y="2686050"/>
          <p14:tracePt t="81776" x="1231900" y="2711450"/>
          <p14:tracePt t="81784" x="1241425" y="2744788"/>
          <p14:tracePt t="81794" x="1249363" y="2778125"/>
          <p14:tracePt t="81805" x="1266825" y="2805113"/>
          <p14:tracePt t="81814" x="1266825" y="2830513"/>
          <p14:tracePt t="81824" x="1266825" y="2838450"/>
          <p14:tracePt t="81836" x="1274763" y="2855913"/>
          <p14:tracePt t="81846" x="1282700" y="2871788"/>
          <p14:tracePt t="81866" x="1292225" y="2881313"/>
          <p14:tracePt t="81876" x="1292225" y="2889250"/>
          <p14:tracePt t="81888" x="1292225" y="2897188"/>
          <p14:tracePt t="81907" x="1300163" y="2897188"/>
          <p14:tracePt t="81917" x="1300163" y="2906713"/>
          <p14:tracePt t="81939" x="1300163" y="2914650"/>
          <p14:tracePt t="81968" x="1300163" y="2922588"/>
          <p14:tracePt t="81978" x="1308100" y="2940050"/>
          <p14:tracePt t="81988" x="1317625" y="2940050"/>
          <p14:tracePt t="81998" x="1325563" y="2965450"/>
          <p14:tracePt t="82008" x="1333500" y="2982913"/>
          <p14:tracePt t="82018" x="1343025" y="3000375"/>
          <p14:tracePt t="82028" x="1360488" y="3016250"/>
          <p14:tracePt t="82039" x="1368425" y="3041650"/>
          <p14:tracePt t="82049" x="1376363" y="3051175"/>
          <p14:tracePt t="82058" x="1376363" y="3059113"/>
          <p14:tracePt t="82373" x="1376363" y="3076575"/>
          <p14:tracePt t="82383" x="1376363" y="3101975"/>
          <p14:tracePt t="82393" x="1376363" y="3119438"/>
          <p14:tracePt t="82405" x="1376363" y="3135313"/>
          <p14:tracePt t="82413" x="1376363" y="3152775"/>
          <p14:tracePt t="82424" x="1376363" y="3178175"/>
          <p14:tracePt t="82434" x="1376363" y="3203575"/>
          <p14:tracePt t="82444" x="1376363" y="3211513"/>
          <p14:tracePt t="82455" x="1376363" y="3228975"/>
          <p14:tracePt t="82464" x="1376363" y="3238500"/>
          <p14:tracePt t="82474" x="1376363" y="3246438"/>
          <p14:tracePt t="82494" x="1376363" y="3254375"/>
          <p14:tracePt t="82505" x="1376363" y="3263900"/>
          <p14:tracePt t="82515" x="1368425" y="3263900"/>
          <p14:tracePt t="82525" x="1368425" y="3271838"/>
          <p14:tracePt t="82538" x="1368425" y="3289300"/>
          <p14:tracePt t="82556" x="1360488" y="3305175"/>
          <p14:tracePt t="82565" x="1360488" y="3322638"/>
          <p14:tracePt t="82586" x="1360488" y="3330575"/>
          <p14:tracePt t="82596" x="1360488" y="3340100"/>
          <p14:tracePt t="82607" x="1350963" y="3340100"/>
          <p14:tracePt t="82638" x="1350963" y="3348038"/>
          <p14:tracePt t="82879" x="1350963" y="3340100"/>
          <p14:tracePt t="82889" x="1343025" y="3330575"/>
          <p14:tracePt t="82900" x="1333500" y="3330575"/>
          <p14:tracePt t="82910" x="1333500" y="3322638"/>
          <p14:tracePt t="82921" x="1325563" y="3314700"/>
          <p14:tracePt t="82931" x="1317625" y="3305175"/>
          <p14:tracePt t="82956" x="1308100" y="3297238"/>
          <p14:tracePt t="82961" x="1300163" y="3297238"/>
          <p14:tracePt t="82972" x="1300163" y="3289300"/>
          <p14:tracePt t="82981" x="1292225" y="3289300"/>
          <p14:tracePt t="83092" x="1292225" y="3305175"/>
          <p14:tracePt t="83112" x="1300163" y="3322638"/>
          <p14:tracePt t="83123" x="1308100" y="3340100"/>
          <p14:tracePt t="83133" x="1325563" y="3340100"/>
          <p14:tracePt t="83143" x="1325563" y="3348038"/>
          <p14:tracePt t="83154" x="1325563" y="3355975"/>
          <p14:tracePt t="83163" x="1333500" y="3355975"/>
          <p14:tracePt t="83245" x="1325563" y="3355975"/>
          <p14:tracePt t="83255" x="1308100" y="3355975"/>
          <p14:tracePt t="83265" x="1282700" y="3355975"/>
          <p14:tracePt t="83275" x="1257300" y="3355975"/>
          <p14:tracePt t="83286" x="1241425" y="3355975"/>
          <p14:tracePt t="83295" x="1223963" y="3355975"/>
          <p14:tracePt t="83306" x="1206500" y="3355975"/>
          <p14:tracePt t="83325" x="1198563" y="3355975"/>
          <p14:tracePt t="83346" x="1189038" y="3355975"/>
          <p14:tracePt t="83447" x="1198563" y="3355975"/>
          <p14:tracePt t="83457" x="1223963" y="3355975"/>
          <p14:tracePt t="83468" x="1249363" y="3355975"/>
          <p14:tracePt t="83477" x="1257300" y="3355975"/>
          <p14:tracePt t="83489" x="1274763" y="3355975"/>
          <p14:tracePt t="83498" x="1282700" y="3355975"/>
          <p14:tracePt t="83508" x="1282700" y="3348038"/>
          <p14:tracePt t="83520" x="1292225" y="3348038"/>
          <p14:tracePt t="83539" x="1300163" y="3348038"/>
          <p14:tracePt t="83619" x="1282700" y="3340100"/>
          <p14:tracePt t="83630" x="1274763" y="3330575"/>
          <p14:tracePt t="83639" x="1241425" y="3322638"/>
          <p14:tracePt t="83650" x="1216025" y="3314700"/>
          <p14:tracePt t="83659" x="1198563" y="3305175"/>
          <p14:tracePt t="83671" x="1189038" y="3297238"/>
          <p14:tracePt t="83680" x="1181100" y="3297238"/>
          <p14:tracePt t="83690" x="1173163" y="3289300"/>
          <p14:tracePt t="83741" x="1173163" y="3279775"/>
          <p14:tracePt t="83771" x="1189038" y="3279775"/>
          <p14:tracePt t="83781" x="1216025" y="3279775"/>
          <p14:tracePt t="83792" x="1274763" y="3279775"/>
          <p14:tracePt t="83802" x="1317625" y="3297238"/>
          <p14:tracePt t="83812" x="1376363" y="3314700"/>
          <p14:tracePt t="83823" x="1411288" y="3322638"/>
          <p14:tracePt t="83832" x="1444625" y="3340100"/>
          <p14:tracePt t="83842" x="1462088" y="3348038"/>
          <p14:tracePt t="83854" x="1470025" y="3355975"/>
          <p14:tracePt t="83863" x="1477963" y="3355975"/>
          <p14:tracePt t="83893" x="1477963" y="3365500"/>
          <p14:tracePt t="83923" x="1470025" y="3365500"/>
          <p14:tracePt t="83934" x="1444625" y="3365500"/>
          <p14:tracePt t="83943" x="1419225" y="3365500"/>
          <p14:tracePt t="83954" x="1393825" y="3365500"/>
          <p14:tracePt t="83964" x="1360488" y="3355975"/>
          <p14:tracePt t="83974" x="1343025" y="3348038"/>
          <p14:tracePt t="83986" x="1333500" y="3340100"/>
          <p14:tracePt t="83994" x="1325563" y="3340100"/>
          <p14:tracePt t="84005" x="1317625" y="3340100"/>
          <p14:tracePt t="84024" x="1317625" y="3330575"/>
          <p14:tracePt t="84136" x="1308100" y="3355975"/>
          <p14:tracePt t="84146" x="1308100" y="3390900"/>
          <p14:tracePt t="84156" x="1308100" y="3424238"/>
          <p14:tracePt t="84167" x="1308100" y="3441700"/>
          <p14:tracePt t="84176" x="1308100" y="3459163"/>
          <p14:tracePt t="84187" x="1308100" y="3475038"/>
          <p14:tracePt t="84207" x="1308100" y="3484563"/>
          <p14:tracePt t="84220" x="1308100" y="3492500"/>
          <p14:tracePt t="84298" x="1308100" y="3484563"/>
          <p14:tracePt t="84308" x="1308100" y="3449638"/>
          <p14:tracePt t="84320" x="1308100" y="3424238"/>
          <p14:tracePt t="84329" x="1325563" y="3355975"/>
          <p14:tracePt t="84339" x="1333500" y="3314700"/>
          <p14:tracePt t="84350" x="1343025" y="3289300"/>
          <p14:tracePt t="84359" x="1350963" y="3263900"/>
          <p14:tracePt t="84371" x="1360488" y="3263900"/>
          <p14:tracePt t="84379" x="1360488" y="3254375"/>
          <p14:tracePt t="84389" x="1360488" y="3246438"/>
          <p14:tracePt t="84491" x="1360488" y="3271838"/>
          <p14:tracePt t="84501" x="1360488" y="3297238"/>
          <p14:tracePt t="84510" x="1343025" y="3340100"/>
          <p14:tracePt t="84521" x="1333500" y="3373438"/>
          <p14:tracePt t="84531" x="1308100" y="3416300"/>
          <p14:tracePt t="84541" x="1300163" y="3449638"/>
          <p14:tracePt t="84554" x="1282700" y="3502025"/>
          <p14:tracePt t="84562" x="1274763" y="3560763"/>
          <p14:tracePt t="84572" x="1266825" y="3594100"/>
          <p14:tracePt t="84582" x="1266825" y="3636963"/>
          <p14:tracePt t="84592" x="1257300" y="3662363"/>
          <p14:tracePt t="84603" x="1257300" y="3671888"/>
          <p14:tracePt t="84612" x="1257300" y="3687763"/>
          <p14:tracePt t="84622" x="1257300" y="3697288"/>
          <p14:tracePt t="84653" x="1257300" y="3705225"/>
          <p14:tracePt t="84754" x="1249363" y="3705225"/>
          <p14:tracePt t="84774" x="1241425" y="3705225"/>
          <p14:tracePt t="84785" x="1231900" y="3705225"/>
          <p14:tracePt t="84805" x="1216025" y="3705225"/>
          <p14:tracePt t="84815" x="1198563" y="3705225"/>
          <p14:tracePt t="84825" x="1198563" y="3697288"/>
          <p14:tracePt t="84836" x="1181100" y="3697288"/>
          <p14:tracePt t="84845" x="1173163" y="3697288"/>
          <p14:tracePt t="84855" x="1173163" y="3687763"/>
          <p14:tracePt t="84867" x="1155700" y="3679825"/>
          <p14:tracePt t="84875" x="1147763" y="3679825"/>
          <p14:tracePt t="84918" x="1147763" y="3671888"/>
          <p14:tracePt t="84929" x="1138238" y="3671888"/>
          <p14:tracePt t="84957" x="1138238" y="3662363"/>
          <p14:tracePt t="84977" x="1147763" y="3654425"/>
          <p14:tracePt t="84987" x="1163638" y="3646488"/>
          <p14:tracePt t="84997" x="1189038" y="3636963"/>
          <p14:tracePt t="85007" x="1223963" y="3636963"/>
          <p14:tracePt t="85018" x="1249363" y="3636963"/>
          <p14:tracePt t="85028" x="1266825" y="3636963"/>
          <p14:tracePt t="85038" x="1274763" y="3636963"/>
          <p14:tracePt t="85048" x="1282700" y="3636963"/>
          <p14:tracePt t="85058" x="1292225" y="3636963"/>
          <p14:tracePt t="85139" x="1266825" y="3636963"/>
          <p14:tracePt t="85149" x="1241425" y="3636963"/>
          <p14:tracePt t="85159" x="1231900" y="3636963"/>
          <p14:tracePt t="85170" x="1206500" y="3636963"/>
          <p14:tracePt t="85180" x="1198563" y="3629025"/>
          <p14:tracePt t="85189" x="1198563" y="3619500"/>
          <p14:tracePt t="85202" x="1189038" y="3619500"/>
          <p14:tracePt t="85210" x="1181100" y="3611563"/>
          <p14:tracePt t="85221" x="1181100" y="3603625"/>
          <p14:tracePt t="85230" x="1181100" y="3586163"/>
          <p14:tracePt t="85240" x="1181100" y="3578225"/>
          <p14:tracePt t="85252" x="1181100" y="3560763"/>
          <p14:tracePt t="85261" x="1181100" y="3552825"/>
          <p14:tracePt t="85271" x="1189038" y="3552825"/>
          <p14:tracePt t="85282" x="1189038" y="3543300"/>
          <p14:tracePt t="85291" x="1198563" y="3535363"/>
          <p14:tracePt t="85303" x="1206500" y="3535363"/>
          <p14:tracePt t="85311" x="1216025" y="3535363"/>
          <p14:tracePt t="85321" x="1231900" y="3535363"/>
          <p14:tracePt t="85342" x="1241425" y="3543300"/>
          <p14:tracePt t="85353" x="1257300" y="3560763"/>
          <p14:tracePt t="85362" x="1274763" y="3586163"/>
          <p14:tracePt t="85373" x="1292225" y="3629025"/>
          <p14:tracePt t="85385" x="1300163" y="3662363"/>
          <p14:tracePt t="85392" x="1308100" y="3697288"/>
          <p14:tracePt t="85403" x="1317625" y="3722688"/>
          <p14:tracePt t="85413" x="1317625" y="3730625"/>
          <p14:tracePt t="85423" x="1317625" y="3748088"/>
          <p14:tracePt t="85435" x="1317625" y="3763963"/>
          <p14:tracePt t="85463" x="1317625" y="3773488"/>
          <p14:tracePt t="85474" x="1308100" y="3790950"/>
          <p14:tracePt t="85485" x="1282700" y="3790950"/>
          <p14:tracePt t="85494" x="1257300" y="3798888"/>
          <p14:tracePt t="85504" x="1223963" y="3798888"/>
          <p14:tracePt t="85514" x="1181100" y="3798888"/>
          <p14:tracePt t="85524" x="1147763" y="3798888"/>
          <p14:tracePt t="85536" x="1122363" y="3781425"/>
          <p14:tracePt t="85544" x="1096963" y="3763963"/>
          <p14:tracePt t="85555" x="1069975" y="3738563"/>
          <p14:tracePt t="85565" x="1054100" y="3713163"/>
          <p14:tracePt t="85575" x="1036638" y="3697288"/>
          <p14:tracePt t="85586" x="1019175" y="3671888"/>
          <p14:tracePt t="85595" x="1011238" y="3654425"/>
          <p14:tracePt t="85605" x="1003300" y="3636963"/>
          <p14:tracePt t="85618" x="993775" y="3619500"/>
          <p14:tracePt t="85637" x="993775" y="3611563"/>
          <p14:tracePt t="85646" x="993775" y="3603625"/>
          <p14:tracePt t="85656" x="993775" y="3594100"/>
          <p14:tracePt t="85676" x="993775" y="3586163"/>
          <p14:tracePt t="85687" x="1003300" y="3578225"/>
          <p14:tracePt t="85697" x="1019175" y="3560763"/>
          <p14:tracePt t="85706" x="1044575" y="3560763"/>
          <p14:tracePt t="85718" x="1069975" y="3560763"/>
          <p14:tracePt t="85726" x="1096963" y="3560763"/>
          <p14:tracePt t="85737" x="1130300" y="3560763"/>
          <p14:tracePt t="85747" x="1138238" y="3560763"/>
          <p14:tracePt t="85757" x="1163638" y="3560763"/>
          <p14:tracePt t="85769" x="1181100" y="3560763"/>
          <p14:tracePt t="85787" x="1189038" y="3568700"/>
          <p14:tracePt t="85799" x="1198563" y="3568700"/>
          <p14:tracePt t="85819" x="1206500" y="3568700"/>
          <p14:tracePt t="85828" x="1206500" y="3578225"/>
          <p14:tracePt t="85838" x="1206500" y="3586163"/>
          <p14:tracePt t="85851" x="1206500" y="3594100"/>
          <p14:tracePt t="85858" x="1206500" y="3603625"/>
          <p14:tracePt t="85870" x="1206500" y="3619500"/>
          <p14:tracePt t="85879" x="1206500" y="3629025"/>
          <p14:tracePt t="85889" x="1206500" y="3654425"/>
          <p14:tracePt t="85901" x="1206500" y="3671888"/>
          <p14:tracePt t="85909" x="1189038" y="3697288"/>
          <p14:tracePt t="85920" x="1189038" y="3705225"/>
          <p14:tracePt t="85929" x="1173163" y="3713163"/>
          <p14:tracePt t="85940" x="1163638" y="3722688"/>
          <p14:tracePt t="85952" x="1155700" y="3730625"/>
          <p14:tracePt t="85960" x="1147763" y="3730625"/>
          <p14:tracePt t="85971" x="1130300" y="3730625"/>
          <p14:tracePt t="85990" x="1122363" y="3730625"/>
          <p14:tracePt t="86002" x="1112838" y="3730625"/>
          <p14:tracePt t="86010" x="1104900" y="3730625"/>
          <p14:tracePt t="86020" x="1096963" y="3713163"/>
          <p14:tracePt t="86031" x="1087438" y="3697288"/>
          <p14:tracePt t="86054" x="1087438" y="3662363"/>
          <p14:tracePt t="86061" x="1087438" y="3646488"/>
          <p14:tracePt t="86071" x="1087438" y="3636963"/>
          <p14:tracePt t="86082" x="1087438" y="3611563"/>
          <p14:tracePt t="86091" x="1087438" y="3594100"/>
          <p14:tracePt t="86102" x="1096963" y="3578225"/>
          <p14:tracePt t="86111" x="1112838" y="3578225"/>
          <p14:tracePt t="86122" x="1138238" y="3568700"/>
          <p14:tracePt t="86134" x="1163638" y="3552825"/>
          <p14:tracePt t="86142" x="1189038" y="3552825"/>
          <p14:tracePt t="86153" x="1223963" y="3552825"/>
          <p14:tracePt t="86162" x="1266825" y="3552825"/>
          <p14:tracePt t="86172" x="1300163" y="3552825"/>
          <p14:tracePt t="86185" x="1343025" y="3552825"/>
          <p14:tracePt t="86193" x="1393825" y="3568700"/>
          <p14:tracePt t="86204" x="1436688" y="3578225"/>
          <p14:tracePt t="86213" x="1470025" y="3594100"/>
          <p14:tracePt t="86223" x="1495425" y="3611563"/>
          <p14:tracePt t="86235" x="1512888" y="3619500"/>
          <p14:tracePt t="86244" x="1520825" y="3619500"/>
          <p14:tracePt t="86254" x="1530350" y="3629025"/>
          <p14:tracePt t="86274" x="1538288" y="3629025"/>
          <p14:tracePt t="86285" x="1538288" y="3636963"/>
          <p14:tracePt t="86294" x="1538288" y="3646488"/>
          <p14:tracePt t="86304" x="1546225" y="3654425"/>
          <p14:tracePt t="86318" x="1546225" y="3662363"/>
          <p14:tracePt t="86324" x="1546225" y="3679825"/>
          <p14:tracePt t="86335" x="1546225" y="3705225"/>
          <p14:tracePt t="86345" x="1546225" y="3730625"/>
          <p14:tracePt t="86355" x="1538288" y="3756025"/>
          <p14:tracePt t="86368" x="1530350" y="3781425"/>
          <p14:tracePt t="86375" x="1512888" y="3798888"/>
          <p14:tracePt t="86386" x="1495425" y="3824288"/>
          <p14:tracePt t="86395" x="1470025" y="3841750"/>
          <p14:tracePt t="86405" x="1444625" y="3857625"/>
          <p14:tracePt t="86416" x="1427163" y="3875088"/>
          <p14:tracePt t="86424" x="1393825" y="3892550"/>
          <p14:tracePt t="86435" x="1368425" y="3900488"/>
          <p14:tracePt t="86445" x="1343025" y="3900488"/>
          <p14:tracePt t="86455" x="1325563" y="3900488"/>
          <p14:tracePt t="86466" x="1300163" y="3900488"/>
          <p14:tracePt t="86475" x="1274763" y="3900488"/>
          <p14:tracePt t="86485" x="1257300" y="3900488"/>
          <p14:tracePt t="86496" x="1231900" y="3900488"/>
          <p14:tracePt t="86506" x="1216025" y="3892550"/>
          <p14:tracePt t="86517" x="1198563" y="3883025"/>
          <p14:tracePt t="86537" x="1189038" y="3875088"/>
          <p14:tracePt t="86550" x="1181100" y="3875088"/>
          <p14:tracePt t="86589" x="1181100" y="3867150"/>
          <p14:tracePt t="86629" x="1181100" y="3857625"/>
          <p14:tracePt t="86852" x="1189038" y="3857625"/>
          <p14:tracePt t="86862" x="1189038" y="3867150"/>
          <p14:tracePt t="86892" x="1198563" y="3867150"/>
          <p14:tracePt t="86953" x="1206500" y="3867150"/>
          <p14:tracePt t="86983" x="1216025" y="3867150"/>
          <p14:tracePt t="87004" x="1231900" y="3867150"/>
          <p14:tracePt t="87014" x="1241425" y="3867150"/>
          <p14:tracePt t="87024" x="1266825" y="3867150"/>
          <p14:tracePt t="87034" x="1300163" y="3867150"/>
          <p14:tracePt t="87043" x="1325563" y="3857625"/>
          <p14:tracePt t="87053" x="1350963" y="3857625"/>
          <p14:tracePt t="87065" x="1376363" y="3849688"/>
          <p14:tracePt t="87073" x="1401763" y="3849688"/>
          <p14:tracePt t="87084" x="1419225" y="3849688"/>
          <p14:tracePt t="87095" x="1444625" y="3849688"/>
          <p14:tracePt t="87105" x="1462088" y="3849688"/>
          <p14:tracePt t="87118" x="1470025" y="3849688"/>
          <p14:tracePt t="87127" x="1487488" y="3849688"/>
          <p14:tracePt t="87135" x="1504950" y="3849688"/>
          <p14:tracePt t="87155" x="1512888" y="3849688"/>
          <p14:tracePt t="87168" x="1520825" y="3849688"/>
          <p14:tracePt t="87176" x="1520825" y="3857625"/>
          <p14:tracePt t="87196" x="1520825" y="3867150"/>
          <p14:tracePt t="87227" x="1530350" y="3867150"/>
          <p14:tracePt t="87561" x="1530350" y="3883025"/>
          <p14:tracePt t="87571" x="1504950" y="3908425"/>
          <p14:tracePt t="87582" x="1470025" y="3943350"/>
          <p14:tracePt t="87591" x="1444625" y="3976688"/>
          <p14:tracePt t="87602" x="1419225" y="4019550"/>
          <p14:tracePt t="87612" x="1393825" y="4044950"/>
          <p14:tracePt t="87622" x="1368425" y="4079875"/>
          <p14:tracePt t="87633" x="1343025" y="4105275"/>
          <p14:tracePt t="87642" x="1325563" y="4130675"/>
          <p14:tracePt t="87653" x="1317625" y="4138613"/>
          <p14:tracePt t="87662" x="1308100" y="4164013"/>
          <p14:tracePt t="87672" x="1308100" y="4189413"/>
          <p14:tracePt t="87684" x="1308100" y="4206875"/>
          <p14:tracePt t="87693" x="1308100" y="4232275"/>
          <p14:tracePt t="87702" x="1308100" y="4265613"/>
          <p14:tracePt t="87714" x="1317625" y="4300538"/>
          <p14:tracePt t="87723" x="1333500" y="4325938"/>
          <p14:tracePt t="87733" x="1360488" y="4359275"/>
          <p14:tracePt t="87743" x="1385888" y="4384675"/>
          <p14:tracePt t="87753" x="1401763" y="4394200"/>
          <p14:tracePt t="87766" x="1427163" y="4410075"/>
          <p14:tracePt t="87774" x="1444625" y="4427538"/>
          <p14:tracePt t="87784" x="1462088" y="4427538"/>
          <p14:tracePt t="87794" x="1487488" y="4427538"/>
          <p14:tracePt t="87804" x="1512888" y="4427538"/>
          <p14:tracePt t="87816" x="1530350" y="4419600"/>
          <p14:tracePt t="87824" x="1555750" y="4402138"/>
          <p14:tracePt t="87835" x="1581150" y="4376738"/>
          <p14:tracePt t="87845" x="1597025" y="4359275"/>
          <p14:tracePt t="87856" x="1614488" y="4341813"/>
          <p14:tracePt t="87866" x="1631950" y="4316413"/>
          <p14:tracePt t="87876" x="1631950" y="4308475"/>
          <p14:tracePt t="87885" x="1631950" y="4300538"/>
          <p14:tracePt t="87896" x="1631950" y="4283075"/>
          <p14:tracePt t="87916" x="1631950" y="4265613"/>
          <p14:tracePt t="87926" x="1622425" y="4249738"/>
          <p14:tracePt t="87935" x="1606550" y="4224338"/>
          <p14:tracePt t="87947" x="1581150" y="4214813"/>
          <p14:tracePt t="87957" x="1546225" y="4197350"/>
          <p14:tracePt t="87967" x="1512888" y="4189413"/>
          <p14:tracePt t="87976" x="1477963" y="4164013"/>
          <p14:tracePt t="87986" x="1452563" y="4164013"/>
          <p14:tracePt t="87999" x="1427163" y="4156075"/>
          <p14:tracePt t="88006" x="1411288" y="4156075"/>
          <p14:tracePt t="88018" x="1393825" y="4156075"/>
          <p14:tracePt t="88026" x="1376363" y="4156075"/>
          <p14:tracePt t="88037" x="1368425" y="4156075"/>
          <p14:tracePt t="88050" x="1360488" y="4156075"/>
          <p14:tracePt t="88057" x="1350963" y="4156075"/>
          <p14:tracePt t="88068" x="1343025" y="4156075"/>
          <p14:tracePt t="88078" x="1333500" y="4156075"/>
          <p14:tracePt t="88088" x="1325563" y="4156075"/>
          <p14:tracePt t="88100" x="1325563" y="4171950"/>
          <p14:tracePt t="88108" x="1325563" y="4197350"/>
          <p14:tracePt t="88118" x="1325563" y="4232275"/>
          <p14:tracePt t="88129" x="1325563" y="4257675"/>
          <p14:tracePt t="88138" x="1325563" y="4300538"/>
          <p14:tracePt t="88150" x="1325563" y="4341813"/>
          <p14:tracePt t="88159" x="1333500" y="4384675"/>
          <p14:tracePt t="88169" x="1360488" y="4427538"/>
          <p14:tracePt t="88179" x="1393825" y="4478338"/>
          <p14:tracePt t="88189" x="1419225" y="4513263"/>
          <p14:tracePt t="88200" x="1470025" y="4564063"/>
          <p14:tracePt t="88209" x="1520825" y="4605338"/>
          <p14:tracePt t="88220" x="1581150" y="4640263"/>
          <p14:tracePt t="88230" x="1649413" y="4657725"/>
          <p14:tracePt t="88240" x="1708150" y="4673600"/>
          <p14:tracePt t="88251" x="1766888" y="4673600"/>
          <p14:tracePt t="88260" x="1809750" y="4673600"/>
          <p14:tracePt t="88270" x="1852613" y="4665663"/>
          <p14:tracePt t="88282" x="1885950" y="4648200"/>
          <p14:tracePt t="88290" x="1911350" y="4622800"/>
          <p14:tracePt t="88301" x="1928813" y="4597400"/>
          <p14:tracePt t="88310" x="1954213" y="4564063"/>
          <p14:tracePt t="88321" x="1989138" y="4503738"/>
          <p14:tracePt t="88332" x="1997075" y="4427538"/>
          <p14:tracePt t="88341" x="2005013" y="4368800"/>
          <p14:tracePt t="88352" x="2005013" y="4325938"/>
          <p14:tracePt t="88361" x="2005013" y="4283075"/>
          <p14:tracePt t="88371" x="2005013" y="4249738"/>
          <p14:tracePt t="88383" x="1997075" y="4214813"/>
          <p14:tracePt t="88392" x="1979613" y="4189413"/>
          <p14:tracePt t="88402" x="1938338" y="4156075"/>
          <p14:tracePt t="88413" x="1870075" y="4113213"/>
          <p14:tracePt t="88422" x="1809750" y="4079875"/>
          <p14:tracePt t="88433" x="1758950" y="4052888"/>
          <p14:tracePt t="88442" x="1716088" y="4027488"/>
          <p14:tracePt t="88453" x="1682750" y="4019550"/>
          <p14:tracePt t="88465" x="1649413" y="4011613"/>
          <p14:tracePt t="88473" x="1622425" y="4002088"/>
          <p14:tracePt t="88484" x="1614488" y="4002088"/>
          <p14:tracePt t="88493" x="1597025" y="4002088"/>
          <p14:tracePt t="88503" x="1581150" y="4002088"/>
          <p14:tracePt t="88523" x="1563688" y="4002088"/>
          <p14:tracePt t="88534" x="1555750" y="4002088"/>
          <p14:tracePt t="88564" x="1546225" y="4011613"/>
          <p14:tracePt t="88574" x="1538288" y="4011613"/>
          <p14:tracePt t="88604" x="1538288" y="4019550"/>
          <p14:tracePt t="88625" x="1530350" y="4019550"/>
          <p14:tracePt t="88645" x="1520825" y="4019550"/>
          <p14:tracePt t="88675" x="1512888" y="4019550"/>
          <p14:tracePt t="88685" x="1512888" y="4027488"/>
          <p14:tracePt t="88777" x="1504950" y="4027488"/>
          <p14:tracePt t="88817" x="1504950" y="4037013"/>
          <p14:tracePt t="88828" x="1495425" y="4037013"/>
          <p14:tracePt t="88858" x="1495425" y="4044950"/>
          <p14:tracePt t="88868" x="1487488" y="4052888"/>
          <p14:tracePt t="88879" x="1487488" y="4062413"/>
          <p14:tracePt t="88888" x="1477963" y="4079875"/>
          <p14:tracePt t="88899" x="1462088" y="4095750"/>
          <p14:tracePt t="88908" x="1452563" y="4121150"/>
          <p14:tracePt t="88918" x="1444625" y="4138613"/>
          <p14:tracePt t="88933" x="1444625" y="4156075"/>
          <p14:tracePt t="88939" x="1444625" y="4181475"/>
          <p14:tracePt t="88950" x="1436688" y="4189413"/>
          <p14:tracePt t="88965" x="1427163" y="4197350"/>
          <p14:tracePt t="88969" x="1419225" y="4206875"/>
          <p14:tracePt t="88982" x="1419225" y="4214813"/>
          <p14:tracePt t="89001" x="1419225" y="4224338"/>
          <p14:tracePt t="89659" x="1419225" y="4232275"/>
          <p14:tracePt t="89679" x="1427163" y="4249738"/>
          <p14:tracePt t="89689" x="1477963" y="4300538"/>
          <p14:tracePt t="89699" x="1597025" y="4445000"/>
          <p14:tracePt t="89709" x="1819275" y="4759325"/>
          <p14:tracePt t="89719" x="2030413" y="5132388"/>
          <p14:tracePt t="89732" x="2192338" y="5438775"/>
          <p14:tracePt t="89739" x="2286000" y="5651500"/>
          <p14:tracePt t="89750" x="2336800" y="5770563"/>
          <p14:tracePt t="89760" x="2354263" y="5854700"/>
          <p14:tracePt t="89769" x="2362200" y="5905500"/>
          <p14:tracePt t="89781" x="2362200" y="5922963"/>
          <p14:tracePt t="89790" x="2362200" y="5940425"/>
          <p14:tracePt t="89800" x="2362200" y="5948363"/>
          <p14:tracePt t="89972" x="2362200" y="5940425"/>
          <p14:tracePt t="89983" x="2362200" y="5905500"/>
          <p14:tracePt t="89993" x="2336800" y="5829300"/>
          <p14:tracePt t="90003" x="2278063" y="5727700"/>
          <p14:tracePt t="90013" x="2217738" y="5591175"/>
          <p14:tracePt t="90023" x="2133600" y="5380038"/>
          <p14:tracePt t="90033" x="2014538" y="5132388"/>
          <p14:tracePt t="90043" x="1920875" y="4919663"/>
          <p14:tracePt t="90053" x="1844675" y="4759325"/>
          <p14:tracePt t="90064" x="1784350" y="4657725"/>
          <p14:tracePt t="90074" x="1741488" y="4572000"/>
          <p14:tracePt t="90085" x="1708150" y="4538663"/>
          <p14:tracePt t="90094" x="1700213" y="4521200"/>
          <p14:tracePt t="90104" x="1690688" y="4513263"/>
          <p14:tracePt t="90115" x="1682750" y="4503738"/>
          <p14:tracePt t="90124" x="1682750" y="4495800"/>
          <p14:tracePt t="90135" x="1674813" y="4495800"/>
          <p14:tracePt t="90206" x="1674813" y="4503738"/>
          <p14:tracePt t="90215" x="1665288" y="4529138"/>
          <p14:tracePt t="90226" x="1657350" y="4554538"/>
          <p14:tracePt t="90236" x="1649413" y="4614863"/>
          <p14:tracePt t="90247" x="1649413" y="4673600"/>
          <p14:tracePt t="90256" x="1649413" y="4749800"/>
          <p14:tracePt t="90266" x="1649413" y="4802188"/>
          <p14:tracePt t="90277" x="1649413" y="4860925"/>
          <p14:tracePt t="90286" x="1649413" y="4919663"/>
          <p14:tracePt t="90298" x="1657350" y="4979988"/>
          <p14:tracePt t="90307" x="1690688" y="5056188"/>
          <p14:tracePt t="90317" x="1733550" y="5124450"/>
          <p14:tracePt t="90328" x="1758950" y="5183188"/>
          <p14:tracePt t="90337" x="1793875" y="5235575"/>
          <p14:tracePt t="90348" x="1819275" y="5268913"/>
          <p14:tracePt t="90358" x="1844675" y="5294313"/>
          <p14:tracePt t="90367" x="1870075" y="5319713"/>
          <p14:tracePt t="90381" x="1885950" y="5327650"/>
          <p14:tracePt t="90388" x="1911350" y="5345113"/>
          <p14:tracePt t="90399" x="1920875" y="5345113"/>
          <p14:tracePt t="90408" x="1938338" y="5345113"/>
          <p14:tracePt t="90418" x="1963738" y="5337175"/>
          <p14:tracePt t="90430" x="1989138" y="5302250"/>
          <p14:tracePt t="90438" x="2030413" y="5226050"/>
          <p14:tracePt t="90449" x="2073275" y="5149850"/>
          <p14:tracePt t="90459" x="2108200" y="5073650"/>
          <p14:tracePt t="90469" x="2124075" y="5005388"/>
          <p14:tracePt t="90481" x="2124075" y="4962525"/>
          <p14:tracePt t="90489" x="2124075" y="4929188"/>
          <p14:tracePt t="90499" x="2124075" y="4886325"/>
          <p14:tracePt t="90509" x="2108200" y="4852988"/>
          <p14:tracePt t="90520" x="2065338" y="4792663"/>
          <p14:tracePt t="90531" x="2014538" y="4733925"/>
          <p14:tracePt t="90539" x="1903413" y="4665663"/>
          <p14:tracePt t="90550" x="1793875" y="4605338"/>
          <p14:tracePt t="90561" x="1674813" y="4572000"/>
          <p14:tracePt t="90570" x="1571625" y="4572000"/>
          <p14:tracePt t="90583" x="1487488" y="4572000"/>
          <p14:tracePt t="90590" x="1401763" y="4597400"/>
          <p14:tracePt t="90600" x="1350963" y="4648200"/>
          <p14:tracePt t="90613" x="1292225" y="4699000"/>
          <p14:tracePt t="90621" x="1241425" y="4792663"/>
          <p14:tracePt t="90632" x="1181100" y="4911725"/>
          <p14:tracePt t="90641" x="1147763" y="5030788"/>
          <p14:tracePt t="90651" x="1122363" y="5141913"/>
          <p14:tracePt t="90664" x="1096963" y="5268913"/>
          <p14:tracePt t="90671" x="1096963" y="5387975"/>
          <p14:tracePt t="90683" x="1096963" y="5497513"/>
          <p14:tracePt t="90692" x="1112838" y="5575300"/>
          <p14:tracePt t="90702" x="1147763" y="5659438"/>
          <p14:tracePt t="90714" x="1173163" y="5727700"/>
          <p14:tracePt t="90722" x="1216025" y="5778500"/>
          <p14:tracePt t="90732" x="1231900" y="5795963"/>
          <p14:tracePt t="90742" x="1274763" y="5829300"/>
          <p14:tracePt t="90752" x="1343025" y="5854700"/>
          <p14:tracePt t="90764" x="1427163" y="5880100"/>
          <p14:tracePt t="90773" x="1538288" y="5880100"/>
          <p14:tracePt t="90784" x="1665288" y="5880100"/>
          <p14:tracePt t="90794" x="1801813" y="5854700"/>
          <p14:tracePt t="90803" x="1911350" y="5803900"/>
          <p14:tracePt t="90814" x="2022475" y="5745163"/>
          <p14:tracePt t="90823" x="2108200" y="5702300"/>
          <p14:tracePt t="90833" x="2192338" y="5634038"/>
          <p14:tracePt t="90846" x="2252663" y="5583238"/>
          <p14:tracePt t="90854" x="2319338" y="5524500"/>
          <p14:tracePt t="90865" x="2362200" y="5472113"/>
          <p14:tracePt t="90874" x="2405063" y="5395913"/>
          <p14:tracePt t="90884" x="2438400" y="5337175"/>
          <p14:tracePt t="90896" x="2455863" y="5276850"/>
          <p14:tracePt t="90904" x="2463800" y="5226050"/>
          <p14:tracePt t="90915" x="2463800" y="5183188"/>
          <p14:tracePt t="90925" x="2463800" y="5141913"/>
          <p14:tracePt t="90935" x="2455863" y="5106988"/>
          <p14:tracePt t="90949" x="2422525" y="5056188"/>
          <p14:tracePt t="90955" x="2371725" y="5013325"/>
          <p14:tracePt t="90966" x="2311400" y="4946650"/>
          <p14:tracePt t="90976" x="2227263" y="4894263"/>
          <p14:tracePt t="90986" x="2141538" y="4835525"/>
          <p14:tracePt t="90997" x="2065338" y="4792663"/>
          <p14:tracePt t="91006" x="1997075" y="4759325"/>
          <p14:tracePt t="91016" x="1938338" y="4741863"/>
          <p14:tracePt t="91027" x="1895475" y="4733925"/>
          <p14:tracePt t="91036" x="1844675" y="4724400"/>
          <p14:tracePt t="91048" x="1819275" y="4724400"/>
          <p14:tracePt t="91057" x="1793875" y="4724400"/>
          <p14:tracePt t="91067" x="1766888" y="4724400"/>
          <p14:tracePt t="91080" x="1741488" y="4749800"/>
          <p14:tracePt t="91087" x="1716088" y="4767263"/>
          <p14:tracePt t="91098" x="1690688" y="4818063"/>
          <p14:tracePt t="91108" x="1657350" y="4886325"/>
          <p14:tracePt t="91117" x="1622425" y="4946650"/>
          <p14:tracePt t="91130" x="1614488" y="5030788"/>
          <p14:tracePt t="91138" x="1606550" y="5132388"/>
          <p14:tracePt t="91149" x="1597025" y="5235575"/>
          <p14:tracePt t="91158" x="1597025" y="5302250"/>
          <p14:tracePt t="91168" x="1597025" y="5380038"/>
          <p14:tracePt t="91180" x="1597025" y="5438775"/>
          <p14:tracePt t="91188" x="1622425" y="5472113"/>
          <p14:tracePt t="91199" x="1649413" y="5507038"/>
          <p14:tracePt t="91210" x="1700213" y="5549900"/>
          <p14:tracePt t="91219" x="1776413" y="5583238"/>
          <p14:tracePt t="91230" x="1852613" y="5600700"/>
          <p14:tracePt t="91239" x="1920875" y="5600700"/>
          <p14:tracePt t="91249" x="1979613" y="5600700"/>
          <p14:tracePt t="91259" x="2039938" y="5600700"/>
          <p14:tracePt t="91269" x="2098675" y="5591175"/>
          <p14:tracePt t="91280" x="2133600" y="5565775"/>
          <p14:tracePt t="91290" x="2174875" y="5540375"/>
          <p14:tracePt t="91302" x="2200275" y="5514975"/>
          <p14:tracePt t="91314" x="2217738" y="5489575"/>
          <p14:tracePt t="91321" x="2235200" y="5456238"/>
          <p14:tracePt t="91330" x="2252663" y="5405438"/>
          <p14:tracePt t="91340" x="2268538" y="5362575"/>
          <p14:tracePt t="91350" x="2278063" y="5327650"/>
          <p14:tracePt t="91362" x="2278063" y="5268913"/>
          <p14:tracePt t="91370" x="2278063" y="5226050"/>
          <p14:tracePt t="91382" x="2278063" y="5183188"/>
          <p14:tracePt t="91391" x="2278063" y="5132388"/>
          <p14:tracePt t="91401" x="2268538" y="5099050"/>
          <p14:tracePt t="91413" x="2252663" y="5081588"/>
          <p14:tracePt t="91421" x="2235200" y="5056188"/>
          <p14:tracePt t="91431" x="2209800" y="5038725"/>
          <p14:tracePt t="91442" x="2192338" y="5022850"/>
          <p14:tracePt t="91452" x="2174875" y="5005388"/>
          <p14:tracePt t="91463" x="2159000" y="4997450"/>
          <p14:tracePt t="91472" x="2141538" y="4997450"/>
          <p14:tracePt t="91482" x="2133600" y="4987925"/>
          <p14:tracePt t="91493" x="2124075" y="4987925"/>
          <p14:tracePt t="91502" x="2116138" y="4987925"/>
          <p14:tracePt t="91522" x="2108200" y="4987925"/>
          <p14:tracePt t="91544" x="2098675" y="4987925"/>
          <p14:tracePt t="91563" x="2090738" y="4987925"/>
          <p14:tracePt t="91817" x="2082800" y="4987925"/>
          <p14:tracePt t="91837" x="2082800" y="4979988"/>
          <p14:tracePt t="91847" x="2073275" y="4979988"/>
          <p14:tracePt t="91859" x="2055813" y="4972050"/>
          <p14:tracePt t="91867" x="2005013" y="4937125"/>
          <p14:tracePt t="91878" x="1928813" y="4878388"/>
          <p14:tracePt t="91888" x="1835150" y="4775200"/>
          <p14:tracePt t="91898" x="1690688" y="4589463"/>
          <p14:tracePt t="91909" x="1512888" y="4300538"/>
          <p14:tracePt t="91918" x="1393825" y="4002088"/>
          <p14:tracePt t="91929" x="1308100" y="3713163"/>
          <p14:tracePt t="91948" x="1274763" y="3238500"/>
          <p14:tracePt t="91959" x="1308100" y="3008313"/>
          <p14:tracePt t="91968" x="1385888" y="2805113"/>
          <p14:tracePt t="91979" x="1487488" y="2608263"/>
          <p14:tracePt t="91989" x="1614488" y="2405063"/>
          <p14:tracePt t="91999" x="1766888" y="2227263"/>
          <p14:tracePt t="92012" x="1885950" y="2090738"/>
          <p14:tracePt t="92019" x="2014538" y="1971675"/>
          <p14:tracePt t="92030" x="2108200" y="1895475"/>
          <p14:tracePt t="92039" x="2200275" y="1835150"/>
          <p14:tracePt t="92049" x="2243138" y="1827213"/>
          <p14:tracePt t="92062" x="2293938" y="1819275"/>
          <p14:tracePt t="92070" x="2311400" y="1819275"/>
          <p14:tracePt t="92374" x="2293938" y="1835150"/>
          <p14:tracePt t="92384" x="2268538" y="1895475"/>
          <p14:tracePt t="92395" x="2209800" y="2005013"/>
          <p14:tracePt t="92404" x="2141538" y="2149475"/>
          <p14:tracePt t="92414" x="2090738" y="2328863"/>
          <p14:tracePt t="92425" x="2030413" y="2557463"/>
          <p14:tracePt t="92434" x="2005013" y="2701925"/>
          <p14:tracePt t="92446" x="2005013" y="2813050"/>
          <p14:tracePt t="92455" x="2005013" y="2897188"/>
          <p14:tracePt t="92465" x="2014538" y="2957513"/>
          <p14:tracePt t="92480" x="2047875" y="3000375"/>
          <p14:tracePt t="92486" x="2082800" y="3025775"/>
          <p14:tracePt t="92496" x="2133600" y="3059113"/>
          <p14:tracePt t="92506" x="2217738" y="3067050"/>
          <p14:tracePt t="92516" x="2303463" y="3067050"/>
          <p14:tracePt t="92528" x="2405063" y="3041650"/>
          <p14:tracePt t="92536" x="2506663" y="2982913"/>
          <p14:tracePt t="92546" x="2600325" y="2914650"/>
          <p14:tracePt t="92557" x="2686050" y="2846388"/>
          <p14:tracePt t="92566" x="2744788" y="2778125"/>
          <p14:tracePt t="92578" x="2787650" y="2727325"/>
          <p14:tracePt t="92587" x="2813050" y="2693988"/>
          <p14:tracePt t="92598" x="2820988" y="2668588"/>
          <p14:tracePt t="92608" x="2830513" y="2651125"/>
          <p14:tracePt t="92617" x="2838450" y="2643188"/>
          <p14:tracePt t="92629" x="2838450" y="2633663"/>
          <p14:tracePt t="92647" x="2838450" y="2625725"/>
          <p14:tracePt t="92668" x="2813050" y="2617788"/>
          <p14:tracePt t="92679" x="2778125" y="2617788"/>
          <p14:tracePt t="92688" x="2744788" y="2617788"/>
          <p14:tracePt t="92698" x="2719388" y="2617788"/>
          <p14:tracePt t="92712" x="2686050" y="2608263"/>
          <p14:tracePt t="92718" x="2660650" y="2600325"/>
          <p14:tracePt t="92729" x="2643188" y="2600325"/>
          <p14:tracePt t="92738" x="2633663" y="2592388"/>
          <p14:tracePt t="92749" x="2617788" y="2582863"/>
          <p14:tracePt t="92769" x="2608263" y="2566988"/>
          <p14:tracePt t="92779" x="2608263" y="2557463"/>
          <p14:tracePt t="92790" x="2608263" y="2541588"/>
          <p14:tracePt t="92799" x="2608263" y="2516188"/>
          <p14:tracePt t="92811" x="2625725" y="2481263"/>
          <p14:tracePt t="92819" x="2651125" y="2447925"/>
          <p14:tracePt t="92830" x="2693988" y="2405063"/>
          <p14:tracePt t="92840" x="2762250" y="2354263"/>
          <p14:tracePt t="92850" x="2813050" y="2311400"/>
          <p14:tracePt t="92862" x="2855913" y="2286000"/>
          <p14:tracePt t="92870" x="2881313" y="2260600"/>
          <p14:tracePt t="92881" x="2906713" y="2252663"/>
          <p14:tracePt t="92891" x="2914650" y="2243138"/>
          <p14:tracePt t="93773" x="2906713" y="2243138"/>
          <p14:tracePt t="93793" x="2889250" y="2243138"/>
          <p14:tracePt t="93802" x="2881313" y="2243138"/>
          <p14:tracePt t="93823" x="2871788" y="2235200"/>
          <p14:tracePt t="93833" x="2855913" y="2235200"/>
          <p14:tracePt t="93853" x="2846388" y="2235200"/>
          <p14:tracePt t="93863" x="2838450" y="2235200"/>
          <p14:tracePt t="93883" x="2830513" y="2235200"/>
          <p14:tracePt t="93904" x="2820988" y="2235200"/>
          <p14:tracePt t="93934" x="2813050" y="2235200"/>
          <p14:tracePt t="94086" x="2805113" y="2235200"/>
          <p14:tracePt t="94117" x="2795588" y="2235200"/>
          <p14:tracePt t="94147" x="2787650" y="2235200"/>
          <p14:tracePt t="94158" x="2778125" y="2235200"/>
          <p14:tracePt t="94167" x="2770188" y="2235200"/>
          <p14:tracePt t="94178" x="2762250" y="2235200"/>
          <p14:tracePt t="94188" x="2752725" y="2235200"/>
          <p14:tracePt t="94209" x="2736850" y="2235200"/>
          <p14:tracePt t="94218" x="2727325" y="2235200"/>
          <p14:tracePt t="94238" x="2719388" y="2235200"/>
          <p14:tracePt t="94260" x="2711450" y="2235200"/>
          <p14:tracePt t="94319" x="2701925" y="2235200"/>
          <p14:tracePt t="94370" x="2693988" y="2235200"/>
          <p14:tracePt t="94400" x="2686050" y="2235200"/>
          <p14:tracePt t="94421" x="2686050" y="2243138"/>
          <p14:tracePt t="94430" x="2676525" y="2243138"/>
          <p14:tracePt t="94442" x="2668588" y="2260600"/>
          <p14:tracePt t="94451" x="2651125" y="2278063"/>
          <p14:tracePt t="94462" x="2643188" y="2303463"/>
          <p14:tracePt t="94471" x="2643188" y="2311400"/>
          <p14:tracePt t="94482" x="2633663" y="2328863"/>
          <p14:tracePt t="94493" x="2625725" y="2344738"/>
          <p14:tracePt t="94501" x="2625725" y="2354263"/>
          <p14:tracePt t="94512" x="2625725" y="2362200"/>
          <p14:tracePt t="94522" x="2625725" y="2371725"/>
          <p14:tracePt t="94552" x="2625725" y="2379663"/>
          <p14:tracePt t="94574" x="2625725" y="2387600"/>
          <p14:tracePt t="94594" x="2625725" y="2397125"/>
          <p14:tracePt t="94603" x="2651125" y="2405063"/>
          <p14:tracePt t="94613" x="2676525" y="2405063"/>
          <p14:tracePt t="94626" x="2701925" y="2405063"/>
          <p14:tracePt t="94633" x="2711450" y="2413000"/>
          <p14:tracePt t="94644" x="2719388" y="2413000"/>
          <p14:tracePt t="94653" x="2727325" y="2413000"/>
          <p14:tracePt t="94675" x="2736850" y="2413000"/>
          <p14:tracePt t="94826" x="2711450" y="2405063"/>
          <p14:tracePt t="94836" x="2701925" y="2387600"/>
          <p14:tracePt t="94846" x="2676525" y="2371725"/>
          <p14:tracePt t="94859" x="2651125" y="2354263"/>
          <p14:tracePt t="94866" x="2625725" y="2354263"/>
          <p14:tracePt t="94878" x="2600325" y="2336800"/>
          <p14:tracePt t="94887" x="2582863" y="2328863"/>
          <p14:tracePt t="94897" x="2557463" y="2328863"/>
          <p14:tracePt t="94910" x="2532063" y="2328863"/>
          <p14:tracePt t="94917" x="2516188" y="2328863"/>
          <p14:tracePt t="94928" x="2498725" y="2328863"/>
          <p14:tracePt t="94937" x="2473325" y="2336800"/>
          <p14:tracePt t="94960" x="2430463" y="2379663"/>
          <p14:tracePt t="94968" x="2422525" y="2397125"/>
          <p14:tracePt t="94979" x="2413000" y="2413000"/>
          <p14:tracePt t="94988" x="2397125" y="2430463"/>
          <p14:tracePt t="94998" x="2397125" y="2438400"/>
          <p14:tracePt t="95242" x="2387600" y="2438400"/>
          <p14:tracePt t="95272" x="2379663" y="2438400"/>
          <p14:tracePt t="95282" x="2371725" y="2438400"/>
          <p14:tracePt t="95293" x="2362200" y="2447925"/>
          <p14:tracePt t="95302" x="2354263" y="2455863"/>
          <p14:tracePt t="95312" x="2344738" y="2455863"/>
          <p14:tracePt t="95325" x="2336800" y="2463800"/>
          <p14:tracePt t="95332" x="2336800" y="2473325"/>
          <p14:tracePt t="95344" x="2328863" y="2473325"/>
          <p14:tracePt t="95353" x="2319338" y="2481263"/>
          <p14:tracePt t="95363" x="2319338" y="2489200"/>
          <p14:tracePt t="95375" x="2311400" y="2498725"/>
          <p14:tracePt t="95383" x="2303463" y="2506663"/>
          <p14:tracePt t="95393" x="2293938" y="2524125"/>
          <p14:tracePt t="95403" x="2286000" y="2541588"/>
          <p14:tracePt t="95413" x="2286000" y="2549525"/>
          <p14:tracePt t="95425" x="2278063" y="2566988"/>
          <p14:tracePt t="95434" x="2268538" y="2600325"/>
          <p14:tracePt t="95445" x="2260600" y="2625725"/>
          <p14:tracePt t="95454" x="2252663" y="2651125"/>
          <p14:tracePt t="95464" x="2243138" y="2668588"/>
          <p14:tracePt t="95476" x="2235200" y="2693988"/>
          <p14:tracePt t="95484" x="2235200" y="2701925"/>
          <p14:tracePt t="95494" x="2235200" y="2719388"/>
          <p14:tracePt t="95505" x="2227263" y="2736850"/>
          <p14:tracePt t="95515" x="2227263" y="2744788"/>
          <p14:tracePt t="95526" x="2227263" y="2762250"/>
          <p14:tracePt t="95535" x="2227263" y="2787650"/>
          <p14:tracePt t="95545" x="2227263" y="2795588"/>
          <p14:tracePt t="95559" x="2227263" y="2820988"/>
          <p14:tracePt t="95566" x="2227263" y="2846388"/>
          <p14:tracePt t="95576" x="2235200" y="2863850"/>
          <p14:tracePt t="95586" x="2243138" y="2889250"/>
          <p14:tracePt t="95596" x="2252663" y="2906713"/>
          <p14:tracePt t="95609" x="2260600" y="2922588"/>
          <p14:tracePt t="95616" x="2278063" y="2940050"/>
          <p14:tracePt t="95627" x="2278063" y="2949575"/>
          <p14:tracePt t="95637" x="2293938" y="2965450"/>
          <p14:tracePt t="95647" x="2311400" y="2974975"/>
          <p14:tracePt t="95659" x="2319338" y="2990850"/>
          <p14:tracePt t="95667" x="2344738" y="3008313"/>
          <p14:tracePt t="95678" x="2379663" y="3025775"/>
          <p14:tracePt t="95687" x="2430463" y="3041650"/>
          <p14:tracePt t="95698" x="2489200" y="3067050"/>
          <p14:tracePt t="95710" x="2549525" y="3094038"/>
          <p14:tracePt t="95717" x="2625725" y="3109913"/>
          <p14:tracePt t="95728" x="2686050" y="3109913"/>
          <p14:tracePt t="95738" x="2744788" y="3109913"/>
          <p14:tracePt t="95747" x="2787650" y="3109913"/>
          <p14:tracePt t="95759" x="2830513" y="3094038"/>
          <p14:tracePt t="95768" x="2855913" y="3094038"/>
          <p14:tracePt t="95778" x="2881313" y="3076575"/>
          <p14:tracePt t="95792" x="2897188" y="3059113"/>
          <p14:tracePt t="95798" x="2906713" y="3041650"/>
          <p14:tracePt t="95809" x="2922588" y="3008313"/>
          <p14:tracePt t="95819" x="2932113" y="2974975"/>
          <p14:tracePt t="95829" x="2932113" y="2940050"/>
          <p14:tracePt t="95841" x="2932113" y="2889250"/>
          <p14:tracePt t="95849" x="2932113" y="2846388"/>
          <p14:tracePt t="95860" x="2922588" y="2795588"/>
          <p14:tracePt t="95870" x="2906713" y="2736850"/>
          <p14:tracePt t="95879" x="2871788" y="2686050"/>
          <p14:tracePt t="95892" x="2846388" y="2651125"/>
          <p14:tracePt t="95900" x="2813050" y="2608263"/>
          <p14:tracePt t="95911" x="2770188" y="2574925"/>
          <p14:tracePt t="95920" x="2719388" y="2532063"/>
          <p14:tracePt t="95930" x="2651125" y="2489200"/>
          <p14:tracePt t="95942" x="2574925" y="2447925"/>
          <p14:tracePt t="95961" x="2473325" y="2405063"/>
          <p14:tracePt t="95971" x="2422525" y="2397125"/>
          <p14:tracePt t="95981" x="2379663" y="2387600"/>
          <p14:tracePt t="95992" x="2344738" y="2387600"/>
          <p14:tracePt t="96001" x="2303463" y="2387600"/>
          <p14:tracePt t="96011" x="2268538" y="2387600"/>
          <p14:tracePt t="96024" x="2235200" y="2387600"/>
          <p14:tracePt t="96032" x="2217738" y="2405063"/>
          <p14:tracePt t="96043" x="2192338" y="2430463"/>
          <p14:tracePt t="96053" x="2166938" y="2447925"/>
          <p14:tracePt t="96063" x="2149475" y="2455863"/>
          <p14:tracePt t="96074" x="2133600" y="2473325"/>
          <p14:tracePt t="96082" x="2133600" y="2489200"/>
          <p14:tracePt t="96094" x="2116138" y="2506663"/>
          <p14:tracePt t="96103" x="2108200" y="2506663"/>
          <p14:tracePt t="96113" x="2098675" y="2524125"/>
          <p14:tracePt t="96125" x="2082800" y="2541588"/>
          <p14:tracePt t="96133" x="2082800" y="2549525"/>
          <p14:tracePt t="96144" x="2073275" y="2566988"/>
          <p14:tracePt t="96153" x="2065338" y="2592388"/>
          <p14:tracePt t="96163" x="2055813" y="2617788"/>
          <p14:tracePt t="96176" x="2047875" y="2633663"/>
          <p14:tracePt t="96183" x="2039938" y="2668588"/>
          <p14:tracePt t="96194" x="2030413" y="2719388"/>
          <p14:tracePt t="96204" x="2030413" y="2744788"/>
          <p14:tracePt t="96214" x="2022475" y="2778125"/>
          <p14:tracePt t="96225" x="2022475" y="2813050"/>
          <p14:tracePt t="96234" x="2022475" y="2846388"/>
          <p14:tracePt t="96244" x="2022475" y="2871788"/>
          <p14:tracePt t="96256" x="2022475" y="2906713"/>
          <p14:tracePt t="96264" x="2022475" y="2949575"/>
          <p14:tracePt t="96275" x="2047875" y="3025775"/>
          <p14:tracePt t="96285" x="2073275" y="3101975"/>
          <p14:tracePt t="96295" x="2098675" y="3160713"/>
          <p14:tracePt t="96307" x="2124075" y="3228975"/>
          <p14:tracePt t="96315" x="2159000" y="3271838"/>
          <p14:tracePt t="96327" x="2184400" y="3297238"/>
          <p14:tracePt t="96336" x="2209800" y="3340100"/>
          <p14:tracePt t="96346" x="2260600" y="3355975"/>
          <p14:tracePt t="96358" x="2311400" y="3382963"/>
          <p14:tracePt t="96366" x="2371725" y="3398838"/>
          <p14:tracePt t="96377" x="2413000" y="3398838"/>
          <p14:tracePt t="96388" x="2473325" y="3398838"/>
          <p14:tracePt t="96397" x="2498725" y="3398838"/>
          <p14:tracePt t="96408" x="2549525" y="3390900"/>
          <p14:tracePt t="96417" x="2592388" y="3373438"/>
          <p14:tracePt t="96427" x="2625725" y="3355975"/>
          <p14:tracePt t="96438" x="2676525" y="3340100"/>
          <p14:tracePt t="96447" x="2727325" y="3314700"/>
          <p14:tracePt t="96458" x="2762250" y="3279775"/>
          <p14:tracePt t="96467" x="2813050" y="3246438"/>
          <p14:tracePt t="96478" x="2855913" y="3195638"/>
          <p14:tracePt t="96489" x="2897188" y="3144838"/>
          <p14:tracePt t="96498" x="2940050" y="3059113"/>
          <p14:tracePt t="96509" x="2965450" y="3016250"/>
          <p14:tracePt t="96518" x="3000375" y="2949575"/>
          <p14:tracePt t="96528" x="3008313" y="2906713"/>
          <p14:tracePt t="96540" x="3016250" y="2871788"/>
          <p14:tracePt t="96548" x="3016250" y="2838450"/>
          <p14:tracePt t="96559" x="3016250" y="2813050"/>
          <p14:tracePt t="96569" x="3016250" y="2778125"/>
          <p14:tracePt t="96579" x="3008313" y="2744788"/>
          <p14:tracePt t="96591" x="2990850" y="2711450"/>
          <p14:tracePt t="96599" x="2965450" y="2668588"/>
          <p14:tracePt t="96609" x="2932113" y="2633663"/>
          <p14:tracePt t="96619" x="2906713" y="2600325"/>
          <p14:tracePt t="96629" x="2881313" y="2574925"/>
          <p14:tracePt t="96641" x="2830513" y="2541588"/>
          <p14:tracePt t="96650" x="2795588" y="2524125"/>
          <p14:tracePt t="96660" x="2752725" y="2506663"/>
          <p14:tracePt t="96670" x="2719388" y="2498725"/>
          <p14:tracePt t="96680" x="2668588" y="2489200"/>
          <p14:tracePt t="96692" x="2625725" y="2489200"/>
          <p14:tracePt t="96700" x="2592388" y="2489200"/>
          <p14:tracePt t="96711" x="2566988" y="2489200"/>
          <p14:tracePt t="96722" x="2532063" y="2498725"/>
          <p14:tracePt t="96731" x="2498725" y="2516188"/>
          <p14:tracePt t="96742" x="2473325" y="2532063"/>
          <p14:tracePt t="96751" x="2438400" y="2557463"/>
          <p14:tracePt t="96761" x="2413000" y="2582863"/>
          <p14:tracePt t="96774" x="2387600" y="2600325"/>
          <p14:tracePt t="96781" x="2371725" y="2617788"/>
          <p14:tracePt t="96793" x="2354263" y="2643188"/>
          <p14:tracePt t="96802" x="2328863" y="2660650"/>
          <p14:tracePt t="96812" x="2311400" y="2693988"/>
          <p14:tracePt t="96824" x="2303463" y="2719388"/>
          <p14:tracePt t="96832" x="2286000" y="2744788"/>
          <p14:tracePt t="96843" x="2278063" y="2762250"/>
          <p14:tracePt t="96852" x="2260600" y="2787650"/>
          <p14:tracePt t="96863" x="2252663" y="2813050"/>
          <p14:tracePt t="96874" x="2243138" y="2838450"/>
          <p14:tracePt t="96883" x="2235200" y="2871788"/>
          <p14:tracePt t="96894" x="2227263" y="2889250"/>
          <p14:tracePt t="96904" x="2227263" y="2932113"/>
          <p14:tracePt t="96913" x="2227263" y="2965450"/>
          <p14:tracePt t="96924" x="2227263" y="3008313"/>
          <p14:tracePt t="96934" x="2235200" y="3041650"/>
          <p14:tracePt t="96943" x="2252663" y="3076575"/>
          <p14:tracePt t="96954" x="2268538" y="3109913"/>
          <p14:tracePt t="96964" x="2286000" y="3152775"/>
          <p14:tracePt t="96975" x="2319338" y="3186113"/>
          <p14:tracePt t="96984" x="2344738" y="3203575"/>
          <p14:tracePt t="96994" x="2362200" y="3228975"/>
          <p14:tracePt t="97007" x="2387600" y="3238500"/>
          <p14:tracePt t="97014" x="2413000" y="3254375"/>
          <p14:tracePt t="97025" x="2447925" y="3263900"/>
          <p14:tracePt t="97034" x="2481263" y="3263900"/>
          <p14:tracePt t="97045" x="2506663" y="3263900"/>
          <p14:tracePt t="97057" x="2549525" y="3263900"/>
          <p14:tracePt t="97065" x="2592388" y="3263900"/>
          <p14:tracePt t="97075" x="2643188" y="3254375"/>
          <p14:tracePt t="97085" x="2676525" y="3238500"/>
          <p14:tracePt t="97095" x="2719388" y="3211513"/>
          <p14:tracePt t="97108" x="2752725" y="3195638"/>
          <p14:tracePt t="97116" x="2770188" y="3170238"/>
          <p14:tracePt t="97127" x="2778125" y="3152775"/>
          <p14:tracePt t="97137" x="2805113" y="3127375"/>
          <p14:tracePt t="97146" x="2820988" y="3101975"/>
          <p14:tracePt t="97158" x="2830513" y="3076575"/>
          <p14:tracePt t="97167" x="2830513" y="3041650"/>
          <p14:tracePt t="97176" x="2830513" y="3016250"/>
          <p14:tracePt t="97188" x="2830513" y="2982913"/>
          <p14:tracePt t="97197" x="2830513" y="2957513"/>
          <p14:tracePt t="97209" x="2805113" y="2914650"/>
          <p14:tracePt t="97217" x="2778125" y="2881313"/>
          <p14:tracePt t="97227" x="2736850" y="2838450"/>
          <p14:tracePt t="97240" x="2701925" y="2805113"/>
          <p14:tracePt t="97247" x="2651125" y="2762250"/>
          <p14:tracePt t="97258" x="2600325" y="2736850"/>
          <p14:tracePt t="97268" x="2549525" y="2701925"/>
          <p14:tracePt t="97278" x="2516188" y="2676525"/>
          <p14:tracePt t="97291" x="2463800" y="2643188"/>
          <p14:tracePt t="97298" x="2430463" y="2625725"/>
          <p14:tracePt t="97309" x="2397125" y="2617788"/>
          <p14:tracePt t="97319" x="2362200" y="2608263"/>
          <p14:tracePt t="97329" x="2336800" y="2600325"/>
          <p14:tracePt t="97341" x="2319338" y="2600325"/>
          <p14:tracePt t="97349" x="2311400" y="2600325"/>
          <p14:tracePt t="97359" x="2293938" y="2600325"/>
          <p14:tracePt t="97390" x="2286000" y="2600325"/>
          <p14:tracePt t="97399" x="2278063" y="2600325"/>
          <p14:tracePt t="97410" x="2268538" y="2600325"/>
          <p14:tracePt t="97420" x="2268538" y="2625725"/>
          <p14:tracePt t="97430" x="2268538" y="2643188"/>
          <p14:tracePt t="97441" x="2260600" y="2676525"/>
          <p14:tracePt t="97450" x="2260600" y="2711450"/>
          <p14:tracePt t="97460" x="2260600" y="2744788"/>
          <p14:tracePt t="97473" x="2260600" y="2770188"/>
          <p14:tracePt t="97481" x="2260600" y="2805113"/>
          <p14:tracePt t="97492" x="2260600" y="2830513"/>
          <p14:tracePt t="97501" x="2260600" y="2846388"/>
          <p14:tracePt t="97511" x="2260600" y="2871788"/>
          <p14:tracePt t="97526" x="2260600" y="2889250"/>
          <p14:tracePt t="97531" x="2278063" y="2914650"/>
          <p14:tracePt t="97542" x="2293938" y="2922588"/>
          <p14:tracePt t="97552" x="2311400" y="2949575"/>
          <p14:tracePt t="97562" x="2336800" y="2965450"/>
          <p14:tracePt t="97573" x="2371725" y="2982913"/>
          <p14:tracePt t="97582" x="2387600" y="2990850"/>
          <p14:tracePt t="97592" x="2422525" y="3000375"/>
          <p14:tracePt t="97602" x="2447925" y="3008313"/>
          <p14:tracePt t="97612" x="2473325" y="3016250"/>
          <p14:tracePt t="97623" x="2489200" y="3016250"/>
          <p14:tracePt t="97632" x="2516188" y="3016250"/>
          <p14:tracePt t="97642" x="2541588" y="3016250"/>
          <p14:tracePt t="97654" x="2566988" y="3008313"/>
          <p14:tracePt t="97663" x="2574925" y="3000375"/>
          <p14:tracePt t="97674" x="2600325" y="2982913"/>
          <p14:tracePt t="97683" x="2617788" y="2957513"/>
          <p14:tracePt t="97693" x="2633663" y="2940050"/>
          <p14:tracePt t="97706" x="2651125" y="2914650"/>
          <p14:tracePt t="97713" x="2660650" y="2889250"/>
          <p14:tracePt t="97725" x="2668588" y="2863850"/>
          <p14:tracePt t="97734" x="2668588" y="2838450"/>
          <p14:tracePt t="97744" x="2668588" y="2805113"/>
          <p14:tracePt t="97756" x="2668588" y="2778125"/>
          <p14:tracePt t="97764" x="2668588" y="2744788"/>
          <p14:tracePt t="97775" x="2651125" y="2727325"/>
          <p14:tracePt t="97785" x="2643188" y="2711450"/>
          <p14:tracePt t="97795" x="2625725" y="2693988"/>
          <p14:tracePt t="97807" x="2608263" y="2676525"/>
          <p14:tracePt t="97815" x="2582863" y="2660650"/>
          <p14:tracePt t="97825" x="2566988" y="2651125"/>
          <p14:tracePt t="97835" x="2541588" y="2651125"/>
          <p14:tracePt t="97845" x="2516188" y="2651125"/>
          <p14:tracePt t="97857" x="2498725" y="2651125"/>
          <p14:tracePt t="97866" x="2473325" y="2651125"/>
          <p14:tracePt t="97875" x="2455863" y="2651125"/>
          <p14:tracePt t="97887" x="2438400" y="2651125"/>
          <p14:tracePt t="97896" x="2413000" y="2651125"/>
          <p14:tracePt t="97907" x="2397125" y="2668588"/>
          <p14:tracePt t="97916" x="2379663" y="2686050"/>
          <p14:tracePt t="97927" x="2362200" y="2711450"/>
          <p14:tracePt t="97939" x="2354263" y="2736850"/>
          <p14:tracePt t="97956" x="2336800" y="2752725"/>
          <p14:tracePt t="97958" x="2328863" y="2787650"/>
          <p14:tracePt t="97967" x="2319338" y="2820988"/>
          <p14:tracePt t="97977" x="2319338" y="2863850"/>
          <p14:tracePt t="97990" x="2319338" y="2906713"/>
          <p14:tracePt t="97997" x="2319338" y="2940050"/>
          <p14:tracePt t="98008" x="2319338" y="2982913"/>
          <p14:tracePt t="98018" x="2319338" y="3008313"/>
          <p14:tracePt t="98028" x="2336800" y="3041650"/>
          <p14:tracePt t="98040" x="2362200" y="3067050"/>
          <p14:tracePt t="98048" x="2371725" y="3094038"/>
          <p14:tracePt t="98059" x="2405063" y="3109913"/>
          <p14:tracePt t="98069" x="2447925" y="3127375"/>
          <p14:tracePt t="98079" x="2489200" y="3144838"/>
          <p14:tracePt t="98090" x="2541588" y="3152775"/>
          <p14:tracePt t="98099" x="2582863" y="3160713"/>
          <p14:tracePt t="98109" x="2617788" y="3160713"/>
          <p14:tracePt t="98119" x="2660650" y="3160713"/>
          <p14:tracePt t="98129" x="2693988" y="3160713"/>
          <p14:tracePt t="98140" x="2727325" y="3135313"/>
          <p14:tracePt t="98149" x="2752725" y="3109913"/>
          <p14:tracePt t="98159" x="2795588" y="3059113"/>
          <p14:tracePt t="98173" x="2830513" y="3008313"/>
          <p14:tracePt t="98179" x="2863850" y="2957513"/>
          <p14:tracePt t="98190" x="2881313" y="2906713"/>
          <p14:tracePt t="98200" x="2889250" y="2863850"/>
          <p14:tracePt t="98210" x="2889250" y="2820988"/>
          <p14:tracePt t="98223" x="2889250" y="2787650"/>
          <p14:tracePt t="98230" x="2881313" y="2752725"/>
          <p14:tracePt t="98241" x="2855913" y="2719388"/>
          <p14:tracePt t="98251" x="2795588" y="2676525"/>
          <p14:tracePt t="98261" x="2711450" y="2617788"/>
          <p14:tracePt t="98274" x="2592388" y="2557463"/>
          <p14:tracePt t="98281" x="2506663" y="2516188"/>
          <p14:tracePt t="98291" x="2430463" y="2489200"/>
          <p14:tracePt t="98302" x="2362200" y="2489200"/>
          <p14:tracePt t="98311" x="2303463" y="2489200"/>
          <p14:tracePt t="98323" x="2268538" y="2489200"/>
          <p14:tracePt t="98331" x="2235200" y="2489200"/>
          <p14:tracePt t="98341" x="2217738" y="2489200"/>
          <p14:tracePt t="98353" x="2192338" y="2506663"/>
          <p14:tracePt t="98362" x="2174875" y="2524125"/>
          <p14:tracePt t="98374" x="2159000" y="2557463"/>
          <p14:tracePt t="98382" x="2133600" y="2592388"/>
          <p14:tracePt t="98392" x="2108200" y="2660650"/>
          <p14:tracePt t="98405" x="2098675" y="2719388"/>
          <p14:tracePt t="98413" x="2098675" y="2787650"/>
          <p14:tracePt t="98423" x="2098675" y="2871788"/>
          <p14:tracePt t="98433" x="2098675" y="2940050"/>
          <p14:tracePt t="98443" x="2098675" y="3000375"/>
          <p14:tracePt t="98456" x="2098675" y="3059113"/>
          <p14:tracePt t="98463" x="2124075" y="3109913"/>
          <p14:tracePt t="98474" x="2141538" y="3144838"/>
          <p14:tracePt t="98484" x="2166938" y="3178175"/>
          <p14:tracePt t="98494" x="2192338" y="3203575"/>
          <p14:tracePt t="98506" x="2227263" y="3246438"/>
          <p14:tracePt t="98514" x="2278063" y="3289300"/>
          <p14:tracePt t="98525" x="2328863" y="3314700"/>
          <p14:tracePt t="98534" x="2387600" y="3330575"/>
          <p14:tracePt t="98544" x="2455863" y="3348038"/>
          <p14:tracePt t="98556" x="2498725" y="3355975"/>
          <p14:tracePt t="98565" x="2541588" y="3355975"/>
          <p14:tracePt t="98575" x="2574925" y="3355975"/>
          <p14:tracePt t="98585" x="2600325" y="3355975"/>
          <p14:tracePt t="98595" x="2617788" y="3340100"/>
          <p14:tracePt t="98607" x="2643188" y="3322638"/>
          <p14:tracePt t="98615" x="2660650" y="3305175"/>
          <p14:tracePt t="98625" x="2676525" y="3297238"/>
          <p14:tracePt t="98639" x="2686050" y="3289300"/>
          <p14:tracePt t="98646" x="2686050" y="3279775"/>
          <p14:tracePt t="98657" x="2693988" y="3263900"/>
          <p14:tracePt t="98687" x="2701925" y="3254375"/>
          <p14:tracePt t="98696" x="2701925" y="3246438"/>
          <p14:tracePt t="98716" x="2701925" y="3238500"/>
          <p14:tracePt t="98727" x="2711450" y="3228975"/>
          <p14:tracePt t="98739" x="2719388" y="3221038"/>
          <p14:tracePt t="98758" x="2727325" y="3211513"/>
          <p14:tracePt t="98768" x="2727325" y="3195638"/>
          <p14:tracePt t="98777" x="2736850" y="3195638"/>
          <p14:tracePt t="98789" x="2752725" y="3186113"/>
          <p14:tracePt t="98798" x="2762250" y="3170238"/>
          <p14:tracePt t="98808" x="2770188" y="3160713"/>
          <p14:tracePt t="98819" x="2787650" y="3160713"/>
          <p14:tracePt t="98828" x="2787650" y="3152775"/>
          <p14:tracePt t="98839" x="2795588" y="3144838"/>
          <p14:tracePt t="98849" x="2805113" y="3144838"/>
          <p14:tracePt t="98870" x="2813050" y="3135313"/>
          <p14:tracePt t="101017" x="2805113" y="3135313"/>
          <p14:tracePt t="101027" x="2787650" y="3144838"/>
          <p14:tracePt t="101037" x="2770188" y="3170238"/>
          <p14:tracePt t="101047" x="2744788" y="3195638"/>
          <p14:tracePt t="101057" x="2701925" y="3289300"/>
          <p14:tracePt t="101070" x="2660650" y="3398838"/>
          <p14:tracePt t="101078" x="2608263" y="3535363"/>
          <p14:tracePt t="101089" x="2582863" y="3636963"/>
          <p14:tracePt t="101098" x="2566988" y="3738563"/>
          <p14:tracePt t="101108" x="2541588" y="3806825"/>
          <p14:tracePt t="101121" x="2532063" y="3875088"/>
          <p14:tracePt t="101128" x="2532063" y="3900488"/>
          <p14:tracePt t="101139" x="2532063" y="3925888"/>
          <p14:tracePt t="101148" x="2532063" y="3951288"/>
          <p14:tracePt t="101169" x="2532063" y="3960813"/>
          <p14:tracePt t="101189" x="2532063" y="3968750"/>
          <p14:tracePt t="101291" x="2541588" y="3968750"/>
          <p14:tracePt t="101341" x="2549525" y="3968750"/>
          <p14:tracePt t="101473" x="2541588" y="3976688"/>
          <p14:tracePt t="101483" x="2524125" y="3976688"/>
          <p14:tracePt t="101493" x="2506663" y="3986213"/>
          <p14:tracePt t="101504" x="2489200" y="3986213"/>
          <p14:tracePt t="101513" x="2473325" y="3994150"/>
          <p14:tracePt t="101524" x="2455863" y="3994150"/>
          <p14:tracePt t="101536" x="2447925" y="4002088"/>
          <p14:tracePt t="101544" x="2430463" y="4002088"/>
          <p14:tracePt t="101555" x="2422525" y="4002088"/>
          <p14:tracePt t="101564" x="2413000" y="4011613"/>
          <p14:tracePt t="101574" x="2405063" y="4019550"/>
          <p14:tracePt t="101586" x="2397125" y="4027488"/>
          <p14:tracePt t="101594" x="2379663" y="4037013"/>
          <p14:tracePt t="101605" x="2371725" y="4037013"/>
          <p14:tracePt t="101615" x="2362200" y="4044950"/>
          <p14:tracePt t="101625" x="2354263" y="4062413"/>
          <p14:tracePt t="101636" x="2344738" y="4062413"/>
          <p14:tracePt t="101645" x="2336800" y="4070350"/>
          <p14:tracePt t="101666" x="2336800" y="4079875"/>
          <p14:tracePt t="101696" x="2328863" y="4079875"/>
          <p14:tracePt t="102132" x="2319338" y="4105275"/>
          <p14:tracePt t="102141" x="2303463" y="4130675"/>
          <p14:tracePt t="102152" x="2286000" y="4164013"/>
          <p14:tracePt t="102162" x="2278063" y="4197350"/>
          <p14:tracePt t="102172" x="2268538" y="4214813"/>
          <p14:tracePt t="102181" x="2268538" y="4232275"/>
          <p14:tracePt t="102191" x="2260600" y="4249738"/>
          <p14:tracePt t="102212" x="2252663" y="4249738"/>
          <p14:tracePt t="102222" x="2252663" y="4257675"/>
          <p14:tracePt t="102365" x="2243138" y="4257675"/>
          <p14:tracePt t="102983" x="2252663" y="4257675"/>
          <p14:tracePt t="103003" x="2268538" y="4257675"/>
          <p14:tracePt t="103013" x="2278063" y="4257675"/>
          <p14:tracePt t="103023" x="2286000" y="4257675"/>
          <p14:tracePt t="103034" x="2303463" y="4257675"/>
          <p14:tracePt t="103044" x="2311400" y="4257675"/>
          <p14:tracePt t="103053" x="2319338" y="4257675"/>
          <p14:tracePt t="103064" x="2336800" y="4257675"/>
          <p14:tracePt t="103074" x="2344738" y="4257675"/>
          <p14:tracePt t="103085" x="2371725" y="4265613"/>
          <p14:tracePt t="103094" x="2387600" y="4275138"/>
          <p14:tracePt t="103104" x="2397125" y="4283075"/>
          <p14:tracePt t="103115" x="2413000" y="4283075"/>
          <p14:tracePt t="103124" x="2430463" y="4291013"/>
          <p14:tracePt t="103145" x="2447925" y="4300538"/>
          <p14:tracePt t="103155" x="2463800" y="4308475"/>
          <p14:tracePt t="103168" x="2463800" y="4316413"/>
          <p14:tracePt t="103175" x="2473325" y="4316413"/>
          <p14:tracePt t="103187" x="2481263" y="4325938"/>
          <p14:tracePt t="103196" x="2481263" y="4333875"/>
          <p14:tracePt t="103205" x="2489200" y="4333875"/>
          <p14:tracePt t="103227" x="2498725" y="4333875"/>
          <p14:tracePt t="103236" x="2498725" y="4341813"/>
          <p14:tracePt t="103256" x="2498725" y="4351338"/>
          <p14:tracePt t="103287" x="2498725" y="4359275"/>
          <p14:tracePt t="103307" x="2498725" y="4368800"/>
          <p14:tracePt t="103318" x="2498725" y="4376738"/>
          <p14:tracePt t="103327" x="2498725" y="4384675"/>
          <p14:tracePt t="103337" x="2498725" y="4402138"/>
          <p14:tracePt t="103349" x="2498725" y="4410075"/>
          <p14:tracePt t="103358" x="2498725" y="4427538"/>
          <p14:tracePt t="103368" x="2498725" y="4435475"/>
          <p14:tracePt t="103378" x="2498725" y="4445000"/>
          <p14:tracePt t="103387" x="2498725" y="4452938"/>
          <p14:tracePt t="103401" x="2498725" y="4460875"/>
          <p14:tracePt t="103408" x="2498725" y="4470400"/>
          <p14:tracePt t="103419" x="2498725" y="4478338"/>
          <p14:tracePt t="103429" x="2498725" y="4486275"/>
          <p14:tracePt t="103438" x="2498725" y="4503738"/>
          <p14:tracePt t="103451" x="2498725" y="4513263"/>
          <p14:tracePt t="103459" x="2498725" y="4521200"/>
          <p14:tracePt t="103470" x="2498725" y="4529138"/>
          <p14:tracePt t="103479" x="2498725" y="4538663"/>
          <p14:tracePt t="103489" x="2506663" y="4546600"/>
          <p14:tracePt t="103501" x="2506663" y="4554538"/>
          <p14:tracePt t="103510" x="2506663" y="4564063"/>
          <p14:tracePt t="103530" x="2516188" y="4572000"/>
          <p14:tracePt t="103540" x="2516188" y="4579938"/>
          <p14:tracePt t="103551" x="2524125" y="4589463"/>
          <p14:tracePt t="103560" x="2524125" y="4597400"/>
          <p14:tracePt t="103570" x="2532063" y="4597400"/>
          <p14:tracePt t="103581" x="2532063" y="4605338"/>
          <p14:tracePt t="104361" x="2524125" y="4614863"/>
          <p14:tracePt t="104371" x="2506663" y="4640263"/>
          <p14:tracePt t="104382" x="2473325" y="4673600"/>
          <p14:tracePt t="104391" x="2430463" y="4741863"/>
          <p14:tracePt t="104401" x="2344738" y="4835525"/>
          <p14:tracePt t="104411" x="2260600" y="4954588"/>
          <p14:tracePt t="104422" x="2133600" y="5099050"/>
          <p14:tracePt t="104433" x="2014538" y="5276850"/>
          <p14:tracePt t="104442" x="1903413" y="5421313"/>
          <p14:tracePt t="104453" x="1835150" y="5514975"/>
          <p14:tracePt t="104462" x="1784350" y="5591175"/>
          <p14:tracePt t="104472" x="1751013" y="5641975"/>
          <p14:tracePt t="104483" x="1725613" y="5668963"/>
          <p14:tracePt t="104493" x="1716088" y="5694363"/>
          <p14:tracePt t="104503" x="1708150" y="5710238"/>
          <p14:tracePt t="104543" x="1708150" y="5719763"/>
          <p14:tracePt t="104565" x="1708150" y="5727700"/>
          <p14:tracePt t="104644" x="1708150" y="5735638"/>
          <p14:tracePt t="104685" x="1708150" y="5745163"/>
          <p14:tracePt t="105080" x="1708150" y="5753100"/>
          <p14:tracePt t="105100" x="1708150" y="5761038"/>
          <p14:tracePt t="105111" x="1716088" y="5770563"/>
          <p14:tracePt t="105121" x="1725613" y="5770563"/>
          <p14:tracePt t="105131" x="1741488" y="5788025"/>
          <p14:tracePt t="105141" x="1758950" y="5803900"/>
          <p14:tracePt t="105151" x="1793875" y="5829300"/>
          <p14:tracePt t="105162" x="1844675" y="5846763"/>
          <p14:tracePt t="105171" x="1885950" y="5854700"/>
          <p14:tracePt t="105183" x="1946275" y="5880100"/>
          <p14:tracePt t="105192" x="2022475" y="5880100"/>
          <p14:tracePt t="105202" x="2090738" y="5880100"/>
          <p14:tracePt t="105213" x="2174875" y="5864225"/>
          <p14:tracePt t="105222" x="2268538" y="5829300"/>
          <p14:tracePt t="105232" x="2344738" y="5788025"/>
          <p14:tracePt t="105242" x="2405063" y="5770563"/>
          <p14:tracePt t="105253" x="2438400" y="5735638"/>
          <p14:tracePt t="105265" x="2463800" y="5719763"/>
          <p14:tracePt t="105273" x="2481263" y="5719763"/>
          <p14:tracePt t="105283" x="2489200" y="5710238"/>
          <p14:tracePt t="105303" x="2489200" y="5702300"/>
          <p14:tracePt t="105315" x="2498725" y="5702300"/>
          <p14:tracePt t="106033" x="2498725" y="5694363"/>
          <p14:tracePt t="106043" x="2498725" y="5676900"/>
          <p14:tracePt t="106053" x="2506663" y="5651500"/>
          <p14:tracePt t="106064" x="2516188" y="5600700"/>
          <p14:tracePt t="106073" x="2524125" y="5540375"/>
          <p14:tracePt t="106083" x="2541588" y="5456238"/>
          <p14:tracePt t="106093" x="2557463" y="5353050"/>
          <p14:tracePt t="106104" x="2574925" y="5235575"/>
          <p14:tracePt t="106115" x="2592388" y="5106988"/>
          <p14:tracePt t="106124" x="2651125" y="4903788"/>
          <p14:tracePt t="106134" x="2719388" y="4589463"/>
          <p14:tracePt t="106145" x="2805113" y="4300538"/>
          <p14:tracePt t="106154" x="2914650" y="3951288"/>
          <p14:tracePt t="106167" x="3025775" y="3543300"/>
          <p14:tracePt t="106174" x="3160713" y="3170238"/>
          <p14:tracePt t="106184" x="3271838" y="2820988"/>
          <p14:tracePt t="106198" x="3373438" y="2524125"/>
          <p14:tracePt t="106205" x="3459163" y="2286000"/>
          <p14:tracePt t="106216" x="3517900" y="2159000"/>
          <p14:tracePt t="106225" x="3560763" y="2065338"/>
          <p14:tracePt t="106235" x="3603625" y="2005013"/>
          <p14:tracePt t="106248" x="3636963" y="1963738"/>
          <p14:tracePt t="106255" x="3679825" y="1928813"/>
          <p14:tracePt t="106267" x="3705225" y="1911350"/>
          <p14:tracePt t="106580" x="3713163" y="1911350"/>
          <p14:tracePt t="106590" x="3730625" y="1911350"/>
          <p14:tracePt t="106600" x="3756025" y="1911350"/>
          <p14:tracePt t="106611" x="3790950" y="1938338"/>
          <p14:tracePt t="106620" x="3849688" y="1963738"/>
          <p14:tracePt t="106632" x="3900488" y="1997075"/>
          <p14:tracePt t="106641" x="3935413" y="2022475"/>
          <p14:tracePt t="106651" x="3986213" y="2039938"/>
          <p14:tracePt t="106664" x="4044950" y="2073275"/>
          <p14:tracePt t="106671" x="4113213" y="2098675"/>
          <p14:tracePt t="106682" x="4181475" y="2098675"/>
          <p14:tracePt t="106692" x="4249738" y="2098675"/>
          <p14:tracePt t="106701" x="4308475" y="2098675"/>
          <p14:tracePt t="106714" x="4368800" y="2082800"/>
          <p14:tracePt t="106722" x="4410075" y="2065338"/>
          <p14:tracePt t="106733" x="4427538" y="2039938"/>
          <p14:tracePt t="106742" x="4445000" y="2022475"/>
          <p14:tracePt t="106752" x="4452938" y="2022475"/>
          <p14:tracePt t="106764" x="4460875" y="2014538"/>
          <p14:tracePt t="106772" x="4460875" y="1997075"/>
          <p14:tracePt t="106793" x="4460875" y="1989138"/>
          <p14:tracePt t="106803" x="4460875" y="1979613"/>
          <p14:tracePt t="106823" x="4460875" y="1971675"/>
          <p14:tracePt t="106833" x="4452938" y="1963738"/>
          <p14:tracePt t="106844" x="4445000" y="1954213"/>
          <p14:tracePt t="106853" x="4427538" y="1954213"/>
          <p14:tracePt t="106864" x="4410075" y="1946275"/>
          <p14:tracePt t="106874" x="4402138" y="1946275"/>
          <p14:tracePt t="106884" x="4384675" y="1946275"/>
          <p14:tracePt t="106894" x="4376738" y="1946275"/>
          <p14:tracePt t="106904" x="4359275" y="1946275"/>
          <p14:tracePt t="106915" x="4333875" y="1946275"/>
          <p14:tracePt t="106924" x="4325938" y="1946275"/>
          <p14:tracePt t="106934" x="4308475" y="1946275"/>
          <p14:tracePt t="106950" x="4291013" y="1954213"/>
          <p14:tracePt t="106955" x="4283075" y="1963738"/>
          <p14:tracePt t="106965" x="4275138" y="1971675"/>
          <p14:tracePt t="106975" x="4265613" y="1971675"/>
          <p14:tracePt t="106985" x="4257675" y="1979613"/>
          <p14:tracePt t="106997" x="4249738" y="1989138"/>
          <p14:tracePt t="107005" x="4240213" y="1997075"/>
          <p14:tracePt t="107017" x="4232275" y="2005013"/>
          <p14:tracePt t="107025" x="4224338" y="2022475"/>
          <p14:tracePt t="107036" x="4224338" y="2030413"/>
          <p14:tracePt t="107048" x="4214813" y="2030413"/>
          <p14:tracePt t="107056" x="4206875" y="2039938"/>
          <p14:tracePt t="107066" x="4206875" y="2047875"/>
          <p14:tracePt t="107086" x="4197350" y="2047875"/>
          <p14:tracePt t="107098" x="4197350" y="2055813"/>
          <p14:tracePt t="108678" x="4189413" y="2055813"/>
          <p14:tracePt t="108688" x="4181475" y="2055813"/>
          <p14:tracePt t="108697" x="4171950" y="2055813"/>
          <p14:tracePt t="108708" x="4164013" y="2055813"/>
          <p14:tracePt t="108718" x="4146550" y="2055813"/>
          <p14:tracePt t="108738" x="4130675" y="2055813"/>
          <p14:tracePt t="108759" x="4121150" y="2055813"/>
          <p14:tracePt t="108769" x="4113213" y="2055813"/>
          <p14:tracePt t="108780" x="4105275" y="2055813"/>
          <p14:tracePt t="108810" x="4095750" y="2055813"/>
          <p14:tracePt t="108819" x="4087813" y="2055813"/>
          <p14:tracePt t="108839" x="4087813" y="2065338"/>
          <p14:tracePt t="108849" x="4087813" y="2073275"/>
          <p14:tracePt t="108862" x="4079875" y="2073275"/>
          <p14:tracePt t="108870" x="4070350" y="2073275"/>
          <p14:tracePt t="108880" x="4062413" y="2082800"/>
          <p14:tracePt t="108890" x="4062413" y="2090738"/>
          <p14:tracePt t="108900" x="4052888" y="2098675"/>
          <p14:tracePt t="108912" x="4044950" y="2098675"/>
          <p14:tracePt t="108921" x="4027488" y="2098675"/>
          <p14:tracePt t="108932" x="4011613" y="2098675"/>
          <p14:tracePt t="108947" x="4002088" y="2098675"/>
          <p14:tracePt t="108951" x="3986213" y="2098675"/>
          <p14:tracePt t="108963" x="3968750" y="2098675"/>
          <p14:tracePt t="108971" x="3960813" y="2098675"/>
          <p14:tracePt t="108981" x="3943350" y="2098675"/>
          <p14:tracePt t="108992" x="3935413" y="2098675"/>
          <p14:tracePt t="109001" x="3925888" y="2098675"/>
          <p14:tracePt t="109013" x="3917950" y="2098675"/>
          <p14:tracePt t="109043" x="3908425" y="2098675"/>
          <p14:tracePt t="109387" x="3900488" y="2098675"/>
          <p14:tracePt t="109579" x="3908425" y="2116138"/>
          <p14:tracePt t="109590" x="3935413" y="2133600"/>
          <p14:tracePt t="109599" x="3968750" y="2149475"/>
          <p14:tracePt t="109611" x="4002088" y="2166938"/>
          <p14:tracePt t="109619" x="4044950" y="2192338"/>
          <p14:tracePt t="109630" x="4062413" y="2200275"/>
          <p14:tracePt t="109640" x="4087813" y="2217738"/>
          <p14:tracePt t="109650" x="4105275" y="2227263"/>
          <p14:tracePt t="109662" x="4121150" y="2235200"/>
          <p14:tracePt t="109691" x="4130675" y="2235200"/>
          <p14:tracePt t="109721" x="4138613" y="2235200"/>
          <p14:tracePt t="109751" x="4146550" y="2235200"/>
          <p14:tracePt t="109772" x="4156075" y="2235200"/>
          <p14:tracePt t="109782" x="4164013" y="2235200"/>
          <p14:tracePt t="109794" x="4164013" y="2227263"/>
          <p14:tracePt t="109802" x="4181475" y="2227263"/>
          <p14:tracePt t="109813" x="4189413" y="2217738"/>
          <p14:tracePt t="109832" x="4197350" y="2209800"/>
          <p14:tracePt t="109845" x="4206875" y="2209800"/>
          <p14:tracePt t="109853" x="4214813" y="2200275"/>
          <p14:tracePt t="109864" x="4224338" y="2200275"/>
          <p14:tracePt t="109873" x="4240213" y="2200275"/>
          <p14:tracePt t="109894" x="4249738" y="2200275"/>
          <p14:tracePt t="109903" x="4257675" y="2200275"/>
          <p14:tracePt t="109924" x="4265613" y="2192338"/>
          <p14:tracePt t="109954" x="4275138" y="2192338"/>
          <p14:tracePt t="110116" x="4265613" y="2192338"/>
          <p14:tracePt t="110127" x="4257675" y="2192338"/>
          <p14:tracePt t="110136" x="4224338" y="2192338"/>
          <p14:tracePt t="110146" x="4197350" y="2192338"/>
          <p14:tracePt t="110158" x="4164013" y="2192338"/>
          <p14:tracePt t="110167" x="4138613" y="2200275"/>
          <p14:tracePt t="110178" x="4105275" y="2209800"/>
          <p14:tracePt t="110187" x="4079875" y="2217738"/>
          <p14:tracePt t="110197" x="4052888" y="2227263"/>
          <p14:tracePt t="110208" x="4037013" y="2227263"/>
          <p14:tracePt t="110217" x="4011613" y="2235200"/>
          <p14:tracePt t="110229" x="3994150" y="2243138"/>
          <p14:tracePt t="110238" x="3986213" y="2252663"/>
          <p14:tracePt t="110247" x="3986213" y="2260600"/>
          <p14:tracePt t="110257" x="3976688" y="2260600"/>
          <p14:tracePt t="110266" x="3968750" y="2260600"/>
          <p14:tracePt t="110461" x="3986213" y="2260600"/>
          <p14:tracePt t="110471" x="3994150" y="2260600"/>
          <p14:tracePt t="110481" x="4027488" y="2260600"/>
          <p14:tracePt t="110493" x="4052888" y="2268538"/>
          <p14:tracePt t="110501" x="4079875" y="2268538"/>
          <p14:tracePt t="110513" x="4105275" y="2278063"/>
          <p14:tracePt t="110521" x="4130675" y="2278063"/>
          <p14:tracePt t="110532" x="4146550" y="2286000"/>
          <p14:tracePt t="110544" x="4156075" y="2286000"/>
          <p14:tracePt t="110552" x="4171950" y="2286000"/>
          <p14:tracePt t="110563" x="4181475" y="2286000"/>
          <p14:tracePt t="110573" x="4189413" y="2286000"/>
          <p14:tracePt t="110582" x="4206875" y="2286000"/>
          <p14:tracePt t="110594" x="4206875" y="2293938"/>
          <p14:tracePt t="110602" x="4224338" y="2293938"/>
          <p14:tracePt t="110613" x="4232275" y="2293938"/>
          <p14:tracePt t="110622" x="4249738" y="2293938"/>
          <p14:tracePt t="110632" x="4257675" y="2293938"/>
          <p14:tracePt t="110645" x="4265613" y="2293938"/>
          <p14:tracePt t="110653" x="4283075" y="2293938"/>
          <p14:tracePt t="110663" x="4291013" y="2293938"/>
          <p14:tracePt t="110684" x="4291013" y="2303463"/>
          <p14:tracePt t="111069" x="4300538" y="2303463"/>
          <p14:tracePt t="111078" x="4308475" y="2311400"/>
          <p14:tracePt t="111090" x="4316413" y="2311400"/>
          <p14:tracePt t="111099" x="4333875" y="2319338"/>
          <p14:tracePt t="111110" x="4341813" y="2319338"/>
          <p14:tracePt t="111119" x="4359275" y="2328863"/>
          <p14:tracePt t="111129" x="4376738" y="2336800"/>
          <p14:tracePt t="111142" x="4384675" y="2336800"/>
          <p14:tracePt t="111150" x="4402138" y="2344738"/>
          <p14:tracePt t="111161" x="4427538" y="2354263"/>
          <p14:tracePt t="111170" x="4435475" y="2354263"/>
          <p14:tracePt t="111180" x="4452938" y="2362200"/>
          <p14:tracePt t="111192" x="4470400" y="2362200"/>
          <p14:tracePt t="111212" x="4486275" y="2362200"/>
          <p14:tracePt t="111221" x="4495800" y="2362200"/>
          <p14:tracePt t="111363" x="4495800" y="2371725"/>
          <p14:tracePt t="111383" x="4495800" y="2379663"/>
          <p14:tracePt t="111403" x="4495800" y="2387600"/>
          <p14:tracePt t="111433" x="4486275" y="2387600"/>
          <p14:tracePt t="111444" x="4486275" y="2397125"/>
          <p14:tracePt t="111565" x="4486275" y="2405063"/>
          <p14:tracePt t="111576" x="4503738" y="2413000"/>
          <p14:tracePt t="111585" x="4529138" y="2422525"/>
          <p14:tracePt t="111595" x="4538663" y="2422525"/>
          <p14:tracePt t="111606" x="4564063" y="2438400"/>
          <p14:tracePt t="111616" x="4572000" y="2455863"/>
          <p14:tracePt t="111627" x="4589463" y="2473325"/>
          <p14:tracePt t="111636" x="4589463" y="2481263"/>
          <p14:tracePt t="111646" x="4589463" y="2489200"/>
          <p14:tracePt t="111659" x="4589463" y="2506663"/>
          <p14:tracePt t="111667" x="4589463" y="2516188"/>
          <p14:tracePt t="111678" x="4589463" y="2524125"/>
          <p14:tracePt t="111687" x="4589463" y="2532063"/>
          <p14:tracePt t="111697" x="4589463" y="2541588"/>
          <p14:tracePt t="111710" x="4589463" y="2549525"/>
          <p14:tracePt t="111717" x="4579938" y="2557463"/>
          <p14:tracePt t="111728" x="4572000" y="2566988"/>
          <p14:tracePt t="111738" x="4554538" y="2574925"/>
          <p14:tracePt t="111747" x="4546600" y="2574925"/>
          <p14:tracePt t="111760" x="4546600" y="2582863"/>
          <p14:tracePt t="111768" x="4529138" y="2582863"/>
          <p14:tracePt t="111778" x="4521200" y="2582863"/>
          <p14:tracePt t="111798" x="4503738" y="2582863"/>
          <p14:tracePt t="111810" x="4495800" y="2582863"/>
          <p14:tracePt t="111828" x="4486275" y="2582863"/>
          <p14:tracePt t="111849" x="4478338" y="2582863"/>
          <p14:tracePt t="112245" x="4470400" y="2600325"/>
          <p14:tracePt t="112254" x="4445000" y="2633663"/>
          <p14:tracePt t="112264" x="4384675" y="2711450"/>
          <p14:tracePt t="112275" x="4341813" y="2820988"/>
          <p14:tracePt t="112284" x="4291013" y="2922588"/>
          <p14:tracePt t="112295" x="4257675" y="3008313"/>
          <p14:tracePt t="112306" x="4240213" y="3067050"/>
          <p14:tracePt t="112315" x="4206875" y="3119438"/>
          <p14:tracePt t="112326" x="4197350" y="3152775"/>
          <p14:tracePt t="112335" x="4189413" y="3170238"/>
          <p14:tracePt t="112345" x="4189413" y="3186113"/>
          <p14:tracePt t="112358" x="4181475" y="3186113"/>
          <p14:tracePt t="112548" x="4197350" y="3186113"/>
          <p14:tracePt t="112559" x="4224338" y="3186113"/>
          <p14:tracePt t="112568" x="4265613" y="3186113"/>
          <p14:tracePt t="112578" x="4308475" y="3186113"/>
          <p14:tracePt t="112590" x="4351338" y="3211513"/>
          <p14:tracePt t="112599" x="4419600" y="3238500"/>
          <p14:tracePt t="112610" x="4478338" y="3279775"/>
          <p14:tracePt t="112619" x="4546600" y="3322638"/>
          <p14:tracePt t="112629" x="4579938" y="3365500"/>
          <p14:tracePt t="112642" x="4605338" y="3390900"/>
          <p14:tracePt t="112649" x="4640263" y="3424238"/>
          <p14:tracePt t="112660" x="4648200" y="3449638"/>
          <p14:tracePt t="112670" x="4657725" y="3467100"/>
          <p14:tracePt t="112679" x="4665663" y="3475038"/>
          <p14:tracePt t="112692" x="4665663" y="3492500"/>
          <p14:tracePt t="112700" x="4665663" y="3502025"/>
          <p14:tracePt t="112710" x="4665663" y="3509963"/>
          <p14:tracePt t="112720" x="4665663" y="3527425"/>
          <p14:tracePt t="112730" x="4648200" y="3543300"/>
          <p14:tracePt t="112742" x="4597400" y="3552825"/>
          <p14:tracePt t="112751" x="4538663" y="3560763"/>
          <p14:tracePt t="112762" x="4470400" y="3560763"/>
          <p14:tracePt t="112771" x="4394200" y="3543300"/>
          <p14:tracePt t="112781" x="4333875" y="3517900"/>
          <p14:tracePt t="112792" x="4257675" y="3467100"/>
          <p14:tracePt t="112802" x="4171950" y="3398838"/>
          <p14:tracePt t="112811" x="4105275" y="3314700"/>
          <p14:tracePt t="112824" x="4037013" y="3221038"/>
          <p14:tracePt t="112832" x="3968750" y="3127375"/>
          <p14:tracePt t="112843" x="3935413" y="3051175"/>
          <p14:tracePt t="112852" x="3908425" y="2990850"/>
          <p14:tracePt t="112862" x="3892550" y="2940050"/>
          <p14:tracePt t="112875" x="3892550" y="2906713"/>
          <p14:tracePt t="112882" x="3892550" y="2889250"/>
          <p14:tracePt t="112893" x="3892550" y="2863850"/>
          <p14:tracePt t="112903" x="3892550" y="2846388"/>
          <p14:tracePt t="112923" x="3892550" y="2830513"/>
          <p14:tracePt t="112933" x="3908425" y="2820988"/>
          <p14:tracePt t="112943" x="3925888" y="2813050"/>
          <p14:tracePt t="112960" x="3951288" y="2813050"/>
          <p14:tracePt t="112964" x="3976688" y="2813050"/>
          <p14:tracePt t="112975" x="3994150" y="2813050"/>
          <p14:tracePt t="112984" x="4019550" y="2820988"/>
          <p14:tracePt t="112994" x="4044950" y="2838450"/>
          <p14:tracePt t="113004" x="4079875" y="2855913"/>
          <p14:tracePt t="113014" x="4095750" y="2881313"/>
          <p14:tracePt t="113025" x="4121150" y="2906713"/>
          <p14:tracePt t="113034" x="4146550" y="2957513"/>
          <p14:tracePt t="113044" x="4181475" y="2990850"/>
          <p14:tracePt t="113058" x="4189413" y="3051175"/>
          <p14:tracePt t="113065" x="4197350" y="3094038"/>
          <p14:tracePt t="113076" x="4197350" y="3144838"/>
          <p14:tracePt t="113085" x="4197350" y="3195638"/>
          <p14:tracePt t="113095" x="4189413" y="3246438"/>
          <p14:tracePt t="113108" x="4156075" y="3279775"/>
          <p14:tracePt t="113115" x="4130675" y="3305175"/>
          <p14:tracePt t="113127" x="4113213" y="3330575"/>
          <p14:tracePt t="113136" x="4087813" y="3355975"/>
          <p14:tracePt t="113146" x="4044950" y="3373438"/>
          <p14:tracePt t="113157" x="4019550" y="3382963"/>
          <p14:tracePt t="113166" x="3968750" y="3382963"/>
          <p14:tracePt t="113178" x="3943350" y="3382963"/>
          <p14:tracePt t="113186" x="3892550" y="3373438"/>
          <p14:tracePt t="113197" x="3857625" y="3322638"/>
          <p14:tracePt t="113208" x="3798888" y="3203575"/>
          <p14:tracePt t="113217" x="3763963" y="3059113"/>
          <p14:tracePt t="113227" x="3738563" y="2914650"/>
          <p14:tracePt t="113238" x="3738563" y="2805113"/>
          <p14:tracePt t="113247" x="3748088" y="2701925"/>
          <p14:tracePt t="113258" x="3773488" y="2625725"/>
          <p14:tracePt t="113267" x="3816350" y="2574925"/>
          <p14:tracePt t="113277" x="3841750" y="2541588"/>
          <p14:tracePt t="113288" x="3900488" y="2524125"/>
          <p14:tracePt t="113297" x="3976688" y="2506663"/>
          <p14:tracePt t="113309" x="4044950" y="2506663"/>
          <p14:tracePt t="113318" x="4146550" y="2549525"/>
          <p14:tracePt t="113328" x="4257675" y="2617788"/>
          <p14:tracePt t="113340" x="4359275" y="2711450"/>
          <p14:tracePt t="113349" x="4495800" y="2863850"/>
          <p14:tracePt t="113359" x="4622800" y="3016250"/>
          <p14:tracePt t="113369" x="4716463" y="3160713"/>
          <p14:tracePt t="113379" x="4775200" y="3263900"/>
          <p14:tracePt t="113390" x="4802188" y="3340100"/>
          <p14:tracePt t="113399" x="4827588" y="3416300"/>
          <p14:tracePt t="113410" x="4827588" y="3459163"/>
          <p14:tracePt t="113419" x="4827588" y="3517900"/>
          <p14:tracePt t="113429" x="4802188" y="3578225"/>
          <p14:tracePt t="113441" x="4775200" y="3636963"/>
          <p14:tracePt t="113450" x="4733925" y="3687763"/>
          <p14:tracePt t="113460" x="4683125" y="3748088"/>
          <p14:tracePt t="113471" x="4597400" y="3798888"/>
          <p14:tracePt t="113480" x="4538663" y="3841750"/>
          <p14:tracePt t="113491" x="4460875" y="3875088"/>
          <p14:tracePt t="113500" x="4384675" y="3900488"/>
          <p14:tracePt t="113511" x="4325938" y="3908425"/>
          <p14:tracePt t="113522" x="4257675" y="3908425"/>
          <p14:tracePt t="113531" x="4164013" y="3883025"/>
          <p14:tracePt t="113542" x="4105275" y="3824288"/>
          <p14:tracePt t="113551" x="4019550" y="3773488"/>
          <p14:tracePt t="113561" x="3951288" y="3662363"/>
          <p14:tracePt t="113574" x="3883025" y="3543300"/>
          <p14:tracePt t="113582" x="3816350" y="3398838"/>
          <p14:tracePt t="113592" x="3798888" y="3271838"/>
          <p14:tracePt t="113603" x="3781425" y="3152775"/>
          <p14:tracePt t="113612" x="3781425" y="3067050"/>
          <p14:tracePt t="113625" x="3781425" y="3008313"/>
          <p14:tracePt t="113632" x="3781425" y="2965450"/>
          <p14:tracePt t="113643" x="3781425" y="2940050"/>
          <p14:tracePt t="113652" x="3790950" y="2940050"/>
          <p14:tracePt t="113662" x="3816350" y="2914650"/>
          <p14:tracePt t="113674" x="3867150" y="2906713"/>
          <p14:tracePt t="113683" x="3935413" y="2906713"/>
          <p14:tracePt t="113694" x="4037013" y="2932113"/>
          <p14:tracePt t="113703" x="4171950" y="3008313"/>
          <p14:tracePt t="113713" x="4316413" y="3094038"/>
          <p14:tracePt t="113724" x="4445000" y="3195638"/>
          <p14:tracePt t="113733" x="4538663" y="3289300"/>
          <p14:tracePt t="113744" x="4614863" y="3373438"/>
          <p14:tracePt t="113754" x="4691063" y="3475038"/>
          <p14:tracePt t="113764" x="4733925" y="3578225"/>
          <p14:tracePt t="113775" x="4759325" y="3671888"/>
          <p14:tracePt t="113784" x="4759325" y="3756025"/>
          <p14:tracePt t="113794" x="4759325" y="3806825"/>
          <p14:tracePt t="113807" x="4741863" y="3875088"/>
          <p14:tracePt t="113814" x="4699000" y="3935413"/>
          <p14:tracePt t="113826" x="4648200" y="3986213"/>
          <p14:tracePt t="113835" x="4597400" y="4037013"/>
          <p14:tracePt t="113845" x="4521200" y="4095750"/>
          <p14:tracePt t="113857" x="4452938" y="4138613"/>
          <p14:tracePt t="113865" x="4394200" y="4156075"/>
          <p14:tracePt t="113876" x="4341813" y="4181475"/>
          <p14:tracePt t="113886" x="4300538" y="4181475"/>
          <p14:tracePt t="113896" x="4283075" y="4181475"/>
          <p14:tracePt t="113908" x="4249738" y="4181475"/>
          <p14:tracePt t="113916" x="4214813" y="4171950"/>
          <p14:tracePt t="113926" x="4171950" y="4130675"/>
          <p14:tracePt t="113938" x="4121150" y="4079875"/>
          <p14:tracePt t="113958" x="3994150" y="3867150"/>
          <p14:tracePt t="113967" x="3951288" y="3763963"/>
          <p14:tracePt t="113976" x="3917950" y="3662363"/>
          <p14:tracePt t="113987" x="3892550" y="3586163"/>
          <p14:tracePt t="113997" x="3883025" y="3527425"/>
          <p14:tracePt t="114008" x="3883025" y="3459163"/>
          <p14:tracePt t="114018" x="3883025" y="3416300"/>
          <p14:tracePt t="114028" x="3892550" y="3365500"/>
          <p14:tracePt t="114041" x="3917950" y="3340100"/>
          <p14:tracePt t="114047" x="3935413" y="3314700"/>
          <p14:tracePt t="114058" x="3960813" y="3289300"/>
          <p14:tracePt t="114068" x="4002088" y="3279775"/>
          <p14:tracePt t="114078" x="4052888" y="3271838"/>
          <p14:tracePt t="114091" x="4105275" y="3271838"/>
          <p14:tracePt t="114098" x="4156075" y="3279775"/>
          <p14:tracePt t="114109" x="4214813" y="3314700"/>
          <p14:tracePt t="114119" x="4265613" y="3355975"/>
          <p14:tracePt t="114129" x="4316413" y="3382963"/>
          <p14:tracePt t="114141" x="4351338" y="3433763"/>
          <p14:tracePt t="114149" x="4394200" y="3484563"/>
          <p14:tracePt t="114160" x="4419600" y="3552825"/>
          <p14:tracePt t="114170" x="4445000" y="3619500"/>
          <p14:tracePt t="114179" x="4445000" y="3679825"/>
          <p14:tracePt t="114191" x="4445000" y="3756025"/>
          <p14:tracePt t="114200" x="4427538" y="3816350"/>
          <p14:tracePt t="114209" x="4402138" y="3867150"/>
          <p14:tracePt t="114221" x="4359275" y="3917950"/>
          <p14:tracePt t="114230" x="4333875" y="3943350"/>
          <p14:tracePt t="114241" x="4300538" y="3976688"/>
          <p14:tracePt t="114250" x="4257675" y="4002088"/>
          <p14:tracePt t="114260" x="4224338" y="4011613"/>
          <p14:tracePt t="114273" x="4189413" y="4027488"/>
          <p14:tracePt t="114281" x="4146550" y="4027488"/>
          <p14:tracePt t="114291" x="4105275" y="4027488"/>
          <p14:tracePt t="114301" x="4052888" y="4019550"/>
          <p14:tracePt t="114311" x="3994150" y="3976688"/>
          <p14:tracePt t="114323" x="3935413" y="3900488"/>
          <p14:tracePt t="114331" x="3875088" y="3763963"/>
          <p14:tracePt t="114342" x="3832225" y="3654425"/>
          <p14:tracePt t="114351" x="3798888" y="3535363"/>
          <p14:tracePt t="114362" x="3781425" y="3449638"/>
          <p14:tracePt t="114373" x="3781425" y="3390900"/>
          <p14:tracePt t="114382" x="3781425" y="3348038"/>
          <p14:tracePt t="114392" x="3798888" y="3297238"/>
          <p14:tracePt t="114402" x="3824288" y="3271838"/>
          <p14:tracePt t="114412" x="3892550" y="3246438"/>
          <p14:tracePt t="114424" x="3986213" y="3228975"/>
          <p14:tracePt t="114433" x="4079875" y="3228975"/>
          <p14:tracePt t="114443" x="4181475" y="3228975"/>
          <p14:tracePt t="114453" x="4283075" y="3271838"/>
          <p14:tracePt t="114463" x="4394200" y="3340100"/>
          <p14:tracePt t="114474" x="4486275" y="3424238"/>
          <p14:tracePt t="114484" x="4554538" y="3509963"/>
          <p14:tracePt t="114493" x="4630738" y="3629025"/>
          <p14:tracePt t="114505" x="4683125" y="3738563"/>
          <p14:tracePt t="114514" x="4724400" y="3841750"/>
          <p14:tracePt t="114525" x="4749800" y="3917950"/>
          <p14:tracePt t="114534" x="4749800" y="4002088"/>
          <p14:tracePt t="114544" x="4749800" y="4070350"/>
          <p14:tracePt t="114556" x="4733925" y="4130675"/>
          <p14:tracePt t="114565" x="4708525" y="4197350"/>
          <p14:tracePt t="114575" x="4665663" y="4232275"/>
          <p14:tracePt t="114585" x="4622800" y="4283075"/>
          <p14:tracePt t="114595" x="4572000" y="4325938"/>
          <p14:tracePt t="114607" x="4513263" y="4368800"/>
          <p14:tracePt t="114615" x="4460875" y="4376738"/>
          <p14:tracePt t="114626" x="4419600" y="4376738"/>
          <p14:tracePt t="114636" x="4376738" y="4376738"/>
          <p14:tracePt t="114646" x="4316413" y="4341813"/>
          <p14:tracePt t="114657" x="4257675" y="4275138"/>
          <p14:tracePt t="114666" x="4156075" y="4113213"/>
          <p14:tracePt t="114676" x="4037013" y="3841750"/>
          <p14:tracePt t="114687" x="3951288" y="3552825"/>
          <p14:tracePt t="114696" x="3900488" y="3271838"/>
          <p14:tracePt t="114707" x="3883025" y="3094038"/>
          <p14:tracePt t="114717" x="3883025" y="2965450"/>
          <p14:tracePt t="114726" x="3900488" y="2889250"/>
          <p14:tracePt t="114740" x="3908425" y="2846388"/>
          <p14:tracePt t="114746" x="3925888" y="2820988"/>
          <p14:tracePt t="114758" x="3925888" y="2813050"/>
          <p14:tracePt t="114768" x="3943350" y="2805113"/>
          <p14:tracePt t="114777" x="3951288" y="2795588"/>
          <p14:tracePt t="114790" x="3968750" y="2795588"/>
          <p14:tracePt t="114797" x="3986213" y="2795588"/>
          <p14:tracePt t="114808" x="3994150" y="2795588"/>
          <p14:tracePt t="114818" x="4011613" y="2795588"/>
          <p14:tracePt t="114828" x="4019550" y="2795588"/>
          <p14:tracePt t="114848" x="4027488" y="2795588"/>
          <p14:tracePt t="114858" x="4037013" y="2805113"/>
          <p14:tracePt t="114869" x="4037013" y="2820988"/>
          <p14:tracePt t="114879" x="4037013" y="2830513"/>
          <p14:tracePt t="114890" x="4037013" y="2846388"/>
          <p14:tracePt t="114898" x="4037013" y="2855913"/>
          <p14:tracePt t="114909" x="4037013" y="2863850"/>
          <p14:tracePt t="114920" x="4037013" y="2871788"/>
          <p14:tracePt t="114929" x="4037013" y="2881313"/>
          <p14:tracePt t="114972" x="4037013" y="2889250"/>
          <p14:tracePt t="114991" x="4027488" y="2889250"/>
          <p14:tracePt t="115000" x="4027488" y="2897188"/>
          <p14:tracePt t="115031" x="4019550" y="2897188"/>
          <p14:tracePt t="115041" x="4019550" y="2906713"/>
          <p14:tracePt t="115050" x="4011613" y="2914650"/>
          <p14:tracePt t="115061" x="4002088" y="2940050"/>
          <p14:tracePt t="115073" x="4002088" y="2982913"/>
          <p14:tracePt t="115081" x="4002088" y="3041650"/>
          <p14:tracePt t="115092" x="4002088" y="3144838"/>
          <p14:tracePt t="115102" x="4002088" y="3228975"/>
          <p14:tracePt t="115111" x="4019550" y="3305175"/>
          <p14:tracePt t="115123" x="4027488" y="3373438"/>
          <p14:tracePt t="115132" x="4052888" y="3433763"/>
          <p14:tracePt t="115142" x="4070350" y="3467100"/>
          <p14:tracePt t="115153" x="4079875" y="3492500"/>
          <p14:tracePt t="115162" x="4079875" y="3502025"/>
          <p14:tracePt t="115173" x="4095750" y="3517900"/>
          <p14:tracePt t="115182" x="4105275" y="3517900"/>
          <p14:tracePt t="115192" x="4113213" y="3517900"/>
          <p14:tracePt t="115205" x="4130675" y="3517900"/>
          <p14:tracePt t="115213" x="4138613" y="3517900"/>
          <p14:tracePt t="115224" x="4164013" y="3509963"/>
          <p14:tracePt t="115233" x="4189413" y="3475038"/>
          <p14:tracePt t="115243" x="4214813" y="3441700"/>
          <p14:tracePt t="115255" x="4249738" y="3390900"/>
          <p14:tracePt t="115263" x="4265613" y="3355975"/>
          <p14:tracePt t="115274" x="4275138" y="3322638"/>
          <p14:tracePt t="115284" x="4283075" y="3289300"/>
          <p14:tracePt t="115294" x="4283075" y="3271838"/>
          <p14:tracePt t="115306" x="4283075" y="3238500"/>
          <p14:tracePt t="115314" x="4275138" y="3203575"/>
          <p14:tracePt t="115324" x="4257675" y="3170238"/>
          <p14:tracePt t="115335" x="4214813" y="3101975"/>
          <p14:tracePt t="115345" x="4146550" y="3033713"/>
          <p14:tracePt t="115356" x="4070350" y="2957513"/>
          <p14:tracePt t="115365" x="3976688" y="2889250"/>
          <p14:tracePt t="115376" x="3900488" y="2820988"/>
          <p14:tracePt t="115386" x="3824288" y="2787650"/>
          <p14:tracePt t="115395" x="3773488" y="2770188"/>
          <p14:tracePt t="115406" x="3738563" y="2762250"/>
          <p14:tracePt t="115416" x="3705225" y="2762250"/>
          <p14:tracePt t="115425" x="3697288" y="2762250"/>
          <p14:tracePt t="115439" x="3679825" y="2770188"/>
          <p14:tracePt t="115446" x="3662363" y="2805113"/>
          <p14:tracePt t="115458" x="3654425" y="2863850"/>
          <p14:tracePt t="115466" x="3646488" y="2949575"/>
          <p14:tracePt t="115476" x="3646488" y="3051175"/>
          <p14:tracePt t="115489" x="3646488" y="3135313"/>
          <p14:tracePt t="115496" x="3654425" y="3221038"/>
          <p14:tracePt t="115507" x="3687763" y="3305175"/>
          <p14:tracePt t="115517" x="3730625" y="3382963"/>
          <p14:tracePt t="115527" x="3773488" y="3433763"/>
          <p14:tracePt t="115539" x="3816350" y="3475038"/>
          <p14:tracePt t="115548" x="3875088" y="3509963"/>
          <p14:tracePt t="115558" x="3935413" y="3527425"/>
          <p14:tracePt t="115568" x="3994150" y="3527425"/>
          <p14:tracePt t="115578" x="4052888" y="3517900"/>
          <p14:tracePt t="115589" x="4113213" y="3492500"/>
          <p14:tracePt t="115598" x="4138613" y="3467100"/>
          <p14:tracePt t="115608" x="4164013" y="3449638"/>
          <p14:tracePt t="115619" x="4189413" y="3408363"/>
          <p14:tracePt t="115628" x="4206875" y="3382963"/>
          <p14:tracePt t="115639" x="4214813" y="3355975"/>
          <p14:tracePt t="115648" x="4214813" y="3330575"/>
          <p14:tracePt t="115659" x="4214813" y="3305175"/>
          <p14:tracePt t="115672" x="4214813" y="3271838"/>
          <p14:tracePt t="115679" x="4197350" y="3228975"/>
          <p14:tracePt t="115691" x="4164013" y="3178175"/>
          <p14:tracePt t="115699" x="4130675" y="3144838"/>
          <p14:tracePt t="115709" x="4087813" y="3101975"/>
          <p14:tracePt t="115723" x="4044950" y="3076575"/>
          <p14:tracePt t="115729" x="4002088" y="3059113"/>
          <p14:tracePt t="115740" x="3968750" y="3041650"/>
          <p14:tracePt t="115750" x="3943350" y="3041650"/>
          <p14:tracePt t="115760" x="3925888" y="3041650"/>
          <p14:tracePt t="115773" x="3908425" y="3041650"/>
          <p14:tracePt t="115791" x="3892550" y="3059113"/>
          <p14:tracePt t="115801" x="3892550" y="3076575"/>
          <p14:tracePt t="115811" x="3883025" y="3094038"/>
          <p14:tracePt t="115822" x="3883025" y="3119438"/>
          <p14:tracePt t="115831" x="3883025" y="3135313"/>
          <p14:tracePt t="115841" x="3883025" y="3152775"/>
          <p14:tracePt t="115852" x="3883025" y="3160713"/>
          <p14:tracePt t="115861" x="3892550" y="3160713"/>
          <p14:tracePt t="115872" x="3892550" y="3170238"/>
          <p14:tracePt t="115882" x="3892550" y="3178175"/>
          <p14:tracePt t="115892" x="3900488" y="3178175"/>
          <p14:tracePt t="115922" x="3900488" y="3186113"/>
          <p14:tracePt t="116287" x="3908425" y="3186113"/>
          <p14:tracePt t="116318" x="3917950" y="3186113"/>
          <p14:tracePt t="116327" x="3935413" y="3160713"/>
          <p14:tracePt t="116338" x="3951288" y="3144838"/>
          <p14:tracePt t="116348" x="3968750" y="3109913"/>
          <p14:tracePt t="116358" x="3994150" y="3067050"/>
          <p14:tracePt t="116368" x="4019550" y="3033713"/>
          <p14:tracePt t="116378" x="4062413" y="3008313"/>
          <p14:tracePt t="116388" x="4095750" y="2974975"/>
          <p14:tracePt t="116397" x="4146550" y="2949575"/>
          <p14:tracePt t="116407" x="4189413" y="2940050"/>
          <p14:tracePt t="116419" x="4224338" y="2940050"/>
          <p14:tracePt t="116428" x="4257675" y="2940050"/>
          <p14:tracePt t="116439" x="4283075" y="2940050"/>
          <p14:tracePt t="116449" x="4300538" y="2949575"/>
          <p14:tracePt t="116459" x="4316413" y="2965450"/>
          <p14:tracePt t="116472" x="4333875" y="3016250"/>
          <p14:tracePt t="116480" x="4341813" y="3059113"/>
          <p14:tracePt t="116491" x="4341813" y="3101975"/>
          <p14:tracePt t="116500" x="4341813" y="3135313"/>
          <p14:tracePt t="116510" x="4341813" y="3170238"/>
          <p14:tracePt t="116521" x="4341813" y="3186113"/>
          <p14:tracePt t="116530" x="4341813" y="3211513"/>
          <p14:tracePt t="116540" x="4333875" y="3238500"/>
          <p14:tracePt t="116551" x="4333875" y="3246438"/>
          <p14:tracePt t="116560" x="4325938" y="3254375"/>
          <p14:tracePt t="116581" x="4325938" y="3263900"/>
          <p14:tracePt t="116814" x="4325938" y="3271838"/>
          <p14:tracePt t="116824" x="4316413" y="3289300"/>
          <p14:tracePt t="116834" x="4300538" y="3322638"/>
          <p14:tracePt t="116844" x="4291013" y="3398838"/>
          <p14:tracePt t="116855" x="4275138" y="3509963"/>
          <p14:tracePt t="116865" x="4257675" y="3654425"/>
          <p14:tracePt t="116875" x="4240213" y="3790950"/>
          <p14:tracePt t="116888" x="4232275" y="3935413"/>
          <p14:tracePt t="116895" x="4224338" y="4052888"/>
          <p14:tracePt t="116906" x="4206875" y="4138613"/>
          <p14:tracePt t="116915" x="4206875" y="4206875"/>
          <p14:tracePt t="116925" x="4206875" y="4240213"/>
          <p14:tracePt t="116940" x="4206875" y="4257675"/>
          <p14:tracePt t="116945" x="4206875" y="4265613"/>
          <p14:tracePt t="116956" x="4206875" y="4275138"/>
          <p14:tracePt t="117199" x="4214813" y="4275138"/>
          <p14:tracePt t="117209" x="4224338" y="4275138"/>
          <p14:tracePt t="117220" x="4240213" y="4275138"/>
          <p14:tracePt t="117229" x="4265613" y="4275138"/>
          <p14:tracePt t="117239" x="4291013" y="4275138"/>
          <p14:tracePt t="117249" x="4325938" y="4275138"/>
          <p14:tracePt t="117259" x="4368800" y="4283075"/>
          <p14:tracePt t="117271" x="4402138" y="4291013"/>
          <p14:tracePt t="117280" x="4427538" y="4300538"/>
          <p14:tracePt t="117291" x="4452938" y="4316413"/>
          <p14:tracePt t="117301" x="4460875" y="4316413"/>
          <p14:tracePt t="117310" x="4470400" y="4325938"/>
          <p14:tracePt t="117321" x="4470400" y="4333875"/>
          <p14:tracePt t="117331" x="4478338" y="4333875"/>
          <p14:tracePt t="117340" x="4478338" y="4341813"/>
          <p14:tracePt t="117354" x="4478338" y="4351338"/>
          <p14:tracePt t="117361" x="4478338" y="4359275"/>
          <p14:tracePt t="117372" x="4478338" y="4368800"/>
          <p14:tracePt t="117391" x="4478338" y="4384675"/>
          <p14:tracePt t="117412" x="4470400" y="4394200"/>
          <p14:tracePt t="117423" x="4452938" y="4394200"/>
          <p14:tracePt t="117433" x="4435475" y="4394200"/>
          <p14:tracePt t="117442" x="4427538" y="4394200"/>
          <p14:tracePt t="117454" x="4410075" y="4394200"/>
          <p14:tracePt t="117462" x="4394200" y="4376738"/>
          <p14:tracePt t="117473" x="4376738" y="4341813"/>
          <p14:tracePt t="117483" x="4351338" y="4291013"/>
          <p14:tracePt t="117493" x="4325938" y="4232275"/>
          <p14:tracePt t="117504" x="4308475" y="4156075"/>
          <p14:tracePt t="117513" x="4300538" y="4105275"/>
          <p14:tracePt t="117523" x="4291013" y="4087813"/>
          <p14:tracePt t="117533" x="4291013" y="4062413"/>
          <p14:tracePt t="117543" x="4291013" y="4052888"/>
          <p14:tracePt t="117585" x="4291013" y="4062413"/>
          <p14:tracePt t="117594" x="4333875" y="4121150"/>
          <p14:tracePt t="117605" x="4460875" y="4300538"/>
          <p14:tracePt t="117617" x="4614863" y="4589463"/>
          <p14:tracePt t="117625" x="4733925" y="4860925"/>
          <p14:tracePt t="117637" x="4827588" y="5048250"/>
          <p14:tracePt t="117644" x="4878388" y="5192713"/>
          <p14:tracePt t="117656" x="4894263" y="5294313"/>
          <p14:tracePt t="117665" x="4903788" y="5387975"/>
          <p14:tracePt t="117675" x="4903788" y="5456238"/>
          <p14:tracePt t="117687" x="4894263" y="5507038"/>
          <p14:tracePt t="117696" x="4868863" y="5532438"/>
          <p14:tracePt t="117706" x="4835525" y="5557838"/>
          <p14:tracePt t="117716" x="4741863" y="5591175"/>
          <p14:tracePt t="117726" x="4657725" y="5600700"/>
          <p14:tracePt t="117737" x="4589463" y="5600700"/>
          <p14:tracePt t="117746" x="4513263" y="5600700"/>
          <p14:tracePt t="117756" x="4452938" y="5575300"/>
          <p14:tracePt t="117767" x="4402138" y="5557838"/>
          <p14:tracePt t="117776" x="4359275" y="5532438"/>
          <p14:tracePt t="117787" x="4308475" y="5497513"/>
          <p14:tracePt t="117797" x="4265613" y="5464175"/>
          <p14:tracePt t="117807" x="4206875" y="5421313"/>
          <p14:tracePt t="117820" x="4121150" y="5353050"/>
          <p14:tracePt t="117827" x="4062413" y="5294313"/>
          <p14:tracePt t="117838" x="3986213" y="5243513"/>
          <p14:tracePt t="117848" x="3917950" y="5183188"/>
          <p14:tracePt t="117859" x="3849688" y="5132388"/>
          <p14:tracePt t="117870" x="3798888" y="5091113"/>
          <p14:tracePt t="117878" x="3763963" y="5064125"/>
          <p14:tracePt t="117889" x="3738563" y="5048250"/>
          <p14:tracePt t="117898" x="3722688" y="5030788"/>
          <p14:tracePt t="117908" x="3713163" y="5030788"/>
          <p14:tracePt t="117921" x="3687763" y="5022850"/>
          <p14:tracePt t="117929" x="3679825" y="5022850"/>
          <p14:tracePt t="117940" x="3671888" y="5022850"/>
          <p14:tracePt t="117949" x="3654425" y="5022850"/>
          <p14:tracePt t="117959" x="3636963" y="5022850"/>
          <p14:tracePt t="117970" x="3629025" y="5038725"/>
          <p14:tracePt t="117979" x="3611563" y="5056188"/>
          <p14:tracePt t="117989" x="3594100" y="5064125"/>
          <p14:tracePt t="118000" x="3586163" y="5081588"/>
          <p14:tracePt t="118009" x="3578225" y="5091113"/>
          <p14:tracePt t="118021" x="3560763" y="5106988"/>
          <p14:tracePt t="118030" x="3552825" y="5124450"/>
          <p14:tracePt t="118040" x="3543300" y="5124450"/>
          <p14:tracePt t="118052" x="3535363" y="5141913"/>
          <p14:tracePt t="118060" x="3535363" y="5167313"/>
          <p14:tracePt t="118071" x="3527425" y="5192713"/>
          <p14:tracePt t="118081" x="3509963" y="5243513"/>
          <p14:tracePt t="118090" x="3509963" y="5302250"/>
          <p14:tracePt t="118103" x="3509963" y="5345113"/>
          <p14:tracePt t="118111" x="3509963" y="5387975"/>
          <p14:tracePt t="118121" x="3517900" y="5430838"/>
          <p14:tracePt t="118131" x="3535363" y="5481638"/>
          <p14:tracePt t="118141" x="3560763" y="5514975"/>
          <p14:tracePt t="118153" x="3578225" y="5540375"/>
          <p14:tracePt t="118161" x="3603625" y="5565775"/>
          <p14:tracePt t="118172" x="3636963" y="5591175"/>
          <p14:tracePt t="118182" x="3687763" y="5616575"/>
          <p14:tracePt t="118192" x="3730625" y="5634038"/>
          <p14:tracePt t="118203" x="3781425" y="5641975"/>
          <p14:tracePt t="118212" x="3841750" y="5651500"/>
          <p14:tracePt t="118223" x="3900488" y="5659438"/>
          <p14:tracePt t="118233" x="3986213" y="5659438"/>
          <p14:tracePt t="118243" x="4070350" y="5659438"/>
          <p14:tracePt t="118254" x="4138613" y="5659438"/>
          <p14:tracePt t="118263" x="4214813" y="5659438"/>
          <p14:tracePt t="118274" x="4283075" y="5659438"/>
          <p14:tracePt t="118286" x="4376738" y="5626100"/>
          <p14:tracePt t="118293" x="4452938" y="5591175"/>
          <p14:tracePt t="118304" x="4513263" y="5549900"/>
          <p14:tracePt t="118313" x="4564063" y="5524500"/>
          <p14:tracePt t="118323" x="4605338" y="5489575"/>
          <p14:tracePt t="118336" x="4622800" y="5472113"/>
          <p14:tracePt t="118344" x="4648200" y="5446713"/>
          <p14:tracePt t="118355" x="4683125" y="5405438"/>
          <p14:tracePt t="118364" x="4699000" y="5362575"/>
          <p14:tracePt t="118374" x="4716463" y="5294313"/>
          <p14:tracePt t="118386" x="4749800" y="5235575"/>
          <p14:tracePt t="118394" x="4759325" y="5192713"/>
          <p14:tracePt t="118405" x="4767263" y="5141913"/>
          <p14:tracePt t="118415" x="4767263" y="5106988"/>
          <p14:tracePt t="118425" x="4767263" y="5091113"/>
          <p14:tracePt t="118437" x="4767263" y="5064125"/>
          <p14:tracePt t="118445" x="4767263" y="5056188"/>
          <p14:tracePt t="118455" x="4767263" y="5030788"/>
          <p14:tracePt t="118465" x="4759325" y="5005388"/>
          <p14:tracePt t="118475" x="4724400" y="4972050"/>
          <p14:tracePt t="118486" x="4648200" y="4929188"/>
          <p14:tracePt t="118496" x="4554538" y="4868863"/>
          <p14:tracePt t="118506" x="4452938" y="4810125"/>
          <p14:tracePt t="118518" x="4333875" y="4767263"/>
          <p14:tracePt t="118526" x="4206875" y="4716463"/>
          <p14:tracePt t="118538" x="4105275" y="4708525"/>
          <p14:tracePt t="118547" x="4019550" y="4691063"/>
          <p14:tracePt t="118557" x="3943350" y="4691063"/>
          <p14:tracePt t="118570" x="3892550" y="4691063"/>
          <p14:tracePt t="118577" x="3841750" y="4691063"/>
          <p14:tracePt t="118588" x="3816350" y="4691063"/>
          <p14:tracePt t="118597" x="3790950" y="4691063"/>
          <p14:tracePt t="118607" x="3773488" y="4691063"/>
          <p14:tracePt t="118619" x="3763963" y="4699000"/>
          <p14:tracePt t="118628" x="3748088" y="4716463"/>
          <p14:tracePt t="118638" x="3730625" y="4724400"/>
          <p14:tracePt t="118648" x="3713163" y="4733925"/>
          <p14:tracePt t="118658" x="3705225" y="4741863"/>
          <p14:tracePt t="118670" x="3679825" y="4749800"/>
          <p14:tracePt t="118678" x="3662363" y="4759325"/>
          <p14:tracePt t="118688" x="3646488" y="4767263"/>
          <p14:tracePt t="118699" x="3636963" y="4775200"/>
          <p14:tracePt t="118709" x="3629025" y="4775200"/>
          <p14:tracePt t="118719" x="3619500" y="4784725"/>
          <p14:tracePt t="118751" x="3611563" y="4784725"/>
          <p14:tracePt t="118759" x="3611563" y="4792663"/>
          <p14:tracePt t="118771" x="3603625" y="4792663"/>
          <p14:tracePt t="118780" x="3603625" y="4802188"/>
          <p14:tracePt t="118790" x="3594100" y="4810125"/>
          <p14:tracePt t="118810" x="3594100" y="4818063"/>
          <p14:tracePt t="118821" x="3586163" y="4835525"/>
          <p14:tracePt t="118830" x="3586163" y="4852988"/>
          <p14:tracePt t="118840" x="3586163" y="4878388"/>
          <p14:tracePt t="118852" x="3586163" y="4894263"/>
          <p14:tracePt t="118861" x="3586163" y="4929188"/>
          <p14:tracePt t="118871" x="3586163" y="4954588"/>
          <p14:tracePt t="118882" x="3586163" y="4979988"/>
          <p14:tracePt t="118891" x="3586163" y="5005388"/>
          <p14:tracePt t="118903" x="3586163" y="5030788"/>
          <p14:tracePt t="118911" x="3586163" y="5056188"/>
          <p14:tracePt t="118921" x="3594100" y="5073650"/>
          <p14:tracePt t="118932" x="3611563" y="5099050"/>
          <p14:tracePt t="118954" x="3629025" y="5132388"/>
          <p14:tracePt t="118962" x="3646488" y="5141913"/>
          <p14:tracePt t="118972" x="3662363" y="5167313"/>
          <p14:tracePt t="118985" x="3679825" y="5183188"/>
          <p14:tracePt t="118992" x="3705225" y="5208588"/>
          <p14:tracePt t="119003" x="3722688" y="5235575"/>
          <p14:tracePt t="119012" x="3748088" y="5260975"/>
          <p14:tracePt t="119023" x="3773488" y="5286375"/>
          <p14:tracePt t="119035" x="3816350" y="5311775"/>
          <p14:tracePt t="119043" x="3849688" y="5327650"/>
          <p14:tracePt t="119053" x="3892550" y="5345113"/>
          <p14:tracePt t="119063" x="3925888" y="5353050"/>
          <p14:tracePt t="119073" x="3976688" y="5362575"/>
          <p14:tracePt t="119085" x="4002088" y="5362575"/>
          <p14:tracePt t="119094" x="4044950" y="5362575"/>
          <p14:tracePt t="119103" x="4079875" y="5362575"/>
          <p14:tracePt t="119114" x="4113213" y="5362575"/>
          <p14:tracePt t="119124" x="4146550" y="5353050"/>
          <p14:tracePt t="119135" x="4171950" y="5345113"/>
          <p14:tracePt t="119145" x="4206875" y="5327650"/>
          <p14:tracePt t="119154" x="4224338" y="5311775"/>
          <p14:tracePt t="119165" x="4257675" y="5302250"/>
          <p14:tracePt t="119175" x="4283075" y="5294313"/>
          <p14:tracePt t="119185" x="4316413" y="5276850"/>
          <p14:tracePt t="119195" x="4341813" y="5268913"/>
          <p14:tracePt t="119205" x="4368800" y="5251450"/>
          <p14:tracePt t="119218" x="4376738" y="5243513"/>
          <p14:tracePt t="119225" x="4394200" y="5226050"/>
          <p14:tracePt t="119237" x="4410075" y="5226050"/>
          <p14:tracePt t="119246" x="4410075" y="5218113"/>
          <p14:tracePt t="119256" x="4419600" y="5218113"/>
          <p14:tracePt t="119276" x="4427538" y="5218113"/>
          <p14:tracePt t="119287" x="4427538" y="5208588"/>
          <p14:tracePt t="119307" x="4435475" y="5200650"/>
          <p14:tracePt t="119327" x="4445000" y="5200650"/>
          <p14:tracePt t="119368" x="4452938" y="5200650"/>
          <p14:tracePt t="119914" x="4452938" y="5192713"/>
          <p14:tracePt t="119945" x="4452938" y="5175250"/>
          <p14:tracePt t="119955" x="4452938" y="5167313"/>
          <p14:tracePt t="119967" x="4452938" y="5124450"/>
          <p14:tracePt t="119975" x="4452938" y="5081588"/>
          <p14:tracePt t="119986" x="4452938" y="5030788"/>
          <p14:tracePt t="119996" x="4445000" y="4972050"/>
          <p14:tracePt t="120005" x="4435475" y="4929188"/>
          <p14:tracePt t="120018" x="4435475" y="4894263"/>
          <p14:tracePt t="120026" x="4427538" y="4860925"/>
          <p14:tracePt t="120036" x="4427538" y="4843463"/>
          <p14:tracePt t="120046" x="4427538" y="4818063"/>
          <p14:tracePt t="120056" x="4427538" y="4792663"/>
          <p14:tracePt t="120069" x="4427538" y="4759325"/>
          <p14:tracePt t="120077" x="4427538" y="4724400"/>
          <p14:tracePt t="120086" x="4427538" y="4673600"/>
          <p14:tracePt t="120098" x="4427538" y="4614863"/>
          <p14:tracePt t="120107" x="4445000" y="4572000"/>
          <p14:tracePt t="120119" x="4460875" y="4513263"/>
          <p14:tracePt t="120127" x="4478338" y="4460875"/>
          <p14:tracePt t="120137" x="4495800" y="4410075"/>
          <p14:tracePt t="120149" x="4503738" y="4384675"/>
          <p14:tracePt t="120158" x="4521200" y="4359275"/>
          <p14:tracePt t="120169" x="4529138" y="4325938"/>
          <p14:tracePt t="120178" x="4546600" y="4308475"/>
          <p14:tracePt t="120188" x="4554538" y="4283075"/>
          <p14:tracePt t="120202" x="4554538" y="4275138"/>
          <p14:tracePt t="120208" x="4564063" y="4265613"/>
          <p14:tracePt t="120220" x="4572000" y="4265613"/>
          <p14:tracePt t="120228" x="4572000" y="4257675"/>
          <p14:tracePt t="120543" x="4564063" y="4240213"/>
          <p14:tracePt t="120553" x="4538663" y="4214813"/>
          <p14:tracePt t="120563" x="4486275" y="4164013"/>
          <p14:tracePt t="120573" x="4419600" y="4087813"/>
          <p14:tracePt t="120584" x="4325938" y="3960813"/>
          <p14:tracePt t="120593" x="4232275" y="3816350"/>
          <p14:tracePt t="120604" x="4130675" y="3646488"/>
          <p14:tracePt t="120615" x="4070350" y="3492500"/>
          <p14:tracePt t="120623" x="4011613" y="3355975"/>
          <p14:tracePt t="120634" x="3976688" y="3254375"/>
          <p14:tracePt t="120643" x="3960813" y="3170238"/>
          <p14:tracePt t="120654" x="3960813" y="3101975"/>
          <p14:tracePt t="120667" x="3960813" y="3067050"/>
          <p14:tracePt t="120674" x="3960813" y="3033713"/>
          <p14:tracePt t="120687" x="3968750" y="3000375"/>
          <p14:tracePt t="120695" x="3986213" y="2990850"/>
          <p14:tracePt t="120705" x="4011613" y="2965450"/>
          <p14:tracePt t="120717" x="4044950" y="2949575"/>
          <p14:tracePt t="120725" x="4079875" y="2932113"/>
          <p14:tracePt t="120736" x="4113213" y="2906713"/>
          <p14:tracePt t="120745" x="4146550" y="2906713"/>
          <p14:tracePt t="120755" x="4189413" y="2906713"/>
          <p14:tracePt t="120767" x="4232275" y="2906713"/>
          <p14:tracePt t="120776" x="4283075" y="2914650"/>
          <p14:tracePt t="120786" x="4333875" y="2940050"/>
          <p14:tracePt t="120796" x="4368800" y="2965450"/>
          <p14:tracePt t="120806" x="4394200" y="2990850"/>
          <p14:tracePt t="120817" x="4419600" y="3033713"/>
          <p14:tracePt t="120826" x="4435475" y="3067050"/>
          <p14:tracePt t="120838" x="4460875" y="3127375"/>
          <p14:tracePt t="120848" x="4470400" y="3186113"/>
          <p14:tracePt t="120856" x="4470400" y="3254375"/>
          <p14:tracePt t="120867" x="4470400" y="3330575"/>
          <p14:tracePt t="120877" x="4445000" y="3408363"/>
          <p14:tracePt t="120887" x="4410075" y="3484563"/>
          <p14:tracePt t="120900" x="4351338" y="3568700"/>
          <p14:tracePt t="120907" x="4291013" y="3679825"/>
          <p14:tracePt t="120918" x="4240213" y="3781425"/>
          <p14:tracePt t="120935" x="4189413" y="3857625"/>
          <p14:tracePt t="120938" x="4164013" y="3892550"/>
          <p14:tracePt t="120951" x="4146550" y="3917950"/>
          <p14:tracePt t="120958" x="4138613" y="3935413"/>
          <p14:tracePt t="120969" x="4130675" y="3951288"/>
          <p14:tracePt t="121049" x="4130675" y="3960813"/>
          <p14:tracePt t="121069" x="4130675" y="3968750"/>
          <p14:tracePt t="121080" x="4130675" y="3976688"/>
          <p14:tracePt t="121090" x="4130675" y="4002088"/>
          <p14:tracePt t="121101" x="4130675" y="4019550"/>
          <p14:tracePt t="121110" x="4130675" y="4037013"/>
          <p14:tracePt t="121120" x="4130675" y="4052888"/>
          <p14:tracePt t="121133" x="4130675" y="4062413"/>
          <p14:tracePt t="121140" x="4130675" y="4079875"/>
          <p14:tracePt t="121161" x="4130675" y="4087813"/>
          <p14:tracePt t="121617" x="4130675" y="4095750"/>
          <p14:tracePt t="121647" x="4138613" y="4095750"/>
          <p14:tracePt t="121667" x="4146550" y="4095750"/>
          <p14:tracePt t="121698" x="4164013" y="4095750"/>
          <p14:tracePt t="121708" x="4171950" y="4095750"/>
          <p14:tracePt t="121719" x="4181475" y="4095750"/>
          <p14:tracePt t="121729" x="4197350" y="4095750"/>
          <p14:tracePt t="121738" x="4206875" y="4095750"/>
          <p14:tracePt t="121750" x="4232275" y="4095750"/>
          <p14:tracePt t="121759" x="4249738" y="4087813"/>
          <p14:tracePt t="121768" x="4275138" y="4079875"/>
          <p14:tracePt t="121780" x="4283075" y="4070350"/>
          <p14:tracePt t="121789" x="4300538" y="4062413"/>
          <p14:tracePt t="121800" x="4316413" y="4052888"/>
          <p14:tracePt t="121809" x="4316413" y="4044950"/>
          <p14:tracePt t="121819" x="4325938" y="4044950"/>
          <p14:tracePt t="121839" x="4333875" y="4037013"/>
          <p14:tracePt t="121860" x="4333875" y="4027488"/>
          <p14:tracePt t="121881" x="4341813" y="4027488"/>
          <p14:tracePt t="121890" x="4341813" y="4019550"/>
          <p14:tracePt t="123137" x="4359275" y="4011613"/>
          <p14:tracePt t="123147" x="4376738" y="3994150"/>
          <p14:tracePt t="123157" x="4410075" y="3968750"/>
          <p14:tracePt t="123167" x="4470400" y="3917950"/>
          <p14:tracePt t="123178" x="4579938" y="3841750"/>
          <p14:tracePt t="123187" x="4699000" y="3773488"/>
          <p14:tracePt t="123199" x="4802188" y="3705225"/>
          <p14:tracePt t="123208" x="4911725" y="3636963"/>
          <p14:tracePt t="123217" x="5030788" y="3560763"/>
          <p14:tracePt t="123229" x="5116513" y="3502025"/>
          <p14:tracePt t="123238" x="5235575" y="3449638"/>
          <p14:tracePt t="123249" x="5337175" y="3390900"/>
          <p14:tracePt t="123259" x="5456238" y="3340100"/>
          <p14:tracePt t="123268" x="5575300" y="3279775"/>
          <p14:tracePt t="123281" x="5676900" y="3211513"/>
          <p14:tracePt t="123289" x="5795963" y="3152775"/>
          <p14:tracePt t="123299" x="5915025" y="3084513"/>
          <p14:tracePt t="123309" x="6024563" y="3008313"/>
          <p14:tracePt t="123319" x="6127750" y="2940050"/>
          <p14:tracePt t="123331" x="6203950" y="2889250"/>
          <p14:tracePt t="123339" x="6288088" y="2820988"/>
          <p14:tracePt t="123350" x="6338888" y="2752725"/>
          <p14:tracePt t="123359" x="6391275" y="2686050"/>
          <p14:tracePt t="123369" x="6432550" y="2625725"/>
          <p14:tracePt t="123381" x="6483350" y="2549525"/>
          <p14:tracePt t="123390" x="6500813" y="2481263"/>
          <p14:tracePt t="123400" x="6518275" y="2413000"/>
          <p14:tracePt t="123410" x="6543675" y="2319338"/>
          <p14:tracePt t="123420" x="6543675" y="2235200"/>
          <p14:tracePt t="123432" x="6543675" y="2149475"/>
          <p14:tracePt t="123441" x="6526213" y="2065338"/>
          <p14:tracePt t="123450" x="6510338" y="1989138"/>
          <p14:tracePt t="123461" x="6492875" y="1946275"/>
          <p14:tracePt t="123470" x="6457950" y="1895475"/>
          <p14:tracePt t="123482" x="6442075" y="1844675"/>
          <p14:tracePt t="123491" x="6416675" y="1809750"/>
          <p14:tracePt t="123501" x="6391275" y="1758950"/>
          <p14:tracePt t="123514" x="6373813" y="1708150"/>
          <p14:tracePt t="123521" x="6338888" y="1649413"/>
          <p14:tracePt t="123534" x="6323013" y="1597025"/>
          <p14:tracePt t="123542" x="6297613" y="1563688"/>
          <p14:tracePt t="123552" x="6280150" y="1538288"/>
          <p14:tracePt t="123564" x="6246813" y="1520825"/>
          <p14:tracePt t="123572" x="6211888" y="1504950"/>
          <p14:tracePt t="123583" x="6169025" y="1495425"/>
          <p14:tracePt t="123593" x="6118225" y="1495425"/>
          <p14:tracePt t="123602" x="6067425" y="1495425"/>
          <p14:tracePt t="123614" x="6016625" y="1495425"/>
          <p14:tracePt t="123623" x="5965825" y="1530350"/>
          <p14:tracePt t="123633" x="5922963" y="1555750"/>
          <p14:tracePt t="123643" x="5854700" y="1589088"/>
          <p14:tracePt t="123653" x="5795963" y="1631950"/>
          <p14:tracePt t="123665" x="5745163" y="1674813"/>
          <p14:tracePt t="123673" x="5659438" y="1725613"/>
          <p14:tracePt t="123684" x="5608638" y="1776413"/>
          <p14:tracePt t="123694" x="5540375" y="1844675"/>
          <p14:tracePt t="123704" x="5481638" y="1911350"/>
          <p14:tracePt t="123714" x="5413375" y="2005013"/>
          <p14:tracePt t="123724" x="5353050" y="2108200"/>
          <p14:tracePt t="123734" x="5311775" y="2184400"/>
          <p14:tracePt t="123747" x="5276850" y="2260600"/>
          <p14:tracePt t="123754" x="5268913" y="2303463"/>
          <p14:tracePt t="123766" x="5260975" y="2354263"/>
          <p14:tracePt t="123775" x="5251450" y="2379663"/>
          <p14:tracePt t="123785" x="5251450" y="2397125"/>
          <p14:tracePt t="123798" x="5251450" y="2422525"/>
          <p14:tracePt t="123805" x="5251450" y="2438400"/>
          <p14:tracePt t="123816" x="5251450" y="2455863"/>
          <p14:tracePt t="123826" x="5251450" y="2473325"/>
          <p14:tracePt t="123836" x="5251450" y="2489200"/>
          <p14:tracePt t="123847" x="5268913" y="2506663"/>
          <p14:tracePt t="123856" x="5302250" y="2549525"/>
          <p14:tracePt t="123866" x="5362575" y="2600325"/>
          <p14:tracePt t="123877" x="5438775" y="2660650"/>
          <p14:tracePt t="123886" x="5549900" y="2727325"/>
          <p14:tracePt t="123898" x="5668963" y="2770188"/>
          <p14:tracePt t="123906" x="5778500" y="2820988"/>
          <p14:tracePt t="123918" x="5897563" y="2846388"/>
          <p14:tracePt t="123928" x="6008688" y="2855913"/>
          <p14:tracePt t="123937" x="6127750" y="2855913"/>
          <p14:tracePt t="123948" x="6221413" y="2855913"/>
          <p14:tracePt t="123958" x="6323013" y="2830513"/>
          <p14:tracePt t="123967" x="6399213" y="2787650"/>
          <p14:tracePt t="123980" x="6483350" y="2727325"/>
          <p14:tracePt t="123987" x="6543675" y="2676525"/>
          <p14:tracePt t="123999" x="6586538" y="2633663"/>
          <p14:tracePt t="124008" x="6619875" y="2608263"/>
          <p14:tracePt t="124018" x="6645275" y="2574925"/>
          <p14:tracePt t="124031" x="6662738" y="2549525"/>
          <p14:tracePt t="124038" x="6680200" y="2524125"/>
          <p14:tracePt t="124049" x="6688138" y="2498725"/>
          <p14:tracePt t="124065" x="6705600" y="2489200"/>
          <p14:tracePt t="124069" x="6705600" y="2463800"/>
          <p14:tracePt t="124081" x="6713538" y="2438400"/>
          <p14:tracePt t="124089" x="6713538" y="2405063"/>
          <p14:tracePt t="124099" x="6713538" y="2387600"/>
          <p14:tracePt t="124110" x="6705600" y="2344738"/>
          <p14:tracePt t="124119" x="6680200" y="2293938"/>
          <p14:tracePt t="124131" x="6654800" y="2243138"/>
          <p14:tracePt t="124139" x="6619875" y="2192338"/>
          <p14:tracePt t="124150" x="6586538" y="2159000"/>
          <p14:tracePt t="124161" x="6518275" y="2098675"/>
          <p14:tracePt t="124170" x="6457950" y="2047875"/>
          <p14:tracePt t="124181" x="6365875" y="2005013"/>
          <p14:tracePt t="124190" x="6262688" y="1954213"/>
          <p14:tracePt t="124200" x="6169025" y="1938338"/>
          <p14:tracePt t="124213" x="6084888" y="1911350"/>
          <p14:tracePt t="124221" x="6016625" y="1911350"/>
          <p14:tracePt t="124232" x="5957888" y="1911350"/>
          <p14:tracePt t="124241" x="5915025" y="1911350"/>
          <p14:tracePt t="124251" x="5880100" y="1911350"/>
          <p14:tracePt t="124265" x="5838825" y="1911350"/>
          <p14:tracePt t="124273" x="5813425" y="1911350"/>
          <p14:tracePt t="124282" x="5795963" y="1911350"/>
          <p14:tracePt t="124292" x="5770563" y="1911350"/>
          <p14:tracePt t="124302" x="5753100" y="1911350"/>
          <p14:tracePt t="124313" x="5753100" y="1920875"/>
          <p14:tracePt t="124322" x="5745163" y="1920875"/>
          <p14:tracePt t="124332" x="5735638" y="1920875"/>
          <p14:tracePt t="124342" x="5727700" y="1920875"/>
          <p14:tracePt t="124352" x="5727700" y="1928813"/>
          <p14:tracePt t="124364" x="5719763" y="1938338"/>
          <p14:tracePt t="124373" x="5710238" y="1946275"/>
          <p14:tracePt t="124382" x="5702300" y="1971675"/>
          <p14:tracePt t="124393" x="5694363" y="1989138"/>
          <p14:tracePt t="124403" x="5694363" y="2014538"/>
          <p14:tracePt t="124414" x="5684838" y="2030413"/>
          <p14:tracePt t="124423" x="5684838" y="2055813"/>
          <p14:tracePt t="124433" x="5684838" y="2082800"/>
          <p14:tracePt t="124444" x="5684838" y="2090738"/>
          <p14:tracePt t="124453" x="5684838" y="2116138"/>
          <p14:tracePt t="124464" x="5684838" y="2141538"/>
          <p14:tracePt t="124474" x="5684838" y="2149475"/>
          <p14:tracePt t="124484" x="5694363" y="2174875"/>
          <p14:tracePt t="124497" x="5710238" y="2192338"/>
          <p14:tracePt t="124504" x="5719763" y="2209800"/>
          <p14:tracePt t="124516" x="5735638" y="2217738"/>
          <p14:tracePt t="124525" x="5745163" y="2243138"/>
          <p14:tracePt t="124535" x="5753100" y="2260600"/>
          <p14:tracePt t="124546" x="5770563" y="2278063"/>
          <p14:tracePt t="124555" x="5795963" y="2293938"/>
          <p14:tracePt t="124566" x="5821363" y="2319338"/>
          <p14:tracePt t="124576" x="5854700" y="2354263"/>
          <p14:tracePt t="124585" x="5897563" y="2379663"/>
          <p14:tracePt t="124597" x="5940425" y="2405063"/>
          <p14:tracePt t="124606" x="6008688" y="2438400"/>
          <p14:tracePt t="124616" x="6067425" y="2455863"/>
          <p14:tracePt t="124628" x="6110288" y="2473325"/>
          <p14:tracePt t="124637" x="6161088" y="2481263"/>
          <p14:tracePt t="124647" x="6194425" y="2481263"/>
          <p14:tracePt t="124657" x="6221413" y="2481263"/>
          <p14:tracePt t="124666" x="6246813" y="2481263"/>
          <p14:tracePt t="124678" x="6272213" y="2481263"/>
          <p14:tracePt t="124687" x="6280150" y="2463800"/>
          <p14:tracePt t="124698" x="6297613" y="2455863"/>
          <p14:tracePt t="124707" x="6313488" y="2430463"/>
          <p14:tracePt t="124717" x="6323013" y="2397125"/>
          <p14:tracePt t="124730" x="6330950" y="2371725"/>
          <p14:tracePt t="124737" x="6338888" y="2319338"/>
          <p14:tracePt t="124748" x="6338888" y="2278063"/>
          <p14:tracePt t="124758" x="6338888" y="2235200"/>
          <p14:tracePt t="124768" x="6338888" y="2200275"/>
          <p14:tracePt t="124780" x="6313488" y="2149475"/>
          <p14:tracePt t="124788" x="6280150" y="2098675"/>
          <p14:tracePt t="124799" x="6237288" y="2047875"/>
          <p14:tracePt t="124809" x="6186488" y="1997075"/>
          <p14:tracePt t="124818" x="6110288" y="1946275"/>
          <p14:tracePt t="124830" x="6016625" y="1895475"/>
          <p14:tracePt t="124839" x="5948363" y="1878013"/>
          <p14:tracePt t="124849" x="5889625" y="1870075"/>
          <p14:tracePt t="124859" x="5829300" y="1870075"/>
          <p14:tracePt t="124869" x="5778500" y="1878013"/>
          <p14:tracePt t="124881" x="5745163" y="1903413"/>
          <p14:tracePt t="124889" x="5702300" y="1946275"/>
          <p14:tracePt t="124899" x="5659438" y="1997075"/>
          <p14:tracePt t="124911" x="5616575" y="2073275"/>
          <p14:tracePt t="124919" x="5583238" y="2149475"/>
          <p14:tracePt t="124931" x="5565775" y="2235200"/>
          <p14:tracePt t="124940" x="5540375" y="2319338"/>
          <p14:tracePt t="124950" x="5540375" y="2422525"/>
          <p14:tracePt t="124963" x="5540375" y="2506663"/>
          <p14:tracePt t="124970" x="5540375" y="2574925"/>
          <p14:tracePt t="124981" x="5557838" y="2651125"/>
          <p14:tracePt t="124991" x="5583238" y="2719388"/>
          <p14:tracePt t="125001" x="5616575" y="2752725"/>
          <p14:tracePt t="125013" x="5668963" y="2795588"/>
          <p14:tracePt t="125021" x="5702300" y="2830513"/>
          <p14:tracePt t="125032" x="5770563" y="2871788"/>
          <p14:tracePt t="125041" x="5813425" y="2897188"/>
          <p14:tracePt t="125051" x="5880100" y="2914650"/>
          <p14:tracePt t="125063" x="5940425" y="2932113"/>
          <p14:tracePt t="125072" x="5999163" y="2932113"/>
          <p14:tracePt t="125083" x="6049963" y="2932113"/>
          <p14:tracePt t="125092" x="6110288" y="2932113"/>
          <p14:tracePt t="125102" x="6161088" y="2922588"/>
          <p14:tracePt t="125113" x="6194425" y="2897188"/>
          <p14:tracePt t="125122" x="6229350" y="2871788"/>
          <p14:tracePt t="125133" x="6254750" y="2846388"/>
          <p14:tracePt t="125144" x="6288088" y="2795588"/>
          <p14:tracePt t="125153" x="6305550" y="2744788"/>
          <p14:tracePt t="125163" x="6330950" y="2686050"/>
          <p14:tracePt t="125173" x="6338888" y="2625725"/>
          <p14:tracePt t="125183" x="6338888" y="2566988"/>
          <p14:tracePt t="125196" x="6338888" y="2524125"/>
          <p14:tracePt t="125203" x="6323013" y="2463800"/>
          <p14:tracePt t="125215" x="6305550" y="2430463"/>
          <p14:tracePt t="125224" x="6280150" y="2379663"/>
          <p14:tracePt t="125234" x="6237288" y="2336800"/>
          <p14:tracePt t="125247" x="6211888" y="2311400"/>
          <p14:tracePt t="125254" x="6186488" y="2293938"/>
          <p14:tracePt t="125265" x="6169025" y="2278063"/>
          <p14:tracePt t="125275" x="6153150" y="2268538"/>
          <p14:tracePt t="125284" x="6135688" y="2260600"/>
          <p14:tracePt t="125296" x="6127750" y="2252663"/>
          <p14:tracePt t="125304" x="6110288" y="2243138"/>
          <p14:tracePt t="125316" x="6102350" y="2243138"/>
          <p14:tracePt t="125325" x="6092825" y="2243138"/>
          <p14:tracePt t="125346" x="6084888" y="2243138"/>
          <p14:tracePt t="125355" x="6076950" y="2243138"/>
          <p14:tracePt t="125497" x="6067425" y="2243138"/>
          <p14:tracePt t="125538" x="6059488" y="2243138"/>
          <p14:tracePt t="125559" x="6049963" y="2243138"/>
          <p14:tracePt t="125568" x="6049963" y="2260600"/>
          <p14:tracePt t="125579" x="6042025" y="2260600"/>
          <p14:tracePt t="125589" x="6034088" y="2278063"/>
          <p14:tracePt t="125599" x="6034088" y="2286000"/>
          <p14:tracePt t="125609" x="6024563" y="2293938"/>
          <p14:tracePt t="125619" x="6024563" y="2303463"/>
          <p14:tracePt t="125631" x="6024563" y="2311400"/>
          <p14:tracePt t="125639" x="6016625" y="2328863"/>
          <p14:tracePt t="125649" x="6008688" y="2344738"/>
          <p14:tracePt t="125662" x="6008688" y="2354263"/>
          <p14:tracePt t="125669" x="5999163" y="2362200"/>
          <p14:tracePt t="125680" x="5999163" y="2379663"/>
          <p14:tracePt t="125700" x="5999163" y="2387600"/>
          <p14:tracePt t="125730" x="5999163" y="2397125"/>
          <p14:tracePt t="125801" x="6008688" y="2397125"/>
          <p14:tracePt t="125812" x="6024563" y="2405063"/>
          <p14:tracePt t="125822" x="6049963" y="2405063"/>
          <p14:tracePt t="125831" x="6084888" y="2413000"/>
          <p14:tracePt t="125842" x="6118225" y="2413000"/>
          <p14:tracePt t="125852" x="6135688" y="2413000"/>
          <p14:tracePt t="125863" x="6169025" y="2413000"/>
          <p14:tracePt t="125872" x="6186488" y="2413000"/>
          <p14:tracePt t="125882" x="6194425" y="2413000"/>
          <p14:tracePt t="125895" x="6203950" y="2413000"/>
          <p14:tracePt t="125903" x="6211888" y="2413000"/>
          <p14:tracePt t="126014" x="6211888" y="2422525"/>
          <p14:tracePt t="126044" x="6211888" y="2430463"/>
          <p14:tracePt t="126075" x="6203950" y="2430463"/>
          <p14:tracePt t="126096" x="6203950" y="2438400"/>
          <p14:tracePt t="126106" x="6194425" y="2438400"/>
          <p14:tracePt t="126127" x="6186488" y="2438400"/>
          <p14:tracePt t="126136" x="6178550" y="2438400"/>
          <p14:tracePt t="126156" x="6169025" y="2438400"/>
          <p14:tracePt t="126166" x="6161088" y="2438400"/>
          <p14:tracePt t="126186" x="6153150" y="2438400"/>
          <p14:tracePt t="126197" x="6143625" y="2438400"/>
          <p14:tracePt t="126228" x="6135688" y="2430463"/>
          <p14:tracePt t="126288" x="6135688" y="2422525"/>
          <p14:tracePt t="126329" x="6135688" y="2413000"/>
          <p14:tracePt t="126348" x="6135688" y="2405063"/>
          <p14:tracePt t="126360" x="6135688" y="2397125"/>
          <p14:tracePt t="126379" x="6153150" y="2387600"/>
          <p14:tracePt t="126389" x="6153150" y="2379663"/>
          <p14:tracePt t="126399" x="6169025" y="2371725"/>
          <p14:tracePt t="126411" x="6178550" y="2371725"/>
          <p14:tracePt t="126440" x="6186488" y="2371725"/>
          <p14:tracePt t="126450" x="6186488" y="2362200"/>
          <p14:tracePt t="126480" x="6194425" y="2362200"/>
          <p14:tracePt t="127240" x="6186488" y="2362200"/>
          <p14:tracePt t="127342" x="6186488" y="2354263"/>
          <p14:tracePt t="127352" x="6178550" y="2354263"/>
          <p14:tracePt t="127362" x="6169025" y="2354263"/>
          <p14:tracePt t="127382" x="6153150" y="2344738"/>
          <p14:tracePt t="127393" x="6143625" y="2344738"/>
          <p14:tracePt t="127402" x="6143625" y="2336800"/>
          <p14:tracePt t="127412" x="6127750" y="2336800"/>
          <p14:tracePt t="127422" x="6118225" y="2328863"/>
          <p14:tracePt t="127453" x="6110288" y="2328863"/>
          <p14:tracePt t="127483" x="6102350" y="2328863"/>
          <p14:tracePt t="127605" x="6118225" y="2328863"/>
          <p14:tracePt t="127615" x="6127750" y="2328863"/>
          <p14:tracePt t="127625" x="6143625" y="2336800"/>
          <p14:tracePt t="127635" x="6161088" y="2344738"/>
          <p14:tracePt t="127646" x="6169025" y="2354263"/>
          <p14:tracePt t="127666" x="6178550" y="2362200"/>
          <p14:tracePt t="127678" x="6186488" y="2362200"/>
          <p14:tracePt t="127716" x="6194425" y="2362200"/>
          <p14:tracePt t="127848" x="6203950" y="2362200"/>
          <p14:tracePt t="127859" x="6203950" y="2354263"/>
          <p14:tracePt t="127868" x="6211888" y="2344738"/>
          <p14:tracePt t="127889" x="6229350" y="2344738"/>
          <p14:tracePt t="127899" x="6237288" y="2336800"/>
          <p14:tracePt t="127910" x="6246813" y="2328863"/>
          <p14:tracePt t="127919" x="6254750" y="2328863"/>
          <p14:tracePt t="127929" x="6262688" y="2328863"/>
          <p14:tracePt t="127946" x="6272213" y="2328863"/>
          <p14:tracePt t="127949" x="6280150" y="2328863"/>
          <p14:tracePt t="127969" x="6288088" y="2328863"/>
          <p14:tracePt t="128000" x="6288088" y="2336800"/>
          <p14:tracePt t="128011" x="6288088" y="2362200"/>
          <p14:tracePt t="128020" x="6288088" y="2387600"/>
          <p14:tracePt t="128030" x="6288088" y="2422525"/>
          <p14:tracePt t="128043" x="6272213" y="2438400"/>
          <p14:tracePt t="128051" x="6237288" y="2473325"/>
          <p14:tracePt t="128061" x="6194425" y="2506663"/>
          <p14:tracePt t="128071" x="6135688" y="2541588"/>
          <p14:tracePt t="128081" x="6076950" y="2549525"/>
          <p14:tracePt t="128093" x="5999163" y="2557463"/>
          <p14:tracePt t="128101" x="5965825" y="2557463"/>
          <p14:tracePt t="128113" x="5940425" y="2557463"/>
          <p14:tracePt t="128122" x="5905500" y="2557463"/>
          <p14:tracePt t="128132" x="5889625" y="2549525"/>
          <p14:tracePt t="128144" x="5872163" y="2541588"/>
          <p14:tracePt t="128152" x="5854700" y="2489200"/>
          <p14:tracePt t="128163" x="5838825" y="2430463"/>
          <p14:tracePt t="128172" x="5829300" y="2371725"/>
          <p14:tracePt t="128182" x="5829300" y="2311400"/>
          <p14:tracePt t="128194" x="5829300" y="2268538"/>
          <p14:tracePt t="128203" x="5838825" y="2235200"/>
          <p14:tracePt t="128212" x="5846763" y="2217738"/>
          <p14:tracePt t="128224" x="5846763" y="2209800"/>
          <p14:tracePt t="128233" x="5864225" y="2192338"/>
          <p14:tracePt t="128243" x="5889625" y="2184400"/>
          <p14:tracePt t="128253" x="5932488" y="2166938"/>
          <p14:tracePt t="128263" x="5983288" y="2159000"/>
          <p14:tracePt t="128276" x="6024563" y="2159000"/>
          <p14:tracePt t="128284" x="6067425" y="2159000"/>
          <p14:tracePt t="128295" x="6110288" y="2159000"/>
          <p14:tracePt t="128304" x="6143625" y="2159000"/>
          <p14:tracePt t="128314" x="6178550" y="2174875"/>
          <p14:tracePt t="128326" x="6194425" y="2200275"/>
          <p14:tracePt t="128335" x="6221413" y="2235200"/>
          <p14:tracePt t="128345" x="6237288" y="2278063"/>
          <p14:tracePt t="128354" x="6246813" y="2336800"/>
          <p14:tracePt t="128365" x="6246813" y="2397125"/>
          <p14:tracePt t="128377" x="6246813" y="2455863"/>
          <p14:tracePt t="128386" x="6246813" y="2524125"/>
          <p14:tracePt t="128395" x="6237288" y="2592388"/>
          <p14:tracePt t="128406" x="6203950" y="2651125"/>
          <p14:tracePt t="128415" x="6161088" y="2727325"/>
          <p14:tracePt t="128426" x="6127750" y="2762250"/>
          <p14:tracePt t="128436" x="6084888" y="2805113"/>
          <p14:tracePt t="128446" x="6059488" y="2838450"/>
          <p14:tracePt t="128457" x="6024563" y="2871788"/>
          <p14:tracePt t="128466" x="5983288" y="2889250"/>
          <p14:tracePt t="128477" x="5948363" y="2906713"/>
          <p14:tracePt t="128486" x="5915025" y="2914650"/>
          <p14:tracePt t="128496" x="5889625" y="2914650"/>
          <p14:tracePt t="128509" x="5864225" y="2914650"/>
          <p14:tracePt t="128517" x="5829300" y="2906713"/>
          <p14:tracePt t="128528" x="5803900" y="2881313"/>
          <p14:tracePt t="128537" x="5778500" y="2830513"/>
          <p14:tracePt t="128547" x="5735638" y="2762250"/>
          <p14:tracePt t="128560" x="5702300" y="2693988"/>
          <p14:tracePt t="128567" x="5668963" y="2600325"/>
          <p14:tracePt t="128578" x="5659438" y="2541588"/>
          <p14:tracePt t="128588" x="5641975" y="2463800"/>
          <p14:tracePt t="128598" x="5641975" y="2438400"/>
          <p14:tracePt t="128610" x="5641975" y="2397125"/>
          <p14:tracePt t="128618" x="5641975" y="2362200"/>
          <p14:tracePt t="128629" x="5641975" y="2336800"/>
          <p14:tracePt t="128639" x="5659438" y="2311400"/>
          <p14:tracePt t="128648" x="5676900" y="2311400"/>
          <p14:tracePt t="128660" x="5694363" y="2303463"/>
          <p14:tracePt t="128669" x="5702300" y="2286000"/>
          <p14:tracePt t="128679" x="5745163" y="2286000"/>
          <p14:tracePt t="128689" x="5795963" y="2286000"/>
          <p14:tracePt t="128699" x="5846763" y="2286000"/>
          <p14:tracePt t="128710" x="5897563" y="2293938"/>
          <p14:tracePt t="128719" x="5948363" y="2311400"/>
          <p14:tracePt t="128729" x="5965825" y="2328863"/>
          <p14:tracePt t="128742" x="5991225" y="2344738"/>
          <p14:tracePt t="128749" x="6008688" y="2362200"/>
          <p14:tracePt t="128761" x="6024563" y="2371725"/>
          <p14:tracePt t="128791" x="6024563" y="2379663"/>
          <p14:tracePt t="128800" x="6024563" y="2387600"/>
          <p14:tracePt t="128811" x="6024563" y="2397125"/>
          <p14:tracePt t="128821" x="6024563" y="2413000"/>
          <p14:tracePt t="128831" x="6024563" y="2430463"/>
          <p14:tracePt t="128844" x="6016625" y="2455863"/>
          <p14:tracePt t="128851" x="5999163" y="2463800"/>
          <p14:tracePt t="128862" x="5991225" y="2473325"/>
          <p14:tracePt t="128872" x="5983288" y="2489200"/>
          <p14:tracePt t="128892" x="5973763" y="2489200"/>
          <p14:tracePt t="128902" x="5973763" y="2498725"/>
          <p14:tracePt t="128912" x="5965825" y="2498725"/>
          <p14:tracePt t="128924" x="5965825" y="2506663"/>
          <p14:tracePt t="129003" x="5983288" y="2498725"/>
          <p14:tracePt t="129013" x="5991225" y="2489200"/>
          <p14:tracePt t="129024" x="6008688" y="2489200"/>
          <p14:tracePt t="129033" x="6016625" y="2489200"/>
          <p14:tracePt t="129064" x="6024563" y="2489200"/>
          <p14:tracePt t="129105" x="6024563" y="2498725"/>
          <p14:tracePt t="129115" x="6024563" y="2541588"/>
          <p14:tracePt t="129125" x="6016625" y="2617788"/>
          <p14:tracePt t="129135" x="5983288" y="2701925"/>
          <p14:tracePt t="129145" x="5932488" y="2795588"/>
          <p14:tracePt t="129156" x="5905500" y="2871788"/>
          <p14:tracePt t="129165" x="5872163" y="2922588"/>
          <p14:tracePt t="129176" x="5846763" y="2957513"/>
          <p14:tracePt t="129186" x="5829300" y="2982913"/>
          <p14:tracePt t="129195" x="5813425" y="3000375"/>
          <p14:tracePt t="129208" x="5788025" y="3008313"/>
          <p14:tracePt t="129216" x="5770563" y="3016250"/>
          <p14:tracePt t="129227" x="5735638" y="3016250"/>
          <p14:tracePt t="129236" x="5702300" y="3016250"/>
          <p14:tracePt t="129246" x="5668963" y="3016250"/>
          <p14:tracePt t="129259" x="5641975" y="3016250"/>
          <p14:tracePt t="129266" x="5591175" y="3008313"/>
          <p14:tracePt t="129278" x="5549900" y="3000375"/>
          <p14:tracePt t="129287" x="5514975" y="2990850"/>
          <p14:tracePt t="129297" x="5481638" y="2974975"/>
          <p14:tracePt t="129309" x="5446713" y="2965450"/>
          <p14:tracePt t="129317" x="5413375" y="2957513"/>
          <p14:tracePt t="129328" x="5395913" y="2949575"/>
          <p14:tracePt t="129338" x="5370513" y="2940050"/>
          <p14:tracePt t="129348" x="5353050" y="2940050"/>
          <p14:tracePt t="129359" x="5345113" y="2940050"/>
          <p14:tracePt t="129368" x="5337175" y="2940050"/>
          <p14:tracePt t="129389" x="5327650" y="2940050"/>
          <p14:tracePt t="129479" x="5337175" y="2965450"/>
          <p14:tracePt t="129490" x="5362575" y="3000375"/>
          <p14:tracePt t="129499" x="5430838" y="3067050"/>
          <p14:tracePt t="129510" x="5532438" y="3152775"/>
          <p14:tracePt t="129520" x="5651500" y="3228975"/>
          <p14:tracePt t="129530" x="5788025" y="3289300"/>
          <p14:tracePt t="129543" x="5915025" y="3340100"/>
          <p14:tracePt t="129550" x="6042025" y="3340100"/>
          <p14:tracePt t="129561" x="6161088" y="3322638"/>
          <p14:tracePt t="129571" x="6280150" y="3263900"/>
          <p14:tracePt t="129580" x="6365875" y="3186113"/>
          <p14:tracePt t="129592" x="6450013" y="3101975"/>
          <p14:tracePt t="129601" x="6526213" y="3025775"/>
          <p14:tracePt t="129611" x="6586538" y="2949575"/>
          <p14:tracePt t="129622" x="6637338" y="2881313"/>
          <p14:tracePt t="129631" x="6654800" y="2830513"/>
          <p14:tracePt t="129642" x="6680200" y="2795588"/>
          <p14:tracePt t="129652" x="6688138" y="2787650"/>
          <p14:tracePt t="129661" x="6696075" y="2770188"/>
          <p14:tracePt t="129674" x="6696075" y="2762250"/>
          <p14:tracePt t="129682" x="6696075" y="2752725"/>
          <p14:tracePt t="129703" x="6696075" y="2744788"/>
          <p14:tracePt t="129713" x="6696075" y="2727325"/>
          <p14:tracePt t="129725" x="6696075" y="2711450"/>
          <p14:tracePt t="129733" x="6696075" y="2676525"/>
          <p14:tracePt t="129743" x="6680200" y="2651125"/>
          <p14:tracePt t="129753" x="6662738" y="2625725"/>
          <p14:tracePt t="129763" x="6645275" y="2617788"/>
          <p14:tracePt t="129774" x="6619875" y="2592388"/>
          <p14:tracePt t="129783" x="6594475" y="2574925"/>
          <p14:tracePt t="129794" x="6561138" y="2557463"/>
          <p14:tracePt t="129804" x="6526213" y="2549525"/>
          <p14:tracePt t="129814" x="6492875" y="2541588"/>
          <p14:tracePt t="129825" x="6457950" y="2532063"/>
          <p14:tracePt t="129834" x="6432550" y="2532063"/>
          <p14:tracePt t="129844" x="6391275" y="2532063"/>
          <p14:tracePt t="129854" x="6348413" y="2532063"/>
          <p14:tracePt t="129864" x="6297613" y="2532063"/>
          <p14:tracePt t="129875" x="6237288" y="2541588"/>
          <p14:tracePt t="129885" x="6161088" y="2566988"/>
          <p14:tracePt t="129895" x="6102350" y="2592388"/>
          <p14:tracePt t="129908" x="6024563" y="2617788"/>
          <p14:tracePt t="129915" x="5965825" y="2651125"/>
          <p14:tracePt t="129926" x="5915025" y="2676525"/>
          <p14:tracePt t="129936" x="5880100" y="2686050"/>
          <p14:tracePt t="129945" x="5854700" y="2701925"/>
          <p14:tracePt t="129958" x="5838825" y="2711450"/>
          <p14:tracePt t="129966" x="5821363" y="2719388"/>
          <p14:tracePt t="129977" x="5813425" y="2719388"/>
          <p14:tracePt t="129986" x="5803900" y="2727325"/>
          <p14:tracePt t="129996" x="5803900" y="2736850"/>
          <p14:tracePt t="130009" x="5803900" y="2744788"/>
          <p14:tracePt t="130016" x="5795963" y="2744788"/>
          <p14:tracePt t="130026" x="5788025" y="2752725"/>
          <p14:tracePt t="130037" x="5788025" y="2762250"/>
          <p14:tracePt t="130046" x="5778500" y="2762250"/>
          <p14:tracePt t="130058" x="5770563" y="2770188"/>
          <p14:tracePt t="130067" x="5770563" y="2778125"/>
          <p14:tracePt t="130077" x="5770563" y="2787650"/>
          <p14:tracePt t="130088" x="5761038" y="2787650"/>
          <p14:tracePt t="130097" x="5753100" y="2795588"/>
          <p14:tracePt t="130108" x="5753100" y="2813050"/>
          <p14:tracePt t="130128" x="5753100" y="2838450"/>
          <p14:tracePt t="130141" x="5753100" y="2846388"/>
          <p14:tracePt t="130148" x="5753100" y="2871788"/>
          <p14:tracePt t="130159" x="5753100" y="2906713"/>
          <p14:tracePt t="130168" x="5753100" y="2922588"/>
          <p14:tracePt t="130178" x="5753100" y="2957513"/>
          <p14:tracePt t="130191" x="5761038" y="2974975"/>
          <p14:tracePt t="130198" x="5770563" y="2990850"/>
          <p14:tracePt t="130210" x="5788025" y="3000375"/>
          <p14:tracePt t="130219" x="5788025" y="3016250"/>
          <p14:tracePt t="130229" x="5803900" y="3033713"/>
          <p14:tracePt t="130241" x="5829300" y="3041650"/>
          <p14:tracePt t="130249" x="5854700" y="3051175"/>
          <p14:tracePt t="130260" x="5880100" y="3059113"/>
          <p14:tracePt t="130270" x="5915025" y="3059113"/>
          <p14:tracePt t="130279" x="5957888" y="3059113"/>
          <p14:tracePt t="130292" x="5991225" y="3059113"/>
          <p14:tracePt t="130300" x="6034088" y="3051175"/>
          <p14:tracePt t="130310" x="6084888" y="3016250"/>
          <p14:tracePt t="130321" x="6135688" y="2974975"/>
          <p14:tracePt t="130330" x="6169025" y="2949575"/>
          <p14:tracePt t="130342" x="6194425" y="2932113"/>
          <p14:tracePt t="130351" x="6211888" y="2906713"/>
          <p14:tracePt t="130361" x="6229350" y="2897188"/>
          <p14:tracePt t="130374" x="6237288" y="2897188"/>
          <p14:tracePt t="130381" x="6237288" y="2889250"/>
          <p14:tracePt t="130402" x="6237288" y="2871788"/>
          <p14:tracePt t="130423" x="6221413" y="2846388"/>
          <p14:tracePt t="130432" x="6186488" y="2820988"/>
          <p14:tracePt t="130442" x="6118225" y="2778125"/>
          <p14:tracePt t="130452" x="6034088" y="2736850"/>
          <p14:tracePt t="130462" x="5915025" y="2686050"/>
          <p14:tracePt t="130474" x="5813425" y="2651125"/>
          <p14:tracePt t="130482" x="5694363" y="2625725"/>
          <p14:tracePt t="130494" x="5608638" y="2617788"/>
          <p14:tracePt t="130503" x="5532438" y="2608263"/>
          <p14:tracePt t="130513" x="5489575" y="2608263"/>
          <p14:tracePt t="130525" x="5430838" y="2608263"/>
          <p14:tracePt t="130535" x="5405438" y="2608263"/>
          <p14:tracePt t="130543" x="5370513" y="2608263"/>
          <p14:tracePt t="130554" x="5345113" y="2608263"/>
          <p14:tracePt t="130563" x="5327650" y="2608263"/>
          <p14:tracePt t="130584" x="5311775" y="2617788"/>
          <p14:tracePt t="130605" x="5302250" y="2625725"/>
          <p14:tracePt t="130614" x="5294313" y="2625725"/>
          <p14:tracePt t="130625" x="5286375" y="2633663"/>
          <p14:tracePt t="130644" x="5286375" y="2643188"/>
          <p14:tracePt t="130657" x="5276850" y="2660650"/>
          <p14:tracePt t="130665" x="5268913" y="2676525"/>
          <p14:tracePt t="130676" x="5268913" y="2701925"/>
          <p14:tracePt t="130685" x="5268913" y="2727325"/>
          <p14:tracePt t="130695" x="5268913" y="2762250"/>
          <p14:tracePt t="130708" x="5276850" y="2795588"/>
          <p14:tracePt t="130715" x="5294313" y="2813050"/>
          <p14:tracePt t="130727" x="5311775" y="2846388"/>
          <p14:tracePt t="130736" x="5345113" y="2881313"/>
          <p14:tracePt t="130746" x="5387975" y="2914650"/>
          <p14:tracePt t="130757" x="5446713" y="2957513"/>
          <p14:tracePt t="130766" x="5524500" y="3000375"/>
          <p14:tracePt t="130776" x="5616575" y="3033713"/>
          <p14:tracePt t="130787" x="5745163" y="3067050"/>
          <p14:tracePt t="130797" x="5889625" y="3109913"/>
          <p14:tracePt t="130807" x="6016625" y="3119438"/>
          <p14:tracePt t="130817" x="6127750" y="3127375"/>
          <p14:tracePt t="130827" x="6246813" y="3144838"/>
          <p14:tracePt t="130838" x="6348413" y="3152775"/>
          <p14:tracePt t="130847" x="6416675" y="3152775"/>
          <p14:tracePt t="130857" x="6475413" y="3152775"/>
          <p14:tracePt t="130866" x="6535738" y="3152775"/>
          <p14:tracePt t="130876" x="6569075" y="3135313"/>
          <p14:tracePt t="130887" x="6602413" y="3119438"/>
          <p14:tracePt t="130897" x="6611938" y="3101975"/>
          <p14:tracePt t="130907" x="6627813" y="3076575"/>
          <p14:tracePt t="130917" x="6637338" y="3059113"/>
          <p14:tracePt t="130927" x="6645275" y="3033713"/>
          <p14:tracePt t="130941" x="6645275" y="3008313"/>
          <p14:tracePt t="130948" x="6637338" y="2974975"/>
          <p14:tracePt t="130958" x="6619875" y="2949575"/>
          <p14:tracePt t="130968" x="6594475" y="2914650"/>
          <p14:tracePt t="130978" x="6535738" y="2863850"/>
          <p14:tracePt t="130990" x="6475413" y="2820988"/>
          <p14:tracePt t="130998" x="6407150" y="2762250"/>
          <p14:tracePt t="131008" x="6330950" y="2719388"/>
          <p14:tracePt t="131019" x="6254750" y="2676525"/>
          <p14:tracePt t="131029" x="6169025" y="2643188"/>
          <p14:tracePt t="131040" x="6067425" y="2625725"/>
          <p14:tracePt t="131049" x="5991225" y="2608263"/>
          <p14:tracePt t="131059" x="5922963" y="2600325"/>
          <p14:tracePt t="131070" x="5872163" y="2600325"/>
          <p14:tracePt t="131080" x="5829300" y="2600325"/>
          <p14:tracePt t="131090" x="5795963" y="2600325"/>
          <p14:tracePt t="131100" x="5778500" y="2600325"/>
          <p14:tracePt t="131110" x="5761038" y="2600325"/>
          <p14:tracePt t="131122" x="5753100" y="2600325"/>
          <p14:tracePt t="131142" x="5745163" y="2600325"/>
          <p14:tracePt t="131151" x="5735638" y="2617788"/>
          <p14:tracePt t="131161" x="5719763" y="2651125"/>
          <p14:tracePt t="131173" x="5710238" y="2676525"/>
          <p14:tracePt t="131182" x="5702300" y="2711450"/>
          <p14:tracePt t="131193" x="5694363" y="2752725"/>
          <p14:tracePt t="131202" x="5694363" y="2787650"/>
          <p14:tracePt t="131212" x="5684838" y="2820988"/>
          <p14:tracePt t="131224" x="5684838" y="2846388"/>
          <p14:tracePt t="131232" x="5684838" y="2881313"/>
          <p14:tracePt t="131242" x="5684838" y="2914650"/>
          <p14:tracePt t="131253" x="5684838" y="2949575"/>
          <p14:tracePt t="131263" x="5710238" y="2990850"/>
          <p14:tracePt t="131274" x="5727700" y="3025775"/>
          <p14:tracePt t="131283" x="5745163" y="3067050"/>
          <p14:tracePt t="131294" x="5770563" y="3084513"/>
          <p14:tracePt t="131304" x="5778500" y="3101975"/>
          <p14:tracePt t="131315" x="5795963" y="3127375"/>
          <p14:tracePt t="131324" x="5813425" y="3144838"/>
          <p14:tracePt t="131335" x="5829300" y="3152775"/>
          <p14:tracePt t="131346" x="5846763" y="3160713"/>
          <p14:tracePt t="131357" x="5864225" y="3160713"/>
          <p14:tracePt t="131365" x="5889625" y="3160713"/>
          <p14:tracePt t="131375" x="5922963" y="3160713"/>
          <p14:tracePt t="131384" x="5948363" y="3160713"/>
          <p14:tracePt t="131394" x="5973763" y="3160713"/>
          <p14:tracePt t="131406" x="5999163" y="3160713"/>
          <p14:tracePt t="131414" x="6024563" y="3152775"/>
          <p14:tracePt t="131861" x="6034088" y="3152775"/>
          <p14:tracePt t="131871" x="6049963" y="3152775"/>
          <p14:tracePt t="131881" x="6059488" y="3152775"/>
          <p14:tracePt t="131891" x="6076950" y="3160713"/>
          <p14:tracePt t="131901" x="6092825" y="3160713"/>
          <p14:tracePt t="131911" x="6102350" y="3170238"/>
          <p14:tracePt t="131922" x="6118225" y="3170238"/>
          <p14:tracePt t="131931" x="6127750" y="3170238"/>
          <p14:tracePt t="131961" x="6135688" y="3170238"/>
          <p14:tracePt t="131992" x="6143625" y="3170238"/>
          <p14:tracePt t="132377" x="6143625" y="3178175"/>
          <p14:tracePt t="132388" x="6161088" y="3178175"/>
          <p14:tracePt t="132397" x="6178550" y="3186113"/>
          <p14:tracePt t="132407" x="6194425" y="3195638"/>
          <p14:tracePt t="132418" x="6229350" y="3211513"/>
          <p14:tracePt t="132428" x="6254750" y="3228975"/>
          <p14:tracePt t="132439" x="6280150" y="3238500"/>
          <p14:tracePt t="132448" x="6297613" y="3254375"/>
          <p14:tracePt t="132459" x="6305550" y="3271838"/>
          <p14:tracePt t="132469" x="6305550" y="3297238"/>
          <p14:tracePt t="132479" x="6305550" y="3373438"/>
          <p14:tracePt t="132489" x="6262688" y="3527425"/>
          <p14:tracePt t="132499" x="6110288" y="3908425"/>
          <p14:tracePt t="132509" x="5965825" y="4240213"/>
          <p14:tracePt t="132522" x="5854700" y="4460875"/>
          <p14:tracePt t="132529" x="5795963" y="4589463"/>
          <p14:tracePt t="132540" x="5753100" y="4657725"/>
          <p14:tracePt t="132549" x="5727700" y="4691063"/>
          <p14:tracePt t="132559" x="5719763" y="4716463"/>
          <p14:tracePt t="132853" x="5719763" y="4708525"/>
          <p14:tracePt t="132863" x="5735638" y="4683125"/>
          <p14:tracePt t="132873" x="5770563" y="4622800"/>
          <p14:tracePt t="132884" x="5813425" y="4546600"/>
          <p14:tracePt t="132894" x="5854700" y="4470400"/>
          <p14:tracePt t="132906" x="5889625" y="4419600"/>
          <p14:tracePt t="132914" x="5915025" y="4368800"/>
          <p14:tracePt t="132924" x="5932488" y="4341813"/>
          <p14:tracePt t="132940" x="5948363" y="4316413"/>
          <p14:tracePt t="132944" x="5957888" y="4316413"/>
          <p14:tracePt t="132956" x="5957888" y="4308475"/>
          <p14:tracePt t="132966" x="5957888" y="4300538"/>
          <p14:tracePt t="132986" x="5965825" y="4300538"/>
          <p14:tracePt t="133046" x="5965825" y="4291013"/>
          <p14:tracePt t="133066" x="5973763" y="4291013"/>
          <p14:tracePt t="133076" x="5983288" y="4291013"/>
          <p14:tracePt t="133096" x="5999163" y="4283075"/>
          <p14:tracePt t="133107" x="6008688" y="4283075"/>
          <p14:tracePt t="133117" x="6016625" y="4275138"/>
          <p14:tracePt t="133127" x="6034088" y="4275138"/>
          <p14:tracePt t="133138" x="6042025" y="4275138"/>
          <p14:tracePt t="133148" x="6059488" y="4275138"/>
          <p14:tracePt t="133157" x="6067425" y="4275138"/>
          <p14:tracePt t="133189" x="6076950" y="4275138"/>
          <p14:tracePt t="133492" x="6084888" y="4275138"/>
          <p14:tracePt t="133503" x="6092825" y="4275138"/>
          <p14:tracePt t="133512" x="6102350" y="4275138"/>
          <p14:tracePt t="133522" x="6118225" y="4283075"/>
          <p14:tracePt t="133532" x="6135688" y="4308475"/>
          <p14:tracePt t="133542" x="6153150" y="4333875"/>
          <p14:tracePt t="133554" x="6169025" y="4359275"/>
          <p14:tracePt t="133563" x="6186488" y="4384675"/>
          <p14:tracePt t="133573" x="6194425" y="4394200"/>
          <p14:tracePt t="133583" x="6211888" y="4402138"/>
          <p14:tracePt t="133593" x="6211888" y="4410075"/>
          <p14:tracePt t="133604" x="6211888" y="4419600"/>
          <p14:tracePt t="133613" x="6229350" y="4419600"/>
          <p14:tracePt t="133624" x="6237288" y="4427538"/>
          <p14:tracePt t="133634" x="6246813" y="4435475"/>
          <p14:tracePt t="133644" x="6262688" y="4445000"/>
          <p14:tracePt t="133654" x="6288088" y="4452938"/>
          <p14:tracePt t="133664" x="6297613" y="4460875"/>
          <p14:tracePt t="133674" x="6330950" y="4470400"/>
          <p14:tracePt t="133687" x="6365875" y="4478338"/>
          <p14:tracePt t="133694" x="6399213" y="4478338"/>
          <p14:tracePt t="133706" x="6432550" y="4478338"/>
          <p14:tracePt t="133715" x="6475413" y="4478338"/>
          <p14:tracePt t="133725" x="6526213" y="4478338"/>
          <p14:tracePt t="133737" x="6602413" y="4478338"/>
          <p14:tracePt t="133745" x="6662738" y="4452938"/>
          <p14:tracePt t="133756" x="6713538" y="4427538"/>
          <p14:tracePt t="133765" x="6764338" y="4402138"/>
          <p14:tracePt t="133775" x="6789738" y="4376738"/>
          <p14:tracePt t="133787" x="6815138" y="4359275"/>
          <p14:tracePt t="133796" x="6824663" y="4341813"/>
          <p14:tracePt t="133806" x="6832600" y="4333875"/>
          <p14:tracePt t="133816" x="6840538" y="4316413"/>
          <p14:tracePt t="133826" x="6850063" y="4291013"/>
          <p14:tracePt t="133838" x="6850063" y="4257675"/>
          <p14:tracePt t="133846" x="6850063" y="4214813"/>
          <p14:tracePt t="133857" x="6840538" y="4171950"/>
          <p14:tracePt t="133868" x="6824663" y="4121150"/>
          <p14:tracePt t="133877" x="6781800" y="4070350"/>
          <p14:tracePt t="133888" x="6738938" y="4037013"/>
          <p14:tracePt t="133897" x="6662738" y="3968750"/>
          <p14:tracePt t="133906" x="6569075" y="3917950"/>
          <p14:tracePt t="133917" x="6483350" y="3875088"/>
          <p14:tracePt t="133927" x="6391275" y="3849688"/>
          <p14:tracePt t="133938" x="6323013" y="3849688"/>
          <p14:tracePt t="133947" x="6262688" y="3849688"/>
          <p14:tracePt t="133970" x="6169025" y="3867150"/>
          <p14:tracePt t="133977" x="6135688" y="3883025"/>
          <p14:tracePt t="133988" x="6110288" y="3908425"/>
          <p14:tracePt t="133998" x="6084888" y="3943350"/>
          <p14:tracePt t="134009" x="6059488" y="3994150"/>
          <p14:tracePt t="134021" x="6024563" y="4052888"/>
          <p14:tracePt t="134029" x="5999163" y="4130675"/>
          <p14:tracePt t="134040" x="5991225" y="4206875"/>
          <p14:tracePt t="134049" x="5983288" y="4291013"/>
          <p14:tracePt t="134059" x="5973763" y="4351338"/>
          <p14:tracePt t="134071" x="5973763" y="4419600"/>
          <p14:tracePt t="134079" x="5973763" y="4495800"/>
          <p14:tracePt t="134089" x="5973763" y="4564063"/>
          <p14:tracePt t="134100" x="5983288" y="4622800"/>
          <p14:tracePt t="134110" x="5999163" y="4673600"/>
          <p14:tracePt t="134121" x="6034088" y="4733925"/>
          <p14:tracePt t="134130" x="6076950" y="4802188"/>
          <p14:tracePt t="134140" x="6118225" y="4835525"/>
          <p14:tracePt t="134151" x="6169025" y="4886325"/>
          <p14:tracePt t="134160" x="6229350" y="4929188"/>
          <p14:tracePt t="134171" x="6323013" y="4979988"/>
          <p14:tracePt t="134181" x="6432550" y="4997450"/>
          <p14:tracePt t="134191" x="6535738" y="4997450"/>
          <p14:tracePt t="134204" x="6637338" y="4997450"/>
          <p14:tracePt t="134211" x="6738938" y="4962525"/>
          <p14:tracePt t="134222" x="6832600" y="4903788"/>
          <p14:tracePt t="134232" x="6908800" y="4835525"/>
          <p14:tracePt t="134242" x="6959600" y="4775200"/>
          <p14:tracePt t="134254" x="7019925" y="4708525"/>
          <p14:tracePt t="134262" x="7045325" y="4630738"/>
          <p14:tracePt t="134272" x="7061200" y="4589463"/>
          <p14:tracePt t="134282" x="7061200" y="4529138"/>
          <p14:tracePt t="134292" x="7045325" y="4478338"/>
          <p14:tracePt t="134304" x="7002463" y="4419600"/>
          <p14:tracePt t="134312" x="6926263" y="4333875"/>
          <p14:tracePt t="134323" x="6799263" y="4224338"/>
          <p14:tracePt t="134333" x="6627813" y="4105275"/>
          <p14:tracePt t="134343" x="6510338" y="4037013"/>
          <p14:tracePt t="134355" x="6391275" y="3976688"/>
          <p14:tracePt t="134363" x="6297613" y="3943350"/>
          <p14:tracePt t="134373" x="6237288" y="3935413"/>
          <p14:tracePt t="134384" x="6178550" y="3935413"/>
          <p14:tracePt t="134393" x="6135688" y="3935413"/>
          <p14:tracePt t="134404" x="6092825" y="3943350"/>
          <p14:tracePt t="134414" x="6067425" y="3960813"/>
          <p14:tracePt t="134424" x="6049963" y="3986213"/>
          <p14:tracePt t="134437" x="6024563" y="4027488"/>
          <p14:tracePt t="134444" x="5999163" y="4087813"/>
          <p14:tracePt t="134456" x="5991225" y="4181475"/>
          <p14:tracePt t="134465" x="5991225" y="4275138"/>
          <p14:tracePt t="134475" x="5991225" y="4402138"/>
          <p14:tracePt t="134487" x="6008688" y="4546600"/>
          <p14:tracePt t="134495" x="6042025" y="4708525"/>
          <p14:tracePt t="134506" x="6092825" y="4860925"/>
          <p14:tracePt t="134517" x="6153150" y="4979988"/>
          <p14:tracePt t="134526" x="6186488" y="5056188"/>
          <p14:tracePt t="134539" x="6221413" y="5116513"/>
          <p14:tracePt t="134545" x="6237288" y="5141913"/>
          <p14:tracePt t="134556" x="6237288" y="5157788"/>
          <p14:tracePt t="134567" x="6246813" y="5157788"/>
          <p14:tracePt t="134576" x="6246813" y="5167313"/>
          <p14:tracePt t="134587" x="6254750" y="5167313"/>
          <p14:tracePt t="134596" x="6254750" y="5175250"/>
          <p14:tracePt t="134668" x="6237288" y="5167313"/>
          <p14:tracePt t="134678" x="6186488" y="5141913"/>
          <p14:tracePt t="134688" x="6102350" y="5081588"/>
          <p14:tracePt t="134698" x="5991225" y="5038725"/>
          <p14:tracePt t="134708" x="5889625" y="5005388"/>
          <p14:tracePt t="134722" x="5788025" y="4972050"/>
          <p14:tracePt t="134728" x="5684838" y="4954588"/>
          <p14:tracePt t="134739" x="5600700" y="4946650"/>
          <p14:tracePt t="134748" x="5524500" y="4946650"/>
          <p14:tracePt t="134758" x="5481638" y="4946650"/>
          <p14:tracePt t="134770" x="5438775" y="4946650"/>
          <p14:tracePt t="134779" x="5413375" y="4962525"/>
          <p14:tracePt t="134788" x="5395913" y="4987925"/>
          <p14:tracePt t="134799" x="5380038" y="5013325"/>
          <p14:tracePt t="134809" x="5353050" y="5048250"/>
          <p14:tracePt t="134821" x="5345113" y="5091113"/>
          <p14:tracePt t="134829" x="5319713" y="5192713"/>
          <p14:tracePt t="134839" x="5311775" y="5302250"/>
          <p14:tracePt t="134850" x="5311775" y="5446713"/>
          <p14:tracePt t="134859" x="5311775" y="5575300"/>
          <p14:tracePt t="134870" x="5311775" y="5702300"/>
          <p14:tracePt t="134880" x="5345113" y="5803900"/>
          <p14:tracePt t="134890" x="5380038" y="5897563"/>
          <p14:tracePt t="134903" x="5421313" y="5957888"/>
          <p14:tracePt t="134910" x="5456238" y="6008688"/>
          <p14:tracePt t="134921" x="5507038" y="6049963"/>
          <p14:tracePt t="134931" x="5557838" y="6076950"/>
          <p14:tracePt t="134941" x="5616575" y="6102350"/>
          <p14:tracePt t="134953" x="5684838" y="6118225"/>
          <p14:tracePt t="134973" x="5846763" y="6118225"/>
          <p14:tracePt t="134981" x="5948363" y="6118225"/>
          <p14:tracePt t="134991" x="6034088" y="6110288"/>
          <p14:tracePt t="135004" x="6118225" y="6084888"/>
          <p14:tracePt t="135012" x="6186488" y="6067425"/>
          <p14:tracePt t="135023" x="6246813" y="6042025"/>
          <p14:tracePt t="135033" x="6272213" y="6024563"/>
          <p14:tracePt t="135042" x="6288088" y="6008688"/>
          <p14:tracePt t="135054" x="6305550" y="6008688"/>
          <p14:tracePt t="135062" x="6323013" y="5999163"/>
          <p14:tracePt t="135072" x="6323013" y="5991225"/>
          <p14:tracePt t="135083" x="6330950" y="5983288"/>
          <p14:tracePt t="135092" x="6338888" y="5983288"/>
          <p14:tracePt t="135104" x="6348413" y="5973763"/>
          <p14:tracePt t="135113" x="6348413" y="5965825"/>
          <p14:tracePt t="135123" x="6348413" y="5957888"/>
          <p14:tracePt t="135143" x="6356350" y="5948363"/>
          <p14:tracePt t="135155" x="6356350" y="5940425"/>
          <p14:tracePt t="135163" x="6365875" y="5940425"/>
          <p14:tracePt t="135204" x="6365875" y="5922963"/>
          <p14:tracePt t="135214" x="6373813" y="5915025"/>
          <p14:tracePt t="135224" x="6391275" y="5905500"/>
          <p14:tracePt t="135235" x="6399213" y="5889625"/>
          <p14:tracePt t="135245" x="6407150" y="5872163"/>
          <p14:tracePt t="135255" x="6424613" y="5854700"/>
          <p14:tracePt t="135265" x="6442075" y="5838825"/>
          <p14:tracePt t="135275" x="6457950" y="5821363"/>
          <p14:tracePt t="135286" x="6483350" y="5803900"/>
          <p14:tracePt t="135295" x="6500813" y="5778500"/>
          <p14:tracePt t="135306" x="6510338" y="5761038"/>
          <p14:tracePt t="135317" x="6526213" y="5745163"/>
          <p14:tracePt t="135326" x="6535738" y="5727700"/>
          <p14:tracePt t="135336" x="6551613" y="5702300"/>
          <p14:tracePt t="135346" x="6569075" y="5668963"/>
          <p14:tracePt t="135356" x="6577013" y="5591175"/>
          <p14:tracePt t="135369" x="6586538" y="5524500"/>
          <p14:tracePt t="135376" x="6602413" y="5438775"/>
          <p14:tracePt t="135388" x="6602413" y="5362575"/>
          <p14:tracePt t="135397" x="6602413" y="5302250"/>
          <p14:tracePt t="135407" x="6586538" y="5260975"/>
          <p14:tracePt t="135420" x="6569075" y="5208588"/>
          <p14:tracePt t="135427" x="6543675" y="5157788"/>
          <p14:tracePt t="135438" x="6510338" y="5124450"/>
          <p14:tracePt t="135447" x="6457950" y="5073650"/>
          <p14:tracePt t="135458" x="6391275" y="5005388"/>
          <p14:tracePt t="135470" x="6313488" y="4937125"/>
          <p14:tracePt t="135478" x="6237288" y="4860925"/>
          <p14:tracePt t="135489" x="6161088" y="4802188"/>
          <p14:tracePt t="135498" x="6092825" y="4759325"/>
          <p14:tracePt t="135508" x="6034088" y="4716463"/>
          <p14:tracePt t="135519" x="5983288" y="4691063"/>
          <p14:tracePt t="135528" x="5932488" y="4683125"/>
          <p14:tracePt t="135538" x="5897563" y="4673600"/>
          <p14:tracePt t="135550" x="5880100" y="4673600"/>
          <p14:tracePt t="135559" x="5854700" y="4673600"/>
          <p14:tracePt t="135569" x="5838825" y="4673600"/>
          <p14:tracePt t="135589" x="5821363" y="4673600"/>
          <p14:tracePt t="135630" x="5813425" y="4673600"/>
          <p14:tracePt t="135651" x="5803900" y="4673600"/>
          <p14:tracePt t="135660" x="5803900" y="4683125"/>
          <p14:tracePt t="135670" x="5795963" y="4683125"/>
          <p14:tracePt t="135681" x="5795963" y="4699000"/>
          <p14:tracePt t="135690" x="5788025" y="4708525"/>
          <p14:tracePt t="135711" x="5778500" y="4708525"/>
          <p14:tracePt t="135721" x="5778500" y="4716463"/>
          <p14:tracePt t="135732" x="5770563" y="4724400"/>
          <p14:tracePt t="135741" x="5770563" y="4733925"/>
          <p14:tracePt t="135753" x="5761038" y="4741863"/>
          <p14:tracePt t="135762" x="5753100" y="4749800"/>
          <p14:tracePt t="135771" x="5745163" y="4759325"/>
          <p14:tracePt t="135783" x="5735638" y="4767263"/>
          <p14:tracePt t="135792" x="5719763" y="4784725"/>
          <p14:tracePt t="135802" x="5710238" y="4802188"/>
          <p14:tracePt t="135812" x="5694363" y="4810125"/>
          <p14:tracePt t="135822" x="5694363" y="4818063"/>
          <p14:tracePt t="135835" x="5676900" y="4843463"/>
          <p14:tracePt t="135842" x="5659438" y="4860925"/>
          <p14:tracePt t="135854" x="5641975" y="4886325"/>
          <p14:tracePt t="135863" x="5626100" y="4937125"/>
          <p14:tracePt t="135872" x="5616575" y="4997450"/>
          <p14:tracePt t="135885" x="5591175" y="5081588"/>
          <p14:tracePt t="135893" x="5591175" y="5149850"/>
          <p14:tracePt t="135904" x="5591175" y="5226050"/>
          <p14:tracePt t="135913" x="5591175" y="5286375"/>
          <p14:tracePt t="135922" x="5591175" y="5327650"/>
          <p14:tracePt t="135934" x="5591175" y="5345113"/>
          <p14:tracePt t="135954" x="5591175" y="5380038"/>
          <p14:tracePt t="135965" x="5591175" y="5387975"/>
          <p14:tracePt t="135985" x="5591175" y="5395913"/>
          <p14:tracePt t="135995" x="5600700" y="5405438"/>
          <p14:tracePt t="136015" x="5608638" y="5405438"/>
          <p14:tracePt t="136045" x="5608638" y="5413375"/>
          <p14:tracePt t="136076" x="5616575" y="5413375"/>
          <p14:tracePt t="136450" x="5626100" y="5413375"/>
          <p14:tracePt t="136461" x="5634038" y="5405438"/>
          <p14:tracePt t="136471" x="5659438" y="5345113"/>
          <p14:tracePt t="136481" x="5727700" y="5175250"/>
          <p14:tracePt t="136491" x="5872163" y="4818063"/>
          <p14:tracePt t="136502" x="6076950" y="4376738"/>
          <p14:tracePt t="136511" x="6272213" y="3976688"/>
          <p14:tracePt t="136521" x="6432550" y="3671888"/>
          <p14:tracePt t="136534" x="6569075" y="3424238"/>
          <p14:tracePt t="136542" x="6680200" y="3271838"/>
          <p14:tracePt t="136553" x="6789738" y="3127375"/>
          <p14:tracePt t="136562" x="6883400" y="3016250"/>
          <p14:tracePt t="136572" x="6969125" y="2906713"/>
          <p14:tracePt t="136585" x="7061200" y="2805113"/>
          <p14:tracePt t="136592" x="7164388" y="2711450"/>
          <p14:tracePt t="136603" x="7248525" y="2617788"/>
          <p14:tracePt t="136613" x="7324725" y="2549525"/>
          <p14:tracePt t="136622" x="7392988" y="2489200"/>
          <p14:tracePt t="136635" x="7443788" y="2438400"/>
          <p14:tracePt t="136643" x="7494588" y="2405063"/>
          <p14:tracePt t="136654" x="7529513" y="2371725"/>
          <p14:tracePt t="136663" x="7554913" y="2344738"/>
          <p14:tracePt t="136673" x="7580313" y="2319338"/>
          <p14:tracePt t="136685" x="7605713" y="2286000"/>
          <p14:tracePt t="136694" x="7648575" y="2252663"/>
          <p14:tracePt t="136705" x="7673975" y="2200275"/>
          <p14:tracePt t="136714" x="7716838" y="2133600"/>
          <p14:tracePt t="136724" x="7775575" y="2073275"/>
          <p14:tracePt t="136735" x="7818438" y="1997075"/>
          <p14:tracePt t="136744" x="7851775" y="1928813"/>
          <p14:tracePt t="136754" x="7886700" y="1878013"/>
          <p14:tracePt t="136768" x="7927975" y="1827213"/>
          <p14:tracePt t="136775" x="7962900" y="1776413"/>
          <p14:tracePt t="136786" x="7988300" y="1741488"/>
          <p14:tracePt t="137140" x="7996238" y="1741488"/>
          <p14:tracePt t="137160" x="8021638" y="1741488"/>
          <p14:tracePt t="137169" x="8056563" y="1741488"/>
          <p14:tracePt t="137180" x="8099425" y="1751013"/>
          <p14:tracePt t="137190" x="8158163" y="1766888"/>
          <p14:tracePt t="137201" x="8218488" y="1793875"/>
          <p14:tracePt t="137210" x="8269288" y="1809750"/>
          <p14:tracePt t="137220" x="8302625" y="1835150"/>
          <p14:tracePt t="137231" x="8328025" y="1860550"/>
          <p14:tracePt t="137241" x="8345488" y="1878013"/>
          <p14:tracePt t="137251" x="8362950" y="1895475"/>
          <p14:tracePt t="137261" x="8370888" y="1903413"/>
          <p14:tracePt t="137271" x="8370888" y="1928813"/>
          <p14:tracePt t="137287" x="8370888" y="1946275"/>
          <p14:tracePt t="137291" x="8370888" y="1963738"/>
          <p14:tracePt t="137303" x="8362950" y="1989138"/>
          <p14:tracePt t="137312" x="8345488" y="2022475"/>
          <p14:tracePt t="137322" x="8302625" y="2065338"/>
          <p14:tracePt t="137334" x="8269288" y="2098675"/>
          <p14:tracePt t="137342" x="8201025" y="2159000"/>
          <p14:tracePt t="137353" x="8140700" y="2184400"/>
          <p14:tracePt t="137362" x="8074025" y="2217738"/>
          <p14:tracePt t="137372" x="8013700" y="2235200"/>
          <p14:tracePt t="137384" x="7980363" y="2252663"/>
          <p14:tracePt t="137393" x="7945438" y="2252663"/>
          <p14:tracePt t="137403" x="7927975" y="2260600"/>
          <p14:tracePt t="137413" x="7902575" y="2268538"/>
          <p14:tracePt t="137423" x="7894638" y="2278063"/>
          <p14:tracePt t="137434" x="7886700" y="2286000"/>
          <p14:tracePt t="137443" x="7877175" y="2286000"/>
          <p14:tracePt t="137464" x="7869238" y="2286000"/>
          <p14:tracePt t="137575" x="7869238" y="2293938"/>
          <p14:tracePt t="137595" x="7869238" y="2303463"/>
          <p14:tracePt t="137606" x="7869238" y="2311400"/>
          <p14:tracePt t="137635" x="7869238" y="2319338"/>
          <p14:tracePt t="137656" x="7869238" y="2328863"/>
          <p14:tracePt t="137920" x="7877175" y="2328863"/>
          <p14:tracePt t="137990" x="7886700" y="2328863"/>
          <p14:tracePt t="138021" x="7894638" y="2328863"/>
          <p14:tracePt t="138052" x="7912100" y="2328863"/>
          <p14:tracePt t="138062" x="7920038" y="2319338"/>
          <p14:tracePt t="138083" x="7927975" y="2319338"/>
          <p14:tracePt t="138092" x="7945438" y="2319338"/>
          <p14:tracePt t="138101" x="7945438" y="2311400"/>
          <p14:tracePt t="138113" x="7954963" y="2311400"/>
          <p14:tracePt t="138122" x="7962900" y="2311400"/>
          <p14:tracePt t="138143" x="7980363" y="2311400"/>
          <p14:tracePt t="138152" x="7988300" y="2311400"/>
          <p14:tracePt t="138184" x="7996238" y="2311400"/>
          <p14:tracePt t="138203" x="8005763" y="2311400"/>
          <p14:tracePt t="138254" x="8013700" y="2311400"/>
          <p14:tracePt t="138406" x="8013700" y="2319338"/>
          <p14:tracePt t="138416" x="8013700" y="2328863"/>
          <p14:tracePt t="138447" x="8005763" y="2328863"/>
          <p14:tracePt t="138457" x="7996238" y="2336800"/>
          <p14:tracePt t="138477" x="7988300" y="2336800"/>
          <p14:tracePt t="138487" x="7980363" y="2336800"/>
          <p14:tracePt t="138498" x="7970838" y="2311400"/>
          <p14:tracePt t="138507" x="7962900" y="2278063"/>
          <p14:tracePt t="138518" x="7962900" y="2252663"/>
          <p14:tracePt t="138528" x="7962900" y="2227263"/>
          <p14:tracePt t="138537" x="7962900" y="2209800"/>
          <p14:tracePt t="138550" x="7962900" y="2200275"/>
          <p14:tracePt t="138558" x="7962900" y="2192338"/>
          <p14:tracePt t="138568" x="7962900" y="2184400"/>
          <p14:tracePt t="138588" x="7970838" y="2184400"/>
          <p14:tracePt t="138600" x="7980363" y="2174875"/>
          <p14:tracePt t="138608" x="7996238" y="2174875"/>
          <p14:tracePt t="138619" x="8013700" y="2174875"/>
          <p14:tracePt t="138639" x="8031163" y="2174875"/>
          <p14:tracePt t="138650" x="8039100" y="2174875"/>
          <p14:tracePt t="138659" x="8047038" y="2174875"/>
          <p14:tracePt t="138669" x="8064500" y="2174875"/>
          <p14:tracePt t="138690" x="8074025" y="2184400"/>
          <p14:tracePt t="138701" x="8081963" y="2192338"/>
          <p14:tracePt t="138710" x="8089900" y="2200275"/>
          <p14:tracePt t="138720" x="8089900" y="2209800"/>
          <p14:tracePt t="138733" x="8089900" y="2217738"/>
          <p14:tracePt t="138740" x="8099425" y="2217738"/>
          <p14:tracePt t="138751" x="8099425" y="2235200"/>
          <p14:tracePt t="138760" x="8107363" y="2243138"/>
          <p14:tracePt t="138782" x="8107363" y="2260600"/>
          <p14:tracePt t="138791" x="8107363" y="2268538"/>
          <p14:tracePt t="138811" x="8107363" y="2278063"/>
          <p14:tracePt t="138821" x="8115300" y="2286000"/>
          <p14:tracePt t="138842" x="8115300" y="2293938"/>
          <p14:tracePt t="138863" x="8115300" y="2303463"/>
          <p14:tracePt t="139308" x="8115300" y="2311400"/>
          <p14:tracePt t="139329" x="8115300" y="2319338"/>
          <p14:tracePt t="139338" x="8115300" y="2328863"/>
          <p14:tracePt t="139349" x="8115300" y="2336800"/>
          <p14:tracePt t="139358" x="8115300" y="2354263"/>
          <p14:tracePt t="139368" x="8107363" y="2387600"/>
          <p14:tracePt t="139380" x="8099425" y="2422525"/>
          <p14:tracePt t="139389" x="8074025" y="2463800"/>
          <p14:tracePt t="139400" x="8056563" y="2498725"/>
          <p14:tracePt t="139409" x="8039100" y="2549525"/>
          <p14:tracePt t="139419" x="8021638" y="2582863"/>
          <p14:tracePt t="139432" x="8005763" y="2617788"/>
          <p14:tracePt t="139439" x="7988300" y="2643188"/>
          <p14:tracePt t="139450" x="7970838" y="2668588"/>
          <p14:tracePt t="139459" x="7945438" y="2693988"/>
          <p14:tracePt t="139470" x="7912100" y="2719388"/>
          <p14:tracePt t="139482" x="7861300" y="2744788"/>
          <p14:tracePt t="139490" x="7800975" y="2770188"/>
          <p14:tracePt t="139502" x="7742238" y="2787650"/>
          <p14:tracePt t="139510" x="7691438" y="2795588"/>
          <p14:tracePt t="139520" x="7648575" y="2795588"/>
          <p14:tracePt t="139532" x="7605713" y="2795588"/>
          <p14:tracePt t="139541" x="7572375" y="2795588"/>
          <p14:tracePt t="139551" x="7529513" y="2795588"/>
          <p14:tracePt t="139562" x="7478713" y="2778125"/>
          <p14:tracePt t="139571" x="7435850" y="2762250"/>
          <p14:tracePt t="139582" x="7402513" y="2744788"/>
          <p14:tracePt t="139592" x="7377113" y="2719388"/>
          <p14:tracePt t="139602" x="7342188" y="2701925"/>
          <p14:tracePt t="139612" x="7334250" y="2686050"/>
          <p14:tracePt t="139622" x="7316788" y="2668588"/>
          <p14:tracePt t="139633" x="7308850" y="2660650"/>
          <p14:tracePt t="139642" x="7299325" y="2651125"/>
          <p14:tracePt t="139652" x="7299325" y="2643188"/>
          <p14:tracePt t="139672" x="7291388" y="2633663"/>
          <p14:tracePt t="139703" x="7291388" y="2625725"/>
          <p14:tracePt t="139714" x="7291388" y="2617788"/>
          <p14:tracePt t="139733" x="7291388" y="2608263"/>
          <p14:tracePt t="139743" x="7291388" y="2592388"/>
          <p14:tracePt t="139764" x="7291388" y="2574925"/>
          <p14:tracePt t="139774" x="7299325" y="2557463"/>
          <p14:tracePt t="139784" x="7308850" y="2557463"/>
          <p14:tracePt t="139794" x="7324725" y="2541588"/>
          <p14:tracePt t="139804" x="7342188" y="2532063"/>
          <p14:tracePt t="139815" x="7359650" y="2516188"/>
          <p14:tracePt t="139824" x="7367588" y="2516188"/>
          <p14:tracePt t="139834" x="7385050" y="2506663"/>
          <p14:tracePt t="139845" x="7392988" y="2506663"/>
          <p14:tracePt t="139866" x="7402513" y="2506663"/>
          <p14:tracePt t="139885" x="7410450" y="2506663"/>
          <p14:tracePt t="140209" x="7418388" y="2506663"/>
          <p14:tracePt t="140219" x="7427913" y="2506663"/>
          <p14:tracePt t="140231" x="7443788" y="2506663"/>
          <p14:tracePt t="140240" x="7461250" y="2506663"/>
          <p14:tracePt t="140250" x="7494588" y="2506663"/>
          <p14:tracePt t="140260" x="7537450" y="2516188"/>
          <p14:tracePt t="140270" x="7588250" y="2532063"/>
          <p14:tracePt t="140282" x="7631113" y="2532063"/>
          <p14:tracePt t="140290" x="7691438" y="2541588"/>
          <p14:tracePt t="140301" x="7732713" y="2557463"/>
          <p14:tracePt t="140311" x="7793038" y="2557463"/>
          <p14:tracePt t="140321" x="7843838" y="2566988"/>
          <p14:tracePt t="140331" x="7877175" y="2574925"/>
          <p14:tracePt t="140341" x="7894638" y="2582863"/>
          <p14:tracePt t="140351" x="7920038" y="2582863"/>
          <p14:tracePt t="140364" x="7937500" y="2582863"/>
          <p14:tracePt t="140383" x="7945438" y="2582863"/>
          <p14:tracePt t="140423" x="7954963" y="2582863"/>
          <p14:tracePt t="140747" x="7962900" y="2582863"/>
          <p14:tracePt t="140757" x="7980363" y="2592388"/>
          <p14:tracePt t="140766" x="8005763" y="2600325"/>
          <p14:tracePt t="140778" x="8039100" y="2617788"/>
          <p14:tracePt t="140787" x="8056563" y="2625725"/>
          <p14:tracePt t="140798" x="8107363" y="2633663"/>
          <p14:tracePt t="140807" x="8140700" y="2651125"/>
          <p14:tracePt t="140817" x="8183563" y="2660650"/>
          <p14:tracePt t="140830" x="8218488" y="2660650"/>
          <p14:tracePt t="140837" x="8251825" y="2668588"/>
          <p14:tracePt t="140848" x="8259763" y="2668588"/>
          <p14:tracePt t="140858" x="8277225" y="2668588"/>
          <p14:tracePt t="140868" x="8285163" y="2668588"/>
          <p14:tracePt t="140908" x="8294688" y="2668588"/>
          <p14:tracePt t="141222" x="8302625" y="2668588"/>
          <p14:tracePt t="141253" x="8320088" y="2651125"/>
          <p14:tracePt t="141264" x="8335963" y="2643188"/>
          <p14:tracePt t="141273" x="8362950" y="2625725"/>
          <p14:tracePt t="141283" x="8396288" y="2592388"/>
          <p14:tracePt t="141295" x="8421688" y="2566988"/>
          <p14:tracePt t="141304" x="8455025" y="2549525"/>
          <p14:tracePt t="141315" x="8489950" y="2532063"/>
          <p14:tracePt t="141324" x="8523288" y="2524125"/>
          <p14:tracePt t="141334" x="8548688" y="2516188"/>
          <p14:tracePt t="141347" x="8558213" y="2516188"/>
          <p14:tracePt t="141354" x="8566150" y="2516188"/>
          <p14:tracePt t="141365" x="8574088" y="2516188"/>
          <p14:tracePt t="141405" x="8583613" y="2516188"/>
          <p14:tracePt t="141435" x="8583613" y="2532063"/>
          <p14:tracePt t="141446" x="8583613" y="2549525"/>
          <p14:tracePt t="141455" x="8583613" y="2582863"/>
          <p14:tracePt t="141466" x="8566150" y="2608263"/>
          <p14:tracePt t="141477" x="8548688" y="2643188"/>
          <p14:tracePt t="141486" x="8523288" y="2676525"/>
          <p14:tracePt t="141497" x="8507413" y="2701925"/>
          <p14:tracePt t="141506" x="8489950" y="2719388"/>
          <p14:tracePt t="141517" x="8480425" y="2736850"/>
          <p14:tracePt t="141530" x="8472488" y="2752725"/>
          <p14:tracePt t="141537" x="8455025" y="2752725"/>
          <p14:tracePt t="141548" x="8439150" y="2770188"/>
          <p14:tracePt t="141557" x="8413750" y="2787650"/>
          <p14:tracePt t="141567" x="8396288" y="2795588"/>
          <p14:tracePt t="141580" x="8370888" y="2813050"/>
          <p14:tracePt t="141587" x="8335963" y="2820988"/>
          <p14:tracePt t="141599" x="8302625" y="2820988"/>
          <p14:tracePt t="141608" x="8277225" y="2820988"/>
          <p14:tracePt t="141617" x="8234363" y="2820988"/>
          <p14:tracePt t="141630" x="8191500" y="2813050"/>
          <p14:tracePt t="141638" x="8150225" y="2787650"/>
          <p14:tracePt t="141649" x="8124825" y="2778125"/>
          <p14:tracePt t="141658" x="8099425" y="2752725"/>
          <p14:tracePt t="141668" x="8081963" y="2736850"/>
          <p14:tracePt t="141680" x="8064500" y="2711450"/>
          <p14:tracePt t="141689" x="8064500" y="2686050"/>
          <p14:tracePt t="141699" x="8047038" y="2668588"/>
          <p14:tracePt t="141709" x="8039100" y="2633663"/>
          <p14:tracePt t="141719" x="8039100" y="2600325"/>
          <p14:tracePt t="141730" x="8031163" y="2574925"/>
          <p14:tracePt t="141739" x="8031163" y="2566988"/>
          <p14:tracePt t="141749" x="8031163" y="2557463"/>
          <p14:tracePt t="141760" x="8031163" y="2541588"/>
          <p14:tracePt t="141781" x="8031163" y="2524125"/>
          <p14:tracePt t="141790" x="8031163" y="2516188"/>
          <p14:tracePt t="141811" x="8031163" y="2506663"/>
          <p14:tracePt t="141820" x="8047038" y="2498725"/>
          <p14:tracePt t="141841" x="8056563" y="2489200"/>
          <p14:tracePt t="141851" x="8074025" y="2481263"/>
          <p14:tracePt t="141871" x="8089900" y="2481263"/>
          <p14:tracePt t="141882" x="8107363" y="2481263"/>
          <p14:tracePt t="141891" x="8115300" y="2481263"/>
          <p14:tracePt t="141901" x="8132763" y="2481263"/>
          <p14:tracePt t="141922" x="8150225" y="2481263"/>
          <p14:tracePt t="141931" x="8166100" y="2489200"/>
          <p14:tracePt t="141943" x="8166100" y="2498725"/>
          <p14:tracePt t="141964" x="8183563" y="2506663"/>
          <p14:tracePt t="141972" x="8191500" y="2516188"/>
          <p14:tracePt t="141993" x="8201025" y="2516188"/>
          <p14:tracePt t="142003" x="8201025" y="2524125"/>
          <p14:tracePt t="142015" x="8201025" y="2532063"/>
          <p14:tracePt t="142023" x="8201025" y="2541588"/>
          <p14:tracePt t="142044" x="8201025" y="2557463"/>
          <p14:tracePt t="142053" x="8201025" y="2566988"/>
          <p14:tracePt t="142065" x="8201025" y="2574925"/>
          <p14:tracePt t="142074" x="8201025" y="2582863"/>
          <p14:tracePt t="142084" x="8201025" y="2592388"/>
          <p14:tracePt t="142096" x="8201025" y="2600325"/>
          <p14:tracePt t="142104" x="8191500" y="2608263"/>
          <p14:tracePt t="142115" x="8175625" y="2617788"/>
          <p14:tracePt t="142124" x="8166100" y="2625725"/>
          <p14:tracePt t="142135" x="8150225" y="2633663"/>
          <p14:tracePt t="142146" x="8132763" y="2643188"/>
          <p14:tracePt t="142155" x="8132763" y="2651125"/>
          <p14:tracePt t="142165" x="8115300" y="2651125"/>
          <p14:tracePt t="142176" x="8099425" y="2651125"/>
          <p14:tracePt t="142196" x="8089900" y="2651125"/>
          <p14:tracePt t="142215" x="8081963" y="2651125"/>
          <p14:tracePt t="142297" x="8081963" y="2633663"/>
          <p14:tracePt t="142307" x="8081963" y="2625725"/>
          <p14:tracePt t="142317" x="8081963" y="2608263"/>
          <p14:tracePt t="142328" x="8099425" y="2582863"/>
          <p14:tracePt t="142337" x="8140700" y="2557463"/>
          <p14:tracePt t="142348" x="8183563" y="2524125"/>
          <p14:tracePt t="142358" x="8259763" y="2498725"/>
          <p14:tracePt t="142367" x="8335963" y="2481263"/>
          <p14:tracePt t="142380" x="8413750" y="2473325"/>
          <p14:tracePt t="142388" x="8464550" y="2473325"/>
          <p14:tracePt t="142398" x="8523288" y="2473325"/>
          <p14:tracePt t="142409" x="8558213" y="2473325"/>
          <p14:tracePt t="142418" x="8591550" y="2481263"/>
          <p14:tracePt t="142430" x="8609013" y="2489200"/>
          <p14:tracePt t="142439" x="8616950" y="2498725"/>
          <p14:tracePt t="142449" x="8624888" y="2506663"/>
          <p14:tracePt t="142469" x="8634413" y="2506663"/>
          <p14:tracePt t="142530" x="8634413" y="2516188"/>
          <p14:tracePt t="142580" x="8634413" y="2524125"/>
          <p14:tracePt t="142702" x="8634413" y="2532063"/>
          <p14:tracePt t="142753" x="8634413" y="2541588"/>
          <p14:tracePt t="142763" x="8624888" y="2541588"/>
          <p14:tracePt t="142813" x="8624888" y="2549525"/>
          <p14:tracePt t="142864" x="8616950" y="2549525"/>
          <p14:tracePt t="142895" x="8609013" y="2549525"/>
          <p14:tracePt t="142925" x="8599488" y="2549525"/>
          <p14:tracePt t="142955" x="8599488" y="2557463"/>
          <p14:tracePt t="142965" x="8591550" y="2557463"/>
          <p14:tracePt t="142977" x="8583613" y="2557463"/>
          <p14:tracePt t="142986" x="8583613" y="2566988"/>
          <p14:tracePt t="143006" x="8574088" y="2566988"/>
          <p14:tracePt t="143016" x="8566150" y="2574925"/>
          <p14:tracePt t="143029" x="8558213" y="2582863"/>
          <p14:tracePt t="143048" x="8540750" y="2600325"/>
          <p14:tracePt t="143057" x="8523288" y="2608263"/>
          <p14:tracePt t="143066" x="8523288" y="2625725"/>
          <p14:tracePt t="143078" x="8507413" y="2633663"/>
          <p14:tracePt t="143087" x="8489950" y="2651125"/>
          <p14:tracePt t="143097" x="8480425" y="2660650"/>
          <p14:tracePt t="143107" x="8472488" y="2676525"/>
          <p14:tracePt t="143117" x="8455025" y="2686050"/>
          <p14:tracePt t="143129" x="8439150" y="2693988"/>
          <p14:tracePt t="143138" x="8421688" y="2711450"/>
          <p14:tracePt t="143147" x="8413750" y="2719388"/>
          <p14:tracePt t="143158" x="8396288" y="2727325"/>
          <p14:tracePt t="143168" x="8378825" y="2736850"/>
          <p14:tracePt t="143188" x="8370888" y="2736850"/>
          <p14:tracePt t="143198" x="8362950" y="2744788"/>
          <p14:tracePt t="143219" x="8353425" y="2744788"/>
          <p14:tracePt t="143230" x="8345488" y="2752725"/>
          <p14:tracePt t="143239" x="8335963" y="2752725"/>
          <p14:tracePt t="143260" x="8328025" y="2752725"/>
          <p14:tracePt t="143269" x="8310563" y="2752725"/>
          <p14:tracePt t="143279" x="8302625" y="2752725"/>
          <p14:tracePt t="143290" x="8285163" y="2752725"/>
          <p14:tracePt t="143300" x="8277225" y="2752725"/>
          <p14:tracePt t="143312" x="8269288" y="2752725"/>
          <p14:tracePt t="143320" x="8251825" y="2752725"/>
          <p14:tracePt t="143341" x="8243888" y="2752725"/>
          <p14:tracePt t="143350" x="8243888" y="2744788"/>
          <p14:tracePt t="143362" x="8234363" y="2744788"/>
          <p14:tracePt t="143421" x="8226425" y="2736850"/>
          <p14:tracePt t="143451" x="8218488" y="2736850"/>
          <p14:tracePt t="143472" x="8208963" y="2736850"/>
          <p14:tracePt t="143563" x="8201025" y="2736850"/>
          <p14:tracePt t="143624" x="8191500" y="2727325"/>
          <p14:tracePt t="144191" x="8183563" y="2736850"/>
          <p14:tracePt t="144212" x="8175625" y="2752725"/>
          <p14:tracePt t="144222" x="8158163" y="2770188"/>
          <p14:tracePt t="144232" x="8158163" y="2778125"/>
          <p14:tracePt t="144243" x="8150225" y="2787650"/>
          <p14:tracePt t="144252" x="8150225" y="2795588"/>
          <p14:tracePt t="144272" x="8150225" y="2805113"/>
          <p14:tracePt t="144364" x="8150225" y="2813050"/>
          <p14:tracePt t="144374" x="8140700" y="2813050"/>
          <p14:tracePt t="144414" x="8140700" y="2820988"/>
          <p14:tracePt t="144759" x="8140700" y="2830513"/>
          <p14:tracePt t="144779" x="8140700" y="2838450"/>
          <p14:tracePt t="144870" x="8140700" y="2846388"/>
          <p14:tracePt t="144911" x="8150225" y="2855913"/>
          <p14:tracePt t="144921" x="8175625" y="2855913"/>
          <p14:tracePt t="144931" x="8243888" y="2855913"/>
          <p14:tracePt t="144943" x="8328025" y="2855913"/>
          <p14:tracePt t="144951" x="8396288" y="2855913"/>
          <p14:tracePt t="144962" x="8447088" y="2855913"/>
          <p14:tracePt t="144971" x="8480425" y="2855913"/>
          <p14:tracePt t="144981" x="8497888" y="2846388"/>
          <p14:tracePt t="144993" x="8507413" y="2846388"/>
          <p14:tracePt t="145002" x="8515350" y="2846388"/>
          <p14:tracePt t="145012" x="8515350" y="2838450"/>
          <p14:tracePt t="145043" x="8497888" y="2820988"/>
          <p14:tracePt t="145052" x="8455025" y="2805113"/>
          <p14:tracePt t="145063" x="8353425" y="2770188"/>
          <p14:tracePt t="145074" x="8226425" y="2736850"/>
          <p14:tracePt t="145083" x="8074025" y="2686050"/>
          <p14:tracePt t="145093" x="7902575" y="2643188"/>
          <p14:tracePt t="145103" x="7775575" y="2608263"/>
          <p14:tracePt t="145113" x="7656513" y="2582863"/>
          <p14:tracePt t="145126" x="7572375" y="2574925"/>
          <p14:tracePt t="145133" x="7529513" y="2566988"/>
          <p14:tracePt t="145144" x="7486650" y="2566988"/>
          <p14:tracePt t="145154" x="7461250" y="2566988"/>
          <p14:tracePt t="145164" x="7443788" y="2566988"/>
          <p14:tracePt t="145176" x="7435850" y="2574925"/>
          <p14:tracePt t="145184" x="7418388" y="2592388"/>
          <p14:tracePt t="145195" x="7402513" y="2625725"/>
          <p14:tracePt t="145204" x="7392988" y="2660650"/>
          <p14:tracePt t="145214" x="7385050" y="2711450"/>
          <p14:tracePt t="145226" x="7377113" y="2744788"/>
          <p14:tracePt t="145235" x="7367588" y="2770188"/>
          <p14:tracePt t="145245" x="7367588" y="2805113"/>
          <p14:tracePt t="145256" x="7367588" y="2838450"/>
          <p14:tracePt t="145265" x="7367588" y="2871788"/>
          <p14:tracePt t="145277" x="7367588" y="2914650"/>
          <p14:tracePt t="145286" x="7377113" y="2957513"/>
          <p14:tracePt t="145295" x="7410450" y="3008313"/>
          <p14:tracePt t="145306" x="7443788" y="3059113"/>
          <p14:tracePt t="145316" x="7486650" y="3101975"/>
          <p14:tracePt t="145327" x="7546975" y="3152775"/>
          <p14:tracePt t="145336" x="7639050" y="3195638"/>
          <p14:tracePt t="145346" x="7732713" y="3246438"/>
          <p14:tracePt t="145359" x="7818438" y="3263900"/>
          <p14:tracePt t="145366" x="7920038" y="3289300"/>
          <p14:tracePt t="145378" x="8031163" y="3297238"/>
          <p14:tracePt t="145388" x="8150225" y="3297238"/>
          <p14:tracePt t="145396" x="8259763" y="3297238"/>
          <p14:tracePt t="145409" x="8362950" y="3297238"/>
          <p14:tracePt t="145417" x="8447088" y="3289300"/>
          <p14:tracePt t="145428" x="8523288" y="3271838"/>
          <p14:tracePt t="145438" x="8566150" y="3254375"/>
          <p14:tracePt t="145448" x="8599488" y="3246438"/>
          <p14:tracePt t="145460" x="8624888" y="3238500"/>
          <p14:tracePt t="145468" x="8634413" y="3238500"/>
          <p14:tracePt t="145478" x="8634413" y="3228975"/>
          <p14:tracePt t="145489" x="8634413" y="3221038"/>
          <p14:tracePt t="145498" x="8634413" y="3211513"/>
          <p14:tracePt t="145510" x="8634413" y="3178175"/>
          <p14:tracePt t="145518" x="8616950" y="3144838"/>
          <p14:tracePt t="145529" x="8591550" y="3101975"/>
          <p14:tracePt t="145540" x="8540750" y="3041650"/>
          <p14:tracePt t="145549" x="8429625" y="2957513"/>
          <p14:tracePt t="145560" x="8277225" y="2863850"/>
          <p14:tracePt t="145569" x="8132763" y="2787650"/>
          <p14:tracePt t="145579" x="8021638" y="2736850"/>
          <p14:tracePt t="145594" x="7902575" y="2693988"/>
          <p14:tracePt t="145600" x="7800975" y="2686050"/>
          <p14:tracePt t="145610" x="7724775" y="2676525"/>
          <p14:tracePt t="145620" x="7673975" y="2676525"/>
          <p14:tracePt t="145630" x="7648575" y="2676525"/>
          <p14:tracePt t="145643" x="7623175" y="2676525"/>
          <p14:tracePt t="145650" x="7613650" y="2676525"/>
          <p14:tracePt t="145661" x="7605713" y="2686050"/>
          <p14:tracePt t="145671" x="7588250" y="2693988"/>
          <p14:tracePt t="145680" x="7580313" y="2744788"/>
          <p14:tracePt t="145692" x="7572375" y="2813050"/>
          <p14:tracePt t="145701" x="7572375" y="2914650"/>
          <p14:tracePt t="145712" x="7572375" y="3008313"/>
          <p14:tracePt t="145722" x="7572375" y="3094038"/>
          <p14:tracePt t="145731" x="7572375" y="3178175"/>
          <p14:tracePt t="145742" x="7580313" y="3254375"/>
          <p14:tracePt t="145751" x="7613650" y="3348038"/>
          <p14:tracePt t="145761" x="7648575" y="3408363"/>
          <p14:tracePt t="145773" x="7691438" y="3459163"/>
          <p14:tracePt t="145782" x="7732713" y="3509963"/>
          <p14:tracePt t="145793" x="7783513" y="3552825"/>
          <p14:tracePt t="145802" x="7835900" y="3594100"/>
          <p14:tracePt t="145812" x="7902575" y="3629025"/>
          <p14:tracePt t="145826" x="7980363" y="3654425"/>
          <p14:tracePt t="145833" x="8074025" y="3671888"/>
          <p14:tracePt t="145843" x="8166100" y="3679825"/>
          <p14:tracePt t="145853" x="8251825" y="3679825"/>
          <p14:tracePt t="145863" x="8335963" y="3679825"/>
          <p14:tracePt t="145875" x="8429625" y="3679825"/>
          <p14:tracePt t="145883" x="8489950" y="3679825"/>
          <p14:tracePt t="145894" x="8548688" y="3646488"/>
          <p14:tracePt t="145903" x="8583613" y="3619500"/>
          <p14:tracePt t="145914" x="8609013" y="3594100"/>
          <p14:tracePt t="145926" x="8624888" y="3560763"/>
          <p14:tracePt t="145934" x="8642350" y="3509963"/>
          <p14:tracePt t="145959" x="8642350" y="3441700"/>
          <p14:tracePt t="145965" x="8634413" y="3398838"/>
          <p14:tracePt t="145976" x="8583613" y="3365500"/>
          <p14:tracePt t="145985" x="8507413" y="3297238"/>
          <p14:tracePt t="145995" x="8404225" y="3238500"/>
          <p14:tracePt t="146005" x="8277225" y="3203575"/>
          <p14:tracePt t="146015" x="8140700" y="3178175"/>
          <p14:tracePt t="146026" x="8031163" y="3170238"/>
          <p14:tracePt t="146035" x="7902575" y="3152775"/>
          <p14:tracePt t="146045" x="7793038" y="3152775"/>
          <p14:tracePt t="146060" x="7673975" y="3152775"/>
          <p14:tracePt t="146065" x="7605713" y="3152775"/>
          <p14:tracePt t="146077" x="7562850" y="3152775"/>
          <p14:tracePt t="146086" x="7529513" y="3152775"/>
          <p14:tracePt t="146096" x="7504113" y="3152775"/>
          <p14:tracePt t="146109" x="7494588" y="3170238"/>
          <p14:tracePt t="146117" x="7486650" y="3186113"/>
          <p14:tracePt t="146127" x="7478713" y="3203575"/>
          <p14:tracePt t="146137" x="7469188" y="3263900"/>
          <p14:tracePt t="146147" x="7469188" y="3355975"/>
          <p14:tracePt t="146159" x="7494588" y="3492500"/>
          <p14:tracePt t="146167" x="7537450" y="3619500"/>
          <p14:tracePt t="146177" x="7613650" y="3756025"/>
          <p14:tracePt t="146188" x="7681913" y="3857625"/>
          <p14:tracePt t="146197" x="7767638" y="3925888"/>
          <p14:tracePt t="146209" x="7843838" y="3994150"/>
          <p14:tracePt t="146218" x="7920038" y="4037013"/>
          <p14:tracePt t="146228" x="7996238" y="4062413"/>
          <p14:tracePt t="146239" x="8056563" y="4062413"/>
          <p14:tracePt t="146248" x="8099425" y="4062413"/>
          <p14:tracePt t="146260" x="8140700" y="4052888"/>
          <p14:tracePt t="146269" x="8183563" y="4019550"/>
          <p14:tracePt t="146278" x="8218488" y="3994150"/>
          <p14:tracePt t="146292" x="8259763" y="3960813"/>
          <p14:tracePt t="146299" x="8285163" y="3892550"/>
          <p14:tracePt t="146310" x="8294688" y="3832225"/>
          <p14:tracePt t="146319" x="8310563" y="3763963"/>
          <p14:tracePt t="146329" x="8310563" y="3679825"/>
          <p14:tracePt t="146342" x="8269288" y="3586163"/>
          <p14:tracePt t="146349" x="8201025" y="3492500"/>
          <p14:tracePt t="146360" x="8107363" y="3390900"/>
          <p14:tracePt t="146370" x="7945438" y="3246438"/>
          <p14:tracePt t="146380" x="7800975" y="3160713"/>
          <p14:tracePt t="146392" x="7681913" y="3084513"/>
          <p14:tracePt t="146400" x="7580313" y="3051175"/>
          <p14:tracePt t="146411" x="7504113" y="3041650"/>
          <p14:tracePt t="146420" x="7461250" y="3041650"/>
          <p14:tracePt t="146429" x="7427913" y="3041650"/>
          <p14:tracePt t="146441" x="7402513" y="3051175"/>
          <p14:tracePt t="146450" x="7385050" y="3067050"/>
          <p14:tracePt t="146459" x="7367588" y="3101975"/>
          <p14:tracePt t="146469" x="7350125" y="3144838"/>
          <p14:tracePt t="146480" x="7342188" y="3221038"/>
          <p14:tracePt t="146491" x="7342188" y="3305175"/>
          <p14:tracePt t="146500" x="7342188" y="3390900"/>
          <p14:tracePt t="146510" x="7342188" y="3475038"/>
          <p14:tracePt t="146520" x="7359650" y="3552825"/>
          <p14:tracePt t="146530" x="7385050" y="3611563"/>
          <p14:tracePt t="146540" x="7443788" y="3679825"/>
          <p14:tracePt t="146551" x="7521575" y="3756025"/>
          <p14:tracePt t="146561" x="7613650" y="3824288"/>
          <p14:tracePt t="146574" x="7716838" y="3883025"/>
          <p14:tracePt t="146582" x="7818438" y="3943350"/>
          <p14:tracePt t="146592" x="7920038" y="3976688"/>
          <p14:tracePt t="146602" x="7996238" y="3994150"/>
          <p14:tracePt t="146612" x="8074025" y="4011613"/>
          <p14:tracePt t="146624" x="8140700" y="4011613"/>
          <p14:tracePt t="146632" x="8218488" y="4011613"/>
          <p14:tracePt t="146643" x="8259763" y="3994150"/>
          <p14:tracePt t="146653" x="8310563" y="3968750"/>
          <p14:tracePt t="146663" x="8353425" y="3925888"/>
          <p14:tracePt t="146674" x="8388350" y="3875088"/>
          <p14:tracePt t="146683" x="8439150" y="3798888"/>
          <p14:tracePt t="146693" x="8472488" y="3713163"/>
          <p14:tracePt t="146704" x="8489950" y="3619500"/>
          <p14:tracePt t="146713" x="8497888" y="3535363"/>
          <p14:tracePt t="146725" x="8497888" y="3475038"/>
          <p14:tracePt t="146734" x="8489950" y="3433763"/>
          <p14:tracePt t="146744" x="8472488" y="3398838"/>
          <p14:tracePt t="146755" x="8421688" y="3355975"/>
          <p14:tracePt t="146764" x="8345488" y="3314700"/>
          <p14:tracePt t="146775" x="8243888" y="3279775"/>
          <p14:tracePt t="146784" x="8124825" y="3254375"/>
          <p14:tracePt t="146794" x="8031163" y="3246438"/>
          <p14:tracePt t="146807" x="7945438" y="3246438"/>
          <p14:tracePt t="146815" x="7861300" y="3246438"/>
          <p14:tracePt t="146825" x="7800975" y="3246438"/>
          <p14:tracePt t="146835" x="7724775" y="3254375"/>
          <p14:tracePt t="146845" x="7691438" y="3279775"/>
          <p14:tracePt t="146857" x="7648575" y="3314700"/>
          <p14:tracePt t="146866" x="7623175" y="3340100"/>
          <p14:tracePt t="146876" x="7613650" y="3355975"/>
          <p14:tracePt t="146886" x="7580313" y="3390900"/>
          <p14:tracePt t="146896" x="7562850" y="3441700"/>
          <p14:tracePt t="146907" x="7546975" y="3502025"/>
          <p14:tracePt t="146916" x="7521575" y="3568700"/>
          <p14:tracePt t="146926" x="7512050" y="3629025"/>
          <p14:tracePt t="146937" x="7512050" y="3697288"/>
          <p14:tracePt t="146958" x="7512050" y="3883025"/>
          <p14:tracePt t="146967" x="7512050" y="3976688"/>
          <p14:tracePt t="146977" x="7529513" y="4070350"/>
          <p14:tracePt t="146988" x="7562850" y="4156075"/>
          <p14:tracePt t="146997" x="7580313" y="4214813"/>
          <p14:tracePt t="147008" x="7613650" y="4283075"/>
          <p14:tracePt t="147017" x="7631113" y="4325938"/>
          <p14:tracePt t="147028" x="7666038" y="4376738"/>
          <p14:tracePt t="147040" x="7681913" y="4402138"/>
          <p14:tracePt t="147048" x="7691438" y="4427538"/>
          <p14:tracePt t="147059" x="7707313" y="4452938"/>
          <p14:tracePt t="147068" x="7732713" y="4478338"/>
          <p14:tracePt t="147078" x="7758113" y="4486275"/>
          <p14:tracePt t="147091" x="7783513" y="4503738"/>
          <p14:tracePt t="147098" x="7800975" y="4521200"/>
          <p14:tracePt t="147109" x="7810500" y="4538663"/>
          <p14:tracePt t="147119" x="7835900" y="4538663"/>
          <p14:tracePt t="147129" x="7851775" y="4546600"/>
          <p14:tracePt t="147149" x="7861300" y="4546600"/>
          <p14:tracePt t="147159" x="7877175" y="4546600"/>
          <p14:tracePt t="147180" x="7894638" y="4546600"/>
          <p14:tracePt t="147191" x="7912100" y="4546600"/>
          <p14:tracePt t="147200" x="7920038" y="4538663"/>
          <p14:tracePt t="147210" x="7945438" y="4529138"/>
          <p14:tracePt t="147221" x="7962900" y="4521200"/>
          <p14:tracePt t="147230" x="7970838" y="4513263"/>
          <p14:tracePt t="147241" x="7988300" y="4503738"/>
          <p14:tracePt t="147250" x="8005763" y="4503738"/>
          <p14:tracePt t="147261" x="8013700" y="4503738"/>
          <p14:tracePt t="147274" x="8039100" y="4495800"/>
          <p14:tracePt t="147281" x="8056563" y="4486275"/>
          <p14:tracePt t="147293" x="8081963" y="4486275"/>
          <p14:tracePt t="147302" x="8099425" y="4478338"/>
          <p14:tracePt t="147311" x="8124825" y="4470400"/>
          <p14:tracePt t="147324" x="8150225" y="4460875"/>
          <p14:tracePt t="147332" x="8191500" y="4445000"/>
          <p14:tracePt t="147344" x="8218488" y="4427538"/>
          <p14:tracePt t="147354" x="8251825" y="4402138"/>
          <p14:tracePt t="147362" x="8277225" y="4384675"/>
          <p14:tracePt t="147375" x="8302625" y="4368800"/>
          <p14:tracePt t="147383" x="8310563" y="4359275"/>
          <p14:tracePt t="147394" x="8328025" y="4341813"/>
          <p14:tracePt t="147403" x="8335963" y="4333875"/>
          <p14:tracePt t="147413" x="8345488" y="4316413"/>
          <p14:tracePt t="147433" x="8345488" y="4300538"/>
          <p14:tracePt t="147454" x="8345488" y="4291013"/>
          <p14:tracePt t="147464" x="8345488" y="4283075"/>
          <p14:tracePt t="147474" x="8345488" y="4275138"/>
          <p14:tracePt t="147484" x="8335963" y="4275138"/>
          <p14:tracePt t="147494" x="8320088" y="4257675"/>
          <p14:tracePt t="147507" x="8285163" y="4249738"/>
          <p14:tracePt t="147514" x="8269288" y="4240213"/>
          <p14:tracePt t="147525" x="8234363" y="4224338"/>
          <p14:tracePt t="147535" x="8183563" y="4214813"/>
          <p14:tracePt t="147545" x="8124825" y="4206875"/>
          <p14:tracePt t="147557" x="8081963" y="4206875"/>
          <p14:tracePt t="147564" x="8021638" y="4197350"/>
          <p14:tracePt t="147576" x="7962900" y="4197350"/>
          <p14:tracePt t="147585" x="7920038" y="4197350"/>
          <p14:tracePt t="147595" x="7861300" y="4197350"/>
          <p14:tracePt t="147607" x="7835900" y="4197350"/>
          <p14:tracePt t="147616" x="7783513" y="4214813"/>
          <p14:tracePt t="147626" x="7750175" y="4240213"/>
          <p14:tracePt t="147637" x="7707313" y="4257675"/>
          <p14:tracePt t="147646" x="7691438" y="4283075"/>
          <p14:tracePt t="147658" x="7673975" y="4308475"/>
          <p14:tracePt t="147667" x="7648575" y="4333875"/>
          <p14:tracePt t="147676" x="7639050" y="4351338"/>
          <p14:tracePt t="147688" x="7623175" y="4368800"/>
          <p14:tracePt t="147697" x="7613650" y="4384675"/>
          <p14:tracePt t="147708" x="7613650" y="4402138"/>
          <p14:tracePt t="147717" x="7613650" y="4419600"/>
          <p14:tracePt t="147727" x="7613650" y="4435475"/>
          <p14:tracePt t="147741" x="7613650" y="4452938"/>
          <p14:tracePt t="147748" x="7613650" y="4478338"/>
          <p14:tracePt t="147758" x="7613650" y="4503738"/>
          <p14:tracePt t="147768" x="7623175" y="4529138"/>
          <p14:tracePt t="148244" x="7623175" y="4546600"/>
          <p14:tracePt t="148255" x="7623175" y="4579938"/>
          <p14:tracePt t="148264" x="7623175" y="4622800"/>
          <p14:tracePt t="148275" x="7623175" y="4665663"/>
          <p14:tracePt t="148285" x="7623175" y="4708525"/>
          <p14:tracePt t="148295" x="7623175" y="4767263"/>
          <p14:tracePt t="148306" x="7623175" y="4792663"/>
          <p14:tracePt t="148315" x="7631113" y="4827588"/>
          <p14:tracePt t="148326" x="7639050" y="4860925"/>
          <p14:tracePt t="148336" x="7648575" y="4878388"/>
          <p14:tracePt t="148345" x="7666038" y="4894263"/>
          <p14:tracePt t="148357" x="7673975" y="4903788"/>
          <p14:tracePt t="148366" x="7699375" y="4919663"/>
          <p14:tracePt t="148376" x="7732713" y="4937125"/>
          <p14:tracePt t="148388" x="7767638" y="4946650"/>
          <p14:tracePt t="148396" x="7826375" y="4954588"/>
          <p14:tracePt t="148407" x="7886700" y="4954588"/>
          <p14:tracePt t="148416" x="7954963" y="4954588"/>
          <p14:tracePt t="148426" x="8031163" y="4954588"/>
          <p14:tracePt t="148439" x="8099425" y="4946650"/>
          <p14:tracePt t="148447" x="8166100" y="4919663"/>
          <p14:tracePt t="148459" x="8208963" y="4903788"/>
          <p14:tracePt t="148467" x="8243888" y="4886325"/>
          <p14:tracePt t="148477" x="8269288" y="4868863"/>
          <p14:tracePt t="148490" x="8294688" y="4852988"/>
          <p14:tracePt t="148497" x="8302625" y="4852988"/>
          <p14:tracePt t="148517" x="8310563" y="4843463"/>
          <p14:tracePt t="148711" x="8310563" y="4852988"/>
          <p14:tracePt t="148721" x="8310563" y="4868863"/>
          <p14:tracePt t="148730" x="8310563" y="4886325"/>
          <p14:tracePt t="148741" x="8310563" y="4911725"/>
          <p14:tracePt t="148751" x="8310563" y="4929188"/>
          <p14:tracePt t="148761" x="8310563" y="4962525"/>
          <p14:tracePt t="148773" x="8302625" y="4979988"/>
          <p14:tracePt t="148781" x="8294688" y="5013325"/>
          <p14:tracePt t="148792" x="8277225" y="5038725"/>
          <p14:tracePt t="148802" x="8259763" y="5073650"/>
          <p14:tracePt t="148811" x="8243888" y="5106988"/>
          <p14:tracePt t="148823" x="8234363" y="5132388"/>
          <p14:tracePt t="148832" x="8218488" y="5157788"/>
          <p14:tracePt t="148842" x="8201025" y="5157788"/>
          <p14:tracePt t="148853" x="8183563" y="5175250"/>
          <p14:tracePt t="148862" x="8166100" y="5183188"/>
          <p14:tracePt t="151933" x="8150225" y="5183188"/>
          <p14:tracePt t="151942" x="8107363" y="5183188"/>
          <p14:tracePt t="151953" x="7945438" y="5167313"/>
          <p14:tracePt t="151962" x="7639050" y="5116513"/>
          <p14:tracePt t="151972" x="7146925" y="5099050"/>
          <p14:tracePt t="151983" x="6594475" y="5081588"/>
          <p14:tracePt t="151993" x="6049963" y="5081588"/>
          <p14:tracePt t="152003" x="5446713" y="5081588"/>
          <p14:tracePt t="152013" x="4868863" y="5081588"/>
          <p14:tracePt t="152023" x="4265613" y="5081588"/>
          <p14:tracePt t="152036" x="3730625" y="4972050"/>
          <p14:tracePt t="152043" x="3238500" y="4810125"/>
          <p14:tracePt t="152054" x="2820988" y="4630738"/>
          <p14:tracePt t="152063" x="2481263" y="4427538"/>
          <p14:tracePt t="152074" x="2217738" y="4232275"/>
          <p14:tracePt t="152086" x="2082800" y="4095750"/>
          <p14:tracePt t="152094" x="1979613" y="3968750"/>
          <p14:tracePt t="152106" x="1911350" y="3875088"/>
          <p14:tracePt t="152115" x="1870075" y="3816350"/>
          <p14:tracePt t="152125" x="1844675" y="3773488"/>
          <p14:tracePt t="152136" x="1844675" y="3763963"/>
          <p14:tracePt t="152631" x="1819275" y="3738563"/>
          <p14:tracePt t="152641" x="1751013" y="3697288"/>
          <p14:tracePt t="152653" x="1614488" y="3594100"/>
          <p14:tracePt t="152661" x="1325563" y="3390900"/>
          <p14:tracePt t="152672" x="1028700" y="3195638"/>
          <p14:tracePt t="152682" x="714375" y="2965450"/>
          <p14:tracePt t="152691" x="357188" y="2668588"/>
          <p14:tracePt t="152702" x="50800" y="23876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One of the most frequent causes of injury.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Defective oxidative phosphorylation &gt;&gt;Failure of ATP generation&gt;&gt;&gt;depletion of ATP in cells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Failure of energy dependent pathways (membrane transport, protein synthesis, lipogenesis and phospholipid turnover)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Anaerobic glycolysis.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Liver cells and skeletal muscle cells Vs brain and heart.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Hypoxia and Ischemia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109"/>
    </mc:Choice>
    <mc:Fallback xmlns="">
      <p:transition spd="slow" advTm="18110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Reduced activity of membrane ATP dependent sodium pumps&gt;&gt; cell swelling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Lactic acid accumulation &gt;&gt; decreased PH&gt;&gt; failure of enzymes.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Disruption of the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&gt;&gt; decreased protein synthesis.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Accumulation of ROS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Damage to mitochondrial and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lysosomal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membranes.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Necrosis is the end result.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Apoptosis can contribute.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Hypoxia effects: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629"/>
    </mc:Choice>
    <mc:Fallback xmlns="">
      <p:transition spd="slow" advTm="12662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Paradoxical cell injury after restoration of blood flow to ischemic but viable tissues.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After myocardial and cerebral ischemia.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Increased generation of ROS from: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Injured cells with damaged mitochondria &amp; defective antioxidant mechanisms.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Infiltrating new leukocytes.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Inflammation induced by influx of leukocytes, plasma proteins and complement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Ischemia-Reperfusion Injury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495"/>
    </mc:Choice>
    <mc:Fallback xmlns="">
      <p:transition spd="slow" advTm="13449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Cellular abnormalities induced by ROS (free radicals)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Chemical species with single unpaired electron (extremely unstable)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ROS generated in: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Chemical injury (CCL4)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Radiation injury (UV,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Xray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Hypoxia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Cellular aging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Inflammation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Ischemia-reperfusion injury.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Oxidative Stress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915"/>
    </mc:Choice>
    <mc:Fallback xmlns="">
      <p:transition spd="slow" advTm="9091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1-Normally produced in small amounts in all cells during the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redox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reactions.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Oxygen is reduced to produce water.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Small amounts of highly reactive but short-lived toxic intermediates are generated.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Superoxide (O2 • ), hydrogen peroxide (H2O2), hydroxyl radical •OH.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Generation and Removal of Reactive Oxygen Species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271"/>
    </mc:Choice>
    <mc:Fallback xmlns="">
      <p:transition spd="slow" advTm="8627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2-Produced in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phagocytic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leukocytes 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neutrophils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and macrophages) during inflammation.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phagosomes and phagolysosomes to kill microbes.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O2 &gt;&gt; superoxide &gt;&gt; H2O2 &gt;&gt; hypochlorite.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Myeloperoxidase (H2O2 into hypochlorite 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84"/>
    </mc:Choice>
    <mc:Fallback xmlns="">
      <p:transition spd="slow" advTm="7448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Decay spontaneously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Superoxide dismutase (SOD).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Glutathione (GSH)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peroxidases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Catalase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(one of most active enzymes known)</a:t>
            </a:r>
          </a:p>
          <a:p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Endogenous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exogenous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anti-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oxidants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(e.g.,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vitamins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E,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A, and C and β-carotene)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Removal of free radicals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332"/>
    </mc:Choice>
    <mc:Fallback xmlns="">
      <p:transition spd="slow" advTm="11033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8305800" cy="4900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836"/>
    </mc:Choice>
    <mc:Fallback xmlns="">
      <p:transition spd="slow" advTm="152836"/>
    </mc:Fallback>
  </mc:AlternateContent>
  <p:extLst>
    <p:ext uri="{3A86A75C-4F4B-4683-9AE1-C65F6400EC91}">
      <p14:laserTraceLst xmlns:p14="http://schemas.microsoft.com/office/powerpoint/2010/main">
        <p14:tracePtLst>
          <p14:tracePt t="1307" x="4257675" y="5337175"/>
          <p14:tracePt t="1733" x="4275138" y="5337175"/>
          <p14:tracePt t="1743" x="4300538" y="5311775"/>
          <p14:tracePt t="1754" x="4351338" y="5268913"/>
          <p14:tracePt t="1764" x="4410075" y="5200650"/>
          <p14:tracePt t="1774" x="4486275" y="5106988"/>
          <p14:tracePt t="1784" x="4564063" y="4987925"/>
          <p14:tracePt t="1794" x="4640263" y="4835525"/>
          <p14:tracePt t="1805" x="4741863" y="4546600"/>
          <p14:tracePt t="1814" x="4810125" y="4232275"/>
          <p14:tracePt t="1824" x="4868863" y="3867150"/>
          <p14:tracePt t="1835" x="4903788" y="3424238"/>
          <p14:tracePt t="1844" x="4903788" y="2990850"/>
          <p14:tracePt t="1856" x="4903788" y="2676525"/>
          <p14:tracePt t="1865" x="4878388" y="2344738"/>
          <p14:tracePt t="1875" x="4810125" y="2065338"/>
          <p14:tracePt t="1890" x="4724400" y="1878013"/>
          <p14:tracePt t="1896" x="4648200" y="1733550"/>
          <p14:tracePt t="1906" x="4554538" y="1631950"/>
          <p14:tracePt t="1915" x="4394200" y="1520825"/>
          <p14:tracePt t="1925" x="4257675" y="1444625"/>
          <p14:tracePt t="1938" x="4105275" y="1393825"/>
          <p14:tracePt t="1946" x="3986213" y="1376363"/>
          <p14:tracePt t="1957" x="3875088" y="1360488"/>
          <p14:tracePt t="2402" x="3867150" y="1360488"/>
          <p14:tracePt t="2412" x="3841750" y="1360488"/>
          <p14:tracePt t="2422" x="3798888" y="1350963"/>
          <p14:tracePt t="2432" x="3713163" y="1350963"/>
          <p14:tracePt t="2442" x="3535363" y="1343025"/>
          <p14:tracePt t="2454" x="3297238" y="1325563"/>
          <p14:tracePt t="2462" x="2982913" y="1325563"/>
          <p14:tracePt t="2473" x="2633663" y="1325563"/>
          <p14:tracePt t="2482" x="2311400" y="1325563"/>
          <p14:tracePt t="2493" x="2082800" y="1325563"/>
          <p14:tracePt t="2505" x="1852613" y="1325563"/>
          <p14:tracePt t="2513" x="1614488" y="1325563"/>
          <p14:tracePt t="2524" x="1462088" y="1325563"/>
          <p14:tracePt t="2533" x="1333500" y="1325563"/>
          <p14:tracePt t="2544" x="1266825" y="1325563"/>
          <p14:tracePt t="2554" x="1206500" y="1325563"/>
          <p14:tracePt t="2562" x="1181100" y="1325563"/>
          <p14:tracePt t="2572" x="1173163" y="1325563"/>
          <p14:tracePt t="2583" x="1163638" y="1325563"/>
          <p14:tracePt t="2603" x="1155700" y="1325563"/>
          <p14:tracePt t="3070" x="1147763" y="1317625"/>
          <p14:tracePt t="3080" x="1138238" y="1317625"/>
          <p14:tracePt t="3090" x="1130300" y="1317625"/>
          <p14:tracePt t="3100" x="1112838" y="1317625"/>
          <p14:tracePt t="3110" x="1087438" y="1317625"/>
          <p14:tracePt t="3121" x="1069975" y="1317625"/>
          <p14:tracePt t="3130" x="1054100" y="1317625"/>
          <p14:tracePt t="3140" x="1036638" y="1317625"/>
          <p14:tracePt t="3154" x="1028700" y="1325563"/>
          <p14:tracePt t="3160" x="1011238" y="1343025"/>
          <p14:tracePt t="3171" x="993775" y="1350963"/>
          <p14:tracePt t="3181" x="977900" y="1368425"/>
          <p14:tracePt t="3202" x="968375" y="1376363"/>
          <p14:tracePt t="3214" x="960438" y="1385888"/>
          <p14:tracePt t="3222" x="952500" y="1385888"/>
          <p14:tracePt t="3242" x="952500" y="1393825"/>
          <p14:tracePt t="3272" x="952500" y="1401763"/>
          <p14:tracePt t="3698" x="952500" y="1419225"/>
          <p14:tracePt t="3707" x="952500" y="1444625"/>
          <p14:tracePt t="3718" x="952500" y="1477963"/>
          <p14:tracePt t="3727" x="952500" y="1495425"/>
          <p14:tracePt t="3738" x="952500" y="1520825"/>
          <p14:tracePt t="3747" x="977900" y="1555750"/>
          <p14:tracePt t="3758" x="1011238" y="1597025"/>
          <p14:tracePt t="3770" x="1096963" y="1665288"/>
          <p14:tracePt t="3778" x="1216025" y="1733550"/>
          <p14:tracePt t="3789" x="1368425" y="1844675"/>
          <p14:tracePt t="3799" x="1563688" y="1946275"/>
          <p14:tracePt t="3808" x="1751013" y="2014538"/>
          <p14:tracePt t="3820" x="1928813" y="2090738"/>
          <p14:tracePt t="3829" x="2082800" y="2133600"/>
          <p14:tracePt t="3840" x="2209800" y="2174875"/>
          <p14:tracePt t="3850" x="2328863" y="2192338"/>
          <p14:tracePt t="3859" x="2413000" y="2209800"/>
          <p14:tracePt t="3870" x="2498725" y="2209800"/>
          <p14:tracePt t="3879" x="2566988" y="2209800"/>
          <p14:tracePt t="3890" x="2617788" y="2192338"/>
          <p14:tracePt t="3902" x="2668588" y="2184400"/>
          <p14:tracePt t="3910" x="2711450" y="2166938"/>
          <p14:tracePt t="3921" x="2736850" y="2149475"/>
          <p14:tracePt t="3930" x="2762250" y="2133600"/>
          <p14:tracePt t="3940" x="2770188" y="2124075"/>
          <p14:tracePt t="3953" x="2778125" y="2108200"/>
          <p14:tracePt t="3960" x="2787650" y="2090738"/>
          <p14:tracePt t="3972" x="2795588" y="2073275"/>
          <p14:tracePt t="3981" x="2805113" y="2073275"/>
          <p14:tracePt t="4004" x="2813050" y="2039938"/>
          <p14:tracePt t="4021" x="2820988" y="2030413"/>
          <p14:tracePt t="4041" x="2830513" y="2022475"/>
          <p14:tracePt t="7321" x="2830513" y="1989138"/>
          <p14:tracePt t="7332" x="2805113" y="1954213"/>
          <p14:tracePt t="7341" x="2770188" y="1878013"/>
          <p14:tracePt t="7351" x="2727325" y="1801813"/>
          <p14:tracePt t="7361" x="2660650" y="1708150"/>
          <p14:tracePt t="7371" x="2557463" y="1606550"/>
          <p14:tracePt t="7383" x="2413000" y="1470025"/>
          <p14:tracePt t="7392" x="2227263" y="1292225"/>
          <p14:tracePt t="7402" x="2014538" y="1138238"/>
          <p14:tracePt t="7413" x="1844675" y="1019175"/>
          <p14:tracePt t="7422" x="1665288" y="960438"/>
          <p14:tracePt t="7434" x="1520825" y="952500"/>
          <p14:tracePt t="7443" x="1411288" y="952500"/>
          <p14:tracePt t="7453" x="1282700" y="968375"/>
          <p14:tracePt t="7464" x="1181100" y="1003300"/>
          <p14:tracePt t="7473" x="1087438" y="1062038"/>
          <p14:tracePt t="7484" x="1003300" y="1087438"/>
          <p14:tracePt t="7493" x="952500" y="1122363"/>
          <p14:tracePt t="7503" x="884238" y="1155700"/>
          <p14:tracePt t="7516" x="849313" y="1173163"/>
          <p14:tracePt t="7523" x="815975" y="1189038"/>
          <p14:tracePt t="7534" x="790575" y="1198563"/>
          <p14:tracePt t="7544" x="781050" y="1216025"/>
          <p14:tracePt t="7554" x="765175" y="1216025"/>
          <p14:tracePt t="7566" x="747713" y="1231900"/>
          <p14:tracePt t="7574" x="730250" y="1249363"/>
          <p14:tracePt t="7585" x="714375" y="1274763"/>
          <p14:tracePt t="7595" x="714375" y="1292225"/>
          <p14:tracePt t="7604" x="688975" y="1343025"/>
          <p14:tracePt t="7617" x="688975" y="1360488"/>
          <p14:tracePt t="7625" x="679450" y="1385888"/>
          <p14:tracePt t="7635" x="679450" y="1411288"/>
          <p14:tracePt t="7646" x="679450" y="1419225"/>
          <p14:tracePt t="7655" x="679450" y="1427163"/>
          <p14:tracePt t="7666" x="679450" y="1436688"/>
          <p14:tracePt t="8160" x="671513" y="1436688"/>
          <p14:tracePt t="8170" x="646113" y="1436688"/>
          <p14:tracePt t="8181" x="611188" y="1444625"/>
          <p14:tracePt t="8190" x="595313" y="1452563"/>
          <p14:tracePt t="8200" x="560388" y="1470025"/>
          <p14:tracePt t="8211" x="527050" y="1487488"/>
          <p14:tracePt t="8221" x="476250" y="1512888"/>
          <p14:tracePt t="8232" x="407988" y="1546225"/>
          <p14:tracePt t="8243" x="331788" y="1581150"/>
          <p14:tracePt t="8252" x="271463" y="1622425"/>
          <p14:tracePt t="8266" x="203200" y="1665288"/>
          <p14:tracePt t="8273" x="144463" y="1708150"/>
          <p14:tracePt t="8284" x="111125" y="1733550"/>
          <p14:tracePt t="8293" x="68263" y="1776413"/>
          <p14:tracePt t="8303" x="42863" y="1809750"/>
          <p14:tracePt t="8317" x="0" y="1870075"/>
          <p14:tracePt t="8404" x="119063" y="2838450"/>
          <p14:tracePt t="8414" x="177800" y="2957513"/>
          <p14:tracePt t="8424" x="246063" y="3059113"/>
          <p14:tracePt t="8434" x="306388" y="3160713"/>
          <p14:tracePt t="8446" x="357188" y="3246438"/>
          <p14:tracePt t="8455" x="415925" y="3322638"/>
          <p14:tracePt t="8466" x="466725" y="3373438"/>
          <p14:tracePt t="8475" x="501650" y="3408363"/>
          <p14:tracePt t="8485" x="544513" y="3441700"/>
          <p14:tracePt t="8498" x="577850" y="3467100"/>
          <p14:tracePt t="8505" x="611188" y="3484563"/>
          <p14:tracePt t="8516" x="636588" y="3502025"/>
          <p14:tracePt t="8526" x="671513" y="3509963"/>
          <p14:tracePt t="8536" x="688975" y="3517900"/>
          <p14:tracePt t="8547" x="696913" y="3517900"/>
          <p14:tracePt t="8556" x="714375" y="3527425"/>
          <p14:tracePt t="8567" x="730250" y="3527425"/>
          <p14:tracePt t="8586" x="739775" y="3527425"/>
          <p14:tracePt t="8599" x="747713" y="3527425"/>
          <p14:tracePt t="8607" x="765175" y="3517900"/>
          <p14:tracePt t="8617" x="773113" y="3509963"/>
          <p14:tracePt t="8627" x="790575" y="3492500"/>
          <p14:tracePt t="8637" x="823913" y="3441700"/>
          <p14:tracePt t="8649" x="858838" y="3373438"/>
          <p14:tracePt t="8657" x="884238" y="3297238"/>
          <p14:tracePt t="8668" x="917575" y="3221038"/>
          <p14:tracePt t="8678" x="968375" y="3119438"/>
          <p14:tracePt t="8687" x="1003300" y="3033713"/>
          <p14:tracePt t="8699" x="1036638" y="2940050"/>
          <p14:tracePt t="8708" x="1054100" y="2863850"/>
          <p14:tracePt t="8718" x="1079500" y="2805113"/>
          <p14:tracePt t="8729" x="1087438" y="2762250"/>
          <p14:tracePt t="8738" x="1096963" y="2727325"/>
          <p14:tracePt t="8748" x="1104900" y="2693988"/>
          <p14:tracePt t="8759" x="1104900" y="2668588"/>
          <p14:tracePt t="8768" x="1112838" y="2643188"/>
          <p14:tracePt t="8782" x="1112838" y="2617788"/>
          <p14:tracePt t="8789" x="1112838" y="2582863"/>
          <p14:tracePt t="8801" x="1112838" y="2549525"/>
          <p14:tracePt t="8809" x="1112838" y="2524125"/>
          <p14:tracePt t="8819" x="1112838" y="2481263"/>
          <p14:tracePt t="8832" x="1112838" y="2447925"/>
          <p14:tracePt t="8840" x="1112838" y="2413000"/>
          <p14:tracePt t="8850" x="1112838" y="2379663"/>
          <p14:tracePt t="8860" x="1112838" y="2354263"/>
          <p14:tracePt t="8870" x="1112838" y="2328863"/>
          <p14:tracePt t="8882" x="1104900" y="2303463"/>
          <p14:tracePt t="8890" x="1087438" y="2268538"/>
          <p14:tracePt t="8901" x="1069975" y="2243138"/>
          <p14:tracePt t="8911" x="1062038" y="2227263"/>
          <p14:tracePt t="8920" x="1036638" y="2192338"/>
          <p14:tracePt t="8932" x="1003300" y="2141538"/>
          <p14:tracePt t="8940" x="977900" y="2098675"/>
          <p14:tracePt t="8951" x="952500" y="2073275"/>
          <p14:tracePt t="8961" x="925513" y="2039938"/>
          <p14:tracePt t="8971" x="900113" y="2014538"/>
          <p14:tracePt t="8982" x="874713" y="1997075"/>
          <p14:tracePt t="8991" x="858838" y="1989138"/>
          <p14:tracePt t="9001" x="841375" y="1971675"/>
          <p14:tracePt t="9014" x="823913" y="1954213"/>
          <p14:tracePt t="9021" x="808038" y="1946275"/>
          <p14:tracePt t="9033" x="798513" y="1938338"/>
          <p14:tracePt t="9042" x="790575" y="1938338"/>
          <p14:tracePt t="9052" x="773113" y="1938338"/>
          <p14:tracePt t="9064" x="765175" y="1938338"/>
          <p14:tracePt t="9072" x="755650" y="1938338"/>
          <p14:tracePt t="9083" x="739775" y="1938338"/>
          <p14:tracePt t="9093" x="730250" y="1938338"/>
          <p14:tracePt t="9103" x="714375" y="1938338"/>
          <p14:tracePt t="9114" x="696913" y="1946275"/>
          <p14:tracePt t="9123" x="679450" y="1954213"/>
          <p14:tracePt t="9134" x="663575" y="1971675"/>
          <p14:tracePt t="9144" x="646113" y="1989138"/>
          <p14:tracePt t="9153" x="628650" y="1997075"/>
          <p14:tracePt t="9165" x="603250" y="2005013"/>
          <p14:tracePt t="9174" x="595313" y="2022475"/>
          <p14:tracePt t="9183" x="569913" y="2047875"/>
          <p14:tracePt t="9193" x="552450" y="2065338"/>
          <p14:tracePt t="9203" x="527050" y="2082800"/>
          <p14:tracePt t="9214" x="509588" y="2098675"/>
          <p14:tracePt t="9223" x="501650" y="2116138"/>
          <p14:tracePt t="9233" x="484188" y="2141538"/>
          <p14:tracePt t="9243" x="466725" y="2166938"/>
          <p14:tracePt t="9253" x="450850" y="2200275"/>
          <p14:tracePt t="9265" x="425450" y="2235200"/>
          <p14:tracePt t="9274" x="400050" y="2286000"/>
          <p14:tracePt t="9284" x="382588" y="2328863"/>
          <p14:tracePt t="9296" x="374650" y="2379663"/>
          <p14:tracePt t="9315" x="365125" y="2473325"/>
          <p14:tracePt t="9324" x="357188" y="2498725"/>
          <p14:tracePt t="9335" x="357188" y="2532063"/>
          <p14:tracePt t="9347" x="357188" y="2549525"/>
          <p14:tracePt t="9355" x="357188" y="2566988"/>
          <p14:tracePt t="9365" x="357188" y="2582863"/>
          <p14:tracePt t="9375" x="357188" y="2600325"/>
          <p14:tracePt t="9385" x="365125" y="2608263"/>
          <p14:tracePt t="9397" x="365125" y="2617788"/>
          <p14:tracePt t="9405" x="374650" y="2625725"/>
          <p14:tracePt t="9415" x="390525" y="2633663"/>
          <p14:tracePt t="9426" x="400050" y="2643188"/>
          <p14:tracePt t="9436" x="425450" y="2660650"/>
          <p14:tracePt t="9447" x="441325" y="2676525"/>
          <p14:tracePt t="9456" x="476250" y="2693988"/>
          <p14:tracePt t="9466" x="492125" y="2711450"/>
          <p14:tracePt t="9477" x="519113" y="2736850"/>
          <p14:tracePt t="9486" x="527050" y="2744788"/>
          <p14:tracePt t="9498" x="544513" y="2752725"/>
          <p14:tracePt t="9507" x="560388" y="2770188"/>
          <p14:tracePt t="9517" x="577850" y="2778125"/>
          <p14:tracePt t="9529" x="585788" y="2778125"/>
          <p14:tracePt t="9537" x="585788" y="2787650"/>
          <p14:tracePt t="9548" x="603250" y="2787650"/>
          <p14:tracePt t="9588" x="611188" y="2787650"/>
          <p14:tracePt t="9629" x="620713" y="2795588"/>
          <p14:tracePt t="9649" x="628650" y="2795588"/>
          <p14:tracePt t="9669" x="636588" y="2795588"/>
          <p14:tracePt t="9680" x="646113" y="2795588"/>
          <p14:tracePt t="9699" x="663575" y="2795588"/>
          <p14:tracePt t="9711" x="688975" y="2795588"/>
          <p14:tracePt t="9720" x="696913" y="2795588"/>
          <p14:tracePt t="9731" x="730250" y="2770188"/>
          <p14:tracePt t="9740" x="773113" y="2744788"/>
          <p14:tracePt t="9750" x="808038" y="2701925"/>
          <p14:tracePt t="9763" x="858838" y="2651125"/>
          <p14:tracePt t="9770" x="900113" y="2617788"/>
          <p14:tracePt t="9782" x="942975" y="2549525"/>
          <p14:tracePt t="9791" x="968375" y="2498725"/>
          <p14:tracePt t="9801" x="1003300" y="2447925"/>
          <p14:tracePt t="9813" x="1019175" y="2413000"/>
          <p14:tracePt t="9821" x="1028700" y="2405063"/>
          <p14:tracePt t="9832" x="1036638" y="2379663"/>
          <p14:tracePt t="9841" x="1036638" y="2371725"/>
          <p14:tracePt t="9851" x="1036638" y="2362200"/>
          <p14:tracePt t="10297" x="1036638" y="2354263"/>
          <p14:tracePt t="10307" x="1036638" y="2344738"/>
          <p14:tracePt t="10328" x="1036638" y="2328863"/>
          <p14:tracePt t="10337" x="1044575" y="2311400"/>
          <p14:tracePt t="10348" x="1054100" y="2293938"/>
          <p14:tracePt t="10358" x="1062038" y="2260600"/>
          <p14:tracePt t="10368" x="1087438" y="2200275"/>
          <p14:tracePt t="10380" x="1112838" y="2124075"/>
          <p14:tracePt t="10388" x="1138238" y="2047875"/>
          <p14:tracePt t="10399" x="1155700" y="1971675"/>
          <p14:tracePt t="10409" x="1173163" y="1928813"/>
          <p14:tracePt t="10419" x="1181100" y="1903413"/>
          <p14:tracePt t="10430" x="1189038" y="1878013"/>
          <p14:tracePt t="10439" x="1198563" y="1860550"/>
          <p14:tracePt t="10450" x="1206500" y="1852613"/>
          <p14:tracePt t="10459" x="1206500" y="1844675"/>
          <p14:tracePt t="10469" x="1216025" y="1835150"/>
          <p14:tracePt t="10490" x="1223963" y="1827213"/>
          <p14:tracePt t="10499" x="1241425" y="1819275"/>
          <p14:tracePt t="10513" x="1249363" y="1801813"/>
          <p14:tracePt t="10531" x="1274763" y="1801813"/>
          <p14:tracePt t="10540" x="1282700" y="1801813"/>
          <p14:tracePt t="10550" x="1308100" y="1793875"/>
          <p14:tracePt t="10563" x="1333500" y="1793875"/>
          <p14:tracePt t="10570" x="1360488" y="1793875"/>
          <p14:tracePt t="10582" x="1393825" y="1793875"/>
          <p14:tracePt t="10591" x="1427163" y="1793875"/>
          <p14:tracePt t="10601" x="1462088" y="1801813"/>
          <p14:tracePt t="10613" x="1512888" y="1827213"/>
          <p14:tracePt t="10621" x="1546225" y="1844675"/>
          <p14:tracePt t="10632" x="1581150" y="1860550"/>
          <p14:tracePt t="10641" x="1606550" y="1870075"/>
          <p14:tracePt t="10651" x="1622425" y="1885950"/>
          <p14:tracePt t="10663" x="1631950" y="1895475"/>
          <p14:tracePt t="10671" x="1639888" y="1895475"/>
          <p14:tracePt t="10692" x="1649413" y="1895475"/>
          <p14:tracePt t="10702" x="1649413" y="1903413"/>
          <p14:tracePt t="10823" x="1639888" y="1903413"/>
          <p14:tracePt t="10834" x="1639888" y="1895475"/>
          <p14:tracePt t="10845" x="1631950" y="1885950"/>
          <p14:tracePt t="10853" x="1614488" y="1878013"/>
          <p14:tracePt t="10864" x="1614488" y="1870075"/>
          <p14:tracePt t="10874" x="1614488" y="1860550"/>
          <p14:tracePt t="10884" x="1606550" y="1860550"/>
          <p14:tracePt t="10897" x="1606550" y="1852613"/>
          <p14:tracePt t="10905" x="1597025" y="1844675"/>
          <p14:tracePt t="10915" x="1597025" y="1835150"/>
          <p14:tracePt t="10935" x="1589088" y="1819275"/>
          <p14:tracePt t="10946" x="1589088" y="1809750"/>
          <p14:tracePt t="10955" x="1589088" y="1793875"/>
          <p14:tracePt t="10965" x="1589088" y="1784350"/>
          <p14:tracePt t="10997" x="1589088" y="1776413"/>
          <p14:tracePt t="11431" x="1589088" y="1758950"/>
          <p14:tracePt t="11441" x="1571625" y="1733550"/>
          <p14:tracePt t="11451" x="1563688" y="1716088"/>
          <p14:tracePt t="11461" x="1546225" y="1682750"/>
          <p14:tracePt t="11471" x="1530350" y="1657350"/>
          <p14:tracePt t="11482" x="1512888" y="1631950"/>
          <p14:tracePt t="11492" x="1487488" y="1597025"/>
          <p14:tracePt t="11502" x="1462088" y="1563688"/>
          <p14:tracePt t="11513" x="1411288" y="1520825"/>
          <p14:tracePt t="11522" x="1343025" y="1462088"/>
          <p14:tracePt t="11532" x="1266825" y="1411288"/>
          <p14:tracePt t="11543" x="1173163" y="1368425"/>
          <p14:tracePt t="11552" x="1096963" y="1333500"/>
          <p14:tracePt t="11562" x="1036638" y="1308100"/>
          <p14:tracePt t="11572" x="993775" y="1300163"/>
          <p14:tracePt t="11583" x="935038" y="1300163"/>
          <p14:tracePt t="11597" x="874713" y="1300163"/>
          <p14:tracePt t="11603" x="833438" y="1300163"/>
          <p14:tracePt t="11614" x="798513" y="1308100"/>
          <p14:tracePt t="11623" x="773113" y="1325563"/>
          <p14:tracePt t="11634" x="739775" y="1350963"/>
          <p14:tracePt t="11645" x="714375" y="1393825"/>
          <p14:tracePt t="11653" x="679450" y="1427163"/>
          <p14:tracePt t="11664" x="654050" y="1477963"/>
          <p14:tracePt t="11673" x="620713" y="1530350"/>
          <p14:tracePt t="11683" x="595313" y="1563688"/>
          <p14:tracePt t="11695" x="560388" y="1622425"/>
          <p14:tracePt t="11703" x="544513" y="1690688"/>
          <p14:tracePt t="11714" x="509588" y="1776413"/>
          <p14:tracePt t="11725" x="476250" y="1878013"/>
          <p14:tracePt t="11734" x="450850" y="1963738"/>
          <p14:tracePt t="11746" x="441325" y="2039938"/>
          <p14:tracePt t="11755" x="441325" y="2098675"/>
          <p14:tracePt t="11764" x="441325" y="2141538"/>
          <p14:tracePt t="11776" x="441325" y="2174875"/>
          <p14:tracePt t="11785" x="441325" y="2184400"/>
          <p14:tracePt t="11796" x="441325" y="2200275"/>
          <p14:tracePt t="11805" x="441325" y="2209800"/>
          <p14:tracePt t="12281" x="441325" y="2200275"/>
          <p14:tracePt t="12291" x="441325" y="2166938"/>
          <p14:tracePt t="12301" x="441325" y="2124075"/>
          <p14:tracePt t="12312" x="441325" y="2082800"/>
          <p14:tracePt t="12321" x="441325" y="2030413"/>
          <p14:tracePt t="12332" x="441325" y="1997075"/>
          <p14:tracePt t="12344" x="441325" y="1963738"/>
          <p14:tracePt t="12352" x="441325" y="1938338"/>
          <p14:tracePt t="12372" x="441325" y="1920875"/>
          <p14:tracePt t="12383" x="450850" y="1911350"/>
          <p14:tracePt t="12545" x="450850" y="1920875"/>
          <p14:tracePt t="12554" x="450850" y="1928813"/>
          <p14:tracePt t="12787" x="450850" y="1938338"/>
          <p14:tracePt t="12848" x="450850" y="1946275"/>
          <p14:tracePt t="12959" x="450850" y="1954213"/>
          <p14:tracePt t="13000" x="458788" y="1963738"/>
          <p14:tracePt t="13010" x="492125" y="1989138"/>
          <p14:tracePt t="13020" x="585788" y="2030413"/>
          <p14:tracePt t="13030" x="739775" y="2108200"/>
          <p14:tracePt t="13041" x="960438" y="2217738"/>
          <p14:tracePt t="13050" x="1189038" y="2354263"/>
          <p14:tracePt t="13061" x="1360488" y="2463800"/>
          <p14:tracePt t="13070" x="1530350" y="2566988"/>
          <p14:tracePt t="13082" x="1649413" y="2633663"/>
          <p14:tracePt t="13093" x="1725613" y="2676525"/>
          <p14:tracePt t="13100" x="1776413" y="2711450"/>
          <p14:tracePt t="13111" x="1801813" y="2727325"/>
          <p14:tracePt t="13121" x="1809750" y="2736850"/>
          <p14:tracePt t="13131" x="1819275" y="2736850"/>
          <p14:tracePt t="13172" x="1801813" y="2736850"/>
          <p14:tracePt t="13182" x="1725613" y="2736850"/>
          <p14:tracePt t="13192" x="1639888" y="2736850"/>
          <p14:tracePt t="13202" x="1538288" y="2736850"/>
          <p14:tracePt t="13212" x="1411288" y="2719388"/>
          <p14:tracePt t="13222" x="1266825" y="2693988"/>
          <p14:tracePt t="13232" x="1122363" y="2668588"/>
          <p14:tracePt t="13244" x="993775" y="2651125"/>
          <p14:tracePt t="13253" x="884238" y="2633663"/>
          <p14:tracePt t="13263" x="781050" y="2625725"/>
          <p14:tracePt t="13274" x="704850" y="2600325"/>
          <p14:tracePt t="13283" x="646113" y="2592388"/>
          <p14:tracePt t="13294" x="620713" y="2582863"/>
          <p14:tracePt t="13303" x="603250" y="2566988"/>
          <p14:tracePt t="13313" x="595313" y="2566988"/>
          <p14:tracePt t="13327" x="585788" y="2566988"/>
          <p14:tracePt t="13425" x="577850" y="2566988"/>
          <p14:tracePt t="13435" x="577850" y="2557463"/>
          <p14:tracePt t="13445" x="569913" y="2557463"/>
          <p14:tracePt t="13455" x="560388" y="2541588"/>
          <p14:tracePt t="13465" x="552450" y="2541588"/>
          <p14:tracePt t="13477" x="544513" y="2524125"/>
          <p14:tracePt t="13486" x="527050" y="2516188"/>
          <p14:tracePt t="13496" x="519113" y="2498725"/>
          <p14:tracePt t="13506" x="509588" y="2498725"/>
          <p14:tracePt t="13516" x="509588" y="2489200"/>
          <p14:tracePt t="13527" x="501650" y="2481263"/>
          <p14:tracePt t="13536" x="492125" y="2481263"/>
          <p14:tracePt t="13546" x="492125" y="2473325"/>
          <p14:tracePt t="13597" x="492125" y="2463800"/>
          <p14:tracePt t="13608" x="501650" y="2463800"/>
          <p14:tracePt t="13617" x="534988" y="2455863"/>
          <p14:tracePt t="13628" x="577850" y="2455863"/>
          <p14:tracePt t="13637" x="620713" y="2455863"/>
          <p14:tracePt t="13647" x="679450" y="2455863"/>
          <p14:tracePt t="13660" x="722313" y="2455863"/>
          <p14:tracePt t="13668" x="773113" y="2463800"/>
          <p14:tracePt t="13678" x="833438" y="2473325"/>
          <p14:tracePt t="13688" x="874713" y="2498725"/>
          <p14:tracePt t="13698" x="925513" y="2506663"/>
          <p14:tracePt t="13710" x="968375" y="2516188"/>
          <p14:tracePt t="13718" x="1019175" y="2524125"/>
          <p14:tracePt t="13729" x="1036638" y="2524125"/>
          <p14:tracePt t="13739" x="1062038" y="2524125"/>
          <p14:tracePt t="13749" x="1087438" y="2532063"/>
          <p14:tracePt t="13769" x="1096963" y="2532063"/>
          <p14:tracePt t="13779" x="1104900" y="2532063"/>
          <p14:tracePt t="13850" x="1087438" y="2532063"/>
          <p14:tracePt t="13860" x="1069975" y="2532063"/>
          <p14:tracePt t="13870" x="1028700" y="2532063"/>
          <p14:tracePt t="13880" x="985838" y="2532063"/>
          <p14:tracePt t="13892" x="925513" y="2532063"/>
          <p14:tracePt t="13900" x="884238" y="2532063"/>
          <p14:tracePt t="13911" x="823913" y="2532063"/>
          <p14:tracePt t="13921" x="781050" y="2532063"/>
          <p14:tracePt t="13930" x="747713" y="2532063"/>
          <p14:tracePt t="13943" x="704850" y="2532063"/>
          <p14:tracePt t="13951" x="679450" y="2541588"/>
          <p14:tracePt t="13961" x="654050" y="2549525"/>
          <p14:tracePt t="13981" x="636588" y="2557463"/>
          <p14:tracePt t="13995" x="636588" y="2566988"/>
          <p14:tracePt t="14002" x="628650" y="2566988"/>
          <p14:tracePt t="14012" x="628650" y="2574925"/>
          <p14:tracePt t="14032" x="628650" y="2582863"/>
          <p14:tracePt t="14043" x="628650" y="2592388"/>
          <p14:tracePt t="14062" x="620713" y="2600325"/>
          <p14:tracePt t="14073" x="620713" y="2608263"/>
          <p14:tracePt t="14083" x="620713" y="2617788"/>
          <p14:tracePt t="14103" x="611188" y="2625725"/>
          <p14:tracePt t="14124" x="611188" y="2633663"/>
          <p14:tracePt t="14152" x="611188" y="2643188"/>
          <p14:tracePt t="14183" x="611188" y="2651125"/>
          <p14:tracePt t="14214" x="603250" y="2651125"/>
          <p14:tracePt t="14225" x="603250" y="2660650"/>
          <p14:tracePt t="14256" x="595313" y="2660650"/>
          <p14:tracePt t="14276" x="585788" y="2668588"/>
          <p14:tracePt t="14285" x="585788" y="2676525"/>
          <p14:tracePt t="14306" x="577850" y="2686050"/>
          <p14:tracePt t="14315" x="577850" y="2693988"/>
          <p14:tracePt t="14327" x="569913" y="2701925"/>
          <p14:tracePt t="14336" x="569913" y="2711450"/>
          <p14:tracePt t="14345" x="569913" y="2727325"/>
          <p14:tracePt t="14359" x="560388" y="2736850"/>
          <p14:tracePt t="14366" x="560388" y="2744788"/>
          <p14:tracePt t="14377" x="560388" y="2762250"/>
          <p14:tracePt t="14386" x="560388" y="2770188"/>
          <p14:tracePt t="14396" x="560388" y="2778125"/>
          <p14:tracePt t="14409" x="560388" y="2787650"/>
          <p14:tracePt t="14428" x="560388" y="2795588"/>
          <p14:tracePt t="14458" x="560388" y="2805113"/>
          <p14:tracePt t="14508" x="569913" y="2805113"/>
          <p14:tracePt t="14539" x="577850" y="2805113"/>
          <p14:tracePt t="14720" x="569913" y="2805113"/>
          <p14:tracePt t="14751" x="569913" y="2813050"/>
          <p14:tracePt t="14761" x="560388" y="2813050"/>
          <p14:tracePt t="14771" x="560388" y="2820988"/>
          <p14:tracePt t="14781" x="560388" y="2830513"/>
          <p14:tracePt t="14811" x="560388" y="2838450"/>
          <p14:tracePt t="14831" x="560388" y="2846388"/>
          <p14:tracePt t="14882" x="560388" y="2855913"/>
          <p14:tracePt t="15065" x="577850" y="2855913"/>
          <p14:tracePt t="15076" x="595313" y="2855913"/>
          <p14:tracePt t="15085" x="636588" y="2855913"/>
          <p14:tracePt t="15095" x="671513" y="2855913"/>
          <p14:tracePt t="15106" x="704850" y="2855913"/>
          <p14:tracePt t="15115" x="739775" y="2855913"/>
          <p14:tracePt t="15126" x="755650" y="2855913"/>
          <p14:tracePt t="15136" x="773113" y="2855913"/>
          <p14:tracePt t="15145" x="781050" y="2855913"/>
          <p14:tracePt t="15166" x="790575" y="2855913"/>
          <p14:tracePt t="15490" x="790575" y="2863850"/>
          <p14:tracePt t="15500" x="790575" y="2871788"/>
          <p14:tracePt t="15520" x="781050" y="2889250"/>
          <p14:tracePt t="15530" x="773113" y="2897188"/>
          <p14:tracePt t="15541" x="765175" y="2906713"/>
          <p14:tracePt t="15550" x="755650" y="2922588"/>
          <p14:tracePt t="15560" x="747713" y="2940050"/>
          <p14:tracePt t="15571" x="739775" y="2940050"/>
          <p14:tracePt t="15581" x="730250" y="2957513"/>
          <p14:tracePt t="15592" x="730250" y="2965450"/>
          <p14:tracePt t="15601" x="714375" y="2965450"/>
          <p14:tracePt t="15611" x="704850" y="2974975"/>
          <p14:tracePt t="15622" x="704850" y="2982913"/>
          <p14:tracePt t="15631" x="696913" y="2982913"/>
          <p14:tracePt t="15642" x="688975" y="2982913"/>
          <p14:tracePt t="15651" x="688975" y="2990850"/>
          <p14:tracePt t="15662" x="679450" y="2990850"/>
          <p14:tracePt t="15743" x="679450" y="2974975"/>
          <p14:tracePt t="15753" x="688975" y="2965450"/>
          <p14:tracePt t="15763" x="704850" y="2949575"/>
          <p14:tracePt t="15773" x="730250" y="2932113"/>
          <p14:tracePt t="15782" x="747713" y="2914650"/>
          <p14:tracePt t="15792" x="781050" y="2897188"/>
          <p14:tracePt t="15802" x="808038" y="2881313"/>
          <p14:tracePt t="15813" x="833438" y="2871788"/>
          <p14:tracePt t="15824" x="849313" y="2863850"/>
          <p14:tracePt t="15834" x="858838" y="2863850"/>
          <p14:tracePt t="15843" x="874713" y="2863850"/>
          <p14:tracePt t="15855" x="884238" y="2863850"/>
          <p14:tracePt t="15875" x="892175" y="2863850"/>
          <p14:tracePt t="15884" x="900113" y="2863850"/>
          <p14:tracePt t="15955" x="900113" y="2881313"/>
          <p14:tracePt t="15976" x="900113" y="2897188"/>
          <p14:tracePt t="15986" x="892175" y="2906713"/>
          <p14:tracePt t="16007" x="884238" y="2914650"/>
          <p14:tracePt t="16015" x="874713" y="2922588"/>
          <p14:tracePt t="16025" x="866775" y="2922588"/>
          <p14:tracePt t="16057" x="858838" y="2922588"/>
          <p14:tracePt t="16156" x="858838" y="2914650"/>
          <p14:tracePt t="16178" x="858838" y="2906713"/>
          <p14:tracePt t="16189" x="858838" y="2897188"/>
          <p14:tracePt t="16209" x="858838" y="2889250"/>
          <p14:tracePt t="16229" x="866775" y="2889250"/>
          <p14:tracePt t="16259" x="874713" y="2889250"/>
          <p14:tracePt t="16269" x="884238" y="2881313"/>
          <p14:tracePt t="16300" x="892175" y="2871788"/>
          <p14:tracePt t="16309" x="900113" y="2871788"/>
          <p14:tracePt t="16330" x="909638" y="2871788"/>
          <p14:tracePt t="16340" x="917575" y="2871788"/>
          <p14:tracePt t="16350" x="925513" y="2871788"/>
          <p14:tracePt t="16360" x="935038" y="2863850"/>
          <p14:tracePt t="16371" x="952500" y="2863850"/>
          <p14:tracePt t="16380" x="960438" y="2863850"/>
          <p14:tracePt t="16391" x="968375" y="2863850"/>
          <p14:tracePt t="16401" x="985838" y="2855913"/>
          <p14:tracePt t="16422" x="993775" y="2855913"/>
          <p14:tracePt t="16431" x="1003300" y="2855913"/>
          <p14:tracePt t="16461" x="1011238" y="2855913"/>
          <p14:tracePt t="16634" x="1019175" y="2855913"/>
          <p14:tracePt t="16674" x="1019175" y="2846388"/>
          <p14:tracePt t="16684" x="1028700" y="2846388"/>
          <p14:tracePt t="16715" x="1036638" y="2846388"/>
          <p14:tracePt t="16735" x="1044575" y="2846388"/>
          <p14:tracePt t="16757" x="1054100" y="2846388"/>
          <p14:tracePt t="16765" x="1062038" y="2846388"/>
          <p14:tracePt t="16786" x="1069975" y="2846388"/>
          <p14:tracePt t="16807" x="1079500" y="2846388"/>
          <p14:tracePt t="16846" x="1087438" y="2846388"/>
          <p14:tracePt t="16968" x="1069975" y="2846388"/>
          <p14:tracePt t="16977" x="1062038" y="2846388"/>
          <p14:tracePt t="16991" x="1036638" y="2846388"/>
          <p14:tracePt t="16997" x="1011238" y="2846388"/>
          <p14:tracePt t="17008" x="993775" y="2846388"/>
          <p14:tracePt t="17018" x="968375" y="2846388"/>
          <p14:tracePt t="17028" x="935038" y="2846388"/>
          <p14:tracePt t="17040" x="925513" y="2846388"/>
          <p14:tracePt t="17048" x="900113" y="2846388"/>
          <p14:tracePt t="17059" x="892175" y="2846388"/>
          <p14:tracePt t="17069" x="884238" y="2846388"/>
          <p14:tracePt t="17078" x="874713" y="2846388"/>
          <p14:tracePt t="17091" x="866775" y="2846388"/>
          <p14:tracePt t="17251" x="874713" y="2855913"/>
          <p14:tracePt t="17261" x="892175" y="2855913"/>
          <p14:tracePt t="17272" x="900113" y="2855913"/>
          <p14:tracePt t="17281" x="909638" y="2855913"/>
          <p14:tracePt t="17291" x="917575" y="2855913"/>
          <p14:tracePt t="17302" x="935038" y="2855913"/>
          <p14:tracePt t="17311" x="942975" y="2855913"/>
          <p14:tracePt t="17332" x="952500" y="2855913"/>
          <p14:tracePt t="17342" x="960438" y="2855913"/>
          <p14:tracePt t="17383" x="968375" y="2855913"/>
          <p14:tracePt t="17514" x="968375" y="2863850"/>
          <p14:tracePt t="17524" x="952500" y="2863850"/>
          <p14:tracePt t="17534" x="942975" y="2863850"/>
          <p14:tracePt t="17545" x="935038" y="2863850"/>
          <p14:tracePt t="17556" x="917575" y="2863850"/>
          <p14:tracePt t="17565" x="909638" y="2863850"/>
          <p14:tracePt t="17574" x="892175" y="2863850"/>
          <p14:tracePt t="17586" x="884238" y="2863850"/>
          <p14:tracePt t="17595" x="874713" y="2863850"/>
          <p14:tracePt t="17607" x="866775" y="2863850"/>
          <p14:tracePt t="17616" x="858838" y="2863850"/>
          <p14:tracePt t="17625" x="849313" y="2863850"/>
          <p14:tracePt t="17637" x="841375" y="2863850"/>
          <p14:tracePt t="17646" x="833438" y="2863850"/>
          <p14:tracePt t="17657" x="823913" y="2863850"/>
          <p14:tracePt t="17667" x="815975" y="2863850"/>
          <p14:tracePt t="17697" x="808038" y="2863850"/>
          <p14:tracePt t="17777" x="815975" y="2871788"/>
          <p14:tracePt t="17788" x="841375" y="2871788"/>
          <p14:tracePt t="17797" x="874713" y="2881313"/>
          <p14:tracePt t="17807" x="925513" y="2889250"/>
          <p14:tracePt t="17818" x="952500" y="2889250"/>
          <p14:tracePt t="17828" x="985838" y="2889250"/>
          <p14:tracePt t="17841" x="1011238" y="2889250"/>
          <p14:tracePt t="17848" x="1028700" y="2889250"/>
          <p14:tracePt t="17858" x="1044575" y="2889250"/>
          <p14:tracePt t="17868" x="1062038" y="2881313"/>
          <p14:tracePt t="17878" x="1079500" y="2830513"/>
          <p14:tracePt t="17889" x="1112838" y="2744788"/>
          <p14:tracePt t="17899" x="1147763" y="2600325"/>
          <p14:tracePt t="17909" x="1173163" y="2455863"/>
          <p14:tracePt t="17920" x="1173163" y="2319338"/>
          <p14:tracePt t="17929" x="1173163" y="2192338"/>
          <p14:tracePt t="17940" x="1173163" y="2090738"/>
          <p14:tracePt t="17949" x="1173163" y="1979613"/>
          <p14:tracePt t="17959" x="1155700" y="1860550"/>
          <p14:tracePt t="17972" x="1112838" y="1776413"/>
          <p14:tracePt t="17979" x="1079500" y="1682750"/>
          <p14:tracePt t="17992" x="1036638" y="1631950"/>
          <p14:tracePt t="18000" x="993775" y="1581150"/>
          <p14:tracePt t="18010" x="935038" y="1538288"/>
          <p14:tracePt t="18023" x="841375" y="1495425"/>
          <p14:tracePt t="18030" x="739775" y="1470025"/>
          <p14:tracePt t="18041" x="636588" y="1452563"/>
          <p14:tracePt t="18050" x="552450" y="1452563"/>
          <p14:tracePt t="18061" x="484188" y="1452563"/>
          <p14:tracePt t="18072" x="407988" y="1452563"/>
          <p14:tracePt t="18081" x="357188" y="1452563"/>
          <p14:tracePt t="18091" x="306388" y="1452563"/>
          <p14:tracePt t="18102" x="263525" y="1452563"/>
          <p14:tracePt t="18111" x="230188" y="1470025"/>
          <p14:tracePt t="18123" x="203200" y="1487488"/>
          <p14:tracePt t="18131" x="187325" y="1495425"/>
          <p14:tracePt t="18143" x="177800" y="1512888"/>
          <p14:tracePt t="18152" x="152400" y="1555750"/>
          <p14:tracePt t="18162" x="144463" y="1589088"/>
          <p14:tracePt t="18173" x="136525" y="1649413"/>
          <p14:tracePt t="18182" x="136525" y="1725613"/>
          <p14:tracePt t="18192" x="136525" y="1776413"/>
          <p14:tracePt t="18205" x="136525" y="1852613"/>
          <p14:tracePt t="18212" x="136525" y="1920875"/>
          <p14:tracePt t="18224" x="136525" y="2022475"/>
          <p14:tracePt t="18233" x="144463" y="2124075"/>
          <p14:tracePt t="18243" x="161925" y="2227263"/>
          <p14:tracePt t="18255" x="195263" y="2328863"/>
          <p14:tracePt t="18263" x="220663" y="2430463"/>
          <p14:tracePt t="18274" x="255588" y="2506663"/>
          <p14:tracePt t="18283" x="288925" y="2582863"/>
          <p14:tracePt t="18293" x="306388" y="2643188"/>
          <p14:tracePt t="18305" x="322263" y="2676525"/>
          <p14:tracePt t="18314" x="339725" y="2701925"/>
          <p14:tracePt t="18325" x="357188" y="2719388"/>
          <p14:tracePt t="18334" x="374650" y="2744788"/>
          <p14:tracePt t="18344" x="382588" y="2762250"/>
          <p14:tracePt t="18356" x="382588" y="2778125"/>
          <p14:tracePt t="18364" x="400050" y="2787650"/>
          <p14:tracePt t="18385" x="407988" y="2787650"/>
          <p14:tracePt t="18395" x="415925" y="2795588"/>
          <p14:tracePt t="18406" x="415925" y="2805113"/>
          <p14:tracePt t="18415" x="433388" y="2805113"/>
          <p14:tracePt t="18437" x="441325" y="2805113"/>
          <p14:tracePt t="18445" x="458788" y="2813050"/>
          <p14:tracePt t="18466" x="476250" y="2813050"/>
          <p14:tracePt t="18475" x="492125" y="2813050"/>
          <p14:tracePt t="18488" x="501650" y="2813050"/>
          <p14:tracePt t="18496" x="519113" y="2813050"/>
          <p14:tracePt t="18506" x="527050" y="2813050"/>
          <p14:tracePt t="18516" x="544513" y="2805113"/>
          <p14:tracePt t="18526" x="560388" y="2805113"/>
          <p14:tracePt t="18537" x="585788" y="2787650"/>
          <p14:tracePt t="18546" x="603250" y="2762250"/>
          <p14:tracePt t="18558" x="611188" y="2744788"/>
          <p14:tracePt t="18567" x="628650" y="2727325"/>
          <p14:tracePt t="18577" x="636588" y="2719388"/>
          <p14:tracePt t="18589" x="654050" y="2711450"/>
          <p14:tracePt t="18597" x="654050" y="2693988"/>
          <p14:tracePt t="18607" x="654050" y="2686050"/>
          <p14:tracePt t="18618" x="663575" y="2686050"/>
          <p14:tracePt t="18657" x="671513" y="2686050"/>
          <p14:tracePt t="19701" x="671513" y="2676525"/>
          <p14:tracePt t="19711" x="671513" y="2668588"/>
          <p14:tracePt t="19721" x="679450" y="2660650"/>
          <p14:tracePt t="19731" x="696913" y="2633663"/>
          <p14:tracePt t="19741" x="714375" y="2608263"/>
          <p14:tracePt t="19753" x="730250" y="2582863"/>
          <p14:tracePt t="19761" x="747713" y="2566988"/>
          <p14:tracePt t="19772" x="765175" y="2532063"/>
          <p14:tracePt t="19781" x="790575" y="2481263"/>
          <p14:tracePt t="19794" x="833438" y="2413000"/>
          <p14:tracePt t="19805" x="874713" y="2354263"/>
          <p14:tracePt t="19812" x="917575" y="2278063"/>
          <p14:tracePt t="19823" x="977900" y="2192338"/>
          <p14:tracePt t="19832" x="1011238" y="2149475"/>
          <p14:tracePt t="19842" x="1036638" y="2098675"/>
          <p14:tracePt t="19853" x="1054100" y="2073275"/>
          <p14:tracePt t="19862" x="1069975" y="2047875"/>
          <p14:tracePt t="19873" x="1087438" y="2022475"/>
          <p14:tracePt t="19893" x="1096963" y="2014538"/>
          <p14:tracePt t="19904" x="1104900" y="1997075"/>
          <p14:tracePt t="19934" x="1112838" y="1989138"/>
          <p14:tracePt t="19943" x="1112838" y="1979613"/>
          <p14:tracePt t="19954" x="1112838" y="1971675"/>
          <p14:tracePt t="19964" x="1122363" y="1963738"/>
          <p14:tracePt t="19974" x="1130300" y="1938338"/>
          <p14:tracePt t="19989" x="1147763" y="1928813"/>
          <p14:tracePt t="19994" x="1163638" y="1895475"/>
          <p14:tracePt t="20004" x="1181100" y="1870075"/>
          <p14:tracePt t="20014" x="1189038" y="1844675"/>
          <p14:tracePt t="20024" x="1216025" y="1809750"/>
          <p14:tracePt t="20037" x="1231900" y="1793875"/>
          <p14:tracePt t="20044" x="1241425" y="1776413"/>
          <p14:tracePt t="20055" x="1257300" y="1766888"/>
          <p14:tracePt t="20065" x="1266825" y="1758950"/>
          <p14:tracePt t="20075" x="1274763" y="1751013"/>
          <p14:tracePt t="20087" x="1282700" y="1751013"/>
          <p14:tracePt t="20095" x="1282700" y="1741488"/>
          <p14:tracePt t="20106" x="1292225" y="1741488"/>
          <p14:tracePt t="20146" x="1292225" y="1751013"/>
          <p14:tracePt t="20156" x="1292225" y="1793875"/>
          <p14:tracePt t="20167" x="1274763" y="1852613"/>
          <p14:tracePt t="20176" x="1257300" y="1954213"/>
          <p14:tracePt t="20187" x="1206500" y="2108200"/>
          <p14:tracePt t="20196" x="1155700" y="2252663"/>
          <p14:tracePt t="20206" x="1122363" y="2387600"/>
          <p14:tracePt t="20217" x="1069975" y="2516188"/>
          <p14:tracePt t="20227" x="1028700" y="2608263"/>
          <p14:tracePt t="20237" x="993775" y="2693988"/>
          <p14:tracePt t="20247" x="960438" y="2752725"/>
          <p14:tracePt t="20257" x="917575" y="2820988"/>
          <p14:tracePt t="20270" x="884238" y="2881313"/>
          <p14:tracePt t="20277" x="858838" y="2949575"/>
          <p14:tracePt t="20288" x="833438" y="2982913"/>
          <p14:tracePt t="20297" x="798513" y="3033713"/>
          <p14:tracePt t="20307" x="773113" y="3059113"/>
          <p14:tracePt t="20321" x="755650" y="3084513"/>
          <p14:tracePt t="20328" x="739775" y="3094038"/>
          <p14:tracePt t="20339" x="730250" y="3109913"/>
          <p14:tracePt t="20348" x="704850" y="3119438"/>
          <p14:tracePt t="20358" x="688975" y="3119438"/>
          <p14:tracePt t="20370" x="671513" y="3119438"/>
          <p14:tracePt t="20379" x="654050" y="3101975"/>
          <p14:tracePt t="20389" x="620713" y="3033713"/>
          <p14:tracePt t="20399" x="585788" y="2922588"/>
          <p14:tracePt t="20409" x="544513" y="2651125"/>
          <p14:tracePt t="20421" x="527050" y="2278063"/>
          <p14:tracePt t="20429" x="527050" y="1954213"/>
          <p14:tracePt t="20439" x="552450" y="1622425"/>
          <p14:tracePt t="20450" x="595313" y="1401763"/>
          <p14:tracePt t="20459" x="620713" y="1274763"/>
          <p14:tracePt t="20470" x="646113" y="1198563"/>
          <p14:tracePt t="20480" x="671513" y="1147763"/>
          <p14:tracePt t="20490" x="679450" y="1138238"/>
          <p14:tracePt t="20503" x="704850" y="1130300"/>
          <p14:tracePt t="20510" x="722313" y="1130300"/>
          <p14:tracePt t="20522" x="755650" y="1130300"/>
          <p14:tracePt t="20530" x="815975" y="1147763"/>
          <p14:tracePt t="20541" x="866775" y="1189038"/>
          <p14:tracePt t="20553" x="917575" y="1241425"/>
          <p14:tracePt t="20561" x="968375" y="1282700"/>
          <p14:tracePt t="20571" x="1019175" y="1333500"/>
          <p14:tracePt t="20581" x="1069975" y="1385888"/>
          <p14:tracePt t="20591" x="1112838" y="1452563"/>
          <p14:tracePt t="20604" x="1155700" y="1504950"/>
          <p14:tracePt t="20611" x="1216025" y="1581150"/>
          <p14:tracePt t="20621" x="1257300" y="1682750"/>
          <p14:tracePt t="20632" x="1300163" y="1784350"/>
          <p14:tracePt t="20642" x="1317625" y="1885950"/>
          <p14:tracePt t="20653" x="1317625" y="1971675"/>
          <p14:tracePt t="20662" x="1317625" y="2055813"/>
          <p14:tracePt t="20672" x="1317625" y="2124075"/>
          <p14:tracePt t="20682" x="1300163" y="2174875"/>
          <p14:tracePt t="20692" x="1274763" y="2235200"/>
          <p14:tracePt t="20704" x="1249363" y="2278063"/>
          <p14:tracePt t="20713" x="1216025" y="2336800"/>
          <p14:tracePt t="20722" x="1163638" y="2379663"/>
          <p14:tracePt t="20733" x="1122363" y="2430463"/>
          <p14:tracePt t="20743" x="1087438" y="2463800"/>
          <p14:tracePt t="20753" x="1036638" y="2498725"/>
          <p14:tracePt t="20763" x="1003300" y="2516188"/>
          <p14:tracePt t="20773" x="968375" y="2516188"/>
          <p14:tracePt t="20786" x="952500" y="2516188"/>
          <p14:tracePt t="20794" x="935038" y="2516188"/>
          <p14:tracePt t="20804" x="917575" y="2506663"/>
          <p14:tracePt t="20814" x="892175" y="2463800"/>
          <p14:tracePt t="20824" x="858838" y="2387600"/>
          <p14:tracePt t="20836" x="833438" y="2311400"/>
          <p14:tracePt t="20844" x="823913" y="2243138"/>
          <p14:tracePt t="20856" x="815975" y="2166938"/>
          <p14:tracePt t="20865" x="815975" y="2124075"/>
          <p14:tracePt t="20874" x="815975" y="2090738"/>
          <p14:tracePt t="20886" x="815975" y="2065338"/>
          <p14:tracePt t="20895" x="815975" y="2047875"/>
          <p14:tracePt t="20904" x="815975" y="2039938"/>
          <p14:tracePt t="20916" x="833438" y="2022475"/>
          <p14:tracePt t="20925" x="858838" y="2005013"/>
          <p14:tracePt t="20936" x="892175" y="1989138"/>
          <p14:tracePt t="20946" x="935038" y="1971675"/>
          <p14:tracePt t="20956" x="985838" y="1971675"/>
          <p14:tracePt t="20967" x="1036638" y="1971675"/>
          <p14:tracePt t="20976" x="1087438" y="1979613"/>
          <p14:tracePt t="20987" x="1155700" y="2030413"/>
          <p14:tracePt t="20996" x="1231900" y="2082800"/>
          <p14:tracePt t="21006" x="1292225" y="2149475"/>
          <p14:tracePt t="21018" x="1368425" y="2243138"/>
          <p14:tracePt t="21026" x="1419225" y="2344738"/>
          <p14:tracePt t="21038" x="1470025" y="2463800"/>
          <p14:tracePt t="21047" x="1495425" y="2566988"/>
          <p14:tracePt t="21057" x="1495425" y="2651125"/>
          <p14:tracePt t="21068" x="1495425" y="2719388"/>
          <p14:tracePt t="21077" x="1470025" y="2787650"/>
          <p14:tracePt t="21087" x="1419225" y="2838450"/>
          <p14:tracePt t="21097" x="1333500" y="2906713"/>
          <p14:tracePt t="21107" x="1231900" y="2949575"/>
          <p14:tracePt t="21120" x="1130300" y="2982913"/>
          <p14:tracePt t="21127" x="1019175" y="3008313"/>
          <p14:tracePt t="21137" x="917575" y="3008313"/>
          <p14:tracePt t="21148" x="833438" y="3008313"/>
          <p14:tracePt t="21158" x="755650" y="2990850"/>
          <p14:tracePt t="21170" x="696913" y="2949575"/>
          <p14:tracePt t="21178" x="646113" y="2897188"/>
          <p14:tracePt t="21189" x="569913" y="2795588"/>
          <p14:tracePt t="21199" x="509588" y="2643188"/>
          <p14:tracePt t="21209" x="476250" y="2498725"/>
          <p14:tracePt t="21219" x="450850" y="2354263"/>
          <p14:tracePt t="21228" x="450850" y="2227263"/>
          <p14:tracePt t="21238" x="450850" y="2133600"/>
          <p14:tracePt t="21249" x="458788" y="2039938"/>
          <p14:tracePt t="21259" x="492125" y="1979613"/>
          <p14:tracePt t="21270" x="519113" y="1946275"/>
          <p14:tracePt t="21279" x="552450" y="1903413"/>
          <p14:tracePt t="21290" x="585788" y="1878013"/>
          <p14:tracePt t="21302" x="620713" y="1860550"/>
          <p14:tracePt t="21310" x="671513" y="1852613"/>
          <p14:tracePt t="21321" x="696913" y="1852613"/>
          <p14:tracePt t="21330" x="722313" y="1852613"/>
          <p14:tracePt t="21340" x="747713" y="1852613"/>
          <p14:tracePt t="21352" x="755650" y="1852613"/>
          <p14:tracePt t="21361" x="765175" y="1852613"/>
          <p14:tracePt t="21371" x="773113" y="1852613"/>
          <p14:tracePt t="21391" x="781050" y="1852613"/>
          <p14:tracePt t="21402" x="790575" y="1852613"/>
          <p14:tracePt t="21411" x="790575" y="1870075"/>
          <p14:tracePt t="21421" x="790575" y="1878013"/>
          <p14:tracePt t="21441" x="790575" y="1885950"/>
          <p14:tracePt t="21453" x="790575" y="1895475"/>
          <p14:tracePt t="21462" x="790575" y="1903413"/>
          <p14:tracePt t="21471" x="790575" y="1911350"/>
          <p14:tracePt t="21482" x="790575" y="1920875"/>
          <p14:tracePt t="21503" x="790575" y="1928813"/>
          <p14:tracePt t="21522" x="790575" y="1938338"/>
          <p14:tracePt t="21563" x="790575" y="1946275"/>
          <p14:tracePt t="21917" x="790575" y="1938338"/>
          <p14:tracePt t="21927" x="798513" y="1928813"/>
          <p14:tracePt t="21937" x="798513" y="1920875"/>
          <p14:tracePt t="21948" x="808038" y="1911350"/>
          <p14:tracePt t="21957" x="815975" y="1903413"/>
          <p14:tracePt t="21977" x="823913" y="1895475"/>
          <p14:tracePt t="22002" x="833438" y="1885950"/>
          <p14:tracePt t="22029" x="833438" y="1878013"/>
          <p14:tracePt t="22120" x="833438" y="1885950"/>
          <p14:tracePt t="22130" x="833438" y="1903413"/>
          <p14:tracePt t="22140" x="833438" y="1911350"/>
          <p14:tracePt t="22151" x="833438" y="1928813"/>
          <p14:tracePt t="22160" x="833438" y="1938338"/>
          <p14:tracePt t="22180" x="823913" y="1946275"/>
          <p14:tracePt t="22201" x="815975" y="1954213"/>
          <p14:tracePt t="22282" x="808038" y="1954213"/>
          <p14:tracePt t="22292" x="808038" y="1946275"/>
          <p14:tracePt t="22302" x="808038" y="1928813"/>
          <p14:tracePt t="22312" x="808038" y="1911350"/>
          <p14:tracePt t="22322" x="808038" y="1903413"/>
          <p14:tracePt t="22334" x="808038" y="1895475"/>
          <p14:tracePt t="22342" x="808038" y="1885950"/>
          <p14:tracePt t="22362" x="808038" y="1878013"/>
          <p14:tracePt t="22372" x="808038" y="1870075"/>
          <p14:tracePt t="22403" x="808038" y="1860550"/>
          <p14:tracePt t="22413" x="808038" y="1852613"/>
          <p14:tracePt t="22434" x="808038" y="1844675"/>
          <p14:tracePt t="22443" x="815975" y="1844675"/>
          <p14:tracePt t="22453" x="823913" y="1844675"/>
          <p14:tracePt t="22465" x="833438" y="1844675"/>
          <p14:tracePt t="22485" x="841375" y="1835150"/>
          <p14:tracePt t="22494" x="849313" y="1835150"/>
          <p14:tracePt t="22504" x="849313" y="1827213"/>
          <p14:tracePt t="22515" x="858838" y="1827213"/>
          <p14:tracePt t="22535" x="866775" y="1827213"/>
          <p14:tracePt t="22566" x="874713" y="1827213"/>
          <p14:tracePt t="22970" x="874713" y="1835150"/>
          <p14:tracePt t="22980" x="874713" y="1844675"/>
          <p14:tracePt t="22990" x="874713" y="1870075"/>
          <p14:tracePt t="23001" x="874713" y="1903413"/>
          <p14:tracePt t="23010" x="874713" y="1938338"/>
          <p14:tracePt t="23020" x="874713" y="1963738"/>
          <p14:tracePt t="23032" x="874713" y="1997075"/>
          <p14:tracePt t="23040" x="874713" y="2022475"/>
          <p14:tracePt t="23051" x="884238" y="2047875"/>
          <p14:tracePt t="23061" x="892175" y="2065338"/>
          <p14:tracePt t="23071" x="909638" y="2082800"/>
          <p14:tracePt t="23083" x="942975" y="2108200"/>
          <p14:tracePt t="23091" x="977900" y="2124075"/>
          <p14:tracePt t="23101" x="1028700" y="2141538"/>
          <p14:tracePt t="23114" x="1079500" y="2166938"/>
          <p14:tracePt t="23121" x="1122363" y="2174875"/>
          <p14:tracePt t="23134" x="1147763" y="2174875"/>
          <p14:tracePt t="23142" x="1173163" y="2184400"/>
          <p14:tracePt t="23153" x="1189038" y="2184400"/>
          <p14:tracePt t="23162" x="1206500" y="2184400"/>
          <p14:tracePt t="23172" x="1216025" y="2184400"/>
          <p14:tracePt t="23184" x="1231900" y="2184400"/>
          <p14:tracePt t="23193" x="1249363" y="2184400"/>
          <p14:tracePt t="23203" x="1257300" y="2184400"/>
          <p14:tracePt t="23213" x="1274763" y="2184400"/>
          <p14:tracePt t="23222" x="1292225" y="2174875"/>
          <p14:tracePt t="23235" x="1300163" y="2166938"/>
          <p14:tracePt t="23244" x="1325563" y="2166938"/>
          <p14:tracePt t="23253" x="1343025" y="2159000"/>
          <p14:tracePt t="23265" x="1360488" y="2159000"/>
          <p14:tracePt t="23273" x="1376363" y="2159000"/>
          <p14:tracePt t="23284" x="1393825" y="2159000"/>
          <p14:tracePt t="23294" x="1411288" y="2159000"/>
          <p14:tracePt t="23303" x="1427163" y="2159000"/>
          <p14:tracePt t="23315" x="1444625" y="2159000"/>
          <p14:tracePt t="23324" x="1462088" y="2159000"/>
          <p14:tracePt t="23335" x="1477963" y="2174875"/>
          <p14:tracePt t="23343" x="1495425" y="2192338"/>
          <p14:tracePt t="23353" x="1512888" y="2209800"/>
          <p14:tracePt t="23367" x="1520825" y="2217738"/>
          <p14:tracePt t="23373" x="1538288" y="2235200"/>
          <p14:tracePt t="23607" x="1538288" y="2243138"/>
          <p14:tracePt t="23617" x="1555750" y="2252663"/>
          <p14:tracePt t="23627" x="1571625" y="2252663"/>
          <p14:tracePt t="23638" x="1606550" y="2260600"/>
          <p14:tracePt t="23649" x="1657350" y="2286000"/>
          <p14:tracePt t="23657" x="1690688" y="2303463"/>
          <p14:tracePt t="23669" x="1751013" y="2319338"/>
          <p14:tracePt t="23678" x="1827213" y="2344738"/>
          <p14:tracePt t="23688" x="1903413" y="2362200"/>
          <p14:tracePt t="23700" x="1979613" y="2387600"/>
          <p14:tracePt t="23709" x="2065338" y="2397125"/>
          <p14:tracePt t="23719" x="2124075" y="2405063"/>
          <p14:tracePt t="23729" x="2184400" y="2405063"/>
          <p14:tracePt t="23739" x="2227263" y="2405063"/>
          <p14:tracePt t="23750" x="2252663" y="2405063"/>
          <p14:tracePt t="23759" x="2286000" y="2405063"/>
          <p14:tracePt t="23769" x="2311400" y="2405063"/>
          <p14:tracePt t="23780" x="2336800" y="2405063"/>
          <p14:tracePt t="23789" x="2344738" y="2405063"/>
          <p14:tracePt t="23801" x="2362200" y="2405063"/>
          <p14:tracePt t="23810" x="2371725" y="2405063"/>
          <p14:tracePt t="23831" x="2379663" y="2405063"/>
          <p14:tracePt t="23840" x="2379663" y="2397125"/>
          <p14:tracePt t="23851" x="2387600" y="2397125"/>
          <p14:tracePt t="23871" x="2387600" y="2387600"/>
          <p14:tracePt t="23883" x="2397125" y="2387600"/>
          <p14:tracePt t="23902" x="2405063" y="2387600"/>
          <p14:tracePt t="23911" x="2405063" y="2379663"/>
          <p14:tracePt t="23921" x="2413000" y="2379663"/>
          <p14:tracePt t="23961" x="2422525" y="2379663"/>
          <p14:tracePt t="23972" x="2430463" y="2379663"/>
          <p14:tracePt t="23992" x="2438400" y="2379663"/>
          <p14:tracePt t="24002" x="2455863" y="2379663"/>
          <p14:tracePt t="24022" x="2473325" y="2379663"/>
          <p14:tracePt t="24033" x="2498725" y="2379663"/>
          <p14:tracePt t="24043" x="2506663" y="2379663"/>
          <p14:tracePt t="24052" x="2516188" y="2379663"/>
          <p14:tracePt t="24065" x="2532063" y="2379663"/>
          <p14:tracePt t="24357" x="2532063" y="2387600"/>
          <p14:tracePt t="24377" x="2549525" y="2387600"/>
          <p14:tracePt t="24387" x="2582863" y="2397125"/>
          <p14:tracePt t="24398" x="2617788" y="2397125"/>
          <p14:tracePt t="24407" x="2668588" y="2405063"/>
          <p14:tracePt t="24418" x="2727325" y="2413000"/>
          <p14:tracePt t="24427" x="2805113" y="2422525"/>
          <p14:tracePt t="24437" x="2863850" y="2438400"/>
          <p14:tracePt t="24449" x="2922588" y="2455863"/>
          <p14:tracePt t="24457" x="2982913" y="2463800"/>
          <p14:tracePt t="24468" x="3016250" y="2481263"/>
          <p14:tracePt t="24478" x="3051175" y="2489200"/>
          <p14:tracePt t="24488" x="3067050" y="2498725"/>
          <p14:tracePt t="24509" x="3076575" y="2498725"/>
          <p14:tracePt t="24518" x="3084513" y="2506663"/>
          <p14:tracePt t="25197" x="3094038" y="2516188"/>
          <p14:tracePt t="25206" x="3109913" y="2516188"/>
          <p14:tracePt t="25216" x="3127375" y="2516188"/>
          <p14:tracePt t="25227" x="3152775" y="2516188"/>
          <p14:tracePt t="25237" x="3178175" y="2516188"/>
          <p14:tracePt t="25249" x="3195638" y="2516188"/>
          <p14:tracePt t="25257" x="3221038" y="2516188"/>
          <p14:tracePt t="25267" x="3254375" y="2516188"/>
          <p14:tracePt t="25278" x="3271838" y="2516188"/>
          <p14:tracePt t="25287" x="3297238" y="2516188"/>
          <p14:tracePt t="25298" x="3314700" y="2516188"/>
          <p14:tracePt t="25307" x="3322638" y="2524125"/>
          <p14:tracePt t="25318" x="3340100" y="2524125"/>
          <p14:tracePt t="25329" x="3348038" y="2532063"/>
          <p14:tracePt t="25349" x="3355975" y="2532063"/>
          <p14:tracePt t="25380" x="3365500" y="2532063"/>
          <p14:tracePt t="25450" x="3373438" y="2532063"/>
          <p14:tracePt t="25480" x="3373438" y="2541588"/>
          <p14:tracePt t="25500" x="3382963" y="2541588"/>
          <p14:tracePt t="25530" x="3390900" y="2541588"/>
          <p14:tracePt t="25561" x="3398838" y="2541588"/>
          <p14:tracePt t="25571" x="3408363" y="2541588"/>
          <p14:tracePt t="25591" x="3416300" y="2541588"/>
          <p14:tracePt t="25601" x="3433763" y="2541588"/>
          <p14:tracePt t="25612" x="3441700" y="2541588"/>
          <p14:tracePt t="25621" x="3459163" y="2541588"/>
          <p14:tracePt t="25632" x="3475038" y="2541588"/>
          <p14:tracePt t="25642" x="3484563" y="2541588"/>
          <p14:tracePt t="25652" x="3502025" y="2532063"/>
          <p14:tracePt t="25664" x="3517900" y="2532063"/>
          <p14:tracePt t="25672" x="3527425" y="2532063"/>
          <p14:tracePt t="25683" x="3535363" y="2532063"/>
          <p14:tracePt t="25692" x="3543300" y="2532063"/>
          <p14:tracePt t="25703" x="3552825" y="2532063"/>
          <p14:tracePt t="25715" x="3552825" y="2524125"/>
          <p14:tracePt t="25722" x="3560763" y="2524125"/>
          <p14:tracePt t="25733" x="3568700" y="2524125"/>
          <p14:tracePt t="25753" x="3568700" y="2516188"/>
          <p14:tracePt t="25765" x="3578225" y="2516188"/>
          <p14:tracePt t="25824" x="3578225" y="2506663"/>
          <p14:tracePt t="25845" x="3578225" y="2498725"/>
          <p14:tracePt t="25854" x="3568700" y="2481263"/>
          <p14:tracePt t="25865" x="3552825" y="2463800"/>
          <p14:tracePt t="25875" x="3502025" y="2430463"/>
          <p14:tracePt t="25884" x="3433763" y="2379663"/>
          <p14:tracePt t="25898" x="3355975" y="2336800"/>
          <p14:tracePt t="25905" x="3263900" y="2303463"/>
          <p14:tracePt t="25916" x="3195638" y="2268538"/>
          <p14:tracePt t="25925" x="3119438" y="2243138"/>
          <p14:tracePt t="25935" x="3059113" y="2235200"/>
          <p14:tracePt t="25948" x="3025775" y="2235200"/>
          <p14:tracePt t="25955" x="2990850" y="2235200"/>
          <p14:tracePt t="25966" x="2974975" y="2235200"/>
          <p14:tracePt t="25976" x="2957513" y="2235200"/>
          <p14:tracePt t="25986" x="2949575" y="2235200"/>
          <p14:tracePt t="25999" x="2940050" y="2243138"/>
          <p14:tracePt t="26006" x="2932113" y="2252663"/>
          <p14:tracePt t="26017" x="2932113" y="2278063"/>
          <p14:tracePt t="26027" x="2922588" y="2311400"/>
          <p14:tracePt t="26036" x="2922588" y="2354263"/>
          <p14:tracePt t="26048" x="2922588" y="2413000"/>
          <p14:tracePt t="26057" x="2932113" y="2473325"/>
          <p14:tracePt t="26066" x="2957513" y="2532063"/>
          <p14:tracePt t="26078" x="2974975" y="2582863"/>
          <p14:tracePt t="26087" x="3000375" y="2633663"/>
          <p14:tracePt t="26099" x="3033713" y="2686050"/>
          <p14:tracePt t="26107" x="3059113" y="2719388"/>
          <p14:tracePt t="26118" x="3084513" y="2744788"/>
          <p14:tracePt t="26128" x="3135313" y="2770188"/>
          <p14:tracePt t="26137" x="3186113" y="2813050"/>
          <p14:tracePt t="26148" x="3246438" y="2820988"/>
          <p14:tracePt t="26158" x="3322638" y="2846388"/>
          <p14:tracePt t="26168" x="3390900" y="2846388"/>
          <p14:tracePt t="26181" x="3467100" y="2846388"/>
          <p14:tracePt t="26188" x="3517900" y="2846388"/>
          <p14:tracePt t="26200" x="3552825" y="2846388"/>
          <p14:tracePt t="26209" x="3578225" y="2838450"/>
          <p14:tracePt t="26219" x="3594100" y="2820988"/>
          <p14:tracePt t="26231" x="3603625" y="2813050"/>
          <p14:tracePt t="26239" x="3611563" y="2813050"/>
          <p14:tracePt t="26250" x="3611563" y="2805113"/>
          <p14:tracePt t="26259" x="3619500" y="2795588"/>
          <p14:tracePt t="26269" x="3619500" y="2787650"/>
          <p14:tracePt t="26282" x="3619500" y="2770188"/>
          <p14:tracePt t="26289" x="3619500" y="2744788"/>
          <p14:tracePt t="26299" x="3611563" y="2711450"/>
          <p14:tracePt t="26310" x="3578225" y="2668588"/>
          <p14:tracePt t="26320" x="3543300" y="2617788"/>
          <p14:tracePt t="26331" x="3484563" y="2549525"/>
          <p14:tracePt t="26340" x="3433763" y="2498725"/>
          <p14:tracePt t="26350" x="3382963" y="2447925"/>
          <p14:tracePt t="26361" x="3348038" y="2413000"/>
          <p14:tracePt t="26370" x="3305175" y="2387600"/>
          <p14:tracePt t="26381" x="3271838" y="2371725"/>
          <p14:tracePt t="26391" x="3238500" y="2371725"/>
          <p14:tracePt t="26400" x="3228975" y="2362200"/>
          <p14:tracePt t="26413" x="3211513" y="2362200"/>
          <p14:tracePt t="26421" x="3195638" y="2362200"/>
          <p14:tracePt t="26432" x="3186113" y="2362200"/>
          <p14:tracePt t="26441" x="3178175" y="2362200"/>
          <p14:tracePt t="26451" x="3170238" y="2362200"/>
          <p14:tracePt t="26464" x="3160713" y="2362200"/>
          <p14:tracePt t="26472" x="3152775" y="2371725"/>
          <p14:tracePt t="26483" x="3144838" y="2379663"/>
          <p14:tracePt t="26492" x="3144838" y="2405063"/>
          <p14:tracePt t="26502" x="3135313" y="2413000"/>
          <p14:tracePt t="26514" x="3135313" y="2430463"/>
          <p14:tracePt t="26522" x="3135313" y="2438400"/>
          <p14:tracePt t="26532" x="3135313" y="2447925"/>
          <p14:tracePt t="26543" x="3135313" y="2463800"/>
          <p14:tracePt t="26553" x="3135313" y="2473325"/>
          <p14:tracePt t="26565" x="3135313" y="2481263"/>
          <p14:tracePt t="26573" x="3135313" y="2498725"/>
          <p14:tracePt t="26594" x="3152775" y="2516188"/>
          <p14:tracePt t="26603" x="3178175" y="2532063"/>
          <p14:tracePt t="26614" x="3195638" y="2549525"/>
          <p14:tracePt t="26623" x="3221038" y="2557463"/>
          <p14:tracePt t="26633" x="3246438" y="2557463"/>
          <p14:tracePt t="26647" x="3279775" y="2557463"/>
          <p14:tracePt t="26653" x="3297238" y="2557463"/>
          <p14:tracePt t="26665" x="3330575" y="2557463"/>
          <p14:tracePt t="26674" x="3355975" y="2557463"/>
          <p14:tracePt t="26684" x="3373438" y="2557463"/>
          <p14:tracePt t="26696" x="3390900" y="2557463"/>
          <p14:tracePt t="26705" x="3416300" y="2549525"/>
          <p14:tracePt t="26716" x="3433763" y="2524125"/>
          <p14:tracePt t="26725" x="3459163" y="2489200"/>
          <p14:tracePt t="26735" x="3475038" y="2438400"/>
          <p14:tracePt t="26747" x="3484563" y="2397125"/>
          <p14:tracePt t="26755" x="3492500" y="2362200"/>
          <p14:tracePt t="26766" x="3492500" y="2328863"/>
          <p14:tracePt t="26776" x="3492500" y="2303463"/>
          <p14:tracePt t="26785" x="3492500" y="2286000"/>
          <p14:tracePt t="26798" x="3484563" y="2260600"/>
          <p14:tracePt t="26806" x="3475038" y="2243138"/>
          <p14:tracePt t="26815" x="3441700" y="2227263"/>
          <p14:tracePt t="26827" x="3398838" y="2209800"/>
          <p14:tracePt t="26836" x="3355975" y="2200275"/>
          <p14:tracePt t="26847" x="3322638" y="2200275"/>
          <p14:tracePt t="26856" x="3297238" y="2200275"/>
          <p14:tracePt t="26866" x="3271838" y="2200275"/>
          <p14:tracePt t="26877" x="3246438" y="2200275"/>
          <p14:tracePt t="26887" x="3228975" y="2209800"/>
          <p14:tracePt t="26898" x="3228975" y="2217738"/>
          <p14:tracePt t="26907" x="3221038" y="2217738"/>
          <p14:tracePt t="26917" x="3211513" y="2227263"/>
          <p14:tracePt t="26937" x="3211513" y="2235200"/>
          <p14:tracePt t="26988" x="3211513" y="2243138"/>
          <p14:tracePt t="27130" x="3211513" y="2252663"/>
          <p14:tracePt t="27150" x="3211513" y="2260600"/>
          <p14:tracePt t="27180" x="3211513" y="2268538"/>
          <p14:tracePt t="27190" x="3211513" y="2278063"/>
          <p14:tracePt t="27231" x="3211513" y="2286000"/>
          <p14:tracePt t="27281" x="3211513" y="2293938"/>
          <p14:tracePt t="27291" x="3203575" y="2293938"/>
          <p14:tracePt t="27878" x="3211513" y="2293938"/>
          <p14:tracePt t="27888" x="3221038" y="2293938"/>
          <p14:tracePt t="27898" x="3228975" y="2286000"/>
          <p14:tracePt t="27909" x="3238500" y="2286000"/>
          <p14:tracePt t="27920" x="3254375" y="2286000"/>
          <p14:tracePt t="27930" x="3263900" y="2286000"/>
          <p14:tracePt t="27939" x="3279775" y="2286000"/>
          <p14:tracePt t="27949" x="3289300" y="2286000"/>
          <p14:tracePt t="27962" x="3314700" y="2286000"/>
          <p14:tracePt t="27970" x="3340100" y="2286000"/>
          <p14:tracePt t="27980" x="3373438" y="2286000"/>
          <p14:tracePt t="27999" x="3467100" y="2303463"/>
          <p14:tracePt t="28012" x="3509963" y="2319338"/>
          <p14:tracePt t="28020" x="3568700" y="2344738"/>
          <p14:tracePt t="28031" x="3611563" y="2362200"/>
          <p14:tracePt t="28040" x="3646488" y="2379663"/>
          <p14:tracePt t="28050" x="3654425" y="2387600"/>
          <p14:tracePt t="28062" x="3671888" y="2397125"/>
          <p14:tracePt t="28071" x="3679825" y="2397125"/>
          <p14:tracePt t="28081" x="3687763" y="2405063"/>
          <p14:tracePt t="28101" x="3687763" y="2413000"/>
          <p14:tracePt t="34346" x="3713163" y="2413000"/>
          <p14:tracePt t="34357" x="3763963" y="2397125"/>
          <p14:tracePt t="34366" x="3832225" y="2362200"/>
          <p14:tracePt t="34376" x="3908425" y="2328863"/>
          <p14:tracePt t="34388" x="3986213" y="2286000"/>
          <p14:tracePt t="34396" x="4062413" y="2252663"/>
          <p14:tracePt t="34408" x="4121150" y="2227263"/>
          <p14:tracePt t="34417" x="4156075" y="2192338"/>
          <p14:tracePt t="34427" x="4181475" y="2174875"/>
          <p14:tracePt t="34440" x="4197350" y="2166938"/>
          <p14:tracePt t="34447" x="4206875" y="2149475"/>
          <p14:tracePt t="34458" x="4206875" y="2124075"/>
          <p14:tracePt t="34467" x="4206875" y="2108200"/>
          <p14:tracePt t="34477" x="4189413" y="2082800"/>
          <p14:tracePt t="34490" x="4121150" y="2022475"/>
          <p14:tracePt t="34498" x="4019550" y="1954213"/>
          <p14:tracePt t="34508" x="3824288" y="1852613"/>
          <p14:tracePt t="34518" x="3560763" y="1776413"/>
          <p14:tracePt t="34528" x="3355975" y="1716088"/>
          <p14:tracePt t="34539" x="3186113" y="1674813"/>
          <p14:tracePt t="34549" x="3059113" y="1665288"/>
          <p14:tracePt t="34558" x="2940050" y="1657350"/>
          <p14:tracePt t="34569" x="2846388" y="1657350"/>
          <p14:tracePt t="34579" x="2787650" y="1657350"/>
          <p14:tracePt t="34589" x="2744788" y="1657350"/>
          <p14:tracePt t="34599" x="2719388" y="1657350"/>
          <p14:tracePt t="34609" x="2711450" y="1657350"/>
          <p14:tracePt t="34622" x="2701925" y="1657350"/>
          <p14:tracePt t="34630" x="2693988" y="1657350"/>
          <p14:tracePt t="34649" x="2686050" y="1657350"/>
          <p14:tracePt t="35055" x="2668588" y="1674813"/>
          <p14:tracePt t="35065" x="2608263" y="1708150"/>
          <p14:tracePt t="35075" x="2516188" y="1793875"/>
          <p14:tracePt t="35086" x="2438400" y="1885950"/>
          <p14:tracePt t="35095" x="2344738" y="1963738"/>
          <p14:tracePt t="35106" x="2260600" y="2047875"/>
          <p14:tracePt t="35115" x="2192338" y="2141538"/>
          <p14:tracePt t="35125" x="2124075" y="2217738"/>
          <p14:tracePt t="35136" x="2073275" y="2278063"/>
          <p14:tracePt t="35145" x="2030413" y="2328863"/>
          <p14:tracePt t="35157" x="2014538" y="2379663"/>
          <p14:tracePt t="35166" x="1997075" y="2413000"/>
          <p14:tracePt t="35176" x="1997075" y="2430463"/>
          <p14:tracePt t="35189" x="1997075" y="2455863"/>
          <p14:tracePt t="35196" x="1997075" y="2463800"/>
          <p14:tracePt t="35207" x="2022475" y="2489200"/>
          <p14:tracePt t="35217" x="2090738" y="2524125"/>
          <p14:tracePt t="35226" x="2174875" y="2557463"/>
          <p14:tracePt t="35239" x="2303463" y="2582863"/>
          <p14:tracePt t="35247" x="2463800" y="2582863"/>
          <p14:tracePt t="35258" x="2582863" y="2582863"/>
          <p14:tracePt t="35267" x="2711450" y="2582863"/>
          <p14:tracePt t="35277" x="2830513" y="2582863"/>
          <p14:tracePt t="35289" x="2922588" y="2582863"/>
          <p14:tracePt t="35297" x="3008313" y="2582863"/>
          <p14:tracePt t="35307" x="3067050" y="2582863"/>
          <p14:tracePt t="35318" x="3101975" y="2582863"/>
          <p14:tracePt t="35328" x="3127375" y="2574925"/>
          <p14:tracePt t="35348" x="3135313" y="2574925"/>
          <p14:tracePt t="35429" x="3119438" y="2574925"/>
          <p14:tracePt t="35439" x="3101975" y="2574925"/>
          <p14:tracePt t="35449" x="3094038" y="2582863"/>
          <p14:tracePt t="35459" x="3076575" y="2592388"/>
          <p14:tracePt t="35471" x="3051175" y="2608263"/>
          <p14:tracePt t="35479" x="3025775" y="2617788"/>
          <p14:tracePt t="35491" x="3000375" y="2625725"/>
          <p14:tracePt t="35500" x="2932113" y="2643188"/>
          <p14:tracePt t="35510" x="2871788" y="2651125"/>
          <p14:tracePt t="35522" x="2820988" y="2651125"/>
          <p14:tracePt t="35530" x="2762250" y="2668588"/>
          <p14:tracePt t="35542" x="2727325" y="2668588"/>
          <p14:tracePt t="35551" x="2693988" y="2668588"/>
          <p14:tracePt t="35560" x="2686050" y="2668588"/>
          <p14:tracePt t="35572" x="2668588" y="2668588"/>
          <p14:tracePt t="35581" x="2651125" y="2668588"/>
          <p14:tracePt t="35915" x="2643188" y="2668588"/>
          <p14:tracePt t="35945" x="2633663" y="2668588"/>
          <p14:tracePt t="35976" x="2625725" y="2668588"/>
          <p14:tracePt t="35987" x="2617788" y="2668588"/>
          <p14:tracePt t="35996" x="2608263" y="2668588"/>
          <p14:tracePt t="36016" x="2600325" y="2668588"/>
          <p14:tracePt t="36026" x="2582863" y="2668588"/>
          <p14:tracePt t="36047" x="2566988" y="2668588"/>
          <p14:tracePt t="36066" x="2549525" y="2668588"/>
          <p14:tracePt t="36077" x="2532063" y="2668588"/>
          <p14:tracePt t="36087" x="2524125" y="2668588"/>
          <p14:tracePt t="36097" x="2506663" y="2668588"/>
          <p14:tracePt t="36108" x="2489200" y="2668588"/>
          <p14:tracePt t="36118" x="2473325" y="2660650"/>
          <p14:tracePt t="36127" x="2438400" y="2651125"/>
          <p14:tracePt t="36139" x="2387600" y="2643188"/>
          <p14:tracePt t="36148" x="2362200" y="2633663"/>
          <p14:tracePt t="36158" x="2328863" y="2625725"/>
          <p14:tracePt t="36170" x="2293938" y="2617788"/>
          <p14:tracePt t="36178" x="2268538" y="2617788"/>
          <p14:tracePt t="36189" x="2252663" y="2617788"/>
          <p14:tracePt t="36198" x="2235200" y="2617788"/>
          <p14:tracePt t="36208" x="2217738" y="2617788"/>
          <p14:tracePt t="36221" x="2209800" y="2617788"/>
          <p14:tracePt t="36229" x="2192338" y="2617788"/>
          <p14:tracePt t="36239" x="2184400" y="2617788"/>
          <p14:tracePt t="37959" x="2200275" y="2625725"/>
          <p14:tracePt t="37970" x="2209800" y="2633663"/>
          <p14:tracePt t="37980" x="2227263" y="2643188"/>
          <p14:tracePt t="37989" x="2243138" y="2643188"/>
          <p14:tracePt t="38001" x="2252663" y="2651125"/>
          <p14:tracePt t="38010" x="2268538" y="2651125"/>
          <p14:tracePt t="38021" x="2278063" y="2651125"/>
          <p14:tracePt t="38040" x="2286000" y="2651125"/>
          <p14:tracePt t="38070" x="2293938" y="2651125"/>
          <p14:tracePt t="38121" x="2293938" y="2643188"/>
          <p14:tracePt t="38132" x="2293938" y="2617788"/>
          <p14:tracePt t="38141" x="2268538" y="2600325"/>
          <p14:tracePt t="38152" x="2252663" y="2549525"/>
          <p14:tracePt t="38162" x="2235200" y="2516188"/>
          <p14:tracePt t="38173" x="2217738" y="2481263"/>
          <p14:tracePt t="38182" x="2209800" y="2455863"/>
          <p14:tracePt t="38192" x="2200275" y="2430463"/>
          <p14:tracePt t="38202" x="2200275" y="2413000"/>
          <p14:tracePt t="38212" x="2200275" y="2397125"/>
          <p14:tracePt t="38222" x="2200275" y="2371725"/>
          <p14:tracePt t="38235" x="2200275" y="2362200"/>
          <p14:tracePt t="38243" x="2200275" y="2344738"/>
          <p14:tracePt t="38254" x="2200275" y="2336800"/>
          <p14:tracePt t="38273" x="2200275" y="2328863"/>
          <p14:tracePt t="38285" x="2200275" y="2319338"/>
          <p14:tracePt t="38293" x="2209800" y="2319338"/>
          <p14:tracePt t="38304" x="2217738" y="2319338"/>
          <p14:tracePt t="38314" x="2227263" y="2319338"/>
          <p14:tracePt t="38323" x="2235200" y="2328863"/>
          <p14:tracePt t="38336" x="2243138" y="2328863"/>
          <p14:tracePt t="38344" x="2252663" y="2344738"/>
          <p14:tracePt t="38354" x="2260600" y="2371725"/>
          <p14:tracePt t="38365" x="2268538" y="2405063"/>
          <p14:tracePt t="38374" x="2268538" y="2447925"/>
          <p14:tracePt t="38386" x="2268538" y="2489200"/>
          <p14:tracePt t="38394" x="2268538" y="2549525"/>
          <p14:tracePt t="38404" x="2260600" y="2608263"/>
          <p14:tracePt t="38415" x="2243138" y="2651125"/>
          <p14:tracePt t="38425" x="2217738" y="2693988"/>
          <p14:tracePt t="38436" x="2192338" y="2727325"/>
          <p14:tracePt t="38446" x="2166938" y="2752725"/>
          <p14:tracePt t="38455" x="2124075" y="2778125"/>
          <p14:tracePt t="38468" x="2090738" y="2805113"/>
          <p14:tracePt t="38475" x="2047875" y="2820988"/>
          <p14:tracePt t="38486" x="2014538" y="2820988"/>
          <p14:tracePt t="38496" x="1979613" y="2820988"/>
          <p14:tracePt t="38506" x="1954213" y="2820988"/>
          <p14:tracePt t="38519" x="1938338" y="2820988"/>
          <p14:tracePt t="38526" x="1920875" y="2813050"/>
          <p14:tracePt t="38537" x="1911350" y="2795588"/>
          <p14:tracePt t="38547" x="1895475" y="2762250"/>
          <p14:tracePt t="38556" x="1885950" y="2701925"/>
          <p14:tracePt t="38569" x="1878013" y="2643188"/>
          <p14:tracePt t="38577" x="1878013" y="2574925"/>
          <p14:tracePt t="38588" x="1878013" y="2516188"/>
          <p14:tracePt t="38597" x="1878013" y="2473325"/>
          <p14:tracePt t="38607" x="1878013" y="2430463"/>
          <p14:tracePt t="38620" x="1878013" y="2397125"/>
          <p14:tracePt t="38627" x="1885950" y="2371725"/>
          <p14:tracePt t="38637" x="1885950" y="2344738"/>
          <p14:tracePt t="38648" x="1903413" y="2328863"/>
          <p14:tracePt t="38657" x="1911350" y="2319338"/>
          <p14:tracePt t="38669" x="1920875" y="2311400"/>
          <p14:tracePt t="38678" x="1920875" y="2303463"/>
          <p14:tracePt t="38688" x="1938338" y="2303463"/>
          <p14:tracePt t="38699" x="1946275" y="2293938"/>
          <p14:tracePt t="38719" x="1954213" y="2286000"/>
          <p14:tracePt t="38729" x="1963738" y="2286000"/>
          <p14:tracePt t="38738" x="1971675" y="2286000"/>
          <p14:tracePt t="38759" x="1979613" y="2286000"/>
          <p14:tracePt t="38770" x="1989138" y="2286000"/>
          <p14:tracePt t="39326" x="1989138" y="2293938"/>
          <p14:tracePt t="39336" x="1989138" y="2311400"/>
          <p14:tracePt t="39346" x="1979613" y="2336800"/>
          <p14:tracePt t="39356" x="1971675" y="2354263"/>
          <p14:tracePt t="39367" x="1954213" y="2387600"/>
          <p14:tracePt t="39376" x="1946275" y="2438400"/>
          <p14:tracePt t="39387" x="1928813" y="2473325"/>
          <p14:tracePt t="39396" x="1920875" y="2506663"/>
          <p14:tracePt t="39406" x="1911350" y="2532063"/>
          <p14:tracePt t="39419" x="1903413" y="2549525"/>
          <p14:tracePt t="39427" x="1895475" y="2566988"/>
          <p14:tracePt t="39438" x="1895475" y="2574925"/>
          <p14:tracePt t="39508" x="1911350" y="2574925"/>
          <p14:tracePt t="39518" x="1938338" y="2549525"/>
          <p14:tracePt t="39528" x="1971675" y="2506663"/>
          <p14:tracePt t="39538" x="2030413" y="2447925"/>
          <p14:tracePt t="39550" x="2082800" y="2397125"/>
          <p14:tracePt t="39558" x="2124075" y="2344738"/>
          <p14:tracePt t="39570" x="2159000" y="2303463"/>
          <p14:tracePt t="39579" x="2184400" y="2278063"/>
          <p14:tracePt t="39589" x="2209800" y="2260600"/>
          <p14:tracePt t="39601" x="2235200" y="2243138"/>
          <p14:tracePt t="39609" x="2252663" y="2235200"/>
          <p14:tracePt t="39620" x="2268538" y="2235200"/>
          <p14:tracePt t="39629" x="2286000" y="2235200"/>
          <p14:tracePt t="39639" x="2303463" y="2235200"/>
          <p14:tracePt t="39651" x="2319338" y="2235200"/>
          <p14:tracePt t="39660" x="2336800" y="2260600"/>
          <p14:tracePt t="39670" x="2354263" y="2286000"/>
          <p14:tracePt t="39681" x="2371725" y="2319338"/>
          <p14:tracePt t="39690" x="2379663" y="2354263"/>
          <p14:tracePt t="39701" x="2387600" y="2371725"/>
          <p14:tracePt t="39710" x="2387600" y="2387600"/>
          <p14:tracePt t="39720" x="2387600" y="2405063"/>
          <p14:tracePt t="39731" x="2397125" y="2422525"/>
          <p14:tracePt t="39761" x="2397125" y="2430463"/>
          <p14:tracePt t="39862" x="2405063" y="2430463"/>
          <p14:tracePt t="48470" x="2413000" y="2438400"/>
          <p14:tracePt t="48480" x="2422525" y="2438400"/>
          <p14:tracePt t="48491" x="2447925" y="2455863"/>
          <p14:tracePt t="48500" x="2481263" y="2463800"/>
          <p14:tracePt t="48511" x="2557463" y="2489200"/>
          <p14:tracePt t="48520" x="2686050" y="2524125"/>
          <p14:tracePt t="48531" x="2889250" y="2566988"/>
          <p14:tracePt t="48543" x="3289300" y="2660650"/>
          <p14:tracePt t="48551" x="3679825" y="2736850"/>
          <p14:tracePt t="48561" x="4113213" y="2855913"/>
          <p14:tracePt t="48572" x="4546600" y="2965450"/>
          <p14:tracePt t="48581" x="4972050" y="3084513"/>
          <p14:tracePt t="48593" x="5345113" y="3178175"/>
          <p14:tracePt t="48602" x="5659438" y="3263900"/>
          <p14:tracePt t="48611" x="5973763" y="3340100"/>
          <p14:tracePt t="48626" x="6194425" y="3365500"/>
          <p14:tracePt t="48632" x="6348413" y="3373438"/>
          <p14:tracePt t="48642" x="6450013" y="3373438"/>
          <p14:tracePt t="48652" x="6500813" y="3373438"/>
          <p14:tracePt t="48662" x="6535738" y="3373438"/>
          <p14:tracePt t="48675" x="6551613" y="3373438"/>
          <p14:tracePt t="48682" x="6569075" y="3348038"/>
          <p14:tracePt t="48693" x="6586538" y="3271838"/>
          <p14:tracePt t="48703" x="6594475" y="3152775"/>
          <p14:tracePt t="48713" x="6594475" y="3025775"/>
          <p14:tracePt t="48725" x="6586538" y="2897188"/>
          <p14:tracePt t="48733" x="6535738" y="2770188"/>
          <p14:tracePt t="48744" x="6475413" y="2633663"/>
          <p14:tracePt t="48753" x="6416675" y="2506663"/>
          <p14:tracePt t="48764" x="6356350" y="2405063"/>
          <p14:tracePt t="48776" x="6288088" y="2319338"/>
          <p14:tracePt t="48783" x="6211888" y="2243138"/>
          <p14:tracePt t="48795" x="6102350" y="2174875"/>
          <p14:tracePt t="48805" x="5991225" y="2116138"/>
          <p14:tracePt t="48814" x="5872163" y="2082800"/>
          <p14:tracePt t="48825" x="5745163" y="2082800"/>
          <p14:tracePt t="48834" x="5616575" y="2090738"/>
          <p14:tracePt t="48844" x="5472113" y="2133600"/>
          <p14:tracePt t="48856" x="5337175" y="2192338"/>
          <p14:tracePt t="48865" x="5208588" y="2260600"/>
          <p14:tracePt t="48876" x="5091113" y="2344738"/>
          <p14:tracePt t="48885" x="4962525" y="2447925"/>
          <p14:tracePt t="48895" x="4860925" y="2541588"/>
          <p14:tracePt t="48907" x="4767263" y="2633663"/>
          <p14:tracePt t="48915" x="4691063" y="2736850"/>
          <p14:tracePt t="48926" x="4605338" y="2881313"/>
          <p14:tracePt t="48936" x="4538663" y="3033713"/>
          <p14:tracePt t="48946" x="4503738" y="3152775"/>
          <p14:tracePt t="48959" x="4478338" y="3263900"/>
          <p14:tracePt t="48966" x="4470400" y="3365500"/>
          <p14:tracePt t="48977" x="4470400" y="3449638"/>
          <p14:tracePt t="48994" x="4470400" y="3535363"/>
          <p14:tracePt t="48997" x="4486275" y="3636963"/>
          <p14:tracePt t="49009" x="4521200" y="3730625"/>
          <p14:tracePt t="49016" x="4554538" y="3816350"/>
          <p14:tracePt t="49027" x="4597400" y="3908425"/>
          <p14:tracePt t="49037" x="4657725" y="3986213"/>
          <p14:tracePt t="49047" x="4708525" y="4062413"/>
          <p14:tracePt t="49058" x="4759325" y="4113213"/>
          <p14:tracePt t="49067" x="4802188" y="4181475"/>
          <p14:tracePt t="49078" x="4868863" y="4232275"/>
          <p14:tracePt t="49088" x="4919663" y="4283075"/>
          <p14:tracePt t="49097" x="4997450" y="4341813"/>
          <p14:tracePt t="49109" x="5091113" y="4394200"/>
          <p14:tracePt t="49118" x="5183188" y="4445000"/>
          <p14:tracePt t="49128" x="5286375" y="4478338"/>
          <p14:tracePt t="49139" x="5387975" y="4495800"/>
          <p14:tracePt t="49148" x="5497513" y="4521200"/>
          <p14:tracePt t="49158" x="5608638" y="4521200"/>
          <p14:tracePt t="49168" x="5735638" y="4521200"/>
          <p14:tracePt t="49178" x="5854700" y="4503738"/>
          <p14:tracePt t="49191" x="5973763" y="4452938"/>
          <p14:tracePt t="49199" x="6067425" y="4394200"/>
          <p14:tracePt t="49210" x="6153150" y="4325938"/>
          <p14:tracePt t="49219" x="6221413" y="4232275"/>
          <p14:tracePt t="49229" x="6330950" y="4070350"/>
          <p14:tracePt t="49241" x="6424613" y="3857625"/>
          <p14:tracePt t="49249" x="6483350" y="3594100"/>
          <p14:tracePt t="49260" x="6526213" y="3398838"/>
          <p14:tracePt t="49270" x="6543675" y="3246438"/>
          <p14:tracePt t="49280" x="6543675" y="3094038"/>
          <p14:tracePt t="49291" x="6543675" y="2922588"/>
          <p14:tracePt t="49300" x="6518275" y="2787650"/>
          <p14:tracePt t="49310" x="6483350" y="2676525"/>
          <p14:tracePt t="49321" x="6432550" y="2582863"/>
          <p14:tracePt t="49330" x="6391275" y="2524125"/>
          <p14:tracePt t="49341" x="6348413" y="2455863"/>
          <p14:tracePt t="49351" x="6313488" y="2413000"/>
          <p14:tracePt t="49360" x="6246813" y="2362200"/>
          <p14:tracePt t="49371" x="6169025" y="2319338"/>
          <p14:tracePt t="49381" x="6084888" y="2286000"/>
          <p14:tracePt t="49391" x="5991225" y="2252663"/>
          <p14:tracePt t="49401" x="5905500" y="2243138"/>
          <p14:tracePt t="49411" x="5829300" y="2235200"/>
          <p14:tracePt t="49424" x="5745163" y="2235200"/>
          <p14:tracePt t="49431" x="5676900" y="2217738"/>
          <p14:tracePt t="49443" x="5600700" y="2209800"/>
          <p14:tracePt t="49452" x="5524500" y="2200275"/>
          <p14:tracePt t="49462" x="5438775" y="2200275"/>
          <p14:tracePt t="49475" x="5353050" y="2200275"/>
          <p14:tracePt t="49482" x="5268913" y="2200275"/>
          <p14:tracePt t="49493" x="5183188" y="2209800"/>
          <p14:tracePt t="49503" x="5106988" y="2243138"/>
          <p14:tracePt t="49512" x="5013325" y="2278063"/>
          <p14:tracePt t="49524" x="4954588" y="2319338"/>
          <p14:tracePt t="49533" x="4886325" y="2362200"/>
          <p14:tracePt t="49544" x="4852988" y="2413000"/>
          <p14:tracePt t="49553" x="4792663" y="2481263"/>
          <p14:tracePt t="49563" x="4733925" y="2600325"/>
          <p14:tracePt t="49575" x="4673600" y="2752725"/>
          <p14:tracePt t="49584" x="4648200" y="2889250"/>
          <p14:tracePt t="49594" x="4622800" y="3051175"/>
          <p14:tracePt t="49604" x="4614863" y="3195638"/>
          <p14:tracePt t="49614" x="4614863" y="3365500"/>
          <p14:tracePt t="49625" x="4630738" y="3552825"/>
          <p14:tracePt t="49634" x="4657725" y="3697288"/>
          <p14:tracePt t="49645" x="4691063" y="3857625"/>
          <p14:tracePt t="49655" x="4741863" y="3994150"/>
          <p14:tracePt t="49664" x="4802188" y="4113213"/>
          <p14:tracePt t="49675" x="4843463" y="4214813"/>
          <p14:tracePt t="49685" x="4911725" y="4316413"/>
          <p14:tracePt t="49695" x="4979988" y="4394200"/>
          <p14:tracePt t="49708" x="5048250" y="4478338"/>
          <p14:tracePt t="49715" x="5157788" y="4538663"/>
          <p14:tracePt t="49726" x="5276850" y="4589463"/>
          <p14:tracePt t="49735" x="5405438" y="4630738"/>
          <p14:tracePt t="49745" x="5549900" y="4640263"/>
          <p14:tracePt t="49758" x="5668963" y="4640263"/>
          <p14:tracePt t="49765" x="5813425" y="4622800"/>
          <p14:tracePt t="49777" x="5965825" y="4564063"/>
          <p14:tracePt t="49786" x="6135688" y="4460875"/>
          <p14:tracePt t="49796" x="6297613" y="4316413"/>
          <p14:tracePt t="49808" x="6407150" y="4189413"/>
          <p14:tracePt t="49816" x="6569075" y="4002088"/>
          <p14:tracePt t="49826" x="6705600" y="3697288"/>
          <p14:tracePt t="49837" x="6858000" y="3365500"/>
          <p14:tracePt t="49846" x="6916738" y="3084513"/>
          <p14:tracePt t="49858" x="6969125" y="2778125"/>
          <p14:tracePt t="49867" x="6969125" y="2455863"/>
          <p14:tracePt t="49877" x="6969125" y="2166938"/>
          <p14:tracePt t="49887" x="6934200" y="1946275"/>
          <p14:tracePt t="49897" x="6883400" y="1793875"/>
          <p14:tracePt t="49908" x="6807200" y="1657350"/>
          <p14:tracePt t="49918" x="6731000" y="1555750"/>
          <p14:tracePt t="49928" x="6637338" y="1462088"/>
          <p14:tracePt t="49940" x="6492875" y="1360488"/>
          <p14:tracePt t="49948" x="6330950" y="1274763"/>
          <p14:tracePt t="49958" x="6203950" y="1241425"/>
          <p14:tracePt t="49968" x="6059488" y="1223963"/>
          <p14:tracePt t="49978" x="5932488" y="1241425"/>
          <p14:tracePt t="49993" x="5795963" y="1292225"/>
          <p14:tracePt t="49998" x="5684838" y="1360488"/>
          <p14:tracePt t="50009" x="5591175" y="1427163"/>
          <p14:tracePt t="50019" x="5497513" y="1512888"/>
          <p14:tracePt t="50029" x="5430838" y="1581150"/>
          <p14:tracePt t="50041" x="5370513" y="1657350"/>
          <p14:tracePt t="50049" x="5302250" y="1751013"/>
          <p14:tracePt t="50060" x="5260975" y="1852613"/>
          <p14:tracePt t="50070" x="5226050" y="1997075"/>
          <p14:tracePt t="50079" x="5200650" y="2174875"/>
          <p14:tracePt t="50091" x="5200650" y="2379663"/>
          <p14:tracePt t="50100" x="5200650" y="2668588"/>
          <p14:tracePt t="50109" x="5226050" y="3000375"/>
          <p14:tracePt t="50120" x="5260975" y="3297238"/>
          <p14:tracePt t="50130" x="5319713" y="3552825"/>
          <p14:tracePt t="50141" x="5405438" y="3816350"/>
          <p14:tracePt t="50150" x="5481638" y="4027488"/>
          <p14:tracePt t="50161" x="5540375" y="4181475"/>
          <p14:tracePt t="50171" x="5591175" y="4291013"/>
          <p14:tracePt t="50181" x="5634038" y="4351338"/>
          <p14:tracePt t="50191" x="5684838" y="4402138"/>
          <p14:tracePt t="50200" x="5761038" y="4445000"/>
          <p14:tracePt t="50211" x="5838825" y="4478338"/>
          <p14:tracePt t="50223" x="5922963" y="4503738"/>
          <p14:tracePt t="50231" x="6008688" y="4503738"/>
          <p14:tracePt t="50242" x="6092825" y="4503738"/>
          <p14:tracePt t="50251" x="6186488" y="4478338"/>
          <p14:tracePt t="50261" x="6288088" y="4445000"/>
          <p14:tracePt t="50274" x="6391275" y="4394200"/>
          <p14:tracePt t="50281" x="6483350" y="4341813"/>
          <p14:tracePt t="50292" x="6561138" y="4300538"/>
          <p14:tracePt t="50302" x="6637338" y="4232275"/>
          <p14:tracePt t="50312" x="6696075" y="4146550"/>
          <p14:tracePt t="50324" x="6764338" y="4044950"/>
          <p14:tracePt t="50332" x="6824663" y="3925888"/>
          <p14:tracePt t="50343" x="6850063" y="3798888"/>
          <p14:tracePt t="50353" x="6875463" y="3619500"/>
          <p14:tracePt t="50363" x="6875463" y="3382963"/>
          <p14:tracePt t="50375" x="6832600" y="3160713"/>
          <p14:tracePt t="50383" x="6781800" y="2957513"/>
          <p14:tracePt t="50393" x="6662738" y="2711450"/>
          <p14:tracePt t="50404" x="6543675" y="2516188"/>
          <p14:tracePt t="50414" x="6432550" y="2362200"/>
          <p14:tracePt t="50424" x="6330950" y="2235200"/>
          <p14:tracePt t="50434" x="6203950" y="2141538"/>
          <p14:tracePt t="50443" x="6102350" y="2065338"/>
          <p14:tracePt t="50456" x="6008688" y="2014538"/>
          <p14:tracePt t="50464" x="5932488" y="1989138"/>
          <p14:tracePt t="50474" x="5864225" y="1989138"/>
          <p14:tracePt t="50484" x="5803900" y="1989138"/>
          <p14:tracePt t="50494" x="5745163" y="1997075"/>
          <p14:tracePt t="50507" x="5710238" y="2022475"/>
          <p14:tracePt t="50514" x="5659438" y="2047875"/>
          <p14:tracePt t="50526" x="5626100" y="2073275"/>
          <p14:tracePt t="50535" x="5583238" y="2116138"/>
          <p14:tracePt t="50545" x="5540375" y="2166938"/>
          <p14:tracePt t="50557" x="5497513" y="2227263"/>
          <p14:tracePt t="50565" x="5446713" y="2311400"/>
          <p14:tracePt t="50575" x="5413375" y="2379663"/>
          <p14:tracePt t="50586" x="5370513" y="2473325"/>
          <p14:tracePt t="50595" x="5345113" y="2557463"/>
          <p14:tracePt t="50607" x="5311775" y="2668588"/>
          <p14:tracePt t="50616" x="5276850" y="2805113"/>
          <p14:tracePt t="50626" x="5260975" y="2949575"/>
          <p14:tracePt t="50637" x="5260975" y="3076575"/>
          <p14:tracePt t="50646" x="5260975" y="3211513"/>
          <p14:tracePt t="50657" x="5276850" y="3348038"/>
          <p14:tracePt t="50666" x="5319713" y="3527425"/>
          <p14:tracePt t="50676" x="5353050" y="3697288"/>
          <p14:tracePt t="50687" x="5413375" y="3875088"/>
          <p14:tracePt t="50697" x="5446713" y="4002088"/>
          <p14:tracePt t="50707" x="5507038" y="4121150"/>
          <p14:tracePt t="50717" x="5565775" y="4214813"/>
          <p14:tracePt t="50727" x="5616575" y="4308475"/>
          <p14:tracePt t="50740" x="5684838" y="4368800"/>
          <p14:tracePt t="50747" x="5753100" y="4427538"/>
          <p14:tracePt t="50758" x="5838825" y="4470400"/>
          <p14:tracePt t="50768" x="5915025" y="4478338"/>
          <p14:tracePt t="50778" x="5983288" y="4478338"/>
          <p14:tracePt t="50790" x="6059488" y="4478338"/>
          <p14:tracePt t="50798" x="6135688" y="4445000"/>
          <p14:tracePt t="50809" x="6229350" y="4384675"/>
          <p14:tracePt t="50818" x="6305550" y="4308475"/>
          <p14:tracePt t="50828" x="6391275" y="4214813"/>
          <p14:tracePt t="50840" x="6518275" y="4037013"/>
          <p14:tracePt t="50849" x="6637338" y="3763963"/>
          <p14:tracePt t="50859" x="6721475" y="3543300"/>
          <p14:tracePt t="50869" x="6781800" y="3340100"/>
          <p14:tracePt t="50879" x="6832600" y="3119438"/>
          <p14:tracePt t="50890" x="6858000" y="2871788"/>
          <p14:tracePt t="50899" x="6858000" y="2719388"/>
          <p14:tracePt t="50909" x="6858000" y="2592388"/>
          <p14:tracePt t="50920" x="6858000" y="2481263"/>
          <p14:tracePt t="50929" x="6840538" y="2379663"/>
          <p14:tracePt t="50941" x="6815138" y="2303463"/>
          <p14:tracePt t="50950" x="6756400" y="2200275"/>
          <p14:tracePt t="50959" x="6688138" y="2116138"/>
          <p14:tracePt t="50972" x="6602413" y="2039938"/>
          <p14:tracePt t="50980" x="6500813" y="1954213"/>
          <p14:tracePt t="50991" x="6399213" y="1885950"/>
          <p14:tracePt t="51000" x="6288088" y="1835150"/>
          <p14:tracePt t="51010" x="6203950" y="1809750"/>
          <p14:tracePt t="51023" x="6102350" y="1793875"/>
          <p14:tracePt t="51030" x="6034088" y="1793875"/>
          <p14:tracePt t="51041" x="5957888" y="1793875"/>
          <p14:tracePt t="51051" x="5880100" y="1809750"/>
          <p14:tracePt t="51061" x="5821363" y="1835150"/>
          <p14:tracePt t="51073" x="5753100" y="1895475"/>
          <p14:tracePt t="51090" x="5684838" y="1971675"/>
          <p14:tracePt t="51092" x="5616575" y="2065338"/>
          <p14:tracePt t="51101" x="5557838" y="2166938"/>
          <p14:tracePt t="51111" x="5507038" y="2286000"/>
          <p14:tracePt t="51123" x="5421313" y="2438400"/>
          <p14:tracePt t="51132" x="5370513" y="2617788"/>
          <p14:tracePt t="51142" x="5327650" y="2838450"/>
          <p14:tracePt t="51153" x="5286375" y="3008313"/>
          <p14:tracePt t="51162" x="5276850" y="3195638"/>
          <p14:tracePt t="51173" x="5260975" y="3382963"/>
          <p14:tracePt t="51182" x="5260975" y="3535363"/>
          <p14:tracePt t="51193" x="5260975" y="3687763"/>
          <p14:tracePt t="51204" x="5276850" y="3816350"/>
          <p14:tracePt t="51212" x="5311775" y="3935413"/>
          <p14:tracePt t="51223" x="5345113" y="4037013"/>
          <p14:tracePt t="51232" x="5405438" y="4121150"/>
          <p14:tracePt t="51243" x="5446713" y="4214813"/>
          <p14:tracePt t="51256" x="5514975" y="4291013"/>
          <p14:tracePt t="51263" x="5565775" y="4359275"/>
          <p14:tracePt t="51275" x="5651500" y="4419600"/>
          <p14:tracePt t="51284" x="5735638" y="4486275"/>
          <p14:tracePt t="51294" x="5838825" y="4521200"/>
          <p14:tracePt t="51307" x="5940425" y="4538663"/>
          <p14:tracePt t="51314" x="6034088" y="4554538"/>
          <p14:tracePt t="51324" x="6118225" y="4554538"/>
          <p14:tracePt t="51334" x="6211888" y="4554538"/>
          <p14:tracePt t="51344" x="6288088" y="4529138"/>
          <p14:tracePt t="51356" x="6365875" y="4470400"/>
          <p14:tracePt t="51365" x="6450013" y="4394200"/>
          <p14:tracePt t="51376" x="6518275" y="4283075"/>
          <p14:tracePt t="51385" x="6602413" y="4146550"/>
          <p14:tracePt t="51395" x="6713538" y="3798888"/>
          <p14:tracePt t="51407" x="6789738" y="3408363"/>
          <p14:tracePt t="51415" x="6832600" y="2965450"/>
          <p14:tracePt t="51425" x="6832600" y="2447925"/>
          <p14:tracePt t="51437" x="6799263" y="2030413"/>
          <p14:tracePt t="51445" x="6688138" y="1657350"/>
          <p14:tracePt t="51457" x="6586538" y="1360488"/>
          <p14:tracePt t="51466" x="6450013" y="1112838"/>
          <p14:tracePt t="51476" x="6323013" y="960438"/>
          <p14:tracePt t="51489" x="6221413" y="858838"/>
          <p14:tracePt t="51496" x="6102350" y="781050"/>
          <p14:tracePt t="51507" x="5991225" y="747713"/>
          <p14:tracePt t="51517" x="5880100" y="747713"/>
          <p14:tracePt t="51526" x="5795963" y="747713"/>
          <p14:tracePt t="51539" x="5710238" y="781050"/>
          <p14:tracePt t="51547" x="5641975" y="833438"/>
          <p14:tracePt t="51557" x="5557838" y="917575"/>
          <p14:tracePt t="51567" x="5489575" y="1011238"/>
          <p14:tracePt t="51577" x="5413375" y="1112838"/>
          <p14:tracePt t="51589" x="5353050" y="1216025"/>
          <p14:tracePt t="51597" x="5276850" y="1350963"/>
          <p14:tracePt t="51608" x="5208588" y="1538288"/>
          <p14:tracePt t="51618" x="5157788" y="1682750"/>
          <p14:tracePt t="51628" x="5099050" y="1885950"/>
          <p14:tracePt t="51640" x="5073650" y="2047875"/>
          <p14:tracePt t="51648" x="5030788" y="2252663"/>
          <p14:tracePt t="51658" x="5005388" y="2498725"/>
          <p14:tracePt t="51669" x="4972050" y="2711450"/>
          <p14:tracePt t="51678" x="4962525" y="2897188"/>
          <p14:tracePt t="51689" x="4946650" y="3160713"/>
          <p14:tracePt t="51699" x="4946650" y="3365500"/>
          <p14:tracePt t="51708" x="4946650" y="3517900"/>
          <p14:tracePt t="51722" x="4962525" y="3662363"/>
          <p14:tracePt t="51729" x="4997450" y="3781425"/>
          <p14:tracePt t="51739" x="5030788" y="3883025"/>
          <p14:tracePt t="51749" x="5056188" y="3943350"/>
          <p14:tracePt t="51759" x="5091113" y="3994150"/>
          <p14:tracePt t="51772" x="5116513" y="4027488"/>
          <p14:tracePt t="51779" x="5141913" y="4052888"/>
          <p14:tracePt t="51790" x="5175250" y="4062413"/>
          <p14:tracePt t="51800" x="5208588" y="4070350"/>
          <p14:tracePt t="51810" x="5226050" y="4070350"/>
          <p14:tracePt t="51822" x="5260975" y="4070350"/>
          <p14:tracePt t="51830" x="5294313" y="4062413"/>
          <p14:tracePt t="51841" x="5319713" y="4044950"/>
          <p14:tracePt t="51850" x="5345113" y="4027488"/>
          <p14:tracePt t="51860" x="5362575" y="4027488"/>
          <p14:tracePt t="51873" x="5362575" y="4019550"/>
          <p14:tracePt t="51881" x="5380038" y="4011613"/>
          <p14:tracePt t="51890" x="5380038" y="4002088"/>
          <p14:tracePt t="51922" x="5387975" y="4002088"/>
          <p14:tracePt t="51932" x="5387975" y="3994150"/>
          <p14:tracePt t="51962" x="5387975" y="3986213"/>
          <p14:tracePt t="52266" x="5387975" y="3994150"/>
          <p14:tracePt t="53955" x="5387975" y="3986213"/>
          <p14:tracePt t="53966" x="5387975" y="3976688"/>
          <p14:tracePt t="53976" x="5387975" y="3935413"/>
          <p14:tracePt t="53987" x="5387975" y="3857625"/>
          <p14:tracePt t="54004" x="5380038" y="3730625"/>
          <p14:tracePt t="54008" x="5319713" y="3527425"/>
          <p14:tracePt t="54017" x="5200650" y="3094038"/>
          <p14:tracePt t="54026" x="5091113" y="2719388"/>
          <p14:tracePt t="54037" x="4946650" y="2413000"/>
          <p14:tracePt t="54047" x="4810125" y="2133600"/>
          <p14:tracePt t="54057" x="4691063" y="1963738"/>
          <p14:tracePt t="54069" x="4614863" y="1860550"/>
          <p14:tracePt t="54077" x="4546600" y="1776413"/>
          <p14:tracePt t="54088" x="4486275" y="1725613"/>
          <p14:tracePt t="54097" x="4452938" y="1700213"/>
          <p14:tracePt t="54107" x="4419600" y="1690688"/>
          <p14:tracePt t="54120" x="4394200" y="1682750"/>
          <p14:tracePt t="54128" x="4384675" y="1682750"/>
          <p14:tracePt t="54138" x="4368800" y="1682750"/>
          <p14:tracePt t="54148" x="4359275" y="1682750"/>
          <p14:tracePt t="54573" x="4351338" y="1682750"/>
          <p14:tracePt t="54585" x="4341813" y="1690688"/>
          <p14:tracePt t="54593" x="4333875" y="1708150"/>
          <p14:tracePt t="54604" x="4325938" y="1733550"/>
          <p14:tracePt t="54614" x="4308475" y="1751013"/>
          <p14:tracePt t="54623" x="4291013" y="1784350"/>
          <p14:tracePt t="54636" x="4257675" y="1852613"/>
          <p14:tracePt t="54644" x="4240213" y="1911350"/>
          <p14:tracePt t="54655" x="4206875" y="1971675"/>
          <p14:tracePt t="54665" x="4189413" y="2030413"/>
          <p14:tracePt t="54674" x="4164013" y="2098675"/>
          <p14:tracePt t="54687" x="4156075" y="2141538"/>
          <p14:tracePt t="54694" x="4138613" y="2192338"/>
          <p14:tracePt t="54705" x="4138613" y="2227263"/>
          <p14:tracePt t="54715" x="4130675" y="2243138"/>
          <p14:tracePt t="54726" x="4130675" y="2260600"/>
          <p14:tracePt t="54736" x="4130675" y="2268538"/>
          <p14:tracePt t="54755" x="4130675" y="2278063"/>
          <p14:tracePt t="54775" x="4130675" y="2286000"/>
          <p14:tracePt t="62685" x="4011613" y="2354263"/>
          <p14:tracePt t="62696" x="3763963" y="2473325"/>
          <p14:tracePt t="62705" x="3517900" y="2566988"/>
          <p14:tracePt t="62716" x="3314700" y="2643188"/>
          <p14:tracePt t="62727" x="3101975" y="2719388"/>
          <p14:tracePt t="62736" x="2897188" y="2770188"/>
          <p14:tracePt t="62747" x="2736850" y="2795588"/>
          <p14:tracePt t="62756" x="2592388" y="2813050"/>
          <p14:tracePt t="62766" x="2506663" y="2813050"/>
          <p14:tracePt t="62779" x="2438400" y="2813050"/>
          <p14:tracePt t="62786" x="2397125" y="2813050"/>
          <p14:tracePt t="62796" x="2362200" y="2813050"/>
          <p14:tracePt t="62807" x="2336800" y="2795588"/>
          <p14:tracePt t="62816" x="2319338" y="2778125"/>
          <p14:tracePt t="62828" x="2311400" y="2762250"/>
          <p14:tracePt t="62837" x="2293938" y="2744788"/>
          <p14:tracePt t="62847" x="2278063" y="2719388"/>
          <p14:tracePt t="62858" x="2260600" y="2693988"/>
          <p14:tracePt t="62867" x="2243138" y="2668588"/>
          <p14:tracePt t="62878" x="2227263" y="2651125"/>
          <p14:tracePt t="62898" x="2217738" y="2643188"/>
          <p14:tracePt t="62911" x="2217738" y="2633663"/>
          <p14:tracePt t="62918" x="2209800" y="2633663"/>
          <p14:tracePt t="62929" x="2200275" y="2633663"/>
          <p14:tracePt t="62969" x="2192338" y="2633663"/>
          <p14:tracePt t="62979" x="2184400" y="2643188"/>
          <p14:tracePt t="62989" x="2174875" y="2651125"/>
          <p14:tracePt t="62999" x="2174875" y="2660650"/>
          <p14:tracePt t="63012" x="2174875" y="2686050"/>
          <p14:tracePt t="63020" x="2166938" y="2711450"/>
          <p14:tracePt t="63030" x="2159000" y="2727325"/>
          <p14:tracePt t="63040" x="2149475" y="2752725"/>
          <p14:tracePt t="63050" x="2141538" y="2778125"/>
          <p14:tracePt t="63061" x="2133600" y="2805113"/>
          <p14:tracePt t="63070" x="2133600" y="2830513"/>
          <p14:tracePt t="63081" x="2124075" y="2855913"/>
          <p14:tracePt t="63090" x="2124075" y="2871788"/>
          <p14:tracePt t="63111" x="2124075" y="2881313"/>
          <p14:tracePt t="63121" x="2116138" y="2889250"/>
          <p14:tracePt t="63181" x="2108200" y="2881313"/>
          <p14:tracePt t="63193" x="2098675" y="2846388"/>
          <p14:tracePt t="63201" x="2082800" y="2830513"/>
          <p14:tracePt t="63212" x="2073275" y="2795588"/>
          <p14:tracePt t="63222" x="2055813" y="2770188"/>
          <p14:tracePt t="63232" x="2039938" y="2736850"/>
          <p14:tracePt t="63244" x="2022475" y="2711450"/>
          <p14:tracePt t="63252" x="1997075" y="2686050"/>
          <p14:tracePt t="63263" x="1989138" y="2660650"/>
          <p14:tracePt t="63272" x="1971675" y="2651125"/>
          <p14:tracePt t="63283" x="1954213" y="2633663"/>
          <p14:tracePt t="63295" x="1938338" y="2625725"/>
          <p14:tracePt t="63303" x="1938338" y="2617788"/>
          <p14:tracePt t="63313" x="1920875" y="2617788"/>
          <p14:tracePt t="63324" x="1911350" y="2617788"/>
          <p14:tracePt t="63333" x="1911350" y="2608263"/>
          <p14:tracePt t="63345" x="1895475" y="2608263"/>
          <p14:tracePt t="63353" x="1885950" y="2608263"/>
          <p14:tracePt t="63363" x="1878013" y="2608263"/>
          <p14:tracePt t="63374" x="1860550" y="2608263"/>
          <p14:tracePt t="63395" x="1844675" y="2608263"/>
          <p14:tracePt t="63404" x="1835150" y="2608263"/>
          <p14:tracePt t="63426" x="1827213" y="2608263"/>
          <p14:tracePt t="63434" x="1819275" y="2608263"/>
          <p14:tracePt t="63515" x="1819275" y="2625725"/>
          <p14:tracePt t="63526" x="1835150" y="2643188"/>
          <p14:tracePt t="63535" x="1885950" y="2668588"/>
          <p14:tracePt t="63545" x="1971675" y="2701925"/>
          <p14:tracePt t="63556" x="2055813" y="2719388"/>
          <p14:tracePt t="63566" x="2133600" y="2736850"/>
          <p14:tracePt t="63577" x="2200275" y="2736850"/>
          <p14:tracePt t="63586" x="2252663" y="2736850"/>
          <p14:tracePt t="63596" x="2278063" y="2736850"/>
          <p14:tracePt t="63607" x="2303463" y="2727325"/>
          <p14:tracePt t="63616" x="2319338" y="2711450"/>
          <p14:tracePt t="63628" x="2328863" y="2693988"/>
          <p14:tracePt t="63637" x="2336800" y="2668588"/>
          <p14:tracePt t="63647" x="2336800" y="2617788"/>
          <p14:tracePt t="63657" x="2336800" y="2566988"/>
          <p14:tracePt t="63667" x="2311400" y="2489200"/>
          <p14:tracePt t="63678" x="2268538" y="2413000"/>
          <p14:tracePt t="63687" x="2209800" y="2344738"/>
          <p14:tracePt t="63697" x="2159000" y="2278063"/>
          <p14:tracePt t="63710" x="2108200" y="2227263"/>
          <p14:tracePt t="63717" x="2055813" y="2184400"/>
          <p14:tracePt t="63729" x="2005013" y="2166938"/>
          <p14:tracePt t="63738" x="1971675" y="2159000"/>
          <p14:tracePt t="63748" x="1954213" y="2159000"/>
          <p14:tracePt t="63760" x="1938338" y="2159000"/>
          <p14:tracePt t="63768" x="1920875" y="2159000"/>
          <p14:tracePt t="63779" x="1911350" y="2159000"/>
          <p14:tracePt t="63789" x="1895475" y="2166938"/>
          <p14:tracePt t="63798" x="1878013" y="2200275"/>
          <p14:tracePt t="63811" x="1860550" y="2260600"/>
          <p14:tracePt t="63819" x="1844675" y="2336800"/>
          <p14:tracePt t="63829" x="1835150" y="2405063"/>
          <p14:tracePt t="63839" x="1835150" y="2463800"/>
          <p14:tracePt t="63849" x="1835150" y="2524125"/>
          <p14:tracePt t="63861" x="1835150" y="2566988"/>
          <p14:tracePt t="63869" x="1835150" y="2608263"/>
          <p14:tracePt t="63879" x="1835150" y="2651125"/>
          <p14:tracePt t="63890" x="1835150" y="2701925"/>
          <p14:tracePt t="63899" x="1860550" y="2736850"/>
          <p14:tracePt t="63911" x="1895475" y="2770188"/>
          <p14:tracePt t="63920" x="1928813" y="2805113"/>
          <p14:tracePt t="63930" x="1979613" y="2855913"/>
          <p14:tracePt t="63941" x="2047875" y="2889250"/>
          <p14:tracePt t="63950" x="2124075" y="2914650"/>
          <p14:tracePt t="63961" x="2192338" y="2940050"/>
          <p14:tracePt t="63970" x="2252663" y="2940050"/>
          <p14:tracePt t="63981" x="2311400" y="2940050"/>
          <p14:tracePt t="63997" x="2371725" y="2940050"/>
          <p14:tracePt t="64001" x="2405063" y="2940050"/>
          <p14:tracePt t="64012" x="2422525" y="2922588"/>
          <p14:tracePt t="64022" x="2438400" y="2906713"/>
          <p14:tracePt t="64031" x="2447925" y="2906713"/>
          <p14:tracePt t="64043" x="2455863" y="2881313"/>
          <p14:tracePt t="64052" x="2455863" y="2855913"/>
          <p14:tracePt t="64061" x="2455863" y="2830513"/>
          <p14:tracePt t="64073" x="2438400" y="2795588"/>
          <p14:tracePt t="64082" x="2387600" y="2752725"/>
          <p14:tracePt t="64093" x="2319338" y="2686050"/>
          <p14:tracePt t="64102" x="2235200" y="2617788"/>
          <p14:tracePt t="64113" x="2149475" y="2557463"/>
          <p14:tracePt t="64123" x="2082800" y="2532063"/>
          <p14:tracePt t="64132" x="2022475" y="2506663"/>
          <p14:tracePt t="64143" x="1979613" y="2506663"/>
          <p14:tracePt t="64153" x="1938338" y="2506663"/>
          <p14:tracePt t="64163" x="1903413" y="2516188"/>
          <p14:tracePt t="64176" x="1885950" y="2541588"/>
          <p14:tracePt t="64183" x="1852613" y="2574925"/>
          <p14:tracePt t="64194" x="1827213" y="2633663"/>
          <p14:tracePt t="64203" x="1809750" y="2701925"/>
          <p14:tracePt t="64213" x="1784350" y="2787650"/>
          <p14:tracePt t="64227" x="1776413" y="2871788"/>
          <p14:tracePt t="64234" x="1766888" y="2974975"/>
          <p14:tracePt t="64245" x="1751013" y="3059113"/>
          <p14:tracePt t="64254" x="1751013" y="3135313"/>
          <p14:tracePt t="64264" x="1751013" y="3203575"/>
          <p14:tracePt t="64277" x="1751013" y="3279775"/>
          <p14:tracePt t="64284" x="1751013" y="3322638"/>
          <p14:tracePt t="64295" x="1751013" y="3365500"/>
          <p14:tracePt t="64305" x="1766888" y="3416300"/>
          <p14:tracePt t="64315" x="1784350" y="3449638"/>
          <p14:tracePt t="64327" x="1793875" y="3467100"/>
          <p14:tracePt t="64598" x="1801813" y="3467100"/>
          <p14:tracePt t="64609" x="1819275" y="3467100"/>
          <p14:tracePt t="64628" x="1844675" y="3467100"/>
          <p14:tracePt t="64638" x="1860550" y="3459163"/>
          <p14:tracePt t="64649" x="1878013" y="3441700"/>
          <p14:tracePt t="64659" x="1903413" y="3433763"/>
          <p14:tracePt t="64669" x="1920875" y="3424238"/>
          <p14:tracePt t="64679" x="1938338" y="3424238"/>
          <p14:tracePt t="64692" x="1946275" y="3408363"/>
          <p14:tracePt t="64699" x="1963738" y="3398838"/>
          <p14:tracePt t="64710" x="1971675" y="3390900"/>
          <p14:tracePt t="64720" x="1979613" y="3373438"/>
          <p14:tracePt t="64729" x="1989138" y="3348038"/>
          <p14:tracePt t="64744" x="1997075" y="3314700"/>
          <p14:tracePt t="64750" x="2005013" y="3289300"/>
          <p14:tracePt t="64760" x="2005013" y="3271838"/>
          <p14:tracePt t="64770" x="2005013" y="3246438"/>
          <p14:tracePt t="64780" x="2005013" y="3228975"/>
          <p14:tracePt t="64793" x="2005013" y="3221038"/>
          <p14:tracePt t="64800" x="2005013" y="3211513"/>
          <p14:tracePt t="64811" x="2005013" y="3203575"/>
          <p14:tracePt t="64821" x="2005013" y="3195638"/>
          <p14:tracePt t="64842" x="2005013" y="3186113"/>
          <p14:tracePt t="64881" x="2005013" y="3178175"/>
          <p14:tracePt t="64892" x="2005013" y="3170238"/>
          <p14:tracePt t="64902" x="2005013" y="3160713"/>
          <p14:tracePt t="64922" x="2005013" y="3152775"/>
          <p14:tracePt t="64932" x="1989138" y="3144838"/>
          <p14:tracePt t="64943" x="1971675" y="3135313"/>
          <p14:tracePt t="64954" x="1963738" y="3135313"/>
          <p14:tracePt t="64962" x="1946275" y="3127375"/>
          <p14:tracePt t="64978" x="1928813" y="3119438"/>
          <p14:tracePt t="64982" x="1920875" y="3119438"/>
          <p14:tracePt t="64994" x="1903413" y="3119438"/>
          <p14:tracePt t="65003" x="1895475" y="3119438"/>
          <p14:tracePt t="65013" x="1885950" y="3119438"/>
          <p14:tracePt t="65026" x="1878013" y="3119438"/>
          <p14:tracePt t="65054" x="1870075" y="3119438"/>
          <p14:tracePt t="65064" x="1860550" y="3135313"/>
          <p14:tracePt t="65076" x="1852613" y="3152775"/>
          <p14:tracePt t="65084" x="1844675" y="3170238"/>
          <p14:tracePt t="65094" x="1844675" y="3203575"/>
          <p14:tracePt t="65104" x="1844675" y="3228975"/>
          <p14:tracePt t="65114" x="1844675" y="3254375"/>
          <p14:tracePt t="65126" x="1844675" y="3279775"/>
          <p14:tracePt t="65134" x="1844675" y="3305175"/>
          <p14:tracePt t="65145" x="1844675" y="3322638"/>
          <p14:tracePt t="65155" x="1844675" y="3348038"/>
          <p14:tracePt t="65165" x="1844675" y="3365500"/>
          <p14:tracePt t="65176" x="1852613" y="3373438"/>
          <p14:tracePt t="65185" x="1870075" y="3382963"/>
          <p14:tracePt t="65195" x="1878013" y="3398838"/>
          <p14:tracePt t="65209" x="1903413" y="3408363"/>
          <p14:tracePt t="65215" x="1920875" y="3416300"/>
          <p14:tracePt t="65226" x="1946275" y="3424238"/>
          <p14:tracePt t="65236" x="1954213" y="3433763"/>
          <p14:tracePt t="65246" x="1979613" y="3433763"/>
          <p14:tracePt t="65259" x="1997075" y="3433763"/>
          <p14:tracePt t="65266" x="2014538" y="3433763"/>
          <p14:tracePt t="65277" x="2039938" y="3433763"/>
          <p14:tracePt t="65286" x="2065338" y="3433763"/>
          <p14:tracePt t="65297" x="2082800" y="3433763"/>
          <p14:tracePt t="65309" x="2098675" y="3433763"/>
          <p14:tracePt t="65316" x="2116138" y="3424238"/>
          <p14:tracePt t="65328" x="2133600" y="3416300"/>
          <p14:tracePt t="65337" x="2141538" y="3398838"/>
          <p14:tracePt t="65347" x="2159000" y="3390900"/>
          <p14:tracePt t="65359" x="2174875" y="3355975"/>
          <p14:tracePt t="65367" x="2192338" y="3314700"/>
          <p14:tracePt t="65378" x="2200275" y="3254375"/>
          <p14:tracePt t="65388" x="2227263" y="3195638"/>
          <p14:tracePt t="65398" x="2227263" y="3135313"/>
          <p14:tracePt t="65410" x="2227263" y="3094038"/>
          <p14:tracePt t="65418" x="2227263" y="3041650"/>
          <p14:tracePt t="65428" x="2227263" y="3016250"/>
          <p14:tracePt t="65439" x="2227263" y="2990850"/>
          <p14:tracePt t="65448" x="2217738" y="2965450"/>
          <p14:tracePt t="65459" x="2209800" y="2949575"/>
          <p14:tracePt t="65469" x="2192338" y="2932113"/>
          <p14:tracePt t="65479" x="2184400" y="2914650"/>
          <p14:tracePt t="65491" x="2174875" y="2897188"/>
          <p14:tracePt t="65499" x="2159000" y="2889250"/>
          <p14:tracePt t="65510" x="2133600" y="2871788"/>
          <p14:tracePt t="65519" x="2108200" y="2871788"/>
          <p14:tracePt t="65529" x="2090738" y="2863850"/>
          <p14:tracePt t="65542" x="2055813" y="2863850"/>
          <p14:tracePt t="65549" x="2030413" y="2863850"/>
          <p14:tracePt t="65561" x="2014538" y="2863850"/>
          <p14:tracePt t="65570" x="1979613" y="2871788"/>
          <p14:tracePt t="65580" x="1954213" y="2881313"/>
          <p14:tracePt t="65592" x="1928813" y="2897188"/>
          <p14:tracePt t="65600" x="1903413" y="2914650"/>
          <p14:tracePt t="65611" x="1885950" y="2932113"/>
          <p14:tracePt t="65620" x="1870075" y="2949575"/>
          <p14:tracePt t="65630" x="1852613" y="2965450"/>
          <p14:tracePt t="65642" x="1835150" y="2982913"/>
          <p14:tracePt t="65650" x="1819275" y="3008313"/>
          <p14:tracePt t="65661" x="1801813" y="3041650"/>
          <p14:tracePt t="65671" x="1793875" y="3094038"/>
          <p14:tracePt t="65681" x="1784350" y="3127375"/>
          <p14:tracePt t="65692" x="1776413" y="3170238"/>
          <p14:tracePt t="65701" x="1776413" y="3203575"/>
          <p14:tracePt t="65711" x="1776413" y="3246438"/>
          <p14:tracePt t="65723" x="1776413" y="3289300"/>
          <p14:tracePt t="65732" x="1776413" y="3330575"/>
          <p14:tracePt t="65743" x="1776413" y="3365500"/>
          <p14:tracePt t="65752" x="1784350" y="3398838"/>
          <p14:tracePt t="65762" x="1801813" y="3424238"/>
          <p14:tracePt t="65775" x="1819275" y="3441700"/>
          <p14:tracePt t="65782" x="1827213" y="3467100"/>
          <p14:tracePt t="65794" x="1852613" y="3492500"/>
          <p14:tracePt t="65802" x="1870075" y="3509963"/>
          <p14:tracePt t="65813" x="1911350" y="3527425"/>
          <p14:tracePt t="65825" x="1954213" y="3543300"/>
          <p14:tracePt t="65833" x="1997075" y="3560763"/>
          <p14:tracePt t="65844" x="2039938" y="3560763"/>
          <p14:tracePt t="65853" x="2073275" y="3560763"/>
          <p14:tracePt t="65863" x="2108200" y="3560763"/>
          <p14:tracePt t="65875" x="2149475" y="3560763"/>
          <p14:tracePt t="65884" x="2174875" y="3560763"/>
          <p14:tracePt t="65893" x="2209800" y="3535363"/>
          <p14:tracePt t="65904" x="2227263" y="3517900"/>
          <p14:tracePt t="65914" x="2243138" y="3502025"/>
          <p14:tracePt t="65926" x="2268538" y="3475038"/>
          <p14:tracePt t="65934" x="2286000" y="3449638"/>
          <p14:tracePt t="65945" x="2311400" y="3398838"/>
          <p14:tracePt t="65956" x="2336800" y="3340100"/>
          <p14:tracePt t="65964" x="2344738" y="3271838"/>
          <p14:tracePt t="65976" x="2354263" y="3195638"/>
          <p14:tracePt t="65985" x="2354263" y="3127375"/>
          <p14:tracePt t="65995" x="2354263" y="3067050"/>
          <p14:tracePt t="66008" x="2354263" y="3025775"/>
          <p14:tracePt t="66015" x="2354263" y="2982913"/>
          <p14:tracePt t="66026" x="2354263" y="2949575"/>
          <p14:tracePt t="66036" x="2336800" y="2932113"/>
          <p14:tracePt t="66045" x="2336800" y="2906713"/>
          <p14:tracePt t="66059" x="2328863" y="2897188"/>
          <p14:tracePt t="66066" x="2311400" y="2889250"/>
          <p14:tracePt t="66077" x="2293938" y="2881313"/>
          <p14:tracePt t="66086" x="2286000" y="2871788"/>
          <p14:tracePt t="66096" x="2260600" y="2863850"/>
          <p14:tracePt t="66108" x="2235200" y="2855913"/>
          <p14:tracePt t="66116" x="2209800" y="2855913"/>
          <p14:tracePt t="66127" x="2174875" y="2855913"/>
          <p14:tracePt t="66137" x="2141538" y="2855913"/>
          <p14:tracePt t="66146" x="2108200" y="2855913"/>
          <p14:tracePt t="66159" x="2082800" y="2855913"/>
          <p14:tracePt t="66167" x="2047875" y="2863850"/>
          <p14:tracePt t="66177" x="2030413" y="2881313"/>
          <p14:tracePt t="66187" x="2005013" y="2897188"/>
          <p14:tracePt t="66197" x="1989138" y="2914650"/>
          <p14:tracePt t="66218" x="1971675" y="2932113"/>
          <p14:tracePt t="66227" x="1963738" y="2940050"/>
          <p14:tracePt t="66238" x="1954213" y="2957513"/>
          <p14:tracePt t="66247" x="1946275" y="2982913"/>
          <p14:tracePt t="66260" x="1938338" y="3025775"/>
          <p14:tracePt t="66268" x="1938338" y="3059113"/>
          <p14:tracePt t="66278" x="1928813" y="3101975"/>
          <p14:tracePt t="66291" x="1928813" y="3135313"/>
          <p14:tracePt t="66298" x="1928813" y="3152775"/>
          <p14:tracePt t="66310" x="1928813" y="3178175"/>
          <p14:tracePt t="66318" x="1928813" y="3211513"/>
          <p14:tracePt t="66329" x="1928813" y="3221038"/>
          <p14:tracePt t="66341" x="1928813" y="3238500"/>
          <p14:tracePt t="66349" x="1928813" y="3254375"/>
          <p14:tracePt t="66369" x="1928813" y="3263900"/>
          <p14:tracePt t="66379" x="1938338" y="3263900"/>
          <p14:tracePt t="66391" x="1946275" y="3279775"/>
          <p14:tracePt t="66410" x="1954213" y="3279775"/>
          <p14:tracePt t="66421" x="1963738" y="3279775"/>
          <p14:tracePt t="66430" x="1971675" y="3289300"/>
          <p14:tracePt t="66441" x="1979613" y="3297238"/>
          <p14:tracePt t="66450" x="1989138" y="3297238"/>
          <p14:tracePt t="66460" x="2005013" y="3305175"/>
          <p14:tracePt t="66471" x="2014538" y="3305175"/>
          <p14:tracePt t="66481" x="2030413" y="3305175"/>
          <p14:tracePt t="66492" x="2047875" y="3305175"/>
          <p14:tracePt t="66501" x="2065338" y="3305175"/>
          <p14:tracePt t="66522" x="2082800" y="3305175"/>
          <p14:tracePt t="66531" x="2090738" y="3305175"/>
          <p14:tracePt t="66542" x="2108200" y="3305175"/>
          <p14:tracePt t="66552" x="2124075" y="3297238"/>
          <p14:tracePt t="66561" x="2133600" y="3289300"/>
          <p14:tracePt t="66574" x="2141538" y="3279775"/>
          <p14:tracePt t="66582" x="2149475" y="3263900"/>
          <p14:tracePt t="66593" x="2166938" y="3238500"/>
          <p14:tracePt t="66602" x="2184400" y="3203575"/>
          <p14:tracePt t="66612" x="2192338" y="3160713"/>
          <p14:tracePt t="66624" x="2200275" y="3109913"/>
          <p14:tracePt t="66633" x="2209800" y="3076575"/>
          <p14:tracePt t="66644" x="2209800" y="3051175"/>
          <p14:tracePt t="66653" x="2209800" y="3025775"/>
          <p14:tracePt t="66663" x="2209800" y="3000375"/>
          <p14:tracePt t="66675" x="2209800" y="2990850"/>
          <p14:tracePt t="66683" x="2209800" y="2974975"/>
          <p14:tracePt t="66693" x="2209800" y="2965450"/>
          <p14:tracePt t="66704" x="2200275" y="2965450"/>
          <p14:tracePt t="66713" x="2184400" y="2949575"/>
          <p14:tracePt t="66725" x="2149475" y="2940050"/>
          <p14:tracePt t="66734" x="2124075" y="2932113"/>
          <p14:tracePt t="66744" x="2098675" y="2922588"/>
          <p14:tracePt t="66755" x="2065338" y="2922588"/>
          <p14:tracePt t="66764" x="2030413" y="2922588"/>
          <p14:tracePt t="66776" x="2005013" y="2922588"/>
          <p14:tracePt t="66785" x="1989138" y="2922588"/>
          <p14:tracePt t="66794" x="1963738" y="2922588"/>
          <p14:tracePt t="66807" x="1946275" y="2922588"/>
          <p14:tracePt t="66826" x="1928813" y="2922588"/>
          <p14:tracePt t="66835" x="1920875" y="2940050"/>
          <p14:tracePt t="66856" x="1920875" y="2949575"/>
          <p14:tracePt t="66865" x="1911350" y="2957513"/>
          <p14:tracePt t="66886" x="1903413" y="2965450"/>
          <p14:tracePt t="66896" x="1903413" y="2974975"/>
          <p14:tracePt t="66926" x="1903413" y="2982913"/>
          <p14:tracePt t="66946" x="1903413" y="2990850"/>
          <p14:tracePt t="66957" x="1903413" y="3000375"/>
          <p14:tracePt t="66976" x="1903413" y="3008313"/>
          <p14:tracePt t="66991" x="1903413" y="3016250"/>
          <p14:tracePt t="67008" x="1903413" y="3025775"/>
          <p14:tracePt t="67027" x="1903413" y="3033713"/>
          <p14:tracePt t="67058" x="1911350" y="3033713"/>
          <p14:tracePt t="67088" x="1911350" y="3041650"/>
          <p14:tracePt t="67098" x="1920875" y="3041650"/>
          <p14:tracePt t="67128" x="1928813" y="3051175"/>
          <p14:tracePt t="67168" x="1928813" y="3059113"/>
          <p14:tracePt t="67178" x="1938338" y="3059113"/>
          <p14:tracePt t="67229" x="1946275" y="3059113"/>
          <p14:tracePt t="67473" x="1946275" y="3067050"/>
          <p14:tracePt t="67492" x="1946275" y="3076575"/>
          <p14:tracePt t="67513" x="1938338" y="3084513"/>
          <p14:tracePt t="67524" x="1938338" y="3094038"/>
          <p14:tracePt t="67533" x="1928813" y="3101975"/>
          <p14:tracePt t="67543" x="1928813" y="3119438"/>
          <p14:tracePt t="67555" x="1920875" y="3135313"/>
          <p14:tracePt t="67564" x="1911350" y="3144838"/>
          <p14:tracePt t="67575" x="1911350" y="3152775"/>
          <p14:tracePt t="67583" x="1903413" y="3170238"/>
          <p14:tracePt t="67605" x="1903413" y="3178175"/>
          <p14:tracePt t="67614" x="1903413" y="3186113"/>
          <p14:tracePt t="67625" x="1903413" y="3195638"/>
          <p14:tracePt t="67675" x="1920875" y="3203575"/>
          <p14:tracePt t="67685" x="1938338" y="3203575"/>
          <p14:tracePt t="67695" x="1954213" y="3203575"/>
          <p14:tracePt t="67707" x="1971675" y="3203575"/>
          <p14:tracePt t="67715" x="1997075" y="3203575"/>
          <p14:tracePt t="67726" x="2014538" y="3203575"/>
          <p14:tracePt t="67737" x="2030413" y="3195638"/>
          <p14:tracePt t="67746" x="2047875" y="3195638"/>
          <p14:tracePt t="67757" x="2055813" y="3195638"/>
          <p14:tracePt t="67766" x="2065338" y="3186113"/>
          <p14:tracePt t="67788" x="2073275" y="3186113"/>
          <p14:tracePt t="67797" x="2073275" y="3178175"/>
          <p14:tracePt t="67847" x="2073275" y="3170238"/>
          <p14:tracePt t="67888" x="2065338" y="3160713"/>
          <p14:tracePt t="67908" x="2055813" y="3152775"/>
          <p14:tracePt t="67928" x="2047875" y="3152775"/>
          <p14:tracePt t="68778" x="2047875" y="3160713"/>
          <p14:tracePt t="68799" x="2039938" y="3170238"/>
          <p14:tracePt t="68808" x="2039938" y="3178175"/>
          <p14:tracePt t="68820" x="2039938" y="3186113"/>
          <p14:tracePt t="68829" x="2030413" y="3195638"/>
          <p14:tracePt t="68839" x="2022475" y="3203575"/>
          <p14:tracePt t="68849" x="2022475" y="3211513"/>
          <p14:tracePt t="68870" x="2022475" y="3221038"/>
          <p14:tracePt t="68879" x="2014538" y="3228975"/>
          <p14:tracePt t="69376" x="1997075" y="3246438"/>
          <p14:tracePt t="69386" x="1989138" y="3271838"/>
          <p14:tracePt t="69395" x="1979613" y="3297238"/>
          <p14:tracePt t="69406" x="1971675" y="3314700"/>
          <p14:tracePt t="69416" x="1963738" y="3348038"/>
          <p14:tracePt t="69426" x="1963738" y="3382963"/>
          <p14:tracePt t="69438" x="1963738" y="3416300"/>
          <p14:tracePt t="69446" x="1963738" y="3441700"/>
          <p14:tracePt t="69456" x="1963738" y="3467100"/>
          <p14:tracePt t="69467" x="1963738" y="3484563"/>
          <p14:tracePt t="69477" x="1963738" y="3502025"/>
          <p14:tracePt t="69489" x="1963738" y="3517900"/>
          <p14:tracePt t="69497" x="1979613" y="3535363"/>
          <p14:tracePt t="69507" x="2005013" y="3552825"/>
          <p14:tracePt t="69517" x="2030413" y="3568700"/>
          <p14:tracePt t="69527" x="2065338" y="3578225"/>
          <p14:tracePt t="69540" x="2082800" y="3586163"/>
          <p14:tracePt t="69547" x="2116138" y="3594100"/>
          <p14:tracePt t="69558" x="2149475" y="3594100"/>
          <p14:tracePt t="69570" x="2174875" y="3594100"/>
          <p14:tracePt t="69578" x="2192338" y="3594100"/>
          <p14:tracePt t="69589" x="2217738" y="3594100"/>
          <p14:tracePt t="69598" x="2243138" y="3594100"/>
          <p14:tracePt t="69608" x="2252663" y="3594100"/>
          <p14:tracePt t="69621" x="2268538" y="3586163"/>
          <p14:tracePt t="69629" x="2286000" y="3578225"/>
          <p14:tracePt t="69640" x="2286000" y="3560763"/>
          <p14:tracePt t="69649" x="2303463" y="3535363"/>
          <p14:tracePt t="69659" x="2303463" y="3517900"/>
          <p14:tracePt t="69671" x="2311400" y="3484563"/>
          <p14:tracePt t="69679" x="2311400" y="3459163"/>
          <p14:tracePt t="69690" x="2311400" y="3441700"/>
          <p14:tracePt t="69700" x="2311400" y="3416300"/>
          <p14:tracePt t="69709" x="2311400" y="3398838"/>
          <p14:tracePt t="69721" x="2311400" y="3382963"/>
          <p14:tracePt t="69730" x="2311400" y="3365500"/>
          <p14:tracePt t="69740" x="2303463" y="3340100"/>
          <p14:tracePt t="69750" x="2286000" y="3322638"/>
          <p14:tracePt t="69760" x="2260600" y="3297238"/>
          <p14:tracePt t="69771" x="2235200" y="3289300"/>
          <p14:tracePt t="69780" x="2209800" y="3271838"/>
          <p14:tracePt t="69791" x="2192338" y="3263900"/>
          <p14:tracePt t="69801" x="2166938" y="3254375"/>
          <p14:tracePt t="69810" x="2149475" y="3246438"/>
          <p14:tracePt t="69821" x="2141538" y="3246438"/>
          <p14:tracePt t="69831" x="2133600" y="3246438"/>
          <p14:tracePt t="69841" x="2124075" y="3246438"/>
          <p14:tracePt t="69854" x="2116138" y="3246438"/>
          <p14:tracePt t="69872" x="2108200" y="3246438"/>
          <p14:tracePt t="69881" x="2098675" y="3246438"/>
          <p14:tracePt t="69903" x="2090738" y="3246438"/>
          <p14:tracePt t="69912" x="2082800" y="3246438"/>
          <p14:tracePt t="69922" x="2082800" y="3254375"/>
          <p14:tracePt t="69932" x="2082800" y="3263900"/>
          <p14:tracePt t="69942" x="2073275" y="3271838"/>
          <p14:tracePt t="69963" x="2065338" y="3279775"/>
          <p14:tracePt t="69973" x="2065338" y="3289300"/>
          <p14:tracePt t="70005" x="2055813" y="3305175"/>
          <p14:tracePt t="70023" x="2055813" y="3314700"/>
          <p14:tracePt t="70044" x="2055813" y="3322638"/>
          <p14:tracePt t="70054" x="2055813" y="3330575"/>
          <p14:tracePt t="70073" x="2055813" y="3340100"/>
          <p14:tracePt t="70085" x="2055813" y="3355975"/>
          <p14:tracePt t="70105" x="2055813" y="3365500"/>
          <p14:tracePt t="70114" x="2065338" y="3382963"/>
          <p14:tracePt t="70136" x="2073275" y="3390900"/>
          <p14:tracePt t="70155" x="2082800" y="3398838"/>
          <p14:tracePt t="70165" x="2090738" y="3398838"/>
          <p14:tracePt t="70175" x="2090738" y="3408363"/>
          <p14:tracePt t="70187" x="2108200" y="3408363"/>
          <p14:tracePt t="70195" x="2124075" y="3408363"/>
          <p14:tracePt t="70206" x="2141538" y="3408363"/>
          <p14:tracePt t="70216" x="2159000" y="3408363"/>
          <p14:tracePt t="70226" x="2174875" y="3398838"/>
          <p14:tracePt t="70238" x="2184400" y="3390900"/>
          <p14:tracePt t="70246" x="2200275" y="3373438"/>
          <p14:tracePt t="70257" x="2217738" y="3365500"/>
          <p14:tracePt t="70267" x="2227263" y="3365500"/>
          <p14:tracePt t="70276" x="2227263" y="3355975"/>
          <p14:tracePt t="70287" x="2235200" y="3348038"/>
          <p14:tracePt t="70306" x="2243138" y="3348038"/>
          <p14:tracePt t="70317" x="2243138" y="3340100"/>
          <p14:tracePt t="70357" x="2243138" y="3330575"/>
          <p14:tracePt t="70369" x="2243138" y="3322638"/>
          <p14:tracePt t="70388" x="2227263" y="3322638"/>
          <p14:tracePt t="70397" x="2217738" y="3314700"/>
          <p14:tracePt t="70408" x="2192338" y="3305175"/>
          <p14:tracePt t="70420" x="2166938" y="3305175"/>
          <p14:tracePt t="70428" x="2159000" y="3305175"/>
          <p14:tracePt t="70439" x="2141538" y="3305175"/>
          <p14:tracePt t="70449" x="2133600" y="3305175"/>
          <p14:tracePt t="70459" x="2116138" y="3305175"/>
          <p14:tracePt t="70470" x="2098675" y="3305175"/>
          <p14:tracePt t="70488" x="2082800" y="3305175"/>
          <p14:tracePt t="70499" x="2073275" y="3322638"/>
          <p14:tracePt t="70509" x="2065338" y="3348038"/>
          <p14:tracePt t="70521" x="2047875" y="3373438"/>
          <p14:tracePt t="70529" x="2047875" y="3390900"/>
          <p14:tracePt t="70539" x="2047875" y="3408363"/>
          <p14:tracePt t="70550" x="2047875" y="3433763"/>
          <p14:tracePt t="70570" x="2047875" y="3449638"/>
          <p14:tracePt t="70802" x="2047875" y="3459163"/>
          <p14:tracePt t="70812" x="2047875" y="3467100"/>
          <p14:tracePt t="70822" x="2039938" y="3484563"/>
          <p14:tracePt t="70834" x="2022475" y="3517900"/>
          <p14:tracePt t="70843" x="2014538" y="3552825"/>
          <p14:tracePt t="70853" x="1997075" y="3603625"/>
          <p14:tracePt t="70863" x="1989138" y="3636963"/>
          <p14:tracePt t="70873" x="1971675" y="3671888"/>
          <p14:tracePt t="70886" x="1963738" y="3713163"/>
          <p14:tracePt t="70894" x="1938338" y="3763963"/>
          <p14:tracePt t="70904" x="1928813" y="3824288"/>
          <p14:tracePt t="70913" x="1928813" y="3883025"/>
          <p14:tracePt t="70923" x="1920875" y="3925888"/>
          <p14:tracePt t="70936" x="1920875" y="3960813"/>
          <p14:tracePt t="70943" x="1920875" y="3994150"/>
          <p14:tracePt t="70955" x="1920875" y="4011613"/>
          <p14:tracePt t="70965" x="1920875" y="4037013"/>
          <p14:tracePt t="70975" x="1920875" y="4062413"/>
          <p14:tracePt t="70989" x="1928813" y="4070350"/>
          <p14:tracePt t="70995" x="1928813" y="4095750"/>
          <p14:tracePt t="71005" x="1938338" y="4121150"/>
          <p14:tracePt t="71015" x="1946275" y="4164013"/>
          <p14:tracePt t="71025" x="1946275" y="4206875"/>
          <p14:tracePt t="71037" x="1954213" y="4240213"/>
          <p14:tracePt t="71045" x="1954213" y="4275138"/>
          <p14:tracePt t="71055" x="1963738" y="4291013"/>
          <p14:tracePt t="71329" x="1963738" y="4308475"/>
          <p14:tracePt t="71339" x="1963738" y="4325938"/>
          <p14:tracePt t="71350" x="1963738" y="4341813"/>
          <p14:tracePt t="71359" x="1963738" y="4359275"/>
          <p14:tracePt t="71370" x="1963738" y="4376738"/>
          <p14:tracePt t="71379" x="1963738" y="4384675"/>
          <p14:tracePt t="71389" x="1963738" y="4402138"/>
          <p14:tracePt t="71402" x="1963738" y="4410075"/>
          <p14:tracePt t="71410" x="1963738" y="4435475"/>
          <p14:tracePt t="71421" x="1963738" y="4460875"/>
          <p14:tracePt t="71430" x="1963738" y="4478338"/>
          <p14:tracePt t="71440" x="1963738" y="4503738"/>
          <p14:tracePt t="71453" x="1963738" y="4529138"/>
          <p14:tracePt t="71460" x="1963738" y="4538663"/>
          <p14:tracePt t="71471" x="1963738" y="4564063"/>
          <p14:tracePt t="71481" x="1963738" y="4572000"/>
          <p14:tracePt t="71491" x="1963738" y="4579938"/>
          <p14:tracePt t="71502" x="1963738" y="4589463"/>
          <p14:tracePt t="71511" x="1971675" y="4605338"/>
          <p14:tracePt t="71531" x="1979613" y="4605338"/>
          <p14:tracePt t="71541" x="1979613" y="4614863"/>
          <p14:tracePt t="71562" x="1989138" y="4614863"/>
          <p14:tracePt t="71572" x="1989138" y="4622800"/>
          <p14:tracePt t="71663" x="1997075" y="4622800"/>
          <p14:tracePt t="71684" x="2005013" y="4622800"/>
          <p14:tracePt t="71693" x="2014538" y="4622800"/>
          <p14:tracePt t="71703" x="2014538" y="4614863"/>
          <p14:tracePt t="71724" x="2022475" y="4614863"/>
          <p14:tracePt t="71735" x="2030413" y="4605338"/>
          <p14:tracePt t="71754" x="2030413" y="4597400"/>
          <p14:tracePt t="71795" x="2039938" y="4597400"/>
          <p14:tracePt t="71835" x="2047875" y="4597400"/>
          <p14:tracePt t="71855" x="2047875" y="4605338"/>
          <p14:tracePt t="71875" x="2047875" y="4614863"/>
          <p14:tracePt t="71886" x="2047875" y="4630738"/>
          <p14:tracePt t="71905" x="2047875" y="4640263"/>
          <p14:tracePt t="71917" x="2047875" y="4648200"/>
          <p14:tracePt t="71936" x="2047875" y="4657725"/>
          <p14:tracePt t="72159" x="2055813" y="4657725"/>
          <p14:tracePt t="72179" x="2065338" y="4657725"/>
          <p14:tracePt t="72189" x="2073275" y="4657725"/>
          <p14:tracePt t="72200" x="2073275" y="4640263"/>
          <p14:tracePt t="72209" x="2108200" y="4597400"/>
          <p14:tracePt t="72220" x="2141538" y="4521200"/>
          <p14:tracePt t="72229" x="2159000" y="4419600"/>
          <p14:tracePt t="72240" x="2192338" y="4300538"/>
          <p14:tracePt t="72251" x="2235200" y="4138613"/>
          <p14:tracePt t="72260" x="2268538" y="3968750"/>
          <p14:tracePt t="72271" x="2293938" y="3824288"/>
          <p14:tracePt t="72280" x="2319338" y="3713163"/>
          <p14:tracePt t="72291" x="2336800" y="3619500"/>
          <p14:tracePt t="72302" x="2354263" y="3560763"/>
          <p14:tracePt t="72310" x="2354263" y="3543300"/>
          <p14:tracePt t="72320" x="2362200" y="3517900"/>
          <p14:tracePt t="72534" x="2371725" y="3502025"/>
          <p14:tracePt t="72543" x="2387600" y="3492500"/>
          <p14:tracePt t="72553" x="2405063" y="3467100"/>
          <p14:tracePt t="72565" x="2422525" y="3459163"/>
          <p14:tracePt t="72574" x="2438400" y="3433763"/>
          <p14:tracePt t="72586" x="2463800" y="3408363"/>
          <p14:tracePt t="72594" x="2489200" y="3382963"/>
          <p14:tracePt t="72604" x="2524125" y="3365500"/>
          <p14:tracePt t="72615" x="2549525" y="3348038"/>
          <p14:tracePt t="72625" x="2582863" y="3322638"/>
          <p14:tracePt t="72636" x="2608263" y="3305175"/>
          <p14:tracePt t="72645" x="2633663" y="3297238"/>
          <p14:tracePt t="72656" x="2660650" y="3289300"/>
          <p14:tracePt t="72668" x="2668588" y="3279775"/>
          <p14:tracePt t="72675" x="2693988" y="3279775"/>
          <p14:tracePt t="72687" x="2711450" y="3279775"/>
          <p14:tracePt t="72695" x="2719388" y="3279775"/>
          <p14:tracePt t="72705" x="2727325" y="3279775"/>
          <p14:tracePt t="72718" x="2736850" y="3279775"/>
          <p14:tracePt t="72746" x="2744788" y="3279775"/>
          <p14:tracePt t="72756" x="2744788" y="3289300"/>
          <p14:tracePt t="72768" x="2744788" y="3297238"/>
          <p14:tracePt t="72797" x="2744788" y="3305175"/>
          <p14:tracePt t="72806" x="2744788" y="3314700"/>
          <p14:tracePt t="72827" x="2736850" y="3314700"/>
          <p14:tracePt t="72837" x="2719388" y="3314700"/>
          <p14:tracePt t="72848" x="2693988" y="3314700"/>
          <p14:tracePt t="72857" x="2668588" y="3314700"/>
          <p14:tracePt t="72868" x="2651125" y="3314700"/>
          <p14:tracePt t="72877" x="2633663" y="3305175"/>
          <p14:tracePt t="72887" x="2617788" y="3279775"/>
          <p14:tracePt t="72899" x="2608263" y="3238500"/>
          <p14:tracePt t="72908" x="2608263" y="3195638"/>
          <p14:tracePt t="72919" x="2625725" y="3119438"/>
          <p14:tracePt t="72928" x="2651125" y="3051175"/>
          <p14:tracePt t="72938" x="2693988" y="2990850"/>
          <p14:tracePt t="72950" x="2744788" y="2949575"/>
          <p14:tracePt t="72958" x="2795588" y="2906713"/>
          <p14:tracePt t="72969" x="2863850" y="2881313"/>
          <p14:tracePt t="72979" x="2906713" y="2855913"/>
          <p14:tracePt t="72988" x="2965450" y="2855913"/>
          <p14:tracePt t="73003" x="3008313" y="2855913"/>
          <p14:tracePt t="73009" x="3041650" y="2863850"/>
          <p14:tracePt t="73020" x="3084513" y="2897188"/>
          <p14:tracePt t="73029" x="3109913" y="2932113"/>
          <p14:tracePt t="73039" x="3152775" y="3000375"/>
          <p14:tracePt t="73051" x="3186113" y="3059113"/>
          <p14:tracePt t="73060" x="3211513" y="3119438"/>
          <p14:tracePt t="73071" x="3238500" y="3170238"/>
          <p14:tracePt t="73080" x="3246438" y="3203575"/>
          <p14:tracePt t="73090" x="3246438" y="3228975"/>
          <p14:tracePt t="73101" x="3246438" y="3238500"/>
          <p14:tracePt t="73110" x="3246438" y="3254375"/>
          <p14:tracePt t="73120" x="3246438" y="3263900"/>
          <p14:tracePt t="73131" x="3228975" y="3279775"/>
          <p14:tracePt t="73140" x="3170238" y="3314700"/>
          <p14:tracePt t="73152" x="3084513" y="3322638"/>
          <p14:tracePt t="73161" x="3008313" y="3322638"/>
          <p14:tracePt t="73171" x="2957513" y="3322638"/>
          <p14:tracePt t="73182" x="2914650" y="3322638"/>
          <p14:tracePt t="73191" x="2889250" y="3322638"/>
          <p14:tracePt t="73201" x="2871788" y="3314700"/>
          <p14:tracePt t="73211" x="2863850" y="3305175"/>
          <p14:tracePt t="73221" x="2863850" y="3289300"/>
          <p14:tracePt t="73234" x="2863850" y="3263900"/>
          <p14:tracePt t="73242" x="2863850" y="3246438"/>
          <p14:tracePt t="73253" x="2863850" y="3211513"/>
          <p14:tracePt t="73262" x="2863850" y="3186113"/>
          <p14:tracePt t="73272" x="2871788" y="3160713"/>
          <p14:tracePt t="73285" x="2881313" y="3160713"/>
          <p14:tracePt t="73292" x="2897188" y="3152775"/>
          <p14:tracePt t="73304" x="2906713" y="3152775"/>
          <p14:tracePt t="73313" x="2914650" y="3152775"/>
          <p14:tracePt t="73323" x="2932113" y="3152775"/>
          <p14:tracePt t="73335" x="2940050" y="3178175"/>
          <p14:tracePt t="73343" x="2965450" y="3203575"/>
          <p14:tracePt t="73354" x="2982913" y="3238500"/>
          <p14:tracePt t="73364" x="3000375" y="3263900"/>
          <p14:tracePt t="73373" x="3008313" y="3279775"/>
          <p14:tracePt t="73385" x="3016250" y="3289300"/>
          <p14:tracePt t="73394" x="3016250" y="3297238"/>
          <p14:tracePt t="73403" x="3016250" y="3305175"/>
          <p14:tracePt t="73424" x="3008313" y="3305175"/>
          <p14:tracePt t="73435" x="3000375" y="3305175"/>
          <p14:tracePt t="73444" x="2965450" y="3305175"/>
          <p14:tracePt t="73454" x="2940050" y="3305175"/>
          <p14:tracePt t="73468" x="2922588" y="3289300"/>
          <p14:tracePt t="73475" x="2897188" y="3271838"/>
          <p14:tracePt t="73486" x="2881313" y="3254375"/>
          <p14:tracePt t="73495" x="2871788" y="3254375"/>
          <p14:tracePt t="73505" x="2863850" y="3228975"/>
          <p14:tracePt t="73518" x="2863850" y="3211513"/>
          <p14:tracePt t="73525" x="2863850" y="3186113"/>
          <p14:tracePt t="73536" x="2871788" y="3160713"/>
          <p14:tracePt t="73545" x="2889250" y="3135313"/>
          <p14:tracePt t="73555" x="2914650" y="3109913"/>
          <p14:tracePt t="73568" x="2965450" y="3084513"/>
          <p14:tracePt t="73576" x="3025775" y="3059113"/>
          <p14:tracePt t="73587" x="3076575" y="3041650"/>
          <p14:tracePt t="73597" x="3119438" y="3041650"/>
          <p14:tracePt t="73606" x="3152775" y="3041650"/>
          <p14:tracePt t="73618" x="3186113" y="3051175"/>
          <p14:tracePt t="73626" x="3195638" y="3076575"/>
          <p14:tracePt t="73636" x="3211513" y="3101975"/>
          <p14:tracePt t="73648" x="3228975" y="3135313"/>
          <p14:tracePt t="73657" x="3228975" y="3170238"/>
          <p14:tracePt t="73668" x="3228975" y="3195638"/>
          <p14:tracePt t="73677" x="3228975" y="3228975"/>
          <p14:tracePt t="73687" x="3211513" y="3263900"/>
          <p14:tracePt t="73700" x="3186113" y="3289300"/>
          <p14:tracePt t="73707" x="3127375" y="3330575"/>
          <p14:tracePt t="73718" x="3051175" y="3373438"/>
          <p14:tracePt t="73728" x="2957513" y="3398838"/>
          <p14:tracePt t="73738" x="2889250" y="3408363"/>
          <p14:tracePt t="73751" x="2830513" y="3408363"/>
          <p14:tracePt t="73758" x="2787650" y="3408363"/>
          <p14:tracePt t="73769" x="2752725" y="3408363"/>
          <p14:tracePt t="73778" x="2727325" y="3408363"/>
          <p14:tracePt t="73788" x="2711450" y="3382963"/>
          <p14:tracePt t="73800" x="2693988" y="3340100"/>
          <p14:tracePt t="73809" x="2676525" y="3263900"/>
          <p14:tracePt t="73820" x="2676525" y="3178175"/>
          <p14:tracePt t="73829" x="2676525" y="3109913"/>
          <p14:tracePt t="73839" x="2686050" y="3051175"/>
          <p14:tracePt t="73851" x="2711450" y="2982913"/>
          <p14:tracePt t="73859" x="2736850" y="2965450"/>
          <p14:tracePt t="73870" x="2744788" y="2940050"/>
          <p14:tracePt t="73879" x="2770188" y="2914650"/>
          <p14:tracePt t="73889" x="2805113" y="2906713"/>
          <p14:tracePt t="73901" x="2830513" y="2897188"/>
          <p14:tracePt t="73910" x="2863850" y="2897188"/>
          <p14:tracePt t="73920" x="2871788" y="2897188"/>
          <p14:tracePt t="73931" x="2897188" y="2897188"/>
          <p14:tracePt t="73940" x="2914650" y="2897188"/>
          <p14:tracePt t="73951" x="2922588" y="2922588"/>
          <p14:tracePt t="73960" x="2932113" y="2940050"/>
          <p14:tracePt t="73970" x="2940050" y="2974975"/>
          <p14:tracePt t="73983" x="2940050" y="3016250"/>
          <p14:tracePt t="74001" x="2940050" y="3094038"/>
          <p14:tracePt t="74011" x="2922588" y="3119438"/>
          <p14:tracePt t="74021" x="2906713" y="3144838"/>
          <p14:tracePt t="74033" x="2889250" y="3160713"/>
          <p14:tracePt t="74041" x="2863850" y="3178175"/>
          <p14:tracePt t="74052" x="2855913" y="3186113"/>
          <p14:tracePt t="74062" x="2846388" y="3195638"/>
          <p14:tracePt t="74072" x="2838450" y="3195638"/>
          <p14:tracePt t="74084" x="2830513" y="3203575"/>
          <p14:tracePt t="74113" x="2820988" y="3203575"/>
          <p14:tracePt t="74497" x="2805113" y="3203575"/>
          <p14:tracePt t="74507" x="2787650" y="3221038"/>
          <p14:tracePt t="74517" x="2770188" y="3246438"/>
          <p14:tracePt t="74527" x="2736850" y="3279775"/>
          <p14:tracePt t="74537" x="2686050" y="3330575"/>
          <p14:tracePt t="74549" x="2643188" y="3382963"/>
          <p14:tracePt t="74557" x="2600325" y="3449638"/>
          <p14:tracePt t="74569" x="2574925" y="3502025"/>
          <p14:tracePt t="74578" x="2549525" y="3535363"/>
          <p14:tracePt t="74588" x="2524125" y="3586163"/>
          <p14:tracePt t="74600" x="2506663" y="3629025"/>
          <p14:tracePt t="74608" x="2489200" y="3679825"/>
          <p14:tracePt t="74618" x="2463800" y="3756025"/>
          <p14:tracePt t="74629" x="2447925" y="3824288"/>
          <p14:tracePt t="74638" x="2422525" y="3900488"/>
          <p14:tracePt t="74650" x="2413000" y="3960813"/>
          <p14:tracePt t="74659" x="2397125" y="4019550"/>
          <p14:tracePt t="74669" x="2371725" y="4070350"/>
          <p14:tracePt t="74679" x="2354263" y="4105275"/>
          <p14:tracePt t="74689" x="2328863" y="4156075"/>
          <p14:tracePt t="74700" x="2311400" y="4181475"/>
          <p14:tracePt t="74709" x="2293938" y="4224338"/>
          <p14:tracePt t="74719" x="2260600" y="4275138"/>
          <p14:tracePt t="74733" x="2243138" y="4333875"/>
          <p14:tracePt t="74740" x="2209800" y="4394200"/>
          <p14:tracePt t="74751" x="2174875" y="4470400"/>
          <p14:tracePt t="74760" x="2141538" y="4564063"/>
          <p14:tracePt t="74770" x="2108200" y="4665663"/>
          <p14:tracePt t="74783" x="2090738" y="4767263"/>
          <p14:tracePt t="74790" x="2065338" y="4878388"/>
          <p14:tracePt t="74801" x="2039938" y="4979988"/>
          <p14:tracePt t="74810" x="2022475" y="5056188"/>
          <p14:tracePt t="74821" x="2014538" y="5116513"/>
          <p14:tracePt t="74832" x="2014538" y="5157788"/>
          <p14:tracePt t="74841" x="2005013" y="5183188"/>
          <p14:tracePt t="74852" x="2005013" y="5208588"/>
          <p14:tracePt t="74861" x="2005013" y="5218113"/>
          <p14:tracePt t="74882" x="2005013" y="5226050"/>
          <p14:tracePt t="75003" x="2005013" y="5235575"/>
          <p14:tracePt t="75054" x="2014538" y="5243513"/>
          <p14:tracePt t="75064" x="2022475" y="5251450"/>
          <p14:tracePt t="75084" x="2030413" y="5251450"/>
          <p14:tracePt t="75094" x="2030413" y="5260975"/>
          <p14:tracePt t="75104" x="2039938" y="5260975"/>
          <p14:tracePt t="75115" x="2039938" y="5268913"/>
          <p14:tracePt t="75134" x="2047875" y="5268913"/>
          <p14:tracePt t="75226" x="2047875" y="5276850"/>
          <p14:tracePt t="75297" x="2039938" y="5276850"/>
          <p14:tracePt t="75307" x="2030413" y="5276850"/>
          <p14:tracePt t="75357" x="2022475" y="5276850"/>
          <p14:tracePt t="75388" x="2022475" y="5286375"/>
          <p14:tracePt t="75398" x="2022475" y="5294313"/>
          <p14:tracePt t="75418" x="2022475" y="5302250"/>
          <p14:tracePt t="75429" x="2030413" y="5319713"/>
          <p14:tracePt t="75438" x="2065338" y="5337175"/>
          <p14:tracePt t="75449" x="2098675" y="5345113"/>
          <p14:tracePt t="75459" x="2133600" y="5362575"/>
          <p14:tracePt t="75468" x="2159000" y="5362575"/>
          <p14:tracePt t="75479" x="2184400" y="5362575"/>
          <p14:tracePt t="75488" x="2200275" y="5362575"/>
          <p14:tracePt t="75500" x="2227263" y="5362575"/>
          <p14:tracePt t="75509" x="2243138" y="5345113"/>
          <p14:tracePt t="75519" x="2260600" y="5327650"/>
          <p14:tracePt t="75531" x="2268538" y="5319713"/>
          <p14:tracePt t="75539" x="2278063" y="5286375"/>
          <p14:tracePt t="75551" x="2286000" y="5235575"/>
          <p14:tracePt t="75560" x="2286000" y="5192713"/>
          <p14:tracePt t="75570" x="2286000" y="5106988"/>
          <p14:tracePt t="75581" x="2278063" y="5022850"/>
          <p14:tracePt t="75590" x="2243138" y="4946650"/>
          <p14:tracePt t="75601" x="2200275" y="4868863"/>
          <p14:tracePt t="75610" x="2166938" y="4818063"/>
          <p14:tracePt t="75621" x="2133600" y="4792663"/>
          <p14:tracePt t="75632" x="2098675" y="4759325"/>
          <p14:tracePt t="75640" x="2047875" y="4741863"/>
          <p14:tracePt t="75651" x="2014538" y="4741863"/>
          <p14:tracePt t="75661" x="1971675" y="4741863"/>
          <p14:tracePt t="75671" x="1954213" y="4741863"/>
          <p14:tracePt t="75682" x="1928813" y="4749800"/>
          <p14:tracePt t="75691" x="1911350" y="4767263"/>
          <p14:tracePt t="75701" x="1895475" y="4802188"/>
          <p14:tracePt t="75713" x="1878013" y="4835525"/>
          <p14:tracePt t="75722" x="1860550" y="4868863"/>
          <p14:tracePt t="75733" x="1852613" y="4903788"/>
          <p14:tracePt t="75742" x="1844675" y="4937125"/>
          <p14:tracePt t="75753" x="1835150" y="4972050"/>
          <p14:tracePt t="75765" x="1827213" y="4997450"/>
          <p14:tracePt t="75772" x="1827213" y="5030788"/>
          <p14:tracePt t="75784" x="1819275" y="5064125"/>
          <p14:tracePt t="75793" x="1819275" y="5106988"/>
          <p14:tracePt t="75802" x="1819275" y="5149850"/>
          <p14:tracePt t="75815" x="1819275" y="5208588"/>
          <p14:tracePt t="75823" x="1819275" y="5243513"/>
          <p14:tracePt t="75833" x="1835150" y="5294313"/>
          <p14:tracePt t="75843" x="1870075" y="5327650"/>
          <p14:tracePt t="75853" x="1878013" y="5353050"/>
          <p14:tracePt t="75865" x="1911350" y="5387975"/>
          <p14:tracePt t="75873" x="1946275" y="5413375"/>
          <p14:tracePt t="75884" x="1979613" y="5438775"/>
          <p14:tracePt t="75894" x="2014538" y="5456238"/>
          <p14:tracePt t="75904" x="2039938" y="5472113"/>
          <p14:tracePt t="75915" x="2073275" y="5481638"/>
          <p14:tracePt t="75924" x="2098675" y="5481638"/>
          <p14:tracePt t="75934" x="2116138" y="5481638"/>
          <p14:tracePt t="75945" x="2141538" y="5481638"/>
          <p14:tracePt t="75954" x="2166938" y="5481638"/>
          <p14:tracePt t="75966" x="2184400" y="5472113"/>
          <p14:tracePt t="75974" x="2209800" y="5456238"/>
          <p14:tracePt t="75985" x="2243138" y="5413375"/>
          <p14:tracePt t="75999" x="2268538" y="5362575"/>
          <p14:tracePt t="76004" x="2286000" y="5319713"/>
          <p14:tracePt t="76014" x="2293938" y="5268913"/>
          <p14:tracePt t="76023" x="2303463" y="5235575"/>
          <p14:tracePt t="76034" x="2303463" y="5208588"/>
          <p14:tracePt t="76044" x="2303463" y="5183188"/>
          <p14:tracePt t="76054" x="2303463" y="5157788"/>
          <p14:tracePt t="76065" x="2303463" y="5149850"/>
          <p14:tracePt t="76074" x="2303463" y="5132388"/>
          <p14:tracePt t="76084" x="2293938" y="5124450"/>
          <p14:tracePt t="76095" x="2268538" y="5106988"/>
          <p14:tracePt t="76105" x="2243138" y="5099050"/>
          <p14:tracePt t="76115" x="2209800" y="5091113"/>
          <p14:tracePt t="76125" x="2184400" y="5091113"/>
          <p14:tracePt t="76135" x="2159000" y="5091113"/>
          <p14:tracePt t="76148" x="2133600" y="5091113"/>
          <p14:tracePt t="76156" x="2116138" y="5091113"/>
          <p14:tracePt t="76166" x="2090738" y="5091113"/>
          <p14:tracePt t="76177" x="2065338" y="5091113"/>
          <p14:tracePt t="76186" x="2055813" y="5099050"/>
          <p14:tracePt t="76198" x="2039938" y="5106988"/>
          <p14:tracePt t="76207" x="2030413" y="5116513"/>
          <p14:tracePt t="76217" x="2022475" y="5116513"/>
          <p14:tracePt t="76228" x="2022475" y="5132388"/>
          <p14:tracePt t="76237" x="2014538" y="5141913"/>
          <p14:tracePt t="76248" x="2014538" y="5157788"/>
          <p14:tracePt t="76258" x="2005013" y="5175250"/>
          <p14:tracePt t="76268" x="2005013" y="5200650"/>
          <p14:tracePt t="76280" x="2005013" y="5218113"/>
          <p14:tracePt t="76288" x="2005013" y="5243513"/>
          <p14:tracePt t="76299" x="2005013" y="5251450"/>
          <p14:tracePt t="76308" x="2005013" y="5268913"/>
          <p14:tracePt t="76318" x="2005013" y="5286375"/>
          <p14:tracePt t="76331" x="2014538" y="5294313"/>
          <p14:tracePt t="76339" x="2022475" y="5319713"/>
          <p14:tracePt t="76349" x="2030413" y="5337175"/>
          <p14:tracePt t="76359" x="2039938" y="5345113"/>
          <p14:tracePt t="76369" x="2055813" y="5362575"/>
          <p14:tracePt t="76381" x="2073275" y="5370513"/>
          <p14:tracePt t="76389" x="2098675" y="5380038"/>
          <p14:tracePt t="76400" x="2108200" y="5387975"/>
          <p14:tracePt t="76409" x="2133600" y="5387975"/>
          <p14:tracePt t="76419" x="2149475" y="5387975"/>
          <p14:tracePt t="76431" x="2166938" y="5387975"/>
          <p14:tracePt t="76440" x="2192338" y="5387975"/>
          <p14:tracePt t="76449" x="2209800" y="5387975"/>
          <p14:tracePt t="76460" x="2217738" y="5387975"/>
          <p14:tracePt t="76470" x="2235200" y="5370513"/>
          <p14:tracePt t="76481" x="2252663" y="5362575"/>
          <p14:tracePt t="76491" x="2260600" y="5337175"/>
          <p14:tracePt t="76500" x="2278063" y="5302250"/>
          <p14:tracePt t="76512" x="2278063" y="5276850"/>
          <p14:tracePt t="76521" x="2278063" y="5251450"/>
          <p14:tracePt t="76532" x="2278063" y="5218113"/>
          <p14:tracePt t="76541" x="2278063" y="5192713"/>
          <p14:tracePt t="76551" x="2268538" y="5157788"/>
          <p14:tracePt t="76564" x="2252663" y="5132388"/>
          <p14:tracePt t="76571" x="2227263" y="5116513"/>
          <p14:tracePt t="76583" x="2200275" y="5099050"/>
          <p14:tracePt t="76591" x="2184400" y="5091113"/>
          <p14:tracePt t="76602" x="2159000" y="5073650"/>
          <p14:tracePt t="76614" x="2141538" y="5073650"/>
          <p14:tracePt t="76622" x="2116138" y="5073650"/>
          <p14:tracePt t="76633" x="2108200" y="5073650"/>
          <p14:tracePt t="76643" x="2090738" y="5073650"/>
          <p14:tracePt t="76652" x="2082800" y="5073650"/>
          <p14:tracePt t="76664" x="2065338" y="5073650"/>
          <p14:tracePt t="76673" x="2055813" y="5073650"/>
          <p14:tracePt t="76683" x="2047875" y="5091113"/>
          <p14:tracePt t="76694" x="2047875" y="5099050"/>
          <p14:tracePt t="76703" x="2030413" y="5116513"/>
          <p14:tracePt t="76714" x="2022475" y="5141913"/>
          <p14:tracePt t="76724" x="2014538" y="5167313"/>
          <p14:tracePt t="76733" x="2014538" y="5183188"/>
          <p14:tracePt t="76745" x="2014538" y="5208588"/>
          <p14:tracePt t="76754" x="2014538" y="5235575"/>
          <p14:tracePt t="76765" x="2014538" y="5243513"/>
          <p14:tracePt t="76774" x="2014538" y="5260975"/>
          <p14:tracePt t="76784" x="2014538" y="5268913"/>
          <p14:tracePt t="76805" x="2022475" y="5276850"/>
          <p14:tracePt t="76816" x="2039938" y="5286375"/>
          <p14:tracePt t="76825" x="2047875" y="5286375"/>
          <p14:tracePt t="76835" x="2065338" y="5286375"/>
          <p14:tracePt t="76848" x="2090738" y="5276850"/>
          <p14:tracePt t="76855" x="2098675" y="5260975"/>
          <p14:tracePt t="76866" x="2124075" y="5235575"/>
          <p14:tracePt t="76876" x="2166938" y="5183188"/>
          <p14:tracePt t="76885" x="2200275" y="5106988"/>
          <p14:tracePt t="76898" x="2243138" y="5022850"/>
          <p14:tracePt t="76906" x="2293938" y="4886325"/>
          <p14:tracePt t="76916" x="2328863" y="4749800"/>
          <p14:tracePt t="76927" x="2362200" y="4579938"/>
          <p14:tracePt t="76936" x="2379663" y="4445000"/>
          <p14:tracePt t="76948" x="2379663" y="4325938"/>
          <p14:tracePt t="76956" x="2379663" y="4232275"/>
          <p14:tracePt t="76966" x="2379663" y="4156075"/>
          <p14:tracePt t="76977" x="2362200" y="4087813"/>
          <p14:tracePt t="77000" x="2311400" y="3976688"/>
          <p14:tracePt t="77006" x="2286000" y="3935413"/>
          <p14:tracePt t="77017" x="2260600" y="3908425"/>
          <p14:tracePt t="77028" x="2235200" y="3883025"/>
          <p14:tracePt t="77037" x="2217738" y="3875088"/>
          <p14:tracePt t="77049" x="2200275" y="3857625"/>
          <p14:tracePt t="77058" x="2184400" y="3857625"/>
          <p14:tracePt t="77067" x="2174875" y="3849688"/>
          <p14:tracePt t="77088" x="2166938" y="3841750"/>
          <p14:tracePt t="77118" x="2159000" y="3841750"/>
          <p14:tracePt t="82219" x="2200275" y="3849688"/>
          <p14:tracePt t="82229" x="2268538" y="3892550"/>
          <p14:tracePt t="82240" x="2354263" y="3943350"/>
          <p14:tracePt t="82249" x="2463800" y="3986213"/>
          <p14:tracePt t="82261" x="2566988" y="4037013"/>
          <p14:tracePt t="82270" x="2668588" y="4070350"/>
          <p14:tracePt t="82280" x="2770188" y="4087813"/>
          <p14:tracePt t="82294" x="2838450" y="4087813"/>
          <p14:tracePt t="82300" x="2922588" y="4087813"/>
          <p14:tracePt t="82310" x="2990850" y="4070350"/>
          <p14:tracePt t="82320" x="3051175" y="4011613"/>
          <p14:tracePt t="82330" x="3109913" y="3951288"/>
          <p14:tracePt t="82342" x="3178175" y="3841750"/>
          <p14:tracePt t="82350" x="3238500" y="3713163"/>
          <p14:tracePt t="82361" x="3297238" y="3560763"/>
          <p14:tracePt t="82371" x="3322638" y="3441700"/>
          <p14:tracePt t="82381" x="3348038" y="3340100"/>
          <p14:tracePt t="82392" x="3355975" y="3271838"/>
          <p14:tracePt t="82401" x="3355975" y="3228975"/>
          <p14:tracePt t="82411" x="3355975" y="3195638"/>
          <p14:tracePt t="82422" x="3355975" y="3160713"/>
          <p14:tracePt t="82431" x="3348038" y="3135313"/>
          <p14:tracePt t="82442" x="3330575" y="3101975"/>
          <p14:tracePt t="82452" x="3305175" y="3067050"/>
          <p14:tracePt t="82462" x="3254375" y="3025775"/>
          <p14:tracePt t="82475" x="3186113" y="2982913"/>
          <p14:tracePt t="82482" x="3109913" y="2940050"/>
          <p14:tracePt t="82493" x="3025775" y="2897188"/>
          <p14:tracePt t="82503" x="2932113" y="2838450"/>
          <p14:tracePt t="82512" x="2838450" y="2805113"/>
          <p14:tracePt t="82525" x="2770188" y="2787650"/>
          <p14:tracePt t="82533" x="2693988" y="2770188"/>
          <p14:tracePt t="82543" x="2651125" y="2762250"/>
          <p14:tracePt t="82553" x="2617788" y="2762250"/>
          <p14:tracePt t="82563" x="2592388" y="2762250"/>
          <p14:tracePt t="82575" x="2574925" y="2762250"/>
          <p14:tracePt t="82583" x="2557463" y="2762250"/>
          <p14:tracePt t="82594" x="2549525" y="2762250"/>
          <p14:tracePt t="82604" x="2549525" y="2770188"/>
          <p14:tracePt t="82614" x="2541588" y="2778125"/>
          <p14:tracePt t="82626" x="2541588" y="2787650"/>
          <p14:tracePt t="82634" x="2532063" y="2795588"/>
          <p14:tracePt t="82644" x="2532063" y="2805113"/>
          <p14:tracePt t="82655" x="2524125" y="2830513"/>
          <p14:tracePt t="82664" x="2524125" y="2846388"/>
          <p14:tracePt t="82675" x="2524125" y="2863850"/>
          <p14:tracePt t="82684" x="2524125" y="2889250"/>
          <p14:tracePt t="82694" x="2524125" y="2914650"/>
          <p14:tracePt t="82708" x="2524125" y="2940050"/>
          <p14:tracePt t="82715" x="2524125" y="2974975"/>
          <p14:tracePt t="82726" x="2541588" y="3008313"/>
          <p14:tracePt t="82735" x="2557463" y="3033713"/>
          <p14:tracePt t="82745" x="2574925" y="3051175"/>
          <p14:tracePt t="82758" x="2592388" y="3067050"/>
          <p14:tracePt t="82765" x="2617788" y="3084513"/>
          <p14:tracePt t="82776" x="2651125" y="3101975"/>
          <p14:tracePt t="82786" x="2676525" y="3101975"/>
          <p14:tracePt t="82796" x="2693988" y="3109913"/>
          <p14:tracePt t="82807" x="2701925" y="3109913"/>
          <p14:tracePt t="82816" x="2719388" y="3109913"/>
          <p14:tracePt t="82827" x="2727325" y="3109913"/>
          <p14:tracePt t="82836" x="2736850" y="3109913"/>
          <p14:tracePt t="82846" x="2752725" y="3109913"/>
          <p14:tracePt t="82867" x="2762250" y="3109913"/>
          <p14:tracePt t="82877" x="2770188" y="3109913"/>
          <p14:tracePt t="82887" x="2778125" y="3109913"/>
          <p14:tracePt t="82897" x="2787650" y="3109913"/>
          <p14:tracePt t="82909" x="2805113" y="3109913"/>
          <p14:tracePt t="82927" x="2820988" y="3109913"/>
          <p14:tracePt t="82938" x="2830513" y="3109913"/>
          <p14:tracePt t="82948" x="2855913" y="3101975"/>
          <p14:tracePt t="82959" x="2871788" y="3094038"/>
          <p14:tracePt t="82968" x="2897188" y="3076575"/>
          <p14:tracePt t="82978" x="2906713" y="3067050"/>
          <p14:tracePt t="82991" x="2922588" y="3059113"/>
          <p14:tracePt t="82998" x="2940050" y="3059113"/>
          <p14:tracePt t="83009" x="2957513" y="3051175"/>
          <p14:tracePt t="83019" x="2957513" y="3041650"/>
          <p14:tracePt t="83029" x="2965450" y="3033713"/>
          <p14:tracePt t="83041" x="2974975" y="3033713"/>
          <p14:tracePt t="83049" x="2974975" y="3025775"/>
          <p14:tracePt t="83060" x="2974975" y="3016250"/>
          <p14:tracePt t="83069" x="2974975" y="3008313"/>
          <p14:tracePt t="83079" x="2974975" y="2990850"/>
          <p14:tracePt t="83092" x="2974975" y="2974975"/>
          <p14:tracePt t="83099" x="2974975" y="2965450"/>
          <p14:tracePt t="83109" x="2974975" y="2940050"/>
          <p14:tracePt t="83126" x="2974975" y="2922588"/>
          <p14:tracePt t="83129" x="2957513" y="2914650"/>
          <p14:tracePt t="83143" x="2949575" y="2906713"/>
          <p14:tracePt t="83150" x="2932113" y="2889250"/>
          <p14:tracePt t="83160" x="2922588" y="2881313"/>
          <p14:tracePt t="83171" x="2914650" y="2881313"/>
          <p14:tracePt t="83180" x="2906713" y="2871788"/>
          <p14:tracePt t="83191" x="2889250" y="2871788"/>
          <p14:tracePt t="83201" x="2871788" y="2871788"/>
          <p14:tracePt t="83222" x="2855913" y="2871788"/>
          <p14:tracePt t="83231" x="2846388" y="2871788"/>
          <p14:tracePt t="83242" x="2838450" y="2871788"/>
          <p14:tracePt t="83251" x="2830513" y="2889250"/>
          <p14:tracePt t="83261" x="2813050" y="2906713"/>
          <p14:tracePt t="83274" x="2805113" y="2932113"/>
          <p14:tracePt t="83282" x="2795588" y="2940050"/>
          <p14:tracePt t="83292" x="2787650" y="2965450"/>
          <p14:tracePt t="83302" x="2787650" y="2990850"/>
          <p14:tracePt t="83312" x="2778125" y="3016250"/>
          <p14:tracePt t="83324" x="2778125" y="3041650"/>
          <p14:tracePt t="83332" x="2778125" y="3076575"/>
          <p14:tracePt t="83343" x="2778125" y="3109913"/>
          <p14:tracePt t="83353" x="2778125" y="3144838"/>
          <p14:tracePt t="83363" x="2778125" y="3170238"/>
          <p14:tracePt t="83374" x="2787650" y="3195638"/>
          <p14:tracePt t="83383" x="2795588" y="3221038"/>
          <p14:tracePt t="83394" x="2813050" y="3246438"/>
          <p14:tracePt t="83404" x="2820988" y="3254375"/>
          <p14:tracePt t="83413" x="2838450" y="3271838"/>
          <p14:tracePt t="83424" x="2855913" y="3289300"/>
          <p14:tracePt t="83433" x="2863850" y="3297238"/>
          <p14:tracePt t="83444" x="2889250" y="3314700"/>
          <p14:tracePt t="83454" x="2922588" y="3322638"/>
          <p14:tracePt t="83464" x="2949575" y="3322638"/>
          <p14:tracePt t="83474" x="2965450" y="3322638"/>
          <p14:tracePt t="83484" x="2990850" y="3322638"/>
          <p14:tracePt t="83494" x="3016250" y="3322638"/>
          <p14:tracePt t="83507" x="3033713" y="3322638"/>
          <p14:tracePt t="83515" x="3051175" y="3314700"/>
          <p14:tracePt t="83526" x="3067050" y="3305175"/>
          <p14:tracePt t="83535" x="3084513" y="3289300"/>
          <p14:tracePt t="83545" x="3094038" y="3271838"/>
          <p14:tracePt t="83558" x="3127375" y="3238500"/>
          <p14:tracePt t="83565" x="3144838" y="3195638"/>
          <p14:tracePt t="83576" x="3170238" y="3127375"/>
          <p14:tracePt t="83585" x="3195638" y="3041650"/>
          <p14:tracePt t="83595" x="3203575" y="2965450"/>
          <p14:tracePt t="83607" x="3211513" y="2906713"/>
          <p14:tracePt t="83616" x="3211513" y="2863850"/>
          <p14:tracePt t="83626" x="3211513" y="2830513"/>
          <p14:tracePt t="83637" x="3211513" y="2813050"/>
          <p14:tracePt t="83646" x="3211513" y="2787650"/>
          <p14:tracePt t="83667" x="3178175" y="2752725"/>
          <p14:tracePt t="83676" x="3160713" y="2752725"/>
          <p14:tracePt t="83687" x="3127375" y="2736850"/>
          <p14:tracePt t="83696" x="3109913" y="2719388"/>
          <p14:tracePt t="83708" x="3076575" y="2719388"/>
          <p14:tracePt t="83717" x="3033713" y="2711450"/>
          <p14:tracePt t="83727" x="3000375" y="2701925"/>
          <p14:tracePt t="83738" x="2957513" y="2701925"/>
          <p14:tracePt t="83747" x="2932113" y="2701925"/>
          <p14:tracePt t="83759" x="2897188" y="2701925"/>
          <p14:tracePt t="83768" x="2889250" y="2701925"/>
          <p14:tracePt t="83777" x="2871788" y="2701925"/>
          <p14:tracePt t="83790" x="2855913" y="2701925"/>
          <p14:tracePt t="83809" x="2838450" y="2701925"/>
          <p14:tracePt t="83818" x="2830513" y="2701925"/>
          <p14:tracePt t="83828" x="2830513" y="2711450"/>
          <p14:tracePt t="83840" x="2830513" y="2719388"/>
          <p14:tracePt t="83848" x="2820988" y="2736850"/>
          <p14:tracePt t="83859" x="2805113" y="2770188"/>
          <p14:tracePt t="83868" x="2795588" y="2830513"/>
          <p14:tracePt t="83878" x="2795588" y="2906713"/>
          <p14:tracePt t="83891" x="2787650" y="2974975"/>
          <p14:tracePt t="83898" x="2787650" y="3033713"/>
          <p14:tracePt t="83909" x="2787650" y="3094038"/>
          <p14:tracePt t="83920" x="2787650" y="3119438"/>
          <p14:tracePt t="83929" x="2787650" y="3152775"/>
          <p14:tracePt t="83940" x="2787650" y="3178175"/>
          <p14:tracePt t="83950" x="2805113" y="3195638"/>
          <p14:tracePt t="83960" x="2830513" y="3211513"/>
          <p14:tracePt t="83970" x="2871788" y="3228975"/>
          <p14:tracePt t="83980" x="2932113" y="3238500"/>
          <p14:tracePt t="83991" x="3008313" y="3246438"/>
          <p14:tracePt t="84000" x="3067050" y="3246438"/>
          <p14:tracePt t="84010" x="3109913" y="3246438"/>
          <p14:tracePt t="84023" x="3152775" y="3246438"/>
          <p14:tracePt t="84031" x="3186113" y="3246438"/>
          <p14:tracePt t="84042" x="3211513" y="3238500"/>
          <p14:tracePt t="84051" x="3228975" y="3228975"/>
          <p14:tracePt t="84061" x="3246438" y="3221038"/>
          <p14:tracePt t="84074" x="3254375" y="3211513"/>
          <p14:tracePt t="84081" x="3263900" y="3203575"/>
          <p14:tracePt t="84093" x="3263900" y="3195638"/>
          <p14:tracePt t="84102" x="3271838" y="3195638"/>
          <p14:tracePt t="84112" x="3271838" y="3178175"/>
          <p14:tracePt t="84126" x="3271838" y="3160713"/>
          <p14:tracePt t="84132" x="3271838" y="3127375"/>
          <p14:tracePt t="84143" x="3271838" y="3101975"/>
          <p14:tracePt t="84153" x="3271838" y="3059113"/>
          <p14:tracePt t="84162" x="3271838" y="3033713"/>
          <p14:tracePt t="84174" x="3263900" y="3008313"/>
          <p14:tracePt t="84182" x="3246438" y="2990850"/>
          <p14:tracePt t="84192" x="3238500" y="2974975"/>
          <p14:tracePt t="84203" x="3238500" y="2957513"/>
          <p14:tracePt t="84213" x="3228975" y="2957513"/>
          <p14:tracePt t="84223" x="3221038" y="2949575"/>
          <p14:tracePt t="84233" x="3211513" y="2949575"/>
          <p14:tracePt t="84243" x="3211513" y="2940050"/>
          <p14:tracePt t="84284" x="3203575" y="2940050"/>
          <p14:tracePt t="85741" x="3195638" y="2940050"/>
          <p14:tracePt t="85772" x="3186113" y="2940050"/>
          <p14:tracePt t="85782" x="3170238" y="2940050"/>
          <p14:tracePt t="85802" x="3152775" y="2940050"/>
          <p14:tracePt t="85812" x="3144838" y="2940050"/>
          <p14:tracePt t="85823" x="3127375" y="2940050"/>
          <p14:tracePt t="85832" x="3109913" y="2940050"/>
          <p14:tracePt t="85842" x="3101975" y="2940050"/>
          <p14:tracePt t="85857" x="3094038" y="2940050"/>
          <p14:tracePt t="85863" x="3084513" y="2940050"/>
          <p14:tracePt t="86004" x="3094038" y="2949575"/>
          <p14:tracePt t="86024" x="3101975" y="2957513"/>
          <p14:tracePt t="86036" x="3109913" y="2965450"/>
          <p14:tracePt t="86045" x="3119438" y="2974975"/>
          <p14:tracePt t="86056" x="3119438" y="2982913"/>
          <p14:tracePt t="86065" x="3127375" y="3000375"/>
          <p14:tracePt t="86075" x="3135313" y="3016250"/>
          <p14:tracePt t="86088" x="3135313" y="3033713"/>
          <p14:tracePt t="86095" x="3135313" y="3059113"/>
          <p14:tracePt t="86107" x="3135313" y="3076575"/>
          <p14:tracePt t="86115" x="3135313" y="3101975"/>
          <p14:tracePt t="86126" x="3127375" y="3144838"/>
          <p14:tracePt t="86137" x="3119438" y="3178175"/>
          <p14:tracePt t="86146" x="3101975" y="3211513"/>
          <p14:tracePt t="86157" x="3084513" y="3238500"/>
          <p14:tracePt t="86166" x="3067050" y="3263900"/>
          <p14:tracePt t="86176" x="3051175" y="3289300"/>
          <p14:tracePt t="86188" x="3041650" y="3297238"/>
          <p14:tracePt t="86196" x="3016250" y="3314700"/>
          <p14:tracePt t="86208" x="3000375" y="3322638"/>
          <p14:tracePt t="86216" x="2974975" y="3340100"/>
          <p14:tracePt t="86237" x="2957513" y="3348038"/>
          <p14:tracePt t="86257" x="2949575" y="3348038"/>
          <p14:tracePt t="86308" x="2949575" y="3340100"/>
          <p14:tracePt t="86318" x="2949575" y="3330575"/>
          <p14:tracePt t="86328" x="2949575" y="3305175"/>
          <p14:tracePt t="86339" x="2965450" y="3289300"/>
          <p14:tracePt t="86348" x="2990850" y="3271838"/>
          <p14:tracePt t="86358" x="3008313" y="3254375"/>
          <p14:tracePt t="86371" x="3025775" y="3228975"/>
          <p14:tracePt t="86379" x="3041650" y="3211513"/>
          <p14:tracePt t="86389" x="3059113" y="3203575"/>
          <p14:tracePt t="86399" x="3076575" y="3195638"/>
          <p14:tracePt t="86420" x="3084513" y="3195638"/>
          <p14:tracePt t="86743" x="3084513" y="3221038"/>
          <p14:tracePt t="86754" x="3084513" y="3254375"/>
          <p14:tracePt t="86763" x="3084513" y="3279775"/>
          <p14:tracePt t="86773" x="3084513" y="3322638"/>
          <p14:tracePt t="86784" x="3094038" y="3373438"/>
          <p14:tracePt t="86794" x="3094038" y="3433763"/>
          <p14:tracePt t="86805" x="3101975" y="3492500"/>
          <p14:tracePt t="86814" x="3101975" y="3560763"/>
          <p14:tracePt t="86823" x="3101975" y="3619500"/>
          <p14:tracePt t="86837" x="3101975" y="3671888"/>
          <p14:tracePt t="86844" x="3101975" y="3722688"/>
          <p14:tracePt t="86855" x="3101975" y="3748088"/>
          <p14:tracePt t="86864" x="3101975" y="3781425"/>
          <p14:tracePt t="86875" x="3101975" y="3816350"/>
          <p14:tracePt t="86888" x="3101975" y="3841750"/>
          <p14:tracePt t="86895" x="3101975" y="3857625"/>
          <p14:tracePt t="86906" x="3101975" y="3883025"/>
          <p14:tracePt t="86915" x="3101975" y="3908425"/>
          <p14:tracePt t="86925" x="3101975" y="3935413"/>
          <p14:tracePt t="86937" x="3101975" y="3960813"/>
          <p14:tracePt t="86945" x="3101975" y="3986213"/>
          <p14:tracePt t="86956" x="3101975" y="4011613"/>
          <p14:tracePt t="86966" x="3101975" y="4027488"/>
          <p14:tracePt t="86988" x="3101975" y="4044950"/>
          <p14:tracePt t="86996" x="3101975" y="4052888"/>
          <p14:tracePt t="87451" x="3101975" y="4044950"/>
          <p14:tracePt t="87462" x="3101975" y="4037013"/>
          <p14:tracePt t="87472" x="3101975" y="4027488"/>
          <p14:tracePt t="87522" x="3101975" y="4019550"/>
          <p14:tracePt t="87694" x="3101975" y="4011613"/>
          <p14:tracePt t="87776" x="3101975" y="4002088"/>
          <p14:tracePt t="87786" x="3101975" y="3986213"/>
          <p14:tracePt t="87796" x="3101975" y="3968750"/>
          <p14:tracePt t="87805" x="3101975" y="3935413"/>
          <p14:tracePt t="87817" x="3101975" y="3883025"/>
          <p14:tracePt t="87826" x="3101975" y="3824288"/>
          <p14:tracePt t="87837" x="3101975" y="3763963"/>
          <p14:tracePt t="87846" x="3101975" y="3697288"/>
          <p14:tracePt t="87856" x="3101975" y="3646488"/>
          <p14:tracePt t="87867" x="3101975" y="3619500"/>
          <p14:tracePt t="87876" x="3101975" y="3586163"/>
          <p14:tracePt t="87888" x="3101975" y="3568700"/>
          <p14:tracePt t="87897" x="3101975" y="3560763"/>
          <p14:tracePt t="87907" x="3101975" y="3543300"/>
          <p14:tracePt t="87919" x="3101975" y="3535363"/>
          <p14:tracePt t="87927" x="3101975" y="3527425"/>
          <p14:tracePt t="87938" x="3101975" y="3517900"/>
          <p14:tracePt t="87947" x="3101975" y="3509963"/>
          <p14:tracePt t="88301" x="3101975" y="3502025"/>
          <p14:tracePt t="88312" x="3101975" y="3492500"/>
          <p14:tracePt t="88322" x="3101975" y="3475038"/>
          <p14:tracePt t="88332" x="3101975" y="3459163"/>
          <p14:tracePt t="88342" x="3101975" y="3433763"/>
          <p14:tracePt t="88353" x="3109913" y="3398838"/>
          <p14:tracePt t="88362" x="3109913" y="3355975"/>
          <p14:tracePt t="88372" x="3119438" y="3297238"/>
          <p14:tracePt t="88386" x="3119438" y="3238500"/>
          <p14:tracePt t="88392" x="3119438" y="3195638"/>
          <p14:tracePt t="88404" x="3119438" y="3160713"/>
          <p14:tracePt t="88413" x="3119438" y="3144838"/>
          <p14:tracePt t="88423" x="3119438" y="3135313"/>
          <p14:tracePt t="88436" x="3119438" y="3127375"/>
          <p14:tracePt t="88443" x="3119438" y="3119438"/>
          <p14:tracePt t="89162" x="3127375" y="3109913"/>
          <p14:tracePt t="89183" x="3135313" y="3101975"/>
          <p14:tracePt t="89192" x="3144838" y="3094038"/>
          <p14:tracePt t="89203" x="3152775" y="3094038"/>
          <p14:tracePt t="89213" x="3186113" y="3084513"/>
          <p14:tracePt t="89223" x="3228975" y="3076575"/>
          <p14:tracePt t="89235" x="3279775" y="3051175"/>
          <p14:tracePt t="89243" x="3355975" y="3041650"/>
          <p14:tracePt t="89253" x="3408363" y="3041650"/>
          <p14:tracePt t="89263" x="3492500" y="3041650"/>
          <p14:tracePt t="89273" x="3586163" y="3041650"/>
          <p14:tracePt t="89285" x="3636963" y="3041650"/>
          <p14:tracePt t="89294" x="3713163" y="3041650"/>
          <p14:tracePt t="89303" x="3738563" y="3041650"/>
          <p14:tracePt t="89315" x="3781425" y="3041650"/>
          <p14:tracePt t="89324" x="3806825" y="3041650"/>
          <p14:tracePt t="89335" x="3841750" y="3041650"/>
          <p14:tracePt t="89344" x="3867150" y="3051175"/>
          <p14:tracePt t="89354" x="3883025" y="3051175"/>
          <p14:tracePt t="89365" x="3908425" y="3059113"/>
          <p14:tracePt t="89374" x="3925888" y="3059113"/>
          <p14:tracePt t="89386" x="3960813" y="3067050"/>
          <p14:tracePt t="89393" x="3968750" y="3067050"/>
          <p14:tracePt t="89404" x="3994150" y="3076575"/>
          <p14:tracePt t="89414" x="4002088" y="3076575"/>
          <p14:tracePt t="89423" x="4019550" y="3076575"/>
          <p14:tracePt t="89689" x="4027488" y="3076575"/>
          <p14:tracePt t="89699" x="4037013" y="3076575"/>
          <p14:tracePt t="89708" x="4052888" y="3076575"/>
          <p14:tracePt t="89719" x="4079875" y="3076575"/>
          <p14:tracePt t="89729" x="4095750" y="3076575"/>
          <p14:tracePt t="89739" x="4121150" y="3076575"/>
          <p14:tracePt t="89751" x="4146550" y="3076575"/>
          <p14:tracePt t="89759" x="4164013" y="3076575"/>
          <p14:tracePt t="89769" x="4189413" y="3076575"/>
          <p14:tracePt t="89779" x="4206875" y="3067050"/>
          <p14:tracePt t="89789" x="4214813" y="3059113"/>
          <p14:tracePt t="89801" x="4224338" y="3051175"/>
          <p14:tracePt t="89810" x="4232275" y="3051175"/>
          <p14:tracePt t="89820" x="4232275" y="3041650"/>
          <p14:tracePt t="89831" x="4232275" y="3033713"/>
          <p14:tracePt t="89840" x="4232275" y="3008313"/>
          <p14:tracePt t="89852" x="4232275" y="2982913"/>
          <p14:tracePt t="89861" x="4224338" y="2949575"/>
          <p14:tracePt t="89871" x="4181475" y="2897188"/>
          <p14:tracePt t="89881" x="4146550" y="2863850"/>
          <p14:tracePt t="89890" x="4087813" y="2813050"/>
          <p14:tracePt t="89901" x="4037013" y="2770188"/>
          <p14:tracePt t="89911" x="3994150" y="2736850"/>
          <p14:tracePt t="89922" x="3943350" y="2719388"/>
          <p14:tracePt t="89931" x="3900488" y="2719388"/>
          <p14:tracePt t="89941" x="3857625" y="2719388"/>
          <p14:tracePt t="89951" x="3824288" y="2719388"/>
          <p14:tracePt t="89961" x="3790950" y="2727325"/>
          <p14:tracePt t="89971" x="3756025" y="2744788"/>
          <p14:tracePt t="89984" x="3730625" y="2770188"/>
          <p14:tracePt t="89992" x="3687763" y="2795588"/>
          <p14:tracePt t="90003" x="3671888" y="2813050"/>
          <p14:tracePt t="90012" x="3646488" y="2846388"/>
          <p14:tracePt t="90023" x="3629025" y="2871788"/>
          <p14:tracePt t="90034" x="3611563" y="2897188"/>
          <p14:tracePt t="90042" x="3586163" y="2932113"/>
          <p14:tracePt t="90054" x="3552825" y="2965450"/>
          <p14:tracePt t="90063" x="3527425" y="3016250"/>
          <p14:tracePt t="90073" x="3502025" y="3094038"/>
          <p14:tracePt t="90085" x="3484563" y="3178175"/>
          <p14:tracePt t="90093" x="3459163" y="3271838"/>
          <p14:tracePt t="90105" x="3449638" y="3340100"/>
          <p14:tracePt t="90113" x="3441700" y="3416300"/>
          <p14:tracePt t="90123" x="3441700" y="3475038"/>
          <p14:tracePt t="90135" x="3433763" y="3535363"/>
          <p14:tracePt t="90144" x="3433763" y="3578225"/>
          <p14:tracePt t="90153" x="3433763" y="3636963"/>
          <p14:tracePt t="90165" x="3433763" y="3705225"/>
          <p14:tracePt t="90174" x="3433763" y="3773488"/>
          <p14:tracePt t="90185" x="3433763" y="3849688"/>
          <p14:tracePt t="90195" x="3433763" y="3892550"/>
          <p14:tracePt t="90204" x="3441700" y="3951288"/>
          <p14:tracePt t="90217" x="3459163" y="3986213"/>
          <p14:tracePt t="90224" x="3484563" y="4027488"/>
          <p14:tracePt t="90235" x="3502025" y="4044950"/>
          <p14:tracePt t="90245" x="3517900" y="4070350"/>
          <p14:tracePt t="90255" x="3543300" y="4095750"/>
          <p14:tracePt t="90267" x="3578225" y="4113213"/>
          <p14:tracePt t="90275" x="3629025" y="4130675"/>
          <p14:tracePt t="90286" x="3671888" y="4156075"/>
          <p14:tracePt t="90295" x="3722688" y="4164013"/>
          <p14:tracePt t="90305" x="3763963" y="4171950"/>
          <p14:tracePt t="90317" x="3798888" y="4181475"/>
          <p14:tracePt t="90326" x="3841750" y="4181475"/>
          <p14:tracePt t="90337" x="3875088" y="4181475"/>
          <p14:tracePt t="90346" x="3900488" y="4181475"/>
          <p14:tracePt t="90356" x="3925888" y="4181475"/>
          <p14:tracePt t="90368" x="3951288" y="4181475"/>
          <p14:tracePt t="90376" x="3986213" y="4181475"/>
          <p14:tracePt t="90386" x="4019550" y="4164013"/>
          <p14:tracePt t="90397" x="4052888" y="4146550"/>
          <p14:tracePt t="90406" x="4087813" y="4130675"/>
          <p14:tracePt t="90419" x="4130675" y="4095750"/>
          <p14:tracePt t="90426" x="4146550" y="4087813"/>
          <p14:tracePt t="90437" x="4181475" y="4070350"/>
          <p14:tracePt t="90450" x="4206875" y="4044950"/>
          <p14:tracePt t="90457" x="4232275" y="4019550"/>
          <p14:tracePt t="90468" x="4257675" y="3976688"/>
          <p14:tracePt t="90478" x="4291013" y="3935413"/>
          <p14:tracePt t="90487" x="4325938" y="3867150"/>
          <p14:tracePt t="90500" x="4341813" y="3832225"/>
          <p14:tracePt t="90508" x="4351338" y="3790950"/>
          <p14:tracePt t="90519" x="4359275" y="3756025"/>
          <p14:tracePt t="90528" x="4359275" y="3713163"/>
          <p14:tracePt t="90538" x="4368800" y="3679825"/>
          <p14:tracePt t="90551" x="4368800" y="3646488"/>
          <p14:tracePt t="90559" x="4368800" y="3578225"/>
          <p14:tracePt t="90570" x="4368800" y="3509963"/>
          <p14:tracePt t="90579" x="4368800" y="3441700"/>
          <p14:tracePt t="90589" x="4359275" y="3365500"/>
          <p14:tracePt t="90601" x="4351338" y="3289300"/>
          <p14:tracePt t="90610" x="4333875" y="3221038"/>
          <p14:tracePt t="90620" x="4300538" y="3144838"/>
          <p14:tracePt t="90630" x="4275138" y="3076575"/>
          <p14:tracePt t="90639" x="4249738" y="3033713"/>
          <p14:tracePt t="90651" x="4232275" y="2982913"/>
          <p14:tracePt t="90659" x="4214813" y="2949575"/>
          <p14:tracePt t="90670" x="4181475" y="2906713"/>
          <p14:tracePt t="90680" x="4164013" y="2889250"/>
          <p14:tracePt t="90690" x="4156075" y="2863850"/>
          <p14:tracePt t="90700" x="4130675" y="2838450"/>
          <p14:tracePt t="90710" x="4105275" y="2813050"/>
          <p14:tracePt t="90720" x="4079875" y="2778125"/>
          <p14:tracePt t="90733" x="4037013" y="2752725"/>
          <p14:tracePt t="90741" x="4002088" y="2719388"/>
          <p14:tracePt t="90751" x="3968750" y="2693988"/>
          <p14:tracePt t="90761" x="3925888" y="2676525"/>
          <p14:tracePt t="90771" x="3892550" y="2660650"/>
          <p14:tracePt t="90784" x="3857625" y="2651125"/>
          <p14:tracePt t="90791" x="3841750" y="2643188"/>
          <p14:tracePt t="90802" x="3806825" y="2633663"/>
          <p14:tracePt t="90811" x="3773488" y="2633663"/>
          <p14:tracePt t="90821" x="3748088" y="2633663"/>
          <p14:tracePt t="90833" x="3722688" y="2633663"/>
          <p14:tracePt t="90842" x="3697288" y="2633663"/>
          <p14:tracePt t="90851" x="3662363" y="2633663"/>
          <p14:tracePt t="90863" x="3636963" y="2660650"/>
          <p14:tracePt t="90872" x="3611563" y="2693988"/>
          <p14:tracePt t="90884" x="3568700" y="2762250"/>
          <p14:tracePt t="90892" x="3527425" y="2838450"/>
          <p14:tracePt t="90903" x="3484563" y="2914650"/>
          <p14:tracePt t="90913" x="3449638" y="3000375"/>
          <p14:tracePt t="90923" x="3424238" y="3076575"/>
          <p14:tracePt t="90934" x="3408363" y="3195638"/>
          <p14:tracePt t="90943" x="3390900" y="3297238"/>
          <p14:tracePt t="90953" x="3382963" y="3408363"/>
          <p14:tracePt t="90966" x="3382963" y="3517900"/>
          <p14:tracePt t="90973" x="3382963" y="3619500"/>
          <p14:tracePt t="90985" x="3382963" y="3705225"/>
          <p14:tracePt t="90994" x="3382963" y="3781425"/>
          <p14:tracePt t="91004" x="3408363" y="3849688"/>
          <p14:tracePt t="91017" x="3424238" y="3900488"/>
          <p14:tracePt t="91024" x="3441700" y="3960813"/>
          <p14:tracePt t="91035" x="3467100" y="4019550"/>
          <p14:tracePt t="91044" x="3484563" y="4070350"/>
          <p14:tracePt t="91054" x="3509963" y="4095750"/>
          <p14:tracePt t="91067" x="3527425" y="4130675"/>
          <p14:tracePt t="91075" x="3543300" y="4156075"/>
          <p14:tracePt t="91085" x="3578225" y="4171950"/>
          <p14:tracePt t="91095" x="3611563" y="4189413"/>
          <p14:tracePt t="91105" x="3646488" y="4197350"/>
          <p14:tracePt t="91117" x="3705225" y="4214813"/>
          <p14:tracePt t="91125" x="3748088" y="4214813"/>
          <p14:tracePt t="91135" x="3806825" y="4214813"/>
          <p14:tracePt t="91146" x="3867150" y="4214813"/>
          <p14:tracePt t="91156" x="3917950" y="4214813"/>
          <p14:tracePt t="91167" x="3986213" y="4206875"/>
          <p14:tracePt t="91176" x="4027488" y="4171950"/>
          <p14:tracePt t="91186" x="4095750" y="4146550"/>
          <p14:tracePt t="91197" x="4156075" y="4105275"/>
          <p14:tracePt t="91206" x="4224338" y="4044950"/>
          <p14:tracePt t="91217" x="4275138" y="3994150"/>
          <p14:tracePt t="91226" x="4333875" y="3925888"/>
          <p14:tracePt t="91236" x="4376738" y="3849688"/>
          <p14:tracePt t="91249" x="4435475" y="3738563"/>
          <p14:tracePt t="91257" x="4470400" y="3603625"/>
          <p14:tracePt t="91268" x="4495800" y="3475038"/>
          <p14:tracePt t="91277" x="4503738" y="3348038"/>
          <p14:tracePt t="91287" x="4503738" y="3263900"/>
          <p14:tracePt t="91300" x="4503738" y="3195638"/>
          <p14:tracePt t="91307" x="4503738" y="3135313"/>
          <p14:tracePt t="91318" x="4503738" y="3101975"/>
          <p14:tracePt t="91328" x="4495800" y="3076575"/>
          <p14:tracePt t="91338" x="4478338" y="3051175"/>
          <p14:tracePt t="91350" x="4470400" y="3041650"/>
          <p14:tracePt t="91358" x="4470400" y="3025775"/>
          <p14:tracePt t="91369" x="4452938" y="3000375"/>
          <p14:tracePt t="91379" x="4435475" y="2982913"/>
          <p14:tracePt t="91388" x="4419600" y="2974975"/>
          <p14:tracePt t="91400" x="4402138" y="2949575"/>
          <p14:tracePt t="91408" x="4394200" y="2932113"/>
          <p14:tracePt t="91419" x="4368800" y="2906713"/>
          <p14:tracePt t="91429" x="4359275" y="2897188"/>
          <p14:tracePt t="91439" x="4341813" y="2871788"/>
          <p14:tracePt t="91450" x="4316413" y="2855913"/>
          <p14:tracePt t="91459" x="4300538" y="2838450"/>
          <p14:tracePt t="91469" x="4265613" y="2820988"/>
          <p14:tracePt t="91482" x="4240213" y="2795588"/>
          <p14:tracePt t="91489" x="4224338" y="2787650"/>
          <p14:tracePt t="91500" x="4189413" y="2770188"/>
          <p14:tracePt t="91510" x="4138613" y="2762250"/>
          <p14:tracePt t="91520" x="4095750" y="2762250"/>
          <p14:tracePt t="91532" x="4062413" y="2762250"/>
          <p14:tracePt t="91540" x="4019550" y="2762250"/>
          <p14:tracePt t="91551" x="3968750" y="2762250"/>
          <p14:tracePt t="91560" x="3917950" y="2762250"/>
          <p14:tracePt t="91571" x="3883025" y="2778125"/>
          <p14:tracePt t="91582" x="3849688" y="2813050"/>
          <p14:tracePt t="91591" x="3816350" y="2830513"/>
          <p14:tracePt t="91601" x="3798888" y="2846388"/>
          <p14:tracePt t="91611" x="3773488" y="2863850"/>
          <p14:tracePt t="91621" x="3756025" y="2897188"/>
          <p14:tracePt t="91633" x="3738563" y="2932113"/>
          <p14:tracePt t="91642" x="3722688" y="2982913"/>
          <p14:tracePt t="91652" x="3697288" y="3033713"/>
          <p14:tracePt t="91662" x="3687763" y="3076575"/>
          <p14:tracePt t="91672" x="3679825" y="3135313"/>
          <p14:tracePt t="91683" x="3679825" y="3195638"/>
          <p14:tracePt t="91692" x="3679825" y="3263900"/>
          <p14:tracePt t="91702" x="3679825" y="3340100"/>
          <p14:tracePt t="91713" x="3679825" y="3398838"/>
          <p14:tracePt t="91722" x="3679825" y="3449638"/>
          <p14:tracePt t="91733" x="3679825" y="3484563"/>
          <p14:tracePt t="91743" x="3679825" y="3517900"/>
          <p14:tracePt t="91752" x="3679825" y="3535363"/>
          <p14:tracePt t="91765" x="3679825" y="3552825"/>
          <p14:tracePt t="91773" x="3687763" y="3560763"/>
          <p14:tracePt t="91783" x="3687763" y="3568700"/>
          <p14:tracePt t="91793" x="3705225" y="3578225"/>
          <p14:tracePt t="91803" x="3722688" y="3594100"/>
          <p14:tracePt t="91816" x="3748088" y="3603625"/>
          <p14:tracePt t="91824" x="3763963" y="3619500"/>
          <p14:tracePt t="91835" x="3781425" y="3636963"/>
          <p14:tracePt t="91844" x="3806825" y="3646488"/>
          <p14:tracePt t="91854" x="3832225" y="3654425"/>
          <p14:tracePt t="91866" x="3849688" y="3654425"/>
          <p14:tracePt t="91874" x="3867150" y="3662363"/>
          <p14:tracePt t="91885" x="3892550" y="3662363"/>
          <p14:tracePt t="91895" x="3908425" y="3662363"/>
          <p14:tracePt t="91904" x="3925888" y="3662363"/>
          <p14:tracePt t="91916" x="3943350" y="3662363"/>
          <p14:tracePt t="91925" x="3960813" y="3662363"/>
          <p14:tracePt t="91935" x="3968750" y="3662363"/>
          <p14:tracePt t="91945" x="3986213" y="3662363"/>
          <p14:tracePt t="91954" x="3986213" y="3654425"/>
          <p14:tracePt t="91965" x="4002088" y="3646488"/>
          <p14:tracePt t="91974" x="4011613" y="3646488"/>
          <p14:tracePt t="91984" x="4011613" y="3636963"/>
          <p14:tracePt t="92013" x="4019550" y="3629025"/>
          <p14:tracePt t="92015" x="4019550" y="3619500"/>
          <p14:tracePt t="92024" x="4027488" y="3619500"/>
          <p14:tracePt t="92047" x="4037013" y="3603625"/>
          <p14:tracePt t="92056" x="4037013" y="3594100"/>
          <p14:tracePt t="92067" x="4037013" y="3578225"/>
          <p14:tracePt t="92077" x="4037013" y="3552825"/>
          <p14:tracePt t="92086" x="4044950" y="3517900"/>
          <p14:tracePt t="92099" x="4044950" y="3492500"/>
          <p14:tracePt t="92106" x="4044950" y="3459163"/>
          <p14:tracePt t="92117" x="4044950" y="3424238"/>
          <p14:tracePt t="92127" x="4044950" y="3390900"/>
          <p14:tracePt t="92137" x="4044950" y="3373438"/>
          <p14:tracePt t="92149" x="4037013" y="3348038"/>
          <p14:tracePt t="92158" x="4037013" y="3322638"/>
          <p14:tracePt t="92167" x="4027488" y="3297238"/>
          <p14:tracePt t="92178" x="4011613" y="3263900"/>
          <p14:tracePt t="92187" x="3994150" y="3246438"/>
          <p14:tracePt t="92198" x="3976688" y="3211513"/>
          <p14:tracePt t="92207" x="3960813" y="3186113"/>
          <p14:tracePt t="92217" x="3943350" y="3170238"/>
          <p14:tracePt t="92227" x="3925888" y="3152775"/>
          <p14:tracePt t="92238" x="3917950" y="3144838"/>
          <p14:tracePt t="92249" x="3900488" y="3135313"/>
          <p14:tracePt t="92259" x="3883025" y="3127375"/>
          <p14:tracePt t="92268" x="3875088" y="3127375"/>
          <p14:tracePt t="92281" x="3867150" y="3127375"/>
          <p14:tracePt t="92289" x="3857625" y="3127375"/>
          <p14:tracePt t="92300" x="3849688" y="3127375"/>
          <p14:tracePt t="92319" x="3841750" y="3127375"/>
          <p14:tracePt t="92937" x="3832225" y="3127375"/>
          <p14:tracePt t="92948" x="3832225" y="3152775"/>
          <p14:tracePt t="92957" x="3824288" y="3186113"/>
          <p14:tracePt t="92967" x="3816350" y="3246438"/>
          <p14:tracePt t="92977" x="3806825" y="3314700"/>
          <p14:tracePt t="92987" x="3806825" y="3390900"/>
          <p14:tracePt t="92999" x="3806825" y="3459163"/>
          <p14:tracePt t="93008" x="3806825" y="3517900"/>
          <p14:tracePt t="93018" x="3806825" y="3552825"/>
          <p14:tracePt t="93030" x="3806825" y="3586163"/>
          <p14:tracePt t="93038" x="3806825" y="3594100"/>
          <p14:tracePt t="93049" x="3806825" y="3611563"/>
          <p14:tracePt t="93068" x="3816350" y="3619500"/>
          <p14:tracePt t="93081" x="3849688" y="3629025"/>
          <p14:tracePt t="93089" x="3883025" y="3629025"/>
          <p14:tracePt t="93099" x="3908425" y="3629025"/>
          <p14:tracePt t="93109" x="3943350" y="3629025"/>
          <p14:tracePt t="93119" x="3968750" y="3629025"/>
          <p14:tracePt t="93131" x="3994150" y="3629025"/>
          <p14:tracePt t="93139" x="4011613" y="3619500"/>
          <p14:tracePt t="93150" x="4027488" y="3619500"/>
          <p14:tracePt t="93159" x="4044950" y="3603625"/>
          <p14:tracePt t="93169" x="4052888" y="3594100"/>
          <p14:tracePt t="93181" x="4062413" y="3578225"/>
          <p14:tracePt t="93190" x="4079875" y="3552825"/>
          <p14:tracePt t="93200" x="4087813" y="3509963"/>
          <p14:tracePt t="93210" x="4095750" y="3459163"/>
          <p14:tracePt t="93220" x="4095750" y="3398838"/>
          <p14:tracePt t="93232" x="4095750" y="3355975"/>
          <p14:tracePt t="93240" x="4095750" y="3330575"/>
          <p14:tracePt t="93250" x="4095750" y="3297238"/>
          <p14:tracePt t="93261" x="4095750" y="3263900"/>
          <p14:tracePt t="93271" x="4095750" y="3246438"/>
          <p14:tracePt t="93281" x="4095750" y="3238500"/>
          <p14:tracePt t="93291" x="4095750" y="3228975"/>
          <p14:tracePt t="93301" x="4095750" y="3221038"/>
          <p14:tracePt t="93332" x="4095750" y="3211513"/>
          <p14:tracePt t="93341" x="4087813" y="3203575"/>
          <p14:tracePt t="93352" x="4079875" y="3195638"/>
          <p14:tracePt t="93365" x="4062413" y="3195638"/>
          <p14:tracePt t="93372" x="4037013" y="3186113"/>
          <p14:tracePt t="93383" x="4011613" y="3178175"/>
          <p14:tracePt t="93392" x="4002088" y="3170238"/>
          <p14:tracePt t="93402" x="3976688" y="3170238"/>
          <p14:tracePt t="93414" x="3951288" y="3170238"/>
          <p14:tracePt t="93423" x="3935413" y="3170238"/>
          <p14:tracePt t="93432" x="3917950" y="3170238"/>
          <p14:tracePt t="93443" x="3892550" y="3170238"/>
          <p14:tracePt t="93453" x="3867150" y="3186113"/>
          <p14:tracePt t="93465" x="3857625" y="3203575"/>
          <p14:tracePt t="93473" x="3841750" y="3211513"/>
          <p14:tracePt t="93483" x="3824288" y="3238500"/>
          <p14:tracePt t="93494" x="3816350" y="3263900"/>
          <p14:tracePt t="93503" x="3798888" y="3297238"/>
          <p14:tracePt t="93515" x="3790950" y="3355975"/>
          <p14:tracePt t="93524" x="3781425" y="3424238"/>
          <p14:tracePt t="93534" x="3781425" y="3484563"/>
          <p14:tracePt t="93547" x="3781425" y="3560763"/>
          <p14:tracePt t="93554" x="3781425" y="3603625"/>
          <p14:tracePt t="93565" x="3781425" y="3646488"/>
          <p14:tracePt t="93574" x="3781425" y="3679825"/>
          <p14:tracePt t="93585" x="3781425" y="3697288"/>
          <p14:tracePt t="93597" x="3790950" y="3722688"/>
          <p14:tracePt t="93605" x="3790950" y="3738563"/>
          <p14:tracePt t="93616" x="3806825" y="3748088"/>
          <p14:tracePt t="93625" x="3816350" y="3748088"/>
          <p14:tracePt t="93635" x="3832225" y="3756025"/>
          <p14:tracePt t="93647" x="3849688" y="3763963"/>
          <p14:tracePt t="93656" x="3875088" y="3763963"/>
          <p14:tracePt t="93667" x="3892550" y="3763963"/>
          <p14:tracePt t="93676" x="3917950" y="3763963"/>
          <p14:tracePt t="93686" x="3935413" y="3763963"/>
          <p14:tracePt t="93698" x="3951288" y="3763963"/>
          <p14:tracePt t="93706" x="3976688" y="3756025"/>
          <p14:tracePt t="93716" x="4002088" y="3738563"/>
          <p14:tracePt t="93726" x="4019550" y="3738563"/>
          <p14:tracePt t="93736" x="4027488" y="3722688"/>
          <p14:tracePt t="93748" x="4044950" y="3713163"/>
          <p14:tracePt t="93757" x="4052888" y="3697288"/>
          <p14:tracePt t="93767" x="4070350" y="3671888"/>
          <p14:tracePt t="93777" x="4087813" y="3636963"/>
          <p14:tracePt t="93786" x="4095750" y="3611563"/>
          <p14:tracePt t="93798" x="4095750" y="3560763"/>
          <p14:tracePt t="93807" x="4095750" y="3517900"/>
          <p14:tracePt t="93817" x="4095750" y="3492500"/>
          <p14:tracePt t="93830" x="4095750" y="3459163"/>
          <p14:tracePt t="93838" x="4087813" y="3433763"/>
          <p14:tracePt t="93849" x="4070350" y="3408363"/>
          <p14:tracePt t="93858" x="4062413" y="3390900"/>
          <p14:tracePt t="93868" x="4052888" y="3390900"/>
          <p14:tracePt t="93880" x="4044950" y="3373438"/>
          <p14:tracePt t="93888" x="4037013" y="3365500"/>
          <p14:tracePt t="93899" x="4027488" y="3365500"/>
          <p14:tracePt t="93908" x="4011613" y="3365500"/>
          <p14:tracePt t="93918" x="4002088" y="3365500"/>
          <p14:tracePt t="93930" x="3994150" y="3365500"/>
          <p14:tracePt t="93949" x="3986213" y="3365500"/>
          <p14:tracePt t="93959" x="3976688" y="3365500"/>
          <p14:tracePt t="93969" x="3968750" y="3365500"/>
          <p14:tracePt t="93980" x="3960813" y="3365500"/>
          <p14:tracePt t="93989" x="3951288" y="3365500"/>
          <p14:tracePt t="94031" x="3943350" y="3365500"/>
          <p14:tracePt t="94040" x="3943350" y="3373438"/>
          <p14:tracePt t="94060" x="3935413" y="3373438"/>
          <p14:tracePt t="94081" x="3935413" y="3382963"/>
          <p14:tracePt t="94111" x="3935413" y="3390900"/>
          <p14:tracePt t="94121" x="3935413" y="3398838"/>
          <p14:tracePt t="94142" x="3935413" y="3408363"/>
          <p14:tracePt t="94151" x="3935413" y="3416300"/>
          <p14:tracePt t="94182" x="3935413" y="3424238"/>
          <p14:tracePt t="94223" x="3935413" y="3433763"/>
          <p14:tracePt t="94243" x="3943350" y="3433763"/>
          <p14:tracePt t="94394" x="3951288" y="3433763"/>
          <p14:tracePt t="94435" x="3960813" y="3433763"/>
          <p14:tracePt t="94475" x="3968750" y="3433763"/>
          <p14:tracePt t="94688" x="3968750" y="3424238"/>
          <p14:tracePt t="94759" x="3960813" y="3424238"/>
          <p14:tracePt t="94789" x="3960813" y="3416300"/>
          <p14:tracePt t="94799" x="3951288" y="3416300"/>
          <p14:tracePt t="94819" x="3951288" y="3408363"/>
          <p14:tracePt t="94890" x="3943350" y="3408363"/>
          <p14:tracePt t="94911" x="3943350" y="3398838"/>
          <p14:tracePt t="95487" x="3943350" y="3390900"/>
          <p14:tracePt t="95518" x="3943350" y="3382963"/>
          <p14:tracePt t="95559" x="3951288" y="3382963"/>
          <p14:tracePt t="95568" x="3960813" y="3373438"/>
          <p14:tracePt t="95589" x="3968750" y="3373438"/>
          <p14:tracePt t="96925" x="3976688" y="3373438"/>
          <p14:tracePt t="96955" x="3976688" y="3365500"/>
          <p14:tracePt t="96965" x="3986213" y="3365500"/>
          <p14:tracePt t="97026" x="3994150" y="3365500"/>
          <p14:tracePt t="97643" x="3994150" y="3355975"/>
          <p14:tracePt t="97674" x="3986213" y="3355975"/>
          <p14:tracePt t="97683" x="3968750" y="3348038"/>
          <p14:tracePt t="97704" x="3951288" y="3348038"/>
          <p14:tracePt t="97714" x="3943350" y="3348038"/>
          <p14:tracePt t="97734" x="3935413" y="3348038"/>
          <p14:tracePt t="97745" x="3925888" y="3348038"/>
          <p14:tracePt t="97764" x="3917950" y="3348038"/>
          <p14:tracePt t="97794" x="3908425" y="3348038"/>
          <p14:tracePt t="97805" x="3900488" y="3348038"/>
          <p14:tracePt t="97815" x="3900488" y="3365500"/>
          <p14:tracePt t="97826" x="3900488" y="3373438"/>
          <p14:tracePt t="97835" x="3900488" y="3382963"/>
          <p14:tracePt t="97845" x="3900488" y="3398838"/>
          <p14:tracePt t="97858" x="3900488" y="3408363"/>
          <p14:tracePt t="97866" x="3900488" y="3424238"/>
          <p14:tracePt t="97878" x="3900488" y="3441700"/>
          <p14:tracePt t="97895" x="3900488" y="3449638"/>
          <p14:tracePt t="97905" x="3900488" y="3459163"/>
          <p14:tracePt t="97945" x="3908425" y="3467100"/>
          <p14:tracePt t="97957" x="3935413" y="3467100"/>
          <p14:tracePt t="97966" x="3951288" y="3467100"/>
          <p14:tracePt t="97977" x="3976688" y="3467100"/>
          <p14:tracePt t="97988" x="4011613" y="3467100"/>
          <p14:tracePt t="97997" x="4027488" y="3467100"/>
          <p14:tracePt t="98009" x="4044950" y="3467100"/>
          <p14:tracePt t="98017" x="4062413" y="3467100"/>
          <p14:tracePt t="98028" x="4079875" y="3459163"/>
          <p14:tracePt t="98038" x="4087813" y="3441700"/>
          <p14:tracePt t="98048" x="4095750" y="3433763"/>
          <p14:tracePt t="98060" x="4095750" y="3424238"/>
          <p14:tracePt t="98068" x="4105275" y="3398838"/>
          <p14:tracePt t="98078" x="4105275" y="3365500"/>
          <p14:tracePt t="98088" x="4105275" y="3322638"/>
          <p14:tracePt t="98098" x="4105275" y="3263900"/>
          <p14:tracePt t="98110" x="4095750" y="3203575"/>
          <p14:tracePt t="98119" x="4079875" y="3170238"/>
          <p14:tracePt t="98129" x="4052888" y="3135313"/>
          <p14:tracePt t="98140" x="4037013" y="3109913"/>
          <p14:tracePt t="98149" x="4019550" y="3094038"/>
          <p14:tracePt t="98160" x="4002088" y="3084513"/>
          <p14:tracePt t="98169" x="3986213" y="3076575"/>
          <p14:tracePt t="98179" x="3968750" y="3059113"/>
          <p14:tracePt t="98190" x="3951288" y="3051175"/>
          <p14:tracePt t="98199" x="3925888" y="3041650"/>
          <p14:tracePt t="98210" x="3908425" y="3041650"/>
          <p14:tracePt t="98220" x="3892550" y="3033713"/>
          <p14:tracePt t="98229" x="3867150" y="3033713"/>
          <p14:tracePt t="98242" x="3841750" y="3033713"/>
          <p14:tracePt t="98250" x="3824288" y="3033713"/>
          <p14:tracePt t="98261" x="3798888" y="3033713"/>
          <p14:tracePt t="98270" x="3781425" y="3033713"/>
          <p14:tracePt t="98280" x="3756025" y="3033713"/>
          <p14:tracePt t="98293" x="3730625" y="3051175"/>
          <p14:tracePt t="98301" x="3705225" y="3067050"/>
          <p14:tracePt t="98312" x="3679825" y="3094038"/>
          <p14:tracePt t="98321" x="3654425" y="3119438"/>
          <p14:tracePt t="98331" x="3629025" y="3160713"/>
          <p14:tracePt t="98343" x="3594100" y="3211513"/>
          <p14:tracePt t="98351" x="3552825" y="3279775"/>
          <p14:tracePt t="98362" x="3517900" y="3355975"/>
          <p14:tracePt t="98372" x="3502025" y="3459163"/>
          <p14:tracePt t="98382" x="3484563" y="3552825"/>
          <p14:tracePt t="98393" x="3475038" y="3671888"/>
          <p14:tracePt t="98402" x="3475038" y="3756025"/>
          <p14:tracePt t="98412" x="3475038" y="3824288"/>
          <p14:tracePt t="98423" x="3475038" y="3883025"/>
          <p14:tracePt t="98432" x="3475038" y="3925888"/>
          <p14:tracePt t="98443" x="3484563" y="3951288"/>
          <p14:tracePt t="98453" x="3492500" y="3976688"/>
          <p14:tracePt t="98462" x="3502025" y="3994150"/>
          <p14:tracePt t="98483" x="3517900" y="3994150"/>
          <p14:tracePt t="98494" x="3527425" y="4002088"/>
          <p14:tracePt t="98503" x="3535363" y="4002088"/>
          <p14:tracePt t="98513" x="3552825" y="4002088"/>
          <p14:tracePt t="98526" x="3560763" y="4002088"/>
          <p14:tracePt t="98534" x="3578225" y="4002088"/>
          <p14:tracePt t="98544" x="3594100" y="4002088"/>
          <p14:tracePt t="98564" x="3611563" y="4002088"/>
          <p14:tracePt t="98584" x="3619500" y="4002088"/>
          <p14:tracePt t="98605" x="3629025" y="4002088"/>
          <p14:tracePt t="98644" x="3636963" y="4002088"/>
          <p14:tracePt t="98746" x="3646488" y="4002088"/>
          <p14:tracePt t="98898" x="3654425" y="4002088"/>
          <p14:tracePt t="98928" x="3662363" y="4002088"/>
          <p14:tracePt t="98959" x="3671888" y="4002088"/>
          <p14:tracePt t="98968" x="3679825" y="3994150"/>
          <p14:tracePt t="98979" x="3687763" y="3986213"/>
          <p14:tracePt t="98991" x="3713163" y="3968750"/>
          <p14:tracePt t="98999" x="3748088" y="3943350"/>
          <p14:tracePt t="99011" x="3790950" y="3908425"/>
          <p14:tracePt t="99019" x="3841750" y="3849688"/>
          <p14:tracePt t="99029" x="3892550" y="3798888"/>
          <p14:tracePt t="99041" x="3951288" y="3722688"/>
          <p14:tracePt t="99049" x="4011613" y="3646488"/>
          <p14:tracePt t="99061" x="4062413" y="3568700"/>
          <p14:tracePt t="99069" x="4079875" y="3509963"/>
          <p14:tracePt t="99080" x="4095750" y="3459163"/>
          <p14:tracePt t="99092" x="4105275" y="3424238"/>
          <p14:tracePt t="99100" x="4105275" y="3398838"/>
          <p14:tracePt t="99112" x="4105275" y="3382963"/>
          <p14:tracePt t="99121" x="4105275" y="3365500"/>
          <p14:tracePt t="99130" x="4105275" y="3355975"/>
          <p14:tracePt t="99143" x="4095750" y="3330575"/>
          <p14:tracePt t="99151" x="4062413" y="3314700"/>
          <p14:tracePt t="99162" x="4019550" y="3279775"/>
          <p14:tracePt t="99171" x="3943350" y="3238500"/>
          <p14:tracePt t="99181" x="3849688" y="3203575"/>
          <p14:tracePt t="99193" x="3763963" y="3186113"/>
          <p14:tracePt t="99201" x="3687763" y="3160713"/>
          <p14:tracePt t="99211" x="3629025" y="3160713"/>
          <p14:tracePt t="99222" x="3568700" y="3152775"/>
          <p14:tracePt t="99232" x="3543300" y="3152775"/>
          <p14:tracePt t="99242" x="3535363" y="3152775"/>
          <p14:tracePt t="99252" x="3517900" y="3152775"/>
          <p14:tracePt t="99748" x="3509963" y="3135313"/>
          <p14:tracePt t="99759" x="3502025" y="3135313"/>
          <p14:tracePt t="99768" x="3492500" y="3119438"/>
          <p14:tracePt t="99778" x="3492500" y="3109913"/>
          <p14:tracePt t="99790" x="3475038" y="3101975"/>
          <p14:tracePt t="99798" x="3449638" y="3094038"/>
          <p14:tracePt t="99810" x="3433763" y="3084513"/>
          <p14:tracePt t="99819" x="3416300" y="3076575"/>
          <p14:tracePt t="99829" x="3390900" y="3067050"/>
          <p14:tracePt t="99841" x="3365500" y="3067050"/>
          <p14:tracePt t="99849" x="3355975" y="3067050"/>
          <p14:tracePt t="99860" x="3340100" y="3067050"/>
          <p14:tracePt t="99869" x="3330575" y="3067050"/>
          <p14:tracePt t="99879" x="3314700" y="3067050"/>
          <p14:tracePt t="99893" x="3305175" y="3067050"/>
          <p14:tracePt t="99902" x="3297238" y="3067050"/>
          <p14:tracePt t="99910" x="3289300" y="3067050"/>
          <p14:tracePt t="99920" x="3271838" y="3076575"/>
          <p14:tracePt t="99930" x="3254375" y="3101975"/>
          <p14:tracePt t="99941" x="3254375" y="3127375"/>
          <p14:tracePt t="99950" x="3238500" y="3160713"/>
          <p14:tracePt t="99960" x="3211513" y="3211513"/>
          <p14:tracePt t="99971" x="3195638" y="3254375"/>
          <p14:tracePt t="99981" x="3186113" y="3314700"/>
          <p14:tracePt t="99991" x="3178175" y="3365500"/>
          <p14:tracePt t="100001" x="3178175" y="3416300"/>
          <p14:tracePt t="100011" x="3170238" y="3449638"/>
          <p14:tracePt t="100024" x="3170238" y="3492500"/>
          <p14:tracePt t="100031" x="3170238" y="3527425"/>
          <p14:tracePt t="100043" x="3170238" y="3552825"/>
          <p14:tracePt t="100052" x="3170238" y="3560763"/>
          <p14:tracePt t="100062" x="3170238" y="3568700"/>
          <p14:tracePt t="100076" x="3170238" y="3578225"/>
          <p14:tracePt t="100082" x="3178175" y="3586163"/>
          <p14:tracePt t="100093" x="3195638" y="3586163"/>
          <p14:tracePt t="100102" x="3195638" y="3594100"/>
          <p14:tracePt t="100112" x="3203575" y="3594100"/>
          <p14:tracePt t="100124" x="3211513" y="3603625"/>
          <p14:tracePt t="100132" x="3221038" y="3603625"/>
          <p14:tracePt t="100153" x="3228975" y="3603625"/>
          <p14:tracePt t="100163" x="3238500" y="3603625"/>
          <p14:tracePt t="100204" x="3246438" y="3594100"/>
          <p14:tracePt t="100213" x="3254375" y="3594100"/>
          <p14:tracePt t="100224" x="3263900" y="3578225"/>
          <p14:tracePt t="100234" x="3263900" y="3560763"/>
          <p14:tracePt t="100244" x="3271838" y="3543300"/>
          <p14:tracePt t="100255" x="3271838" y="3517900"/>
          <p14:tracePt t="100264" x="3271838" y="3502025"/>
          <p14:tracePt t="100274" x="3271838" y="3484563"/>
          <p14:tracePt t="100284" x="3271838" y="3459163"/>
          <p14:tracePt t="100294" x="3271838" y="3441700"/>
          <p14:tracePt t="100315" x="3271838" y="3424238"/>
          <p14:tracePt t="100345" x="3271838" y="3416300"/>
          <p14:tracePt t="100366" x="3263900" y="3408363"/>
          <p14:tracePt t="100375" x="3254375" y="3408363"/>
          <p14:tracePt t="100386" x="3246438" y="3408363"/>
          <p14:tracePt t="100395" x="3238500" y="3408363"/>
          <p14:tracePt t="100408" x="3228975" y="3408363"/>
          <p14:tracePt t="100416" x="3221038" y="3408363"/>
          <p14:tracePt t="100426" x="3211513" y="3408363"/>
          <p14:tracePt t="100437" x="3203575" y="3408363"/>
          <p14:tracePt t="100446" x="3195638" y="3408363"/>
          <p14:tracePt t="100458" x="3186113" y="3408363"/>
          <p14:tracePt t="100466" x="3178175" y="3408363"/>
          <p14:tracePt t="100476" x="3170238" y="3416300"/>
          <p14:tracePt t="100487" x="3160713" y="3416300"/>
          <p14:tracePt t="100496" x="3160713" y="3424238"/>
          <p14:tracePt t="100508" x="3152775" y="3433763"/>
          <p14:tracePt t="100518" x="3144838" y="3441700"/>
          <p14:tracePt t="100527" x="3135313" y="3467100"/>
          <p14:tracePt t="100540" x="3127375" y="3492500"/>
          <p14:tracePt t="100547" x="3119438" y="3527425"/>
          <p14:tracePt t="100558" x="3119438" y="3568700"/>
          <p14:tracePt t="100568" x="3119438" y="3603625"/>
          <p14:tracePt t="100578" x="3119438" y="3646488"/>
          <p14:tracePt t="100590" x="3119438" y="3671888"/>
          <p14:tracePt t="100599" x="3119438" y="3697288"/>
          <p14:tracePt t="100609" x="3119438" y="3722688"/>
          <p14:tracePt t="100618" x="3119438" y="3730625"/>
          <p14:tracePt t="100861" x="3109913" y="3730625"/>
          <p14:tracePt t="100872" x="3101975" y="3730625"/>
          <p14:tracePt t="100881" x="3094038" y="3730625"/>
          <p14:tracePt t="100892" x="3076575" y="3738563"/>
          <p14:tracePt t="100902" x="3051175" y="3748088"/>
          <p14:tracePt t="100912" x="3016250" y="3748088"/>
          <p14:tracePt t="100923" x="2990850" y="3748088"/>
          <p14:tracePt t="100932" x="2957513" y="3756025"/>
          <p14:tracePt t="100942" x="2922588" y="3756025"/>
          <p14:tracePt t="100953" x="2897188" y="3756025"/>
          <p14:tracePt t="100963" x="2881313" y="3756025"/>
          <p14:tracePt t="100974" x="2863850" y="3756025"/>
          <p14:tracePt t="100982" x="2855913" y="3756025"/>
          <p14:tracePt t="101007" x="2830513" y="3756025"/>
          <p14:tracePt t="101033" x="2820988" y="3756025"/>
          <p14:tracePt t="101145" x="2830513" y="3756025"/>
          <p14:tracePt t="101155" x="2846388" y="3748088"/>
          <p14:tracePt t="101165" x="2881313" y="3730625"/>
          <p14:tracePt t="101175" x="2906713" y="3722688"/>
          <p14:tracePt t="101185" x="2932113" y="3713163"/>
          <p14:tracePt t="101195" x="2965450" y="3713163"/>
          <p14:tracePt t="101207" x="2990850" y="3705225"/>
          <p14:tracePt t="101216" x="3016250" y="3705225"/>
          <p14:tracePt t="101225" x="3025775" y="3705225"/>
          <p14:tracePt t="101236" x="3041650" y="3705225"/>
          <p14:tracePt t="101246" x="3051175" y="3705225"/>
          <p14:tracePt t="101286" x="3051175" y="3722688"/>
          <p14:tracePt t="101296" x="3051175" y="3730625"/>
          <p14:tracePt t="101307" x="3051175" y="3738563"/>
          <p14:tracePt t="101317" x="3041650" y="3763963"/>
          <p14:tracePt t="101327" x="3008313" y="3790950"/>
          <p14:tracePt t="101339" x="2965450" y="3806825"/>
          <p14:tracePt t="101347" x="2889250" y="3816350"/>
          <p14:tracePt t="101358" x="2846388" y="3816350"/>
          <p14:tracePt t="101367" x="2787650" y="3816350"/>
          <p14:tracePt t="101377" x="2736850" y="3798888"/>
          <p14:tracePt t="101389" x="2701925" y="3773488"/>
          <p14:tracePt t="101398" x="2660650" y="3722688"/>
          <p14:tracePt t="101408" x="2617788" y="3629025"/>
          <p14:tracePt t="101418" x="2592388" y="3527425"/>
          <p14:tracePt t="101427" x="2582863" y="3441700"/>
          <p14:tracePt t="101440" x="2582863" y="3355975"/>
          <p14:tracePt t="101448" x="2582863" y="3297238"/>
          <p14:tracePt t="101458" x="2592388" y="3246438"/>
          <p14:tracePt t="101469" x="2617788" y="3211513"/>
          <p14:tracePt t="101478" x="2633663" y="3186113"/>
          <p14:tracePt t="101490" x="2660650" y="3170238"/>
          <p14:tracePt t="101499" x="2693988" y="3152775"/>
          <p14:tracePt t="101509" x="2744788" y="3135313"/>
          <p14:tracePt t="101520" x="2805113" y="3127375"/>
          <p14:tracePt t="101529" x="2846388" y="3127375"/>
          <p14:tracePt t="101540" x="2914650" y="3127375"/>
          <p14:tracePt t="101549" x="2974975" y="3135313"/>
          <p14:tracePt t="101559" x="3041650" y="3160713"/>
          <p14:tracePt t="101572" x="3094038" y="3203575"/>
          <p14:tracePt t="101580" x="3144838" y="3254375"/>
          <p14:tracePt t="101590" x="3195638" y="3314700"/>
          <p14:tracePt t="101600" x="3254375" y="3408363"/>
          <p14:tracePt t="101611" x="3289300" y="3502025"/>
          <p14:tracePt t="101623" x="3322638" y="3586163"/>
          <p14:tracePt t="101630" x="3330575" y="3662363"/>
          <p14:tracePt t="101641" x="3330575" y="3722688"/>
          <p14:tracePt t="101650" x="3330575" y="3790950"/>
          <p14:tracePt t="101661" x="3330575" y="3832225"/>
          <p14:tracePt t="101673" x="3330575" y="3867150"/>
          <p14:tracePt t="101681" x="3305175" y="3900488"/>
          <p14:tracePt t="101691" x="3289300" y="3917950"/>
          <p14:tracePt t="101701" x="3254375" y="3943350"/>
          <p14:tracePt t="101711" x="3203575" y="3960813"/>
          <p14:tracePt t="101723" x="3135313" y="3960813"/>
          <p14:tracePt t="101731" x="3059113" y="3960813"/>
          <p14:tracePt t="101741" x="3000375" y="3925888"/>
          <p14:tracePt t="101752" x="2932113" y="3883025"/>
          <p14:tracePt t="101762" x="2881313" y="3849688"/>
          <p14:tracePt t="101773" x="2855913" y="3781425"/>
          <p14:tracePt t="101782" x="2805113" y="3697288"/>
          <p14:tracePt t="101792" x="2787650" y="3560763"/>
          <p14:tracePt t="101805" x="2787650" y="3449638"/>
          <p14:tracePt t="101812" x="2787650" y="3340100"/>
          <p14:tracePt t="101824" x="2795588" y="3238500"/>
          <p14:tracePt t="101833" x="2838450" y="3170238"/>
          <p14:tracePt t="101843" x="2881313" y="3119438"/>
          <p14:tracePt t="101856" x="2949575" y="3076575"/>
          <p14:tracePt t="101863" x="3025775" y="3051175"/>
          <p14:tracePt t="101874" x="3084513" y="3025775"/>
          <p14:tracePt t="101883" x="3152775" y="3025775"/>
          <p14:tracePt t="101893" x="3211513" y="3025775"/>
          <p14:tracePt t="101906" x="3263900" y="3051175"/>
          <p14:tracePt t="101914" x="3314700" y="3127375"/>
          <p14:tracePt t="101924" x="3390900" y="3228975"/>
          <p14:tracePt t="101934" x="3449638" y="3365500"/>
          <p14:tracePt t="101944" x="3484563" y="3475038"/>
          <p14:tracePt t="101957" x="3502025" y="3568700"/>
          <p14:tracePt t="101965" x="3517900" y="3636963"/>
          <p14:tracePt t="101976" x="3517900" y="3697288"/>
          <p14:tracePt t="101985" x="3517900" y="3738563"/>
          <p14:tracePt t="101995" x="3509963" y="3763963"/>
          <p14:tracePt t="102006" x="3492500" y="3798888"/>
          <p14:tracePt t="102015" x="3449638" y="3841750"/>
          <p14:tracePt t="102026" x="3355975" y="3892550"/>
          <p14:tracePt t="102037" x="3254375" y="3943350"/>
          <p14:tracePt t="102045" x="3152775" y="3976688"/>
          <p14:tracePt t="102056" x="3067050" y="3986213"/>
          <p14:tracePt t="102065" x="3000375" y="3986213"/>
          <p14:tracePt t="102076" x="2932113" y="3976688"/>
          <p14:tracePt t="102089" x="2897188" y="3943350"/>
          <p14:tracePt t="102095" x="2855913" y="3908425"/>
          <p14:tracePt t="102107" x="2830513" y="3816350"/>
          <p14:tracePt t="102116" x="2813050" y="3705225"/>
          <p14:tracePt t="102126" x="2813050" y="3560763"/>
          <p14:tracePt t="102139" x="2813050" y="3433763"/>
          <p14:tracePt t="102146" x="2813050" y="3340100"/>
          <p14:tracePt t="102157" x="2813050" y="3263900"/>
          <p14:tracePt t="102167" x="2846388" y="3203575"/>
          <p14:tracePt t="102177" x="2863850" y="3178175"/>
          <p14:tracePt t="102190" x="2871788" y="3160713"/>
          <p14:tracePt t="102207" x="2897188" y="3152775"/>
          <p14:tracePt t="102208" x="2914650" y="3152775"/>
          <p14:tracePt t="102217" x="2949575" y="3144838"/>
          <p14:tracePt t="102227" x="2974975" y="3144838"/>
          <p14:tracePt t="102239" x="3016250" y="3160713"/>
          <p14:tracePt t="102248" x="3059113" y="3195638"/>
          <p14:tracePt t="102258" x="3101975" y="3263900"/>
          <p14:tracePt t="102269" x="3152775" y="3340100"/>
          <p14:tracePt t="102278" x="3203575" y="3433763"/>
          <p14:tracePt t="102289" x="3228975" y="3509963"/>
          <p14:tracePt t="102298" x="3254375" y="3578225"/>
          <p14:tracePt t="102309" x="3254375" y="3636963"/>
          <p14:tracePt t="102322" x="3254375" y="3697288"/>
          <p14:tracePt t="102329" x="3246438" y="3748088"/>
          <p14:tracePt t="102339" x="3211513" y="3790950"/>
          <p14:tracePt t="102349" x="3160713" y="3824288"/>
          <p14:tracePt t="102359" x="3084513" y="3875088"/>
          <p14:tracePt t="102371" x="3000375" y="3908425"/>
          <p14:tracePt t="102379" x="2922588" y="3925888"/>
          <p14:tracePt t="102390" x="2863850" y="3925888"/>
          <p14:tracePt t="102400" x="2830513" y="3917950"/>
          <p14:tracePt t="102409" x="2795588" y="3883025"/>
          <p14:tracePt t="102422" x="2770188" y="3849688"/>
          <p14:tracePt t="102430" x="2736850" y="3773488"/>
          <p14:tracePt t="102441" x="2727325" y="3697288"/>
          <p14:tracePt t="102450" x="2727325" y="3603625"/>
          <p14:tracePt t="102460" x="2727325" y="3502025"/>
          <p14:tracePt t="102472" x="2736850" y="3424238"/>
          <p14:tracePt t="102480" x="2778125" y="3348038"/>
          <p14:tracePt t="102491" x="2813050" y="3289300"/>
          <p14:tracePt t="102500" x="2846388" y="3246438"/>
          <p14:tracePt t="102511" x="2906713" y="3195638"/>
          <p14:tracePt t="102522" x="2949575" y="3170238"/>
          <p14:tracePt t="102531" x="2982913" y="3160713"/>
          <p14:tracePt t="102542" x="3025775" y="3160713"/>
          <p14:tracePt t="102552" x="3059113" y="3160713"/>
          <p14:tracePt t="102561" x="3084513" y="3170238"/>
          <p14:tracePt t="102572" x="3127375" y="3238500"/>
          <p14:tracePt t="102581" x="3152775" y="3322638"/>
          <p14:tracePt t="102592" x="3195638" y="3424238"/>
          <p14:tracePt t="102605" x="3203575" y="3509963"/>
          <p14:tracePt t="102612" x="3203575" y="3603625"/>
          <p14:tracePt t="102623" x="3203575" y="3671888"/>
          <p14:tracePt t="102632" x="3186113" y="3748088"/>
          <p14:tracePt t="102642" x="3160713" y="3798888"/>
          <p14:tracePt t="102655" x="3119438" y="3832225"/>
          <p14:tracePt t="102663" x="3067050" y="3875088"/>
          <p14:tracePt t="102674" x="2990850" y="3892550"/>
          <p14:tracePt t="102683" x="2932113" y="3917950"/>
          <p14:tracePt t="102693" x="2889250" y="3917950"/>
          <p14:tracePt t="102705" x="2846388" y="3917950"/>
          <p14:tracePt t="102714" x="2820988" y="3900488"/>
          <p14:tracePt t="102723" x="2805113" y="3867150"/>
          <p14:tracePt t="102734" x="2770188" y="3790950"/>
          <p14:tracePt t="102744" x="2770188" y="3687763"/>
          <p14:tracePt t="102755" x="2770188" y="3578225"/>
          <p14:tracePt t="102764" x="2795588" y="3459163"/>
          <p14:tracePt t="102773" x="2855913" y="3355975"/>
          <p14:tracePt t="102785" x="2922588" y="3263900"/>
          <p14:tracePt t="102794" x="2982913" y="3195638"/>
          <p14:tracePt t="102805" x="3041650" y="3144838"/>
          <p14:tracePt t="102815" x="3094038" y="3119438"/>
          <p14:tracePt t="102825" x="3152775" y="3119438"/>
          <p14:tracePt t="102836" x="3186113" y="3119438"/>
          <p14:tracePt t="102845" x="3211513" y="3127375"/>
          <p14:tracePt t="102856" x="3238500" y="3170238"/>
          <p14:tracePt t="102865" x="3254375" y="3246438"/>
          <p14:tracePt t="102875" x="3279775" y="3330575"/>
          <p14:tracePt t="102888" x="3279775" y="3416300"/>
          <p14:tracePt t="102895" x="3279775" y="3502025"/>
          <p14:tracePt t="102907" x="3263900" y="3586163"/>
          <p14:tracePt t="102916" x="3221038" y="3662363"/>
          <p14:tracePt t="102926" x="3170238" y="3730625"/>
          <p14:tracePt t="102937" x="3127375" y="3781425"/>
          <p14:tracePt t="102946" x="3076575" y="3824288"/>
          <p14:tracePt t="102957" x="3025775" y="3849688"/>
          <p14:tracePt t="102966" x="2974975" y="3883025"/>
          <p14:tracePt t="102976" x="2957513" y="3883025"/>
          <p14:tracePt t="102988" x="2940050" y="3883025"/>
          <p14:tracePt t="102996" x="2932113" y="3883025"/>
          <p14:tracePt t="103006" x="2922588" y="3867150"/>
          <p14:tracePt t="103016" x="2922588" y="3806825"/>
          <p14:tracePt t="103027" x="2922588" y="3705225"/>
          <p14:tracePt t="103039" x="2949575" y="3603625"/>
          <p14:tracePt t="103047" x="2982913" y="3509963"/>
          <p14:tracePt t="103057" x="3025775" y="3433763"/>
          <p14:tracePt t="103068" x="3067050" y="3382963"/>
          <p14:tracePt t="103079" x="3094038" y="3348038"/>
          <p14:tracePt t="103089" x="3119438" y="3330575"/>
          <p14:tracePt t="103107" x="3160713" y="3322638"/>
          <p14:tracePt t="103119" x="3186113" y="3322638"/>
          <p14:tracePt t="103127" x="3195638" y="3330575"/>
          <p14:tracePt t="103138" x="3203575" y="3365500"/>
          <p14:tracePt t="103147" x="3228975" y="3416300"/>
          <p14:tracePt t="103157" x="3228975" y="3459163"/>
          <p14:tracePt t="103169" x="3228975" y="3502025"/>
          <p14:tracePt t="103178" x="3221038" y="3535363"/>
          <p14:tracePt t="103188" x="3211513" y="3568700"/>
          <p14:tracePt t="103198" x="3195638" y="3586163"/>
          <p14:tracePt t="103208" x="3170238" y="3603625"/>
          <p14:tracePt t="103220" x="3152775" y="3619500"/>
          <p14:tracePt t="103228" x="3127375" y="3629025"/>
          <p14:tracePt t="103238" x="3109913" y="3629025"/>
          <p14:tracePt t="103249" x="3094038" y="3629025"/>
          <p14:tracePt t="103259" x="3084513" y="3629025"/>
          <p14:tracePt t="103270" x="3076575" y="3629025"/>
          <p14:tracePt t="103279" x="3067050" y="3629025"/>
          <p14:tracePt t="103289" x="3067050" y="3603625"/>
          <p14:tracePt t="103299" x="3059113" y="3586163"/>
          <p14:tracePt t="103309" x="3059113" y="3568700"/>
          <p14:tracePt t="103320" x="3059113" y="3552825"/>
          <p14:tracePt t="103331" x="3059113" y="3543300"/>
          <p14:tracePt t="103352" x="3059113" y="3535363"/>
          <p14:tracePt t="103361" x="3059113" y="3527425"/>
          <p14:tracePt t="103402" x="3059113" y="3517900"/>
          <p14:tracePt t="103938" x="3051175" y="3517900"/>
          <p14:tracePt t="103948" x="3041650" y="3527425"/>
          <p14:tracePt t="103958" x="3000375" y="3560763"/>
          <p14:tracePt t="103972" x="2949575" y="3629025"/>
          <p14:tracePt t="103978" x="2881313" y="3705225"/>
          <p14:tracePt t="103990" x="2813050" y="3790950"/>
          <p14:tracePt t="103999" x="2727325" y="3892550"/>
          <p14:tracePt t="104008" x="2660650" y="4027488"/>
          <p14:tracePt t="104021" x="2600325" y="4146550"/>
          <p14:tracePt t="104029" x="2549525" y="4249738"/>
          <p14:tracePt t="104040" x="2516188" y="4341813"/>
          <p14:tracePt t="104050" x="2506663" y="4410075"/>
          <p14:tracePt t="104059" x="2498725" y="4470400"/>
          <p14:tracePt t="104070" x="2498725" y="4513263"/>
          <p14:tracePt t="104079" x="2498725" y="4546600"/>
          <p14:tracePt t="104091" x="2498725" y="4579938"/>
          <p14:tracePt t="104100" x="2498725" y="4614863"/>
          <p14:tracePt t="104109" x="2524125" y="4640263"/>
          <p14:tracePt t="104121" x="2549525" y="4673600"/>
          <p14:tracePt t="104130" x="2592388" y="4699000"/>
          <p14:tracePt t="104141" x="2625725" y="4749800"/>
          <p14:tracePt t="104153" x="2668588" y="4792663"/>
          <p14:tracePt t="104160" x="2727325" y="4835525"/>
          <p14:tracePt t="104171" x="2795588" y="4878388"/>
          <p14:tracePt t="104181" x="2855913" y="4903788"/>
          <p14:tracePt t="104191" x="2914650" y="4929188"/>
          <p14:tracePt t="104203" x="2982913" y="4946650"/>
          <p14:tracePt t="104211" x="3041650" y="4972050"/>
          <p14:tracePt t="104221" x="3101975" y="4972050"/>
          <p14:tracePt t="104231" x="3152775" y="4972050"/>
          <p14:tracePt t="104241" x="3203575" y="4972050"/>
          <p14:tracePt t="104253" x="3246438" y="4972050"/>
          <p14:tracePt t="104262" x="3289300" y="4972050"/>
          <p14:tracePt t="104272" x="3322638" y="4972050"/>
          <p14:tracePt t="104282" x="3355975" y="4962525"/>
          <p14:tracePt t="104292" x="3390900" y="4954588"/>
          <p14:tracePt t="104304" x="3398838" y="4946650"/>
          <p14:tracePt t="104312" x="3424238" y="4937125"/>
          <p14:tracePt t="104323" x="3449638" y="4919663"/>
          <p14:tracePt t="104333" x="3459163" y="4911725"/>
          <p14:tracePt t="104343" x="3475038" y="4903788"/>
          <p14:tracePt t="104354" x="3492500" y="4894263"/>
          <p14:tracePt t="104363" x="3502025" y="4878388"/>
          <p14:tracePt t="104373" x="3517900" y="4868863"/>
          <p14:tracePt t="104384" x="3527425" y="4852988"/>
          <p14:tracePt t="104393" x="3543300" y="4843463"/>
          <p14:tracePt t="104404" x="3552825" y="4835525"/>
          <p14:tracePt t="104414" x="3568700" y="4818063"/>
          <p14:tracePt t="104423" x="3578225" y="4802188"/>
          <p14:tracePt t="104437" x="3578225" y="4775200"/>
          <p14:tracePt t="104444" x="3586163" y="4749800"/>
          <p14:tracePt t="104456" x="3594100" y="4699000"/>
          <p14:tracePt t="104464" x="3594100" y="4640263"/>
          <p14:tracePt t="104474" x="3594100" y="4572000"/>
          <p14:tracePt t="104487" x="3594100" y="4495800"/>
          <p14:tracePt t="104494" x="3560763" y="4419600"/>
          <p14:tracePt t="104505" x="3543300" y="4351338"/>
          <p14:tracePt t="104515" x="3509963" y="4283075"/>
          <p14:tracePt t="104525" x="3492500" y="4224338"/>
          <p14:tracePt t="104538" x="3467100" y="4189413"/>
          <p14:tracePt t="104545" x="3441700" y="4156075"/>
          <p14:tracePt t="104556" x="3433763" y="4130675"/>
          <p14:tracePt t="104565" x="3416300" y="4105275"/>
          <p14:tracePt t="104575" x="3390900" y="4087813"/>
          <p14:tracePt t="104587" x="3365500" y="4070350"/>
          <p14:tracePt t="104595" x="3340100" y="4062413"/>
          <p14:tracePt t="104606" x="3305175" y="4044950"/>
          <p14:tracePt t="104616" x="3289300" y="4044950"/>
          <p14:tracePt t="104626" x="3246438" y="4044950"/>
          <p14:tracePt t="104638" x="3211513" y="4044950"/>
          <p14:tracePt t="104647" x="3178175" y="4052888"/>
          <p14:tracePt t="104656" x="3144838" y="4062413"/>
          <p14:tracePt t="104667" x="3109913" y="4095750"/>
          <p14:tracePt t="104676" x="3076575" y="4105275"/>
          <p14:tracePt t="104687" x="3051175" y="4121150"/>
          <p14:tracePt t="104696" x="3025775" y="4130675"/>
          <p14:tracePt t="104707" x="3008313" y="4156075"/>
          <p14:tracePt t="104719" x="2990850" y="4171950"/>
          <p14:tracePt t="104727" x="2965450" y="4189413"/>
          <p14:tracePt t="104738" x="2949575" y="4206875"/>
          <p14:tracePt t="104747" x="2922588" y="4232275"/>
          <p14:tracePt t="104757" x="2906713" y="4249738"/>
          <p14:tracePt t="104769" x="2881313" y="4291013"/>
          <p14:tracePt t="104778" x="2863850" y="4308475"/>
          <p14:tracePt t="104789" x="2846388" y="4341813"/>
          <p14:tracePt t="104798" x="2830513" y="4376738"/>
          <p14:tracePt t="104808" x="2813050" y="4419600"/>
          <p14:tracePt t="104820" x="2805113" y="4460875"/>
          <p14:tracePt t="104828" x="2795588" y="4503738"/>
          <p14:tracePt t="104838" x="2795588" y="4538663"/>
          <p14:tracePt t="104849" x="2795588" y="4572000"/>
          <p14:tracePt t="104858" x="2795588" y="4614863"/>
          <p14:tracePt t="104870" x="2795588" y="4657725"/>
          <p14:tracePt t="104879" x="2795588" y="4691063"/>
          <p14:tracePt t="104889" x="2795588" y="4733925"/>
          <p14:tracePt t="104900" x="2795588" y="4767263"/>
          <p14:tracePt t="104909" x="2805113" y="4792663"/>
          <p14:tracePt t="104920" x="2820988" y="4835525"/>
          <p14:tracePt t="104930" x="2838450" y="4852988"/>
          <p14:tracePt t="104939" x="2855913" y="4878388"/>
          <p14:tracePt t="104953" x="2881313" y="4894263"/>
          <p14:tracePt t="104960" x="2897188" y="4919663"/>
          <p14:tracePt t="104970" x="2922588" y="4937125"/>
          <p14:tracePt t="104980" x="2957513" y="4954588"/>
          <p14:tracePt t="104990" x="2990850" y="4972050"/>
          <p14:tracePt t="105004" x="3025775" y="4979988"/>
          <p14:tracePt t="105010" x="3076575" y="4987925"/>
          <p14:tracePt t="105021" x="3119438" y="4997450"/>
          <p14:tracePt t="105031" x="3160713" y="4997450"/>
          <p14:tracePt t="105041" x="3203575" y="4997450"/>
          <p14:tracePt t="105053" x="3263900" y="4997450"/>
          <p14:tracePt t="105061" x="3314700" y="4979988"/>
          <p14:tracePt t="105071" x="3348038" y="4962525"/>
          <p14:tracePt t="105081" x="3373438" y="4937125"/>
          <p14:tracePt t="105091" x="3398838" y="4911725"/>
          <p14:tracePt t="105103" x="3433763" y="4860925"/>
          <p14:tracePt t="105112" x="3449638" y="4802188"/>
          <p14:tracePt t="105122" x="3459163" y="4741863"/>
          <p14:tracePt t="105133" x="3459163" y="4683125"/>
          <p14:tracePt t="105142" x="3459163" y="4622800"/>
          <p14:tracePt t="105153" x="3459163" y="4564063"/>
          <p14:tracePt t="105162" x="3449638" y="4521200"/>
          <p14:tracePt t="105172" x="3416300" y="4470400"/>
          <p14:tracePt t="105185" x="3390900" y="4419600"/>
          <p14:tracePt t="105193" x="3348038" y="4368800"/>
          <p14:tracePt t="105204" x="3297238" y="4325938"/>
          <p14:tracePt t="105213" x="3228975" y="4283075"/>
          <p14:tracePt t="105223" x="3170238" y="4240213"/>
          <p14:tracePt t="105236" x="3101975" y="4197350"/>
          <p14:tracePt t="105243" x="3041650" y="4181475"/>
          <p14:tracePt t="105254" x="3000375" y="4156075"/>
          <p14:tracePt t="105263" x="2949575" y="4156075"/>
          <p14:tracePt t="105274" x="2922588" y="4156075"/>
          <p14:tracePt t="105286" x="2897188" y="4156075"/>
          <p14:tracePt t="105294" x="2871788" y="4156075"/>
          <p14:tracePt t="105304" x="2855913" y="4156075"/>
          <p14:tracePt t="105314" x="2830513" y="4181475"/>
          <p14:tracePt t="105324" x="2813050" y="4206875"/>
          <p14:tracePt t="105336" x="2787650" y="4249738"/>
          <p14:tracePt t="105344" x="2762250" y="4300538"/>
          <p14:tracePt t="105355" x="2744788" y="4351338"/>
          <p14:tracePt t="105365" x="2711450" y="4410075"/>
          <p14:tracePt t="105375" x="2693988" y="4460875"/>
          <p14:tracePt t="105386" x="2686050" y="4521200"/>
          <p14:tracePt t="105395" x="2660650" y="4597400"/>
          <p14:tracePt t="105405" x="2651125" y="4657725"/>
          <p14:tracePt t="105416" x="2651125" y="4724400"/>
          <p14:tracePt t="105425" x="2651125" y="4784725"/>
          <p14:tracePt t="105437" x="2651125" y="4827588"/>
          <p14:tracePt t="105446" x="2651125" y="4868863"/>
          <p14:tracePt t="105456" x="2651125" y="4903788"/>
          <p14:tracePt t="105469" x="2660650" y="4937125"/>
          <p14:tracePt t="105476" x="2676525" y="4972050"/>
          <p14:tracePt t="105487" x="2701925" y="4997450"/>
          <p14:tracePt t="105496" x="2744788" y="5022850"/>
          <p14:tracePt t="105507" x="2787650" y="5038725"/>
          <p14:tracePt t="105519" x="2838450" y="5073650"/>
          <p14:tracePt t="105527" x="2889250" y="5081588"/>
          <p14:tracePt t="105538" x="2932113" y="5091113"/>
          <p14:tracePt t="105547" x="2974975" y="5099050"/>
          <p14:tracePt t="105557" x="3025775" y="5099050"/>
          <p14:tracePt t="105569" x="3067050" y="5099050"/>
          <p14:tracePt t="105577" x="3094038" y="5099050"/>
          <p14:tracePt t="105588" x="3144838" y="5099050"/>
          <p14:tracePt t="105598" x="3160713" y="5081588"/>
          <p14:tracePt t="105607" x="3195638" y="5064125"/>
          <p14:tracePt t="105619" x="3221038" y="5048250"/>
          <p14:tracePt t="105628" x="3238500" y="5038725"/>
          <p14:tracePt t="105639" x="3246438" y="5030788"/>
          <p14:tracePt t="105649" x="3246438" y="5022850"/>
          <p14:tracePt t="105658" x="3263900" y="5005388"/>
          <p14:tracePt t="105669" x="3271838" y="4987925"/>
          <p14:tracePt t="105679" x="3271838" y="4972050"/>
          <p14:tracePt t="105688" x="3279775" y="4937125"/>
          <p14:tracePt t="105701" x="3279775" y="4911725"/>
          <p14:tracePt t="105709" x="3279775" y="4868863"/>
          <p14:tracePt t="105719" x="3279775" y="4843463"/>
          <p14:tracePt t="105729" x="3279775" y="4802188"/>
          <p14:tracePt t="105739" x="3263900" y="4775200"/>
          <p14:tracePt t="105752" x="3246438" y="4749800"/>
          <p14:tracePt t="105759" x="3228975" y="4724400"/>
          <p14:tracePt t="105770" x="3195638" y="4699000"/>
          <p14:tracePt t="105779" x="3152775" y="4683125"/>
          <p14:tracePt t="105790" x="3101975" y="4673600"/>
          <p14:tracePt t="105802" x="3059113" y="4665663"/>
          <p14:tracePt t="105810" x="3016250" y="4665663"/>
          <p14:tracePt t="105821" x="2982913" y="4665663"/>
          <p14:tracePt t="105830" x="2940050" y="4665663"/>
          <p14:tracePt t="105840" x="2906713" y="4665663"/>
          <p14:tracePt t="105852" x="2881313" y="4683125"/>
          <p14:tracePt t="105860" x="2855913" y="4699000"/>
          <p14:tracePt t="105871" x="2846388" y="4708525"/>
          <p14:tracePt t="105881" x="2830513" y="4724400"/>
          <p14:tracePt t="105891" x="2813050" y="4741863"/>
          <p14:tracePt t="105902" x="2795588" y="4767263"/>
          <p14:tracePt t="105911" x="2787650" y="4784725"/>
          <p14:tracePt t="105921" x="2778125" y="4810125"/>
          <p14:tracePt t="105933" x="2770188" y="4835525"/>
          <p14:tracePt t="105941" x="2762250" y="4868863"/>
          <p14:tracePt t="105952" x="2762250" y="4894263"/>
          <p14:tracePt t="105962" x="2762250" y="4929188"/>
          <p14:tracePt t="105972" x="2762250" y="4962525"/>
          <p14:tracePt t="105985" x="2762250" y="4997450"/>
          <p14:tracePt t="105992" x="2762250" y="5022850"/>
          <p14:tracePt t="106004" x="2762250" y="5056188"/>
          <p14:tracePt t="106013" x="2770188" y="5081588"/>
          <p14:tracePt t="106022" x="2787650" y="5106988"/>
          <p14:tracePt t="106035" x="2805113" y="5132388"/>
          <p14:tracePt t="106043" x="2820988" y="5149850"/>
          <p14:tracePt t="106054" x="2838450" y="5175250"/>
          <p14:tracePt t="106063" x="2855913" y="5192713"/>
          <p14:tracePt t="106073" x="2863850" y="5208588"/>
          <p14:tracePt t="106085" x="2881313" y="5226050"/>
          <p14:tracePt t="106093" x="2906713" y="5226050"/>
          <p14:tracePt t="106103" x="2914650" y="5235575"/>
          <p14:tracePt t="106115" x="2922588" y="5235575"/>
          <p14:tracePt t="106124" x="2932113" y="5243513"/>
          <p14:tracePt t="106529" x="2940050" y="5243513"/>
          <p14:tracePt t="106550" x="2949575" y="5235575"/>
          <p14:tracePt t="106559" x="2957513" y="5235575"/>
          <p14:tracePt t="106569" x="2957513" y="5218113"/>
          <p14:tracePt t="106579" x="2974975" y="5200650"/>
          <p14:tracePt t="106589" x="2990850" y="5192713"/>
          <p14:tracePt t="106602" x="3008313" y="5183188"/>
          <p14:tracePt t="106609" x="3016250" y="5167313"/>
          <p14:tracePt t="106620" x="3025775" y="5149850"/>
          <p14:tracePt t="106630" x="3041650" y="5141913"/>
          <p14:tracePt t="106640" x="3059113" y="5132388"/>
          <p14:tracePt t="106660" x="3067050" y="5124450"/>
          <p14:tracePt t="106670" x="3076575" y="5124450"/>
          <p14:tracePt t="106691" x="3084513" y="5116513"/>
          <p14:tracePt t="107217" x="3094038" y="5116513"/>
          <p14:tracePt t="107227" x="3109913" y="5116513"/>
          <p14:tracePt t="107237" x="3135313" y="5116513"/>
          <p14:tracePt t="107248" x="3170238" y="5116513"/>
          <p14:tracePt t="107257" x="3221038" y="5116513"/>
          <p14:tracePt t="107269" x="3279775" y="5116513"/>
          <p14:tracePt t="107277" x="3355975" y="5132388"/>
          <p14:tracePt t="107287" x="3398838" y="5141913"/>
          <p14:tracePt t="107300" x="3449638" y="5141913"/>
          <p14:tracePt t="107308" x="3492500" y="5149850"/>
          <p14:tracePt t="107318" x="3527425" y="5149850"/>
          <p14:tracePt t="107328" x="3543300" y="5149850"/>
          <p14:tracePt t="107339" x="3560763" y="5149850"/>
          <p14:tracePt t="107350" x="3578225" y="5149850"/>
          <p14:tracePt t="107358" x="3586163" y="5149850"/>
          <p14:tracePt t="107369" x="3594100" y="5149850"/>
          <p14:tracePt t="107389" x="3603625" y="5149850"/>
          <p14:tracePt t="107430" x="3611563" y="5149850"/>
          <p14:tracePt t="107439" x="3619500" y="5149850"/>
          <p14:tracePt t="107469" x="3629025" y="5149850"/>
          <p14:tracePt t="107480" x="3636963" y="5149850"/>
          <p14:tracePt t="107490" x="3646488" y="5149850"/>
          <p14:tracePt t="107500" x="3654425" y="5149850"/>
          <p14:tracePt t="107510" x="3662363" y="5149850"/>
          <p14:tracePt t="107520" x="3671888" y="5149850"/>
          <p14:tracePt t="107531" x="3679825" y="5149850"/>
          <p14:tracePt t="107541" x="3687763" y="5149850"/>
          <p14:tracePt t="107551" x="3687763" y="5141913"/>
          <p14:tracePt t="107561" x="3705225" y="5141913"/>
          <p14:tracePt t="107571" x="3713163" y="5141913"/>
          <p14:tracePt t="107583" x="3722688" y="5141913"/>
          <p14:tracePt t="107591" x="3730625" y="5141913"/>
          <p14:tracePt t="107601" x="3738563" y="5141913"/>
          <p14:tracePt t="107621" x="3748088" y="5141913"/>
          <p14:tracePt t="107633" x="3756025" y="5141913"/>
          <p14:tracePt t="107672" x="3763963" y="5141913"/>
          <p14:tracePt t="107713" x="3773488" y="5141913"/>
          <p14:tracePt t="107905" x="3773488" y="5149850"/>
          <p14:tracePt t="107916" x="3773488" y="5157788"/>
          <p14:tracePt t="107925" x="3773488" y="5183188"/>
          <p14:tracePt t="107935" x="3773488" y="5208588"/>
          <p14:tracePt t="107946" x="3781425" y="5226050"/>
          <p14:tracePt t="107955" x="3781425" y="5260975"/>
          <p14:tracePt t="107967" x="3781425" y="5286375"/>
          <p14:tracePt t="107976" x="3781425" y="5311775"/>
          <p14:tracePt t="107985" x="3781425" y="5327650"/>
          <p14:tracePt t="108002" x="3781425" y="5353050"/>
          <p14:tracePt t="108006" x="3790950" y="5370513"/>
          <p14:tracePt t="108026" x="3790950" y="5380038"/>
          <p14:tracePt t="108048" x="3790950" y="5387975"/>
          <p14:tracePt t="108350" x="3781425" y="5395913"/>
          <p14:tracePt t="108361" x="3773488" y="5395913"/>
          <p14:tracePt t="108370" x="3756025" y="5405438"/>
          <p14:tracePt t="108381" x="3738563" y="5413375"/>
          <p14:tracePt t="108391" x="3722688" y="5421313"/>
          <p14:tracePt t="108401" x="3697288" y="5438775"/>
          <p14:tracePt t="108411" x="3646488" y="5456238"/>
          <p14:tracePt t="108421" x="3611563" y="5472113"/>
          <p14:tracePt t="108433" x="3578225" y="5497513"/>
          <p14:tracePt t="108441" x="3543300" y="5514975"/>
          <p14:tracePt t="108451" x="3517900" y="5524500"/>
          <p14:tracePt t="108462" x="3502025" y="5532438"/>
          <p14:tracePt t="108471" x="3492500" y="5540375"/>
          <p14:tracePt t="108483" x="3475038" y="5549900"/>
          <p14:tracePt t="108502" x="3467100" y="5549900"/>
          <p14:tracePt t="108593" x="3475038" y="5549900"/>
          <p14:tracePt t="108603" x="3502025" y="5549900"/>
          <p14:tracePt t="108615" x="3527425" y="5540375"/>
          <p14:tracePt t="108623" x="3578225" y="5532438"/>
          <p14:tracePt t="108635" x="3636963" y="5514975"/>
          <p14:tracePt t="108644" x="3697288" y="5514975"/>
          <p14:tracePt t="108654" x="3738563" y="5507038"/>
          <p14:tracePt t="108666" x="3781425" y="5507038"/>
          <p14:tracePt t="108674" x="3816350" y="5507038"/>
          <p14:tracePt t="108684" x="3841750" y="5507038"/>
          <p14:tracePt t="108695" x="3849688" y="5507038"/>
          <p14:tracePt t="108704" x="3857625" y="5507038"/>
          <p14:tracePt t="108725" x="3867150" y="5507038"/>
          <p14:tracePt t="108775" x="3849688" y="5507038"/>
          <p14:tracePt t="108785" x="3824288" y="5514975"/>
          <p14:tracePt t="108796" x="3790950" y="5524500"/>
          <p14:tracePt t="108805" x="3756025" y="5532438"/>
          <p14:tracePt t="108816" x="3705225" y="5549900"/>
          <p14:tracePt t="108826" x="3679825" y="5557838"/>
          <p14:tracePt t="108836" x="3629025" y="5565775"/>
          <p14:tracePt t="108848" x="3594100" y="5575300"/>
          <p14:tracePt t="108856" x="3578225" y="5583238"/>
          <p14:tracePt t="108867" x="3560763" y="5583238"/>
          <p14:tracePt t="108876" x="3552825" y="5583238"/>
          <p14:tracePt t="108897" x="3543300" y="5583238"/>
          <p14:tracePt t="109524" x="3543300" y="5591175"/>
          <p14:tracePt t="109555" x="3543300" y="5600700"/>
          <p14:tracePt t="109575" x="3543300" y="5608638"/>
          <p14:tracePt t="109597" x="3543300" y="5616575"/>
          <p14:tracePt t="109605" x="3543300" y="5626100"/>
          <p14:tracePt t="109616" x="3568700" y="5634038"/>
          <p14:tracePt t="109626" x="3578225" y="5634038"/>
          <p14:tracePt t="109635" x="3611563" y="5634038"/>
          <p14:tracePt t="109648" x="3636963" y="5634038"/>
          <p14:tracePt t="109656" x="3654425" y="5634038"/>
          <p14:tracePt t="109666" x="3671888" y="5634038"/>
          <p14:tracePt t="109676" x="3697288" y="5616575"/>
          <p14:tracePt t="109686" x="3713163" y="5583238"/>
          <p14:tracePt t="109698" x="3748088" y="5507038"/>
          <p14:tracePt t="109706" x="3756025" y="5421313"/>
          <p14:tracePt t="109718" x="3756025" y="5319713"/>
          <p14:tracePt t="109727" x="3738563" y="5175250"/>
          <p14:tracePt t="109736" x="3671888" y="4987925"/>
          <p14:tracePt t="109749" x="3594100" y="4852988"/>
          <p14:tracePt t="109757" x="3517900" y="4733925"/>
          <p14:tracePt t="109767" x="3433763" y="4640263"/>
          <p14:tracePt t="109778" x="3314700" y="4554538"/>
          <p14:tracePt t="109787" x="3160713" y="4495800"/>
          <p14:tracePt t="109799" x="3016250" y="4452938"/>
          <p14:tracePt t="109808" x="2881313" y="4452938"/>
          <p14:tracePt t="109817" x="2752725" y="4470400"/>
          <p14:tracePt t="109829" x="2600325" y="4521200"/>
          <p14:tracePt t="109838" x="2481263" y="4589463"/>
          <p14:tracePt t="109848" x="2362200" y="4665663"/>
          <p14:tracePt t="109858" x="2260600" y="4733925"/>
          <p14:tracePt t="109868" x="2166938" y="4802188"/>
          <p14:tracePt t="109881" x="2073275" y="4843463"/>
          <p14:tracePt t="109888" x="2014538" y="4868863"/>
          <p14:tracePt t="109900" x="1954213" y="4878388"/>
          <p14:tracePt t="109909" x="1885950" y="4878388"/>
          <p14:tracePt t="109919" x="1827213" y="4878388"/>
          <p14:tracePt t="109931" x="1766888" y="4878388"/>
          <p14:tracePt t="109939" x="1716088" y="4878388"/>
          <p14:tracePt t="109949" x="1639888" y="4878388"/>
          <p14:tracePt t="109959" x="1581150" y="4878388"/>
          <p14:tracePt t="109969" x="1520825" y="4894263"/>
          <p14:tracePt t="109981" x="1470025" y="4919663"/>
          <p14:tracePt t="109990" x="1427163" y="4937125"/>
          <p14:tracePt t="110000" x="1401763" y="4962525"/>
          <p14:tracePt t="110010" x="1376363" y="4979988"/>
          <p14:tracePt t="110020" x="1360488" y="5013325"/>
          <p14:tracePt t="110032" x="1343025" y="5056188"/>
          <p14:tracePt t="110041" x="1317625" y="5116513"/>
          <p14:tracePt t="110050" x="1308100" y="5218113"/>
          <p14:tracePt t="110061" x="1308100" y="5319713"/>
          <p14:tracePt t="110070" x="1325563" y="5430838"/>
          <p14:tracePt t="110082" x="1360488" y="5565775"/>
          <p14:tracePt t="110091" x="1411288" y="5727700"/>
          <p14:tracePt t="110101" x="1477963" y="5889625"/>
          <p14:tracePt t="110114" x="1555750" y="6049963"/>
          <p14:tracePt t="110121" x="1631950" y="6169025"/>
          <p14:tracePt t="110133" x="1708150" y="6272213"/>
          <p14:tracePt t="110141" x="1793875" y="6365875"/>
          <p14:tracePt t="110153" x="1885950" y="6450013"/>
          <p14:tracePt t="110165" x="1979613" y="6518275"/>
          <p14:tracePt t="110172" x="2082800" y="6586538"/>
          <p14:tracePt t="110183" x="2200275" y="6645275"/>
          <p14:tracePt t="110192" x="2319338" y="6696075"/>
          <p14:tracePt t="110202" x="2447925" y="6731000"/>
          <p14:tracePt t="110215" x="2549525" y="6738938"/>
          <p14:tracePt t="110222" x="2651125" y="6756400"/>
          <p14:tracePt t="110233" x="2762250" y="6756400"/>
          <p14:tracePt t="110244" x="2846388" y="6756400"/>
          <p14:tracePt t="110252" x="2965450" y="6738938"/>
          <p14:tracePt t="110265" x="3067050" y="6713538"/>
          <p14:tracePt t="110273" x="3152775" y="6670675"/>
          <p14:tracePt t="110283" x="3228975" y="6627813"/>
          <p14:tracePt t="110295" x="3297238" y="6586538"/>
          <p14:tracePt t="110303" x="3355975" y="6526213"/>
          <p14:tracePt t="110315" x="3408363" y="6500813"/>
          <p14:tracePt t="110324" x="3459163" y="6457950"/>
          <p14:tracePt t="110333" x="3509963" y="6416675"/>
          <p14:tracePt t="110345" x="3552825" y="6381750"/>
          <p14:tracePt t="110354" x="3586163" y="6338888"/>
          <p14:tracePt t="110365" x="3619500" y="6305550"/>
          <p14:tracePt t="110374" x="3654425" y="6262688"/>
          <p14:tracePt t="110385" x="3671888" y="6229350"/>
          <p14:tracePt t="110397" x="3705225" y="6178550"/>
          <p14:tracePt t="110404" x="3722688" y="6143625"/>
          <p14:tracePt t="110416" x="3730625" y="6102350"/>
          <p14:tracePt t="110425" x="3738563" y="6067425"/>
          <p14:tracePt t="110436" x="3738563" y="6042025"/>
          <p14:tracePt t="110447" x="3738563" y="6016625"/>
          <p14:tracePt t="110455" x="3738563" y="5991225"/>
          <p14:tracePt t="110466" x="3738563" y="5965825"/>
          <p14:tracePt t="110476" x="3738563" y="5948363"/>
          <p14:tracePt t="110485" x="3738563" y="5915025"/>
          <p14:tracePt t="110497" x="3738563" y="5880100"/>
          <p14:tracePt t="110506" x="3713163" y="5821363"/>
          <p14:tracePt t="110516" x="3697288" y="5770563"/>
          <p14:tracePt t="110526" x="3679825" y="5710238"/>
          <p14:tracePt t="110536" x="3646488" y="5634038"/>
          <p14:tracePt t="110548" x="3629025" y="5575300"/>
          <p14:tracePt t="110556" x="3594100" y="5507038"/>
          <p14:tracePt t="110566" x="3560763" y="5446713"/>
          <p14:tracePt t="110577" x="3527425" y="5387975"/>
          <p14:tracePt t="110586" x="3484563" y="5311775"/>
          <p14:tracePt t="110598" x="3441700" y="5235575"/>
          <p14:tracePt t="110607" x="3398838" y="5167313"/>
          <p14:tracePt t="110617" x="3348038" y="5099050"/>
          <p14:tracePt t="110630" x="3254375" y="5030788"/>
          <p14:tracePt t="110637" x="3144838" y="4962525"/>
          <p14:tracePt t="110648" x="3033713" y="4911725"/>
          <p14:tracePt t="110658" x="2914650" y="4878388"/>
          <p14:tracePt t="110667" x="2813050" y="4860925"/>
          <p14:tracePt t="110681" x="2701925" y="4835525"/>
          <p14:tracePt t="110688" x="2600325" y="4827588"/>
          <p14:tracePt t="110699" x="2498725" y="4810125"/>
          <p14:tracePt t="110708" x="2413000" y="4802188"/>
          <p14:tracePt t="110718" x="2319338" y="4784725"/>
          <p14:tracePt t="110731" x="2268538" y="4784725"/>
          <p14:tracePt t="110738" x="2192338" y="4784725"/>
          <p14:tracePt t="110749" x="2133600" y="4784725"/>
          <p14:tracePt t="110759" x="2082800" y="4784725"/>
          <p14:tracePt t="110769" x="2005013" y="4784725"/>
          <p14:tracePt t="110781" x="1946275" y="4810125"/>
          <p14:tracePt t="110789" x="1870075" y="4843463"/>
          <p14:tracePt t="110800" x="1819275" y="4878388"/>
          <p14:tracePt t="110810" x="1751013" y="4929188"/>
          <p14:tracePt t="110820" x="1700213" y="4997450"/>
          <p14:tracePt t="110831" x="1639888" y="5056188"/>
          <p14:tracePt t="110839" x="1571625" y="5141913"/>
          <p14:tracePt t="110849" x="1520825" y="5226050"/>
          <p14:tracePt t="110861" x="1487488" y="5302250"/>
          <p14:tracePt t="110870" x="1444625" y="5370513"/>
          <p14:tracePt t="110881" x="1411288" y="5456238"/>
          <p14:tracePt t="110891" x="1385888" y="5549900"/>
          <p14:tracePt t="110900" x="1376363" y="5651500"/>
          <p14:tracePt t="110913" x="1376363" y="5745163"/>
          <p14:tracePt t="110920" x="1376363" y="5846763"/>
          <p14:tracePt t="110932" x="1401763" y="5932488"/>
          <p14:tracePt t="110941" x="1462088" y="6024563"/>
          <p14:tracePt t="110951" x="1520825" y="6092825"/>
          <p14:tracePt t="110963" x="1631950" y="6186488"/>
          <p14:tracePt t="110971" x="1793875" y="6297613"/>
          <p14:tracePt t="110982" x="1946275" y="6356350"/>
          <p14:tracePt t="110999" x="2098675" y="6407150"/>
          <p14:tracePt t="111002" x="2260600" y="6432550"/>
          <p14:tracePt t="111015" x="2422525" y="6450013"/>
          <p14:tracePt t="111022" x="2574925" y="6450013"/>
          <p14:tracePt t="111032" x="2711450" y="6450013"/>
          <p14:tracePt t="111042" x="2855913" y="6432550"/>
          <p14:tracePt t="111052" x="2974975" y="6399213"/>
          <p14:tracePt t="111063" x="3101975" y="6365875"/>
          <p14:tracePt t="111073" x="3203575" y="6313488"/>
          <p14:tracePt t="111083" x="3305175" y="6280150"/>
          <p14:tracePt t="111093" x="3382963" y="6246813"/>
          <p14:tracePt t="111103" x="3449638" y="6203950"/>
          <p14:tracePt t="111113" x="3484563" y="6178550"/>
          <p14:tracePt t="111123" x="3517900" y="6153150"/>
          <p14:tracePt t="111134" x="3543300" y="6135688"/>
          <p14:tracePt t="111146" x="3568700" y="6102350"/>
          <p14:tracePt t="111153" x="3594100" y="6059488"/>
          <p14:tracePt t="111164" x="3619500" y="6016625"/>
          <p14:tracePt t="111174" x="3636963" y="5957888"/>
          <p14:tracePt t="111184" x="3662363" y="5889625"/>
          <p14:tracePt t="111197" x="3662363" y="5838825"/>
          <p14:tracePt t="111204" x="3662363" y="5761038"/>
          <p14:tracePt t="111215" x="3662363" y="5702300"/>
          <p14:tracePt t="111224" x="3646488" y="5634038"/>
          <p14:tracePt t="111234" x="3611563" y="5540375"/>
          <p14:tracePt t="111247" x="3568700" y="5456238"/>
          <p14:tracePt t="111255" x="3509963" y="5362575"/>
          <p14:tracePt t="111266" x="3441700" y="5276850"/>
          <p14:tracePt t="111276" x="3373438" y="5200650"/>
          <p14:tracePt t="111285" x="3271838" y="5106988"/>
          <p14:tracePt t="111297" x="3160713" y="5038725"/>
          <p14:tracePt t="111305" x="3067050" y="4979988"/>
          <p14:tracePt t="111316" x="2965450" y="4937125"/>
          <p14:tracePt t="111326" x="2881313" y="4903788"/>
          <p14:tracePt t="111335" x="2805113" y="4868863"/>
          <p14:tracePt t="111347" x="2711450" y="4843463"/>
          <p14:tracePt t="111356" x="2643188" y="4835525"/>
          <p14:tracePt t="111366" x="2582863" y="4827588"/>
          <p14:tracePt t="111377" x="2532063" y="4818063"/>
          <p14:tracePt t="111386" x="2489200" y="4818063"/>
          <p14:tracePt t="111397" x="2455863" y="4818063"/>
          <p14:tracePt t="111407" x="2430463" y="4818063"/>
          <p14:tracePt t="111416" x="2405063" y="4818063"/>
          <p14:tracePt t="111430" x="2379663" y="4818063"/>
          <p14:tracePt t="111436" x="2362200" y="4827588"/>
          <p14:tracePt t="111447" x="2336800" y="4835525"/>
          <p14:tracePt t="111457" x="2303463" y="4860925"/>
          <p14:tracePt t="111467" x="2252663" y="4886325"/>
          <p14:tracePt t="111481" x="2200275" y="4919663"/>
          <p14:tracePt t="111487" x="2149475" y="4946650"/>
          <p14:tracePt t="111498" x="2116138" y="4987925"/>
          <p14:tracePt t="111508" x="2065338" y="5013325"/>
          <p14:tracePt t="111518" x="2030413" y="5030788"/>
          <p14:tracePt t="111530" x="2005013" y="5056188"/>
          <p14:tracePt t="111538" x="1979613" y="5081588"/>
          <p14:tracePt t="111549" x="1963738" y="5106988"/>
          <p14:tracePt t="111558" x="1946275" y="5141913"/>
          <p14:tracePt t="111568" x="1938338" y="5183188"/>
          <p14:tracePt t="111580" x="1920875" y="5235575"/>
          <p14:tracePt t="111589" x="1920875" y="5294313"/>
          <p14:tracePt t="111599" x="1920875" y="5362575"/>
          <p14:tracePt t="111609" x="1920875" y="5438775"/>
          <p14:tracePt t="111619" x="1928813" y="5532438"/>
          <p14:tracePt t="111630" x="1963738" y="5641975"/>
          <p14:tracePt t="111639" x="2014538" y="5745163"/>
          <p14:tracePt t="111649" x="2082800" y="5846763"/>
          <p14:tracePt t="111660" x="2149475" y="5922963"/>
          <p14:tracePt t="111669" x="2243138" y="6008688"/>
          <p14:tracePt t="111680" x="2344738" y="6092825"/>
          <p14:tracePt t="111690" x="2455863" y="6153150"/>
          <p14:tracePt t="111701" x="2557463" y="6194425"/>
          <p14:tracePt t="111713" x="2676525" y="6229350"/>
          <p14:tracePt t="111720" x="2778125" y="6254750"/>
          <p14:tracePt t="111731" x="2871788" y="6254750"/>
          <p14:tracePt t="111740" x="2974975" y="6254750"/>
          <p14:tracePt t="111750" x="3051175" y="6237288"/>
          <p14:tracePt t="111763" x="3119438" y="6221413"/>
          <p14:tracePt t="111771" x="3195638" y="6194425"/>
          <p14:tracePt t="111781" x="3263900" y="6169025"/>
          <p14:tracePt t="111791" x="3322638" y="6118225"/>
          <p14:tracePt t="111801" x="3398838" y="6076950"/>
          <p14:tracePt t="111812" x="3467100" y="6024563"/>
          <p14:tracePt t="111821" x="3517900" y="5983288"/>
          <p14:tracePt t="111831" x="3568700" y="5932488"/>
          <p14:tracePt t="111842" x="3594100" y="5897563"/>
          <p14:tracePt t="111851" x="3636963" y="5829300"/>
          <p14:tracePt t="111863" x="3671888" y="5778500"/>
          <p14:tracePt t="111872" x="3687763" y="5702300"/>
          <p14:tracePt t="111882" x="3687763" y="5634038"/>
          <p14:tracePt t="111893" x="3687763" y="5565775"/>
          <p14:tracePt t="111902" x="3679825" y="5472113"/>
          <p14:tracePt t="111913" x="3629025" y="5370513"/>
          <p14:tracePt t="111923" x="3560763" y="5276850"/>
          <p14:tracePt t="111933" x="3492500" y="5175250"/>
          <p14:tracePt t="111946" x="3424238" y="5081588"/>
          <p14:tracePt t="111953" x="3314700" y="4987925"/>
          <p14:tracePt t="111964" x="3221038" y="4903788"/>
          <p14:tracePt t="111973" x="3135313" y="4852988"/>
          <p14:tracePt t="111983" x="3041650" y="4802188"/>
          <p14:tracePt t="111996" x="2957513" y="4784725"/>
          <p14:tracePt t="112003" x="2897188" y="4775200"/>
          <p14:tracePt t="112015" x="2820988" y="4759325"/>
          <p14:tracePt t="112024" x="2787650" y="4759325"/>
          <p14:tracePt t="112034" x="2752725" y="4759325"/>
          <p14:tracePt t="112046" x="2736850" y="4759325"/>
          <p14:tracePt t="112054" x="2719388" y="4759325"/>
          <p14:tracePt t="112080" x="2701925" y="4759325"/>
          <p14:tracePt t="112085" x="2693988" y="4759325"/>
          <p14:tracePt t="112096" x="2686050" y="4767263"/>
          <p14:tracePt t="112105" x="2676525" y="4784725"/>
          <p14:tracePt t="112115" x="2660650" y="4818063"/>
          <p14:tracePt t="112126" x="2625725" y="4868863"/>
          <p14:tracePt t="112135" x="2600325" y="4929188"/>
          <p14:tracePt t="112147" x="2566988" y="4997450"/>
          <p14:tracePt t="112156" x="2532063" y="5056188"/>
          <p14:tracePt t="112165" x="2506663" y="5124450"/>
          <p14:tracePt t="112179" x="2473325" y="5183188"/>
          <p14:tracePt t="112185" x="2438400" y="5243513"/>
          <p14:tracePt t="112196" x="2422525" y="5302250"/>
          <p14:tracePt t="112206" x="2397125" y="5370513"/>
          <p14:tracePt t="112216" x="2387600" y="5413375"/>
          <p14:tracePt t="112228" x="2379663" y="5472113"/>
          <p14:tracePt t="112236" x="2379663" y="5532438"/>
          <p14:tracePt t="112247" x="2379663" y="5591175"/>
          <p14:tracePt t="112257" x="2397125" y="5651500"/>
          <p14:tracePt t="112266" x="2422525" y="5710238"/>
          <p14:tracePt t="112280" x="2463800" y="5778500"/>
          <p14:tracePt t="112287" x="2524125" y="5838825"/>
          <p14:tracePt t="112297" x="2582863" y="5905500"/>
          <p14:tracePt t="112307" x="2676525" y="5973763"/>
          <p14:tracePt t="112317" x="2778125" y="6034088"/>
          <p14:tracePt t="112329" x="2881313" y="6059488"/>
          <p14:tracePt t="112337" x="3000375" y="6059488"/>
          <p14:tracePt t="112348" x="3109913" y="6059488"/>
          <p14:tracePt t="112359" x="3211513" y="6034088"/>
          <p14:tracePt t="112368" x="3305175" y="5973763"/>
          <p14:tracePt t="112379" x="3398838" y="5915025"/>
          <p14:tracePt t="112388" x="3459163" y="5854700"/>
          <p14:tracePt t="112398" x="3509963" y="5813425"/>
          <p14:tracePt t="112409" x="3552825" y="5770563"/>
          <p14:tracePt t="112419" x="3578225" y="5719763"/>
          <p14:tracePt t="112429" x="3611563" y="5676900"/>
          <p14:tracePt t="112439" x="3619500" y="5600700"/>
          <p14:tracePt t="112449" x="3619500" y="5532438"/>
          <p14:tracePt t="112461" x="3611563" y="5438775"/>
          <p14:tracePt t="112469" x="3552825" y="5345113"/>
          <p14:tracePt t="112481" x="3492500" y="5260975"/>
          <p14:tracePt t="112489" x="3424238" y="5175250"/>
          <p14:tracePt t="112500" x="3355975" y="5099050"/>
          <p14:tracePt t="112512" x="3263900" y="5022850"/>
          <p14:tracePt t="112520" x="3170238" y="4962525"/>
          <p14:tracePt t="112531" x="3094038" y="4919663"/>
          <p14:tracePt t="112540" x="3025775" y="4894263"/>
          <p14:tracePt t="112550" x="2974975" y="4894263"/>
          <p14:tracePt t="112562" x="2932113" y="4894263"/>
          <p14:tracePt t="112570" x="2914650" y="4894263"/>
          <p14:tracePt t="112580" x="2906713" y="4894263"/>
          <p14:tracePt t="112590" x="2889250" y="4894263"/>
          <p14:tracePt t="113137" x="2889250" y="4886325"/>
          <p14:tracePt t="113158" x="2889250" y="4868863"/>
          <p14:tracePt t="113167" x="2889250" y="4852988"/>
          <p14:tracePt t="113178" x="2881313" y="4810125"/>
          <p14:tracePt t="113188" x="2863850" y="4741863"/>
          <p14:tracePt t="113198" x="2855913" y="4597400"/>
          <p14:tracePt t="113211" x="2846388" y="4419600"/>
          <p14:tracePt t="113218" x="2830513" y="4156075"/>
          <p14:tracePt t="113229" x="2778125" y="3875088"/>
          <p14:tracePt t="113239" x="2727325" y="3594100"/>
          <p14:tracePt t="113248" x="2660650" y="3289300"/>
          <p14:tracePt t="113261" x="2600325" y="3084513"/>
          <p14:tracePt t="113269" x="2549525" y="2906713"/>
          <p14:tracePt t="113280" x="2489200" y="2770188"/>
          <p14:tracePt t="113289" x="2455863" y="2668588"/>
          <p14:tracePt t="113299" x="2413000" y="2608263"/>
          <p14:tracePt t="113311" x="2387600" y="2549525"/>
          <p14:tracePt t="113319" x="2371725" y="2506663"/>
          <p14:tracePt t="113332" x="2354263" y="2489200"/>
          <p14:tracePt t="113342" x="2344738" y="2473325"/>
          <p14:tracePt t="113349" x="2336800" y="2455863"/>
          <p14:tracePt t="113362" x="2328863" y="2447925"/>
          <p14:tracePt t="113491" x="2336800" y="2455863"/>
          <p14:tracePt t="113502" x="2362200" y="2473325"/>
          <p14:tracePt t="113512" x="2387600" y="2498725"/>
          <p14:tracePt t="113522" x="2430463" y="2532063"/>
          <p14:tracePt t="113532" x="2455863" y="2582863"/>
          <p14:tracePt t="113545" x="2498725" y="2633663"/>
          <p14:tracePt t="113552" x="2506663" y="2686050"/>
          <p14:tracePt t="113563" x="2516188" y="2727325"/>
          <p14:tracePt t="113572" x="2516188" y="2770188"/>
          <p14:tracePt t="113582" x="2516188" y="2805113"/>
          <p14:tracePt t="113595" x="2506663" y="2830513"/>
          <p14:tracePt t="113602" x="2489200" y="2855913"/>
          <p14:tracePt t="113613" x="2447925" y="2881313"/>
          <p14:tracePt t="113624" x="2371725" y="2914650"/>
          <p14:tracePt t="113633" x="2293938" y="2940050"/>
          <p14:tracePt t="113644" x="2227263" y="2957513"/>
          <p14:tracePt t="113653" x="2149475" y="2957513"/>
          <p14:tracePt t="113663" x="2108200" y="2957513"/>
          <p14:tracePt t="113674" x="2055813" y="2940050"/>
          <p14:tracePt t="113683" x="2022475" y="2922588"/>
          <p14:tracePt t="113695" x="1997075" y="2906713"/>
          <p14:tracePt t="113704" x="1989138" y="2889250"/>
          <p14:tracePt t="113715" x="1971675" y="2871788"/>
          <p14:tracePt t="113725" x="1963738" y="2855913"/>
          <p14:tracePt t="113734" x="1954213" y="2838450"/>
          <p14:tracePt t="113744" x="1954213" y="2830513"/>
          <p14:tracePt t="113755" x="1954213" y="2813050"/>
          <p14:tracePt t="113785" x="1954213" y="2805113"/>
          <p14:tracePt t="113805" x="1954213" y="2795588"/>
          <p14:tracePt t="113906" x="1946275" y="2795588"/>
          <p14:tracePt t="113916" x="1938338" y="2795588"/>
          <p14:tracePt t="113927" x="1928813" y="2795588"/>
          <p14:tracePt t="113936" x="1920875" y="2795588"/>
          <p14:tracePt t="113947" x="1911350" y="2805113"/>
          <p14:tracePt t="113957" x="1895475" y="2805113"/>
          <p14:tracePt t="113967" x="1895475" y="2813050"/>
          <p14:tracePt t="113978" x="1885950" y="2830513"/>
          <p14:tracePt t="113987" x="1878013" y="2830513"/>
          <p14:tracePt t="113998" x="1870075" y="2838450"/>
          <p14:tracePt t="114010" x="1870075" y="2846388"/>
          <p14:tracePt t="114017" x="1870075" y="2855913"/>
          <p14:tracePt t="114797" x="1870075" y="2871788"/>
          <p14:tracePt t="114808" x="1852613" y="2897188"/>
          <p14:tracePt t="114817" x="1844675" y="2914650"/>
          <p14:tracePt t="114828" x="1835150" y="2940050"/>
          <p14:tracePt t="114837" x="1827213" y="2974975"/>
          <p14:tracePt t="114847" x="1819275" y="3000375"/>
          <p14:tracePt t="114860" x="1819275" y="3016250"/>
          <p14:tracePt t="114868" x="1819275" y="3041650"/>
          <p14:tracePt t="114879" x="1819275" y="3059113"/>
          <p14:tracePt t="114898" x="1819275" y="3067050"/>
          <p14:tracePt t="114910" x="1827213" y="3076575"/>
          <p14:tracePt t="114918" x="1844675" y="3084513"/>
          <p14:tracePt t="114928" x="1878013" y="3084513"/>
          <p14:tracePt t="114939" x="1911350" y="3084513"/>
          <p14:tracePt t="114949" x="1946275" y="3084513"/>
          <p14:tracePt t="114962" x="1971675" y="3084513"/>
          <p14:tracePt t="114969" x="2005013" y="3076575"/>
          <p14:tracePt t="114978" x="2022475" y="3076575"/>
          <p14:tracePt t="114994" x="2047875" y="3067050"/>
          <p14:tracePt t="115010" x="2065338" y="3059113"/>
          <p14:tracePt t="115029" x="2073275" y="3059113"/>
          <p14:tracePt t="115130" x="2065338" y="3059113"/>
          <p14:tracePt t="115212" x="2073275" y="3059113"/>
          <p14:tracePt t="115222" x="2108200" y="3059113"/>
          <p14:tracePt t="115232" x="2166938" y="3059113"/>
          <p14:tracePt t="115243" x="2268538" y="3059113"/>
          <p14:tracePt t="115252" x="2371725" y="3059113"/>
          <p14:tracePt t="115262" x="2506663" y="3059113"/>
          <p14:tracePt t="115273" x="2651125" y="3084513"/>
          <p14:tracePt t="115282" x="2762250" y="3101975"/>
          <p14:tracePt t="115294" x="2863850" y="3101975"/>
          <p14:tracePt t="115303" x="2940050" y="3101975"/>
          <p14:tracePt t="115313" x="2982913" y="3101975"/>
          <p14:tracePt t="115326" x="3008313" y="3101975"/>
          <p14:tracePt t="115333" x="3025775" y="3101975"/>
          <p14:tracePt t="115344" x="3033713" y="3101975"/>
          <p14:tracePt t="115677" x="3041650" y="3101975"/>
          <p14:tracePt t="115688" x="3067050" y="3101975"/>
          <p14:tracePt t="115698" x="3101975" y="3101975"/>
          <p14:tracePt t="115708" x="3127375" y="3101975"/>
          <p14:tracePt t="115717" x="3186113" y="3101975"/>
          <p14:tracePt t="115727" x="3228975" y="3101975"/>
          <p14:tracePt t="115739" x="3297238" y="3101975"/>
          <p14:tracePt t="115748" x="3373438" y="3101975"/>
          <p14:tracePt t="115759" x="3424238" y="3101975"/>
          <p14:tracePt t="115768" x="3475038" y="3101975"/>
          <p14:tracePt t="115779" x="3502025" y="3101975"/>
          <p14:tracePt t="115790" x="3527425" y="3101975"/>
          <p14:tracePt t="115798" x="3543300" y="3101975"/>
          <p14:tracePt t="115819" x="3552825" y="3101975"/>
          <p14:tracePt t="115829" x="3560763" y="3101975"/>
          <p14:tracePt t="118288" x="3568700" y="3101975"/>
          <p14:tracePt t="118298" x="3586163" y="3101975"/>
          <p14:tracePt t="118308" x="3603625" y="3101975"/>
          <p14:tracePt t="118319" x="3629025" y="3101975"/>
          <p14:tracePt t="118328" x="3662363" y="3101975"/>
          <p14:tracePt t="118340" x="3679825" y="3101975"/>
          <p14:tracePt t="118349" x="3705225" y="3101975"/>
          <p14:tracePt t="118359" x="3722688" y="3101975"/>
          <p14:tracePt t="118369" x="3738563" y="3101975"/>
          <p14:tracePt t="118379" x="3756025" y="3101975"/>
          <p14:tracePt t="118389" x="3773488" y="3101975"/>
          <p14:tracePt t="118399" x="3781425" y="3101975"/>
          <p14:tracePt t="118409" x="3798888" y="3101975"/>
          <p14:tracePt t="118423" x="3806825" y="3101975"/>
          <p14:tracePt t="118430" x="3824288" y="3101975"/>
          <p14:tracePt t="118441" x="3841750" y="3101975"/>
          <p14:tracePt t="118450" x="3849688" y="3101975"/>
          <p14:tracePt t="118460" x="3867150" y="3101975"/>
          <p14:tracePt t="118472" x="3875088" y="3101975"/>
          <p14:tracePt t="118480" x="3883025" y="3101975"/>
          <p14:tracePt t="118491" x="3900488" y="3101975"/>
          <p14:tracePt t="118501" x="3908425" y="3101975"/>
          <p14:tracePt t="118511" x="3925888" y="3101975"/>
          <p14:tracePt t="118522" x="3960813" y="3101975"/>
          <p14:tracePt t="118531" x="3976688" y="3094038"/>
          <p14:tracePt t="118541" x="4011613" y="3084513"/>
          <p14:tracePt t="118551" x="4037013" y="3067050"/>
          <p14:tracePt t="118561" x="4062413" y="3059113"/>
          <p14:tracePt t="118573" x="4087813" y="3051175"/>
          <p14:tracePt t="118581" x="4095750" y="3041650"/>
          <p14:tracePt t="118591" x="4105275" y="3041650"/>
          <p14:tracePt t="118602" x="4121150" y="3033713"/>
          <p14:tracePt t="118623" x="4130675" y="3025775"/>
          <p14:tracePt t="118632" x="4138613" y="3025775"/>
          <p14:tracePt t="118653" x="4146550" y="3016250"/>
          <p14:tracePt t="118662" x="4156075" y="3016250"/>
          <p14:tracePt t="118804" x="4146550" y="3016250"/>
          <p14:tracePt t="118814" x="4138613" y="3016250"/>
          <p14:tracePt t="118824" x="4113213" y="3016250"/>
          <p14:tracePt t="118835" x="4079875" y="3016250"/>
          <p14:tracePt t="118845" x="4037013" y="3016250"/>
          <p14:tracePt t="118857" x="4002088" y="3041650"/>
          <p14:tracePt t="118865" x="3960813" y="3051175"/>
          <p14:tracePt t="118875" x="3925888" y="3059113"/>
          <p14:tracePt t="118886" x="3875088" y="3067050"/>
          <p14:tracePt t="118895" x="3841750" y="3076575"/>
          <p14:tracePt t="118907" x="3816350" y="3084513"/>
          <p14:tracePt t="118916" x="3781425" y="3084513"/>
          <p14:tracePt t="118925" x="3763963" y="3084513"/>
          <p14:tracePt t="118939" x="3748088" y="3094038"/>
          <p14:tracePt t="118957" x="3748088" y="3101975"/>
          <p14:tracePt t="118966" x="3738563" y="3109913"/>
          <p14:tracePt t="118989" x="3738563" y="3127375"/>
          <p14:tracePt t="118996" x="3748088" y="3152775"/>
          <p14:tracePt t="119008" x="3763963" y="3178175"/>
          <p14:tracePt t="119017" x="3790950" y="3195638"/>
          <p14:tracePt t="119027" x="3824288" y="3238500"/>
          <p14:tracePt t="119039" x="3875088" y="3279775"/>
          <p14:tracePt t="119047" x="3908425" y="3305175"/>
          <p14:tracePt t="119058" x="3960813" y="3340100"/>
          <p14:tracePt t="119068" x="4011613" y="3348038"/>
          <p14:tracePt t="119077" x="4044950" y="3355975"/>
          <p14:tracePt t="119089" x="4070350" y="3355975"/>
          <p14:tracePt t="119098" x="4095750" y="3355975"/>
          <p14:tracePt t="119108" x="4121150" y="3355975"/>
          <p14:tracePt t="119118" x="4130675" y="3355975"/>
          <p14:tracePt t="119128" x="4146550" y="3355975"/>
          <p14:tracePt t="119139" x="4156075" y="3340100"/>
          <p14:tracePt t="119149" x="4171950" y="3314700"/>
          <p14:tracePt t="119158" x="4189413" y="3289300"/>
          <p14:tracePt t="119171" x="4189413" y="3271838"/>
          <p14:tracePt t="119179" x="4197350" y="3254375"/>
          <p14:tracePt t="119189" x="4206875" y="3238500"/>
          <p14:tracePt t="119199" x="4206875" y="3228975"/>
          <p14:tracePt t="119209" x="4206875" y="3211513"/>
          <p14:tracePt t="119222" x="4206875" y="3195638"/>
          <p14:tracePt t="119240" x="4206875" y="3178175"/>
          <p14:tracePt t="119250" x="4189413" y="3160713"/>
          <p14:tracePt t="119259" x="4156075" y="3144838"/>
          <p14:tracePt t="119272" x="4121150" y="3135313"/>
          <p14:tracePt t="119280" x="4087813" y="3127375"/>
          <p14:tracePt t="119291" x="4062413" y="3127375"/>
          <p14:tracePt t="119300" x="4052888" y="3119438"/>
          <p14:tracePt t="119310" x="4037013" y="3119438"/>
          <p14:tracePt t="119321" x="4027488" y="3119438"/>
          <p14:tracePt t="119533" x="4037013" y="3119438"/>
          <p14:tracePt t="119554" x="4052888" y="3119438"/>
          <p14:tracePt t="119563" x="4070350" y="3119438"/>
          <p14:tracePt t="119573" x="4079875" y="3127375"/>
          <p14:tracePt t="119584" x="4095750" y="3135313"/>
          <p14:tracePt t="119593" x="4113213" y="3135313"/>
          <p14:tracePt t="119606" x="4121150" y="3144838"/>
          <p14:tracePt t="119614" x="4138613" y="3144838"/>
          <p14:tracePt t="119624" x="4156075" y="3144838"/>
          <p14:tracePt t="119635" x="4164013" y="3144838"/>
          <p14:tracePt t="119644" x="4171950" y="3144838"/>
          <p14:tracePt t="119656" x="4181475" y="3144838"/>
          <p14:tracePt t="119665" x="4189413" y="3144838"/>
          <p14:tracePt t="119685" x="4197350" y="3144838"/>
          <p14:tracePt t="119725" x="4206875" y="3144838"/>
          <p14:tracePt t="123409" x="4214813" y="3144838"/>
          <p14:tracePt t="123429" x="4224338" y="3144838"/>
          <p14:tracePt t="123450" x="4240213" y="3144838"/>
          <p14:tracePt t="123459" x="4249738" y="3144838"/>
          <p14:tracePt t="123480" x="4257675" y="3152775"/>
          <p14:tracePt t="123491" x="4265613" y="3152775"/>
          <p14:tracePt t="123500" x="4275138" y="3160713"/>
          <p14:tracePt t="123510" x="4283075" y="3170238"/>
          <p14:tracePt t="123520" x="4291013" y="3170238"/>
          <p14:tracePt t="123561" x="4300538" y="3170238"/>
          <p14:tracePt t="123571" x="4300538" y="3178175"/>
          <p14:tracePt t="123601" x="4308475" y="3178175"/>
          <p14:tracePt t="123703" x="4300538" y="3178175"/>
          <p14:tracePt t="123722" x="4291013" y="3178175"/>
          <p14:tracePt t="123734" x="4283075" y="3170238"/>
          <p14:tracePt t="123743" x="4275138" y="3160713"/>
          <p14:tracePt t="123764" x="4275138" y="3152775"/>
          <p14:tracePt t="123804" x="4275138" y="3144838"/>
          <p14:tracePt t="123815" x="4275138" y="3135313"/>
          <p14:tracePt t="123824" x="4283075" y="3127375"/>
          <p14:tracePt t="123835" x="4308475" y="3101975"/>
          <p14:tracePt t="123844" x="4341813" y="3059113"/>
          <p14:tracePt t="123854" x="4384675" y="3008313"/>
          <p14:tracePt t="123868" x="4435475" y="2957513"/>
          <p14:tracePt t="123874" x="4503738" y="2906713"/>
          <p14:tracePt t="123886" x="4554538" y="2855913"/>
          <p14:tracePt t="123895" x="4622800" y="2813050"/>
          <p14:tracePt t="123905" x="4683125" y="2770188"/>
          <p14:tracePt t="123917" x="4733925" y="2727325"/>
          <p14:tracePt t="123925" x="4802188" y="2686050"/>
          <p14:tracePt t="123936" x="4852988" y="2651125"/>
          <p14:tracePt t="123946" x="4911725" y="2625725"/>
          <p14:tracePt t="123956" x="4962525" y="2592388"/>
          <p14:tracePt t="123968" x="5013325" y="2574925"/>
          <p14:tracePt t="123975" x="5048250" y="2557463"/>
          <p14:tracePt t="124001" x="5116513" y="2506663"/>
          <p14:tracePt t="124007" x="5149850" y="2481263"/>
          <p14:tracePt t="124018" x="5192713" y="2463800"/>
          <p14:tracePt t="124026" x="5208588" y="2447925"/>
          <p14:tracePt t="124037" x="5260975" y="2438400"/>
          <p14:tracePt t="124047" x="5286375" y="2430463"/>
          <p14:tracePt t="124056" x="5337175" y="2422525"/>
          <p14:tracePt t="124068" x="5370513" y="2413000"/>
          <p14:tracePt t="124077" x="5405438" y="2405063"/>
          <p14:tracePt t="124087" x="5430838" y="2397125"/>
          <p14:tracePt t="124360" x="5430838" y="2387600"/>
          <p14:tracePt t="124370" x="5430838" y="2362200"/>
          <p14:tracePt t="124381" x="5430838" y="2336800"/>
          <p14:tracePt t="124390" x="5430838" y="2328863"/>
          <p14:tracePt t="124401" x="5430838" y="2303463"/>
          <p14:tracePt t="124411" x="5438775" y="2278063"/>
          <p14:tracePt t="124421" x="5446713" y="2260600"/>
          <p14:tracePt t="124433" x="5464175" y="2235200"/>
          <p14:tracePt t="124441" x="5481638" y="2209800"/>
          <p14:tracePt t="124453" x="5497513" y="2184400"/>
          <p14:tracePt t="124461" x="5514975" y="2159000"/>
          <p14:tracePt t="124471" x="5549900" y="2133600"/>
          <p14:tracePt t="124484" x="5583238" y="2108200"/>
          <p14:tracePt t="124492" x="5634038" y="2082800"/>
          <p14:tracePt t="124502" x="5684838" y="2047875"/>
          <p14:tracePt t="124512" x="5745163" y="2030413"/>
          <p14:tracePt t="124522" x="5795963" y="2005013"/>
          <p14:tracePt t="124535" x="5854700" y="1997075"/>
          <p14:tracePt t="124542" x="5897563" y="1979613"/>
          <p14:tracePt t="124553" x="5948363" y="1979613"/>
          <p14:tracePt t="124563" x="5991225" y="1971675"/>
          <p14:tracePt t="124573" x="6049963" y="1971675"/>
          <p14:tracePt t="124584" x="6092825" y="1971675"/>
          <p14:tracePt t="124593" x="6135688" y="1971675"/>
          <p14:tracePt t="124603" x="6169025" y="1971675"/>
          <p14:tracePt t="124614" x="6211888" y="1971675"/>
          <p14:tracePt t="124623" x="6237288" y="1971675"/>
          <p14:tracePt t="124635" x="6262688" y="1971675"/>
          <p14:tracePt t="124644" x="6288088" y="1971675"/>
          <p14:tracePt t="124654" x="6313488" y="1971675"/>
          <p14:tracePt t="124667" x="6323013" y="1971675"/>
          <p14:tracePt t="124674" x="6348413" y="1971675"/>
          <p14:tracePt t="124685" x="6356350" y="1971675"/>
          <p14:tracePt t="124695" x="6373813" y="1971675"/>
          <p14:tracePt t="124704" x="6391275" y="1971675"/>
          <p14:tracePt t="124717" x="6399213" y="1971675"/>
          <p14:tracePt t="124724" x="6416675" y="1971675"/>
          <p14:tracePt t="124735" x="6424613" y="1971675"/>
          <p14:tracePt t="124745" x="6442075" y="1963738"/>
          <p14:tracePt t="124755" x="6450013" y="1946275"/>
          <p14:tracePt t="124767" x="6467475" y="1911350"/>
          <p14:tracePt t="124775" x="6483350" y="1852613"/>
          <p14:tracePt t="124786" x="6492875" y="1809750"/>
          <p14:tracePt t="124796" x="6492875" y="1751013"/>
          <p14:tracePt t="124805" x="6492875" y="1708150"/>
          <p14:tracePt t="124817" x="6492875" y="1674813"/>
          <p14:tracePt t="124826" x="6492875" y="1649413"/>
          <p14:tracePt t="124836" x="6492875" y="1639888"/>
          <p14:tracePt t="124846" x="6483350" y="1622425"/>
          <p14:tracePt t="124856" x="6457950" y="1606550"/>
          <p14:tracePt t="124867" x="6424613" y="1581150"/>
          <p14:tracePt t="124876" x="6373813" y="1571625"/>
          <p14:tracePt t="124886" x="6305550" y="1546225"/>
          <p14:tracePt t="124899" x="6246813" y="1546225"/>
          <p14:tracePt t="124907" x="6169025" y="1546225"/>
          <p14:tracePt t="124918" x="6084888" y="1546225"/>
          <p14:tracePt t="124927" x="5999163" y="1546225"/>
          <p14:tracePt t="124937" x="5915025" y="1546225"/>
          <p14:tracePt t="124950" x="5846763" y="1546225"/>
          <p14:tracePt t="124957" x="5795963" y="1571625"/>
          <p14:tracePt t="124968" x="5753100" y="1581150"/>
          <p14:tracePt t="124978" x="5719763" y="1597025"/>
          <p14:tracePt t="124987" x="5694363" y="1606550"/>
          <p14:tracePt t="124999" x="5676900" y="1614488"/>
          <p14:tracePt t="125008" x="5659438" y="1622425"/>
          <p14:tracePt t="125029" x="5651500" y="1631950"/>
          <p14:tracePt t="125038" x="5641975" y="1649413"/>
          <p14:tracePt t="125050" x="5626100" y="1665288"/>
          <p14:tracePt t="125059" x="5616575" y="1700213"/>
          <p14:tracePt t="125070" x="5600700" y="1758950"/>
          <p14:tracePt t="125080" x="5591175" y="1809750"/>
          <p14:tracePt t="125089" x="5591175" y="1852613"/>
          <p14:tracePt t="125100" x="5583238" y="1895475"/>
          <p14:tracePt t="125109" x="5583238" y="1946275"/>
          <p14:tracePt t="125119" x="5583238" y="1971675"/>
          <p14:tracePt t="125130" x="5583238" y="1997075"/>
          <p14:tracePt t="125139" x="5583238" y="2022475"/>
          <p14:tracePt t="125150" x="5583238" y="2039938"/>
          <p14:tracePt t="125159" x="5583238" y="2055813"/>
          <p14:tracePt t="125170" x="5600700" y="2073275"/>
          <p14:tracePt t="125183" x="5641975" y="2098675"/>
          <p14:tracePt t="125190" x="5702300" y="2116138"/>
          <p14:tracePt t="125201" x="5778500" y="2149475"/>
          <p14:tracePt t="125210" x="5880100" y="2159000"/>
          <p14:tracePt t="125220" x="5973763" y="2174875"/>
          <p14:tracePt t="125233" x="6076950" y="2174875"/>
          <p14:tracePt t="125240" x="6178550" y="2174875"/>
          <p14:tracePt t="125251" x="6262688" y="2174875"/>
          <p14:tracePt t="125268" x="6348413" y="2174875"/>
          <p14:tracePt t="125271" x="6432550" y="2159000"/>
          <p14:tracePt t="125283" x="6518275" y="2141538"/>
          <p14:tracePt t="125291" x="6569075" y="2116138"/>
          <p14:tracePt t="125302" x="6619875" y="2098675"/>
          <p14:tracePt t="125311" x="6654800" y="2082800"/>
          <p14:tracePt t="125322" x="6680200" y="2073275"/>
          <p14:tracePt t="125333" x="6688138" y="2055813"/>
          <p14:tracePt t="125342" x="6705600" y="2047875"/>
          <p14:tracePt t="125352" x="6713538" y="2039938"/>
          <p14:tracePt t="125363" x="6721475" y="2030413"/>
          <p14:tracePt t="125372" x="6721475" y="2022475"/>
          <p14:tracePt t="125383" x="6721475" y="2014538"/>
          <p14:tracePt t="125392" x="6731000" y="2005013"/>
          <p14:tracePt t="125402" x="6731000" y="1997075"/>
          <p14:tracePt t="125423" x="6731000" y="1989138"/>
          <p14:tracePt t="125434" x="6731000" y="1971675"/>
          <p14:tracePt t="125443" x="6731000" y="1963738"/>
          <p14:tracePt t="125453" x="6731000" y="1938338"/>
          <p14:tracePt t="125466" x="6731000" y="1911350"/>
          <p14:tracePt t="125473" x="6713538" y="1895475"/>
          <p14:tracePt t="125484" x="6696075" y="1860550"/>
          <p14:tracePt t="125494" x="6670675" y="1835150"/>
          <p14:tracePt t="125505" x="6645275" y="1793875"/>
          <p14:tracePt t="125517" x="6586538" y="1751013"/>
          <p14:tracePt t="125524" x="6510338" y="1725613"/>
          <p14:tracePt t="125535" x="6442075" y="1682750"/>
          <p14:tracePt t="125545" x="6356350" y="1657350"/>
          <p14:tracePt t="125555" x="6297613" y="1639888"/>
          <p14:tracePt t="125565" x="6237288" y="1622425"/>
          <p14:tracePt t="125574" x="6161088" y="1622425"/>
          <p14:tracePt t="125584" x="6092825" y="1614488"/>
          <p14:tracePt t="125595" x="6016625" y="1614488"/>
          <p14:tracePt t="125605" x="5957888" y="1614488"/>
          <p14:tracePt t="125617" x="5905500" y="1614488"/>
          <p14:tracePt t="125625" x="5854700" y="1614488"/>
          <p14:tracePt t="125635" x="5795963" y="1614488"/>
          <p14:tracePt t="125646" x="5761038" y="1631950"/>
          <p14:tracePt t="125656" x="5719763" y="1639888"/>
          <p14:tracePt t="125667" x="5684838" y="1665288"/>
          <p14:tracePt t="125675" x="5659438" y="1674813"/>
          <p14:tracePt t="125686" x="5634038" y="1700213"/>
          <p14:tracePt t="125699" x="5608638" y="1716088"/>
          <p14:tracePt t="125706" x="5591175" y="1751013"/>
          <p14:tracePt t="125717" x="5565775" y="1801813"/>
          <p14:tracePt t="125726" x="5557838" y="1844675"/>
          <p14:tracePt t="125736" x="5532438" y="1895475"/>
          <p14:tracePt t="125748" x="5532438" y="1938338"/>
          <p14:tracePt t="125757" x="5524500" y="1989138"/>
          <p14:tracePt t="125767" x="5524500" y="2014538"/>
          <p14:tracePt t="125777" x="5524500" y="2055813"/>
          <p14:tracePt t="125787" x="5532438" y="2082800"/>
          <p14:tracePt t="125799" x="5549900" y="2116138"/>
          <p14:tracePt t="125807" x="5575300" y="2141538"/>
          <p14:tracePt t="125818" x="5616575" y="2184400"/>
          <p14:tracePt t="125827" x="5659438" y="2209800"/>
          <p14:tracePt t="125837" x="5753100" y="2252663"/>
          <p14:tracePt t="125849" x="5872163" y="2293938"/>
          <p14:tracePt t="125858" x="6016625" y="2328863"/>
          <p14:tracePt t="125869" x="6194425" y="2354263"/>
          <p14:tracePt t="125879" x="6348413" y="2354263"/>
          <p14:tracePt t="125888" x="6492875" y="2354263"/>
          <p14:tracePt t="125899" x="6619875" y="2336800"/>
          <p14:tracePt t="125909" x="6746875" y="2311400"/>
          <p14:tracePt t="125918" x="6832600" y="2278063"/>
          <p14:tracePt t="125932" x="6908800" y="2235200"/>
          <p14:tracePt t="125939" x="6977063" y="2200275"/>
          <p14:tracePt t="125950" x="7010400" y="2184400"/>
          <p14:tracePt t="125959" x="7035800" y="2159000"/>
          <p14:tracePt t="125969" x="7053263" y="2141538"/>
          <p14:tracePt t="125982" x="7061200" y="2116138"/>
          <p14:tracePt t="126001" x="7061200" y="2047875"/>
          <p14:tracePt t="126010" x="7061200" y="1989138"/>
          <p14:tracePt t="126020" x="7045325" y="1911350"/>
          <p14:tracePt t="126032" x="6985000" y="1827213"/>
          <p14:tracePt t="126040" x="6934200" y="1758950"/>
          <p14:tracePt t="126051" x="6824663" y="1665288"/>
          <p14:tracePt t="126061" x="6721475" y="1597025"/>
          <p14:tracePt t="126070" x="6611938" y="1538288"/>
          <p14:tracePt t="126082" x="6510338" y="1504950"/>
          <p14:tracePt t="126091" x="6407150" y="1477963"/>
          <p14:tracePt t="126101" x="6323013" y="1477963"/>
          <p14:tracePt t="126112" x="6237288" y="1477963"/>
          <p14:tracePt t="126121" x="6153150" y="1495425"/>
          <p14:tracePt t="126132" x="6076950" y="1512888"/>
          <p14:tracePt t="126141" x="6016625" y="1538288"/>
          <p14:tracePt t="126151" x="5965825" y="1555750"/>
          <p14:tracePt t="126165" x="5932488" y="1581150"/>
          <p14:tracePt t="126171" x="5905500" y="1597025"/>
          <p14:tracePt t="126183" x="5880100" y="1614488"/>
          <p14:tracePt t="126192" x="5864225" y="1631950"/>
          <p14:tracePt t="126214" x="5864225" y="1649413"/>
          <p14:tracePt t="126222" x="5854700" y="1657350"/>
          <p14:tracePt t="126234" x="5846763" y="1657350"/>
          <p14:tracePt t="126264" x="5846763" y="1665288"/>
          <p14:tracePt t="126628" x="5829300" y="1665288"/>
          <p14:tracePt t="126637" x="5788025" y="1665288"/>
          <p14:tracePt t="126648" x="5710238" y="1690688"/>
          <p14:tracePt t="126658" x="5608638" y="1708150"/>
          <p14:tracePt t="126668" x="5497513" y="1733550"/>
          <p14:tracePt t="126678" x="5370513" y="1766888"/>
          <p14:tracePt t="126688" x="5235575" y="1801813"/>
          <p14:tracePt t="126698" x="5091113" y="1835150"/>
          <p14:tracePt t="126708" x="4979988" y="1860550"/>
          <p14:tracePt t="126718" x="4903788" y="1895475"/>
          <p14:tracePt t="126731" x="4843463" y="1911350"/>
          <p14:tracePt t="126738" x="4810125" y="1928813"/>
          <p14:tracePt t="126749" x="4784725" y="1938338"/>
          <p14:tracePt t="126759" x="4759325" y="1946275"/>
          <p14:tracePt t="126769" x="4741863" y="1954213"/>
          <p14:tracePt t="126783" x="4741863" y="1963738"/>
          <p14:tracePt t="126800" x="4733925" y="1963738"/>
          <p14:tracePt t="126809" x="4733925" y="1971675"/>
          <p14:tracePt t="126830" x="4724400" y="1971675"/>
          <p14:tracePt t="126850" x="4724400" y="1979613"/>
          <p14:tracePt t="126860" x="4724400" y="1989138"/>
          <p14:tracePt t="126870" x="4716463" y="2005013"/>
          <p14:tracePt t="126881" x="4716463" y="2030413"/>
          <p14:tracePt t="126890" x="4716463" y="2065338"/>
          <p14:tracePt t="126900" x="4716463" y="2090738"/>
          <p14:tracePt t="126911" x="4716463" y="2124075"/>
          <p14:tracePt t="126920" x="4716463" y="2159000"/>
          <p14:tracePt t="126932" x="4716463" y="2174875"/>
          <p14:tracePt t="126941" x="4716463" y="2209800"/>
          <p14:tracePt t="126951" x="4716463" y="2227263"/>
          <p14:tracePt t="126964" x="4724400" y="2243138"/>
          <p14:tracePt t="126971" x="4733925" y="2260600"/>
          <p14:tracePt t="126982" x="4741863" y="2278063"/>
          <p14:tracePt t="127000" x="4759325" y="2286000"/>
          <p14:tracePt t="127002" x="4767263" y="2303463"/>
          <p14:tracePt t="127015" x="4775200" y="2303463"/>
          <p14:tracePt t="127022" x="4792663" y="2319338"/>
          <p14:tracePt t="127033" x="4810125" y="2336800"/>
          <p14:tracePt t="127042" x="4827588" y="2344738"/>
          <p14:tracePt t="127052" x="4835525" y="2362200"/>
          <p14:tracePt t="127064" x="4860925" y="2379663"/>
          <p14:tracePt t="127072" x="4878388" y="2379663"/>
          <p14:tracePt t="127084" x="4911725" y="2387600"/>
          <p14:tracePt t="127093" x="4946650" y="2405063"/>
          <p14:tracePt t="127103" x="5005388" y="2405063"/>
          <p14:tracePt t="127114" x="5048250" y="2405063"/>
          <p14:tracePt t="127123" x="5106988" y="2405063"/>
          <p14:tracePt t="127133" x="5175250" y="2405063"/>
          <p14:tracePt t="127144" x="5235575" y="2405063"/>
          <p14:tracePt t="127153" x="5294313" y="2405063"/>
          <p14:tracePt t="127164" x="5345113" y="2405063"/>
          <p14:tracePt t="127174" x="5387975" y="2405063"/>
          <p14:tracePt t="127183" x="5421313" y="2405063"/>
          <p14:tracePt t="127195" x="5456238" y="2405063"/>
          <p14:tracePt t="127204" x="5472113" y="2405063"/>
          <p14:tracePt t="127215" x="5481638" y="2405063"/>
          <p14:tracePt t="127225" x="5489575" y="2405063"/>
          <p14:tracePt t="127234" x="5497513" y="2405063"/>
          <p14:tracePt t="127247" x="5497513" y="2397125"/>
          <p14:tracePt t="127265" x="5497513" y="2387600"/>
          <p14:tracePt t="127285" x="5497513" y="2379663"/>
          <p14:tracePt t="127298" x="5497513" y="2362200"/>
          <p14:tracePt t="127305" x="5489575" y="2344738"/>
          <p14:tracePt t="127316" x="5464175" y="2319338"/>
          <p14:tracePt t="127326" x="5438775" y="2311400"/>
          <p14:tracePt t="127335" x="5413375" y="2286000"/>
          <p14:tracePt t="127348" x="5380038" y="2268538"/>
          <p14:tracePt t="127356" x="5345113" y="2260600"/>
          <p14:tracePt t="127367" x="5302250" y="2252663"/>
          <p14:tracePt t="127376" x="5260975" y="2252663"/>
          <p14:tracePt t="127386" x="5208588" y="2252663"/>
          <p14:tracePt t="127398" x="5157788" y="2252663"/>
          <p14:tracePt t="127407" x="5106988" y="2260600"/>
          <p14:tracePt t="127416" x="5048250" y="2293938"/>
          <p14:tracePt t="127428" x="4979988" y="2319338"/>
          <p14:tracePt t="127437" x="4946650" y="2362200"/>
          <p14:tracePt t="127448" x="4903788" y="2387600"/>
          <p14:tracePt t="127457" x="4878388" y="2422525"/>
          <p14:tracePt t="127467" x="4860925" y="2455863"/>
          <p14:tracePt t="127480" x="4843463" y="2506663"/>
          <p14:tracePt t="127487" x="4843463" y="2566988"/>
          <p14:tracePt t="127498" x="4843463" y="2600325"/>
          <p14:tracePt t="127507" x="4843463" y="2625725"/>
          <p14:tracePt t="127517" x="4843463" y="2651125"/>
          <p14:tracePt t="127530" x="4843463" y="2676525"/>
          <p14:tracePt t="127538" x="4843463" y="2686050"/>
          <p14:tracePt t="127549" x="4852988" y="2701925"/>
          <p14:tracePt t="127558" x="4860925" y="2719388"/>
          <p14:tracePt t="127568" x="4878388" y="2736850"/>
          <p14:tracePt t="127580" x="4911725" y="2752725"/>
          <p14:tracePt t="127589" x="4962525" y="2770188"/>
          <p14:tracePt t="127599" x="5022850" y="2770188"/>
          <p14:tracePt t="127609" x="5064125" y="2778125"/>
          <p14:tracePt t="127619" x="5124450" y="2778125"/>
          <p14:tracePt t="127630" x="5167313" y="2778125"/>
          <p14:tracePt t="127639" x="5226050" y="2778125"/>
          <p14:tracePt t="127649" x="5268913" y="2778125"/>
          <p14:tracePt t="127659" x="5319713" y="2770188"/>
          <p14:tracePt t="127670" x="5362575" y="2752725"/>
          <p14:tracePt t="127681" x="5395913" y="2744788"/>
          <p14:tracePt t="127690" x="5413375" y="2736850"/>
          <p14:tracePt t="127700" x="5438775" y="2719388"/>
          <p14:tracePt t="127710" x="5446713" y="2711450"/>
          <p14:tracePt t="127720" x="5456238" y="2701925"/>
          <p14:tracePt t="127730" x="5464175" y="2686050"/>
          <p14:tracePt t="127740" x="5481638" y="2651125"/>
          <p14:tracePt t="127750" x="5489575" y="2608263"/>
          <p14:tracePt t="127761" x="5497513" y="2549525"/>
          <p14:tracePt t="127770" x="5497513" y="2498725"/>
          <p14:tracePt t="127782" x="5497513" y="2455863"/>
          <p14:tracePt t="127791" x="5497513" y="2422525"/>
          <p14:tracePt t="127801" x="5497513" y="2397125"/>
          <p14:tracePt t="127814" x="5497513" y="2371725"/>
          <p14:tracePt t="127821" x="5497513" y="2354263"/>
          <p14:tracePt t="127842" x="5497513" y="2344738"/>
          <p14:tracePt t="127851" x="5481638" y="2328863"/>
          <p14:tracePt t="127863" x="5456238" y="2319338"/>
          <p14:tracePt t="127872" x="5421313" y="2319338"/>
          <p14:tracePt t="127882" x="5380038" y="2303463"/>
          <p14:tracePt t="127893" x="5319713" y="2303463"/>
          <p14:tracePt t="127902" x="5276850" y="2303463"/>
          <p14:tracePt t="127914" x="5235575" y="2303463"/>
          <p14:tracePt t="127923" x="5208588" y="2303463"/>
          <p14:tracePt t="127932" x="5183188" y="2303463"/>
          <p14:tracePt t="127944" x="5167313" y="2303463"/>
          <p14:tracePt t="127953" x="5149850" y="2303463"/>
          <p14:tracePt t="127973" x="5141913" y="2303463"/>
          <p14:tracePt t="127998" x="5141913" y="2311400"/>
          <p14:tracePt t="128003" x="5141913" y="2319338"/>
          <p14:tracePt t="128024" x="5141913" y="2336800"/>
          <p14:tracePt t="128034" x="5141913" y="2344738"/>
          <p14:tracePt t="128046" x="5141913" y="2371725"/>
          <p14:tracePt t="128055" x="5141913" y="2397125"/>
          <p14:tracePt t="128065" x="5149850" y="2422525"/>
          <p14:tracePt t="128075" x="5149850" y="2430463"/>
          <p14:tracePt t="128084" x="5167313" y="2455863"/>
          <p14:tracePt t="128098" x="5183188" y="2473325"/>
          <p14:tracePt t="128105" x="5192713" y="2481263"/>
          <p14:tracePt t="128116" x="5200650" y="2481263"/>
          <p14:tracePt t="128125" x="5208588" y="2498725"/>
          <p14:tracePt t="128135" x="5218113" y="2498725"/>
          <p14:tracePt t="128146" x="5226050" y="2506663"/>
          <p14:tracePt t="128176" x="5235575" y="2506663"/>
          <p14:tracePt t="128489" x="5235575" y="2524125"/>
          <p14:tracePt t="128500" x="5251450" y="2541588"/>
          <p14:tracePt t="128510" x="5268913" y="2566988"/>
          <p14:tracePt t="128519" x="5294313" y="2582863"/>
          <p14:tracePt t="128531" x="5327650" y="2625725"/>
          <p14:tracePt t="128540" x="5395913" y="2668588"/>
          <p14:tracePt t="128550" x="5446713" y="2711450"/>
          <p14:tracePt t="128562" x="5507038" y="2736850"/>
          <p14:tracePt t="128570" x="5565775" y="2762250"/>
          <p14:tracePt t="128582" x="5616575" y="2778125"/>
          <p14:tracePt t="128590" x="5659438" y="2787650"/>
          <p14:tracePt t="128600" x="5694363" y="2787650"/>
          <p14:tracePt t="128613" x="5727700" y="2787650"/>
          <p14:tracePt t="128621" x="5745163" y="2787650"/>
          <p14:tracePt t="128631" x="5770563" y="2787650"/>
          <p14:tracePt t="128642" x="5788025" y="2787650"/>
          <p14:tracePt t="128662" x="5795963" y="2787650"/>
          <p14:tracePt t="128976" x="5803900" y="2787650"/>
          <p14:tracePt t="129006" x="5813425" y="2787650"/>
          <p14:tracePt t="129027" x="5821363" y="2787650"/>
          <p14:tracePt t="129036" x="5838825" y="2787650"/>
          <p14:tracePt t="129046" x="5846763" y="2787650"/>
          <p14:tracePt t="129056" x="5872163" y="2787650"/>
          <p14:tracePt t="129066" x="5905500" y="2787650"/>
          <p14:tracePt t="129078" x="5973763" y="2778125"/>
          <p14:tracePt t="129086" x="6049963" y="2762250"/>
          <p14:tracePt t="129097" x="6135688" y="2736850"/>
          <p14:tracePt t="129107" x="6229350" y="2711450"/>
          <p14:tracePt t="129116" x="6330950" y="2676525"/>
          <p14:tracePt t="129129" x="6432550" y="2643188"/>
          <p14:tracePt t="129137" x="6535738" y="2608263"/>
          <p14:tracePt t="129148" x="6611938" y="2574925"/>
          <p14:tracePt t="129157" x="6670675" y="2557463"/>
          <p14:tracePt t="129167" x="6721475" y="2549525"/>
          <p14:tracePt t="129179" x="6746875" y="2541588"/>
          <p14:tracePt t="129188" x="6764338" y="2532063"/>
          <p14:tracePt t="129198" x="6781800" y="2532063"/>
          <p14:tracePt t="129208" x="6789738" y="2524125"/>
          <p14:tracePt t="129552" x="6807200" y="2524125"/>
          <p14:tracePt t="129562" x="6824663" y="2524125"/>
          <p14:tracePt t="129572" x="6850063" y="2516188"/>
          <p14:tracePt t="129582" x="6883400" y="2498725"/>
          <p14:tracePt t="129595" x="6916738" y="2481263"/>
          <p14:tracePt t="129602" x="6969125" y="2463800"/>
          <p14:tracePt t="129614" x="7027863" y="2447925"/>
          <p14:tracePt t="129623" x="7088188" y="2422525"/>
          <p14:tracePt t="129633" x="7164388" y="2413000"/>
          <p14:tracePt t="129645" x="7248525" y="2387600"/>
          <p14:tracePt t="129653" x="7324725" y="2387600"/>
          <p14:tracePt t="129664" x="7410450" y="2379663"/>
          <p14:tracePt t="129674" x="7494588" y="2371725"/>
          <p14:tracePt t="129683" x="7572375" y="2371725"/>
          <p14:tracePt t="129696" x="7639050" y="2362200"/>
          <p14:tracePt t="129704" x="7699375" y="2362200"/>
          <p14:tracePt t="129714" x="7742238" y="2362200"/>
          <p14:tracePt t="129725" x="7783513" y="2362200"/>
          <p14:tracePt t="129734" x="7818438" y="2362200"/>
          <p14:tracePt t="129745" x="7851775" y="2362200"/>
          <p14:tracePt t="129754" x="7861300" y="2362200"/>
          <p14:tracePt t="129764" x="7877175" y="2362200"/>
          <p14:tracePt t="129776" x="7894638" y="2362200"/>
          <p14:tracePt t="129785" x="7902575" y="2362200"/>
          <p14:tracePt t="129795" x="7912100" y="2362200"/>
          <p14:tracePt t="129805" x="7920038" y="2362200"/>
          <p14:tracePt t="130068" x="7927975" y="2362200"/>
          <p14:tracePt t="130078" x="7954963" y="2362200"/>
          <p14:tracePt t="130088" x="7988300" y="2362200"/>
          <p14:tracePt t="130099" x="8013700" y="2354263"/>
          <p14:tracePt t="130110" x="8047038" y="2344738"/>
          <p14:tracePt t="130118" x="8081963" y="2336800"/>
          <p14:tracePt t="130130" x="8115300" y="2328863"/>
          <p14:tracePt t="130139" x="8150225" y="2328863"/>
          <p14:tracePt t="130149" x="8166100" y="2319338"/>
          <p14:tracePt t="130163" x="8183563" y="2319338"/>
          <p14:tracePt t="130169" x="8201025" y="2319338"/>
          <p14:tracePt t="130189" x="8208963" y="2319338"/>
          <p14:tracePt t="130281" x="8201025" y="2319338"/>
          <p14:tracePt t="130291" x="8183563" y="2311400"/>
          <p14:tracePt t="130300" x="8166100" y="2303463"/>
          <p14:tracePt t="130312" x="8158163" y="2293938"/>
          <p14:tracePt t="130321" x="8140700" y="2278063"/>
          <p14:tracePt t="130331" x="8124825" y="2278063"/>
          <p14:tracePt t="130344" x="8107363" y="2260600"/>
          <p14:tracePt t="130351" x="8107363" y="2252663"/>
          <p14:tracePt t="130362" x="8099425" y="2235200"/>
          <p14:tracePt t="130372" x="8089900" y="2235200"/>
          <p14:tracePt t="130382" x="8081963" y="2235200"/>
          <p14:tracePt t="130395" x="8081963" y="2227263"/>
          <p14:tracePt t="130453" x="8074025" y="2227263"/>
          <p14:tracePt t="130462" x="8064500" y="2235200"/>
          <p14:tracePt t="130473" x="8056563" y="2260600"/>
          <p14:tracePt t="130483" x="8056563" y="2293938"/>
          <p14:tracePt t="130494" x="8047038" y="2336800"/>
          <p14:tracePt t="130503" x="8047038" y="2362200"/>
          <p14:tracePt t="130514" x="8047038" y="2397125"/>
          <p14:tracePt t="130524" x="8047038" y="2405063"/>
          <p14:tracePt t="130533" x="8047038" y="2422525"/>
          <p14:tracePt t="130545" x="8047038" y="2430463"/>
          <p14:tracePt t="130575" x="8056563" y="2430463"/>
          <p14:tracePt t="130584" x="8064500" y="2430463"/>
          <p14:tracePt t="130596" x="8081963" y="2422525"/>
          <p14:tracePt t="130605" x="8107363" y="2387600"/>
          <p14:tracePt t="130614" x="8124825" y="2336800"/>
          <p14:tracePt t="130628" x="8150225" y="2286000"/>
          <p14:tracePt t="130636" x="8166100" y="2252663"/>
          <p14:tracePt t="130645" x="8175625" y="2217738"/>
          <p14:tracePt t="130655" x="8183563" y="2200275"/>
          <p14:tracePt t="130667" x="8183563" y="2184400"/>
          <p14:tracePt t="130678" x="8183563" y="2174875"/>
          <p14:tracePt t="130687" x="8183563" y="2159000"/>
          <p14:tracePt t="130696" x="8183563" y="2149475"/>
          <p14:tracePt t="130706" x="8175625" y="2141538"/>
          <p14:tracePt t="130715" x="8150225" y="2141538"/>
          <p14:tracePt t="130728" x="8115300" y="2133600"/>
          <p14:tracePt t="130736" x="8074025" y="2116138"/>
          <p14:tracePt t="130747" x="8031163" y="2116138"/>
          <p14:tracePt t="130756" x="7988300" y="2116138"/>
          <p14:tracePt t="130766" x="7954963" y="2116138"/>
          <p14:tracePt t="130778" x="7927975" y="2124075"/>
          <p14:tracePt t="130787" x="7902575" y="2141538"/>
          <p14:tracePt t="130796" x="7902575" y="2149475"/>
          <p14:tracePt t="130807" x="7886700" y="2166938"/>
          <p14:tracePt t="130817" x="7877175" y="2184400"/>
          <p14:tracePt t="130827" x="7877175" y="2217738"/>
          <p14:tracePt t="130837" x="7877175" y="2243138"/>
          <p14:tracePt t="130847" x="7877175" y="2260600"/>
          <p14:tracePt t="130858" x="7877175" y="2286000"/>
          <p14:tracePt t="130867" x="7902575" y="2319338"/>
          <p14:tracePt t="130878" x="7937500" y="2344738"/>
          <p14:tracePt t="130888" x="7988300" y="2387600"/>
          <p14:tracePt t="130898" x="8056563" y="2430463"/>
          <p14:tracePt t="130910" x="8107363" y="2463800"/>
          <p14:tracePt t="130918" x="8166100" y="2481263"/>
          <p14:tracePt t="130929" x="8208963" y="2489200"/>
          <p14:tracePt t="130938" x="8259763" y="2498725"/>
          <p14:tracePt t="130949" x="8302625" y="2498725"/>
          <p14:tracePt t="130961" x="8335963" y="2498725"/>
          <p14:tracePt t="130968" x="8353425" y="2498725"/>
          <p14:tracePt t="130979" x="8378825" y="2481263"/>
          <p14:tracePt t="130990" x="8396288" y="2473325"/>
          <p14:tracePt t="131013" x="8421688" y="2413000"/>
          <p14:tracePt t="131019" x="8421688" y="2379663"/>
          <p14:tracePt t="131029" x="8421688" y="2344738"/>
          <p14:tracePt t="131040" x="8421688" y="2319338"/>
          <p14:tracePt t="131050" x="8413750" y="2293938"/>
          <p14:tracePt t="131061" x="8378825" y="2260600"/>
          <p14:tracePt t="131070" x="8328025" y="2217738"/>
          <p14:tracePt t="131081" x="8259763" y="2174875"/>
          <p14:tracePt t="131091" x="8218488" y="2159000"/>
          <p14:tracePt t="131100" x="8166100" y="2133600"/>
          <p14:tracePt t="131111" x="8124825" y="2124075"/>
          <p14:tracePt t="131120" x="8099425" y="2124075"/>
          <p14:tracePt t="131130" x="8074025" y="2124075"/>
          <p14:tracePt t="131143" x="8064500" y="2124075"/>
          <p14:tracePt t="131151" x="8056563" y="2124075"/>
          <p14:tracePt t="131171" x="8047038" y="2124075"/>
          <p14:tracePt t="131221" x="8047038" y="2133600"/>
          <p14:tracePt t="131232" x="8047038" y="2149475"/>
          <p14:tracePt t="131243" x="8064500" y="2166938"/>
          <p14:tracePt t="131252" x="8081963" y="2192338"/>
          <p14:tracePt t="131262" x="8089900" y="2209800"/>
          <p14:tracePt t="131273" x="8099425" y="2217738"/>
          <p14:tracePt t="131282" x="8115300" y="2227263"/>
          <p14:tracePt t="131294" x="8124825" y="2235200"/>
          <p14:tracePt t="131303" x="8124825" y="2243138"/>
          <p14:tracePt t="131324" x="8132763" y="2243138"/>
          <p14:tracePt t="131536" x="8140700" y="2243138"/>
          <p14:tracePt t="131566" x="8150225" y="2243138"/>
          <p14:tracePt t="131577" x="8158163" y="2243138"/>
          <p14:tracePt t="131586" x="8183563" y="2243138"/>
          <p14:tracePt t="131596" x="8201025" y="2227263"/>
          <p14:tracePt t="131607" x="8234363" y="2217738"/>
          <p14:tracePt t="131616" x="8259763" y="2209800"/>
          <p14:tracePt t="131628" x="8285163" y="2209800"/>
          <p14:tracePt t="131636" x="8302625" y="2209800"/>
          <p14:tracePt t="131646" x="8310563" y="2209800"/>
          <p14:tracePt t="131659" x="8320088" y="2209800"/>
          <p14:tracePt t="131678" x="8328025" y="2209800"/>
          <p14:tracePt t="131738" x="8328025" y="2217738"/>
          <p14:tracePt t="131748" x="8302625" y="2217738"/>
          <p14:tracePt t="131759" x="8269288" y="2217738"/>
          <p14:tracePt t="131768" x="8243888" y="2227263"/>
          <p14:tracePt t="131778" x="8218488" y="2227263"/>
          <p14:tracePt t="131789" x="8183563" y="2227263"/>
          <p14:tracePt t="131799" x="8150225" y="2227263"/>
          <p14:tracePt t="131810" x="8124825" y="2227263"/>
          <p14:tracePt t="131819" x="8115300" y="2227263"/>
          <p14:tracePt t="131828" x="8099425" y="2227263"/>
          <p14:tracePt t="131840" x="8089900" y="2227263"/>
          <p14:tracePt t="132072" x="8099425" y="2227263"/>
          <p14:tracePt t="132153" x="8099425" y="2235200"/>
          <p14:tracePt t="132163" x="8089900" y="2235200"/>
          <p14:tracePt t="132175" x="8089900" y="2243138"/>
          <p14:tracePt t="132183" x="8081963" y="2243138"/>
          <p14:tracePt t="132194" x="8064500" y="2243138"/>
          <p14:tracePt t="132213" x="8056563" y="2243138"/>
          <p14:tracePt t="132233" x="8047038" y="2243138"/>
          <p14:tracePt t="132497" x="8047038" y="2252663"/>
          <p14:tracePt t="132507" x="8039100" y="2252663"/>
          <p14:tracePt t="132528" x="8031163" y="2260600"/>
          <p14:tracePt t="132537" x="8021638" y="2260600"/>
          <p14:tracePt t="132559" x="8013700" y="2268538"/>
          <p14:tracePt t="132567" x="8005763" y="2268538"/>
          <p14:tracePt t="132588" x="7996238" y="2268538"/>
          <p14:tracePt t="132609" x="7988300" y="2268538"/>
          <p14:tracePt t="132628" x="7980363" y="2268538"/>
          <p14:tracePt t="133914" x="7945438" y="2278063"/>
          <p14:tracePt t="133924" x="7886700" y="2319338"/>
          <p14:tracePt t="133934" x="7750175" y="2371725"/>
          <p14:tracePt t="133944" x="7521575" y="2438400"/>
          <p14:tracePt t="133956" x="7154863" y="2516188"/>
          <p14:tracePt t="133964" x="6772275" y="2549525"/>
          <p14:tracePt t="133975" x="6330950" y="2592388"/>
          <p14:tracePt t="133984" x="5940425" y="2625725"/>
          <p14:tracePt t="133994" x="5616575" y="2660650"/>
          <p14:tracePt t="134007" x="5311775" y="2693988"/>
          <p14:tracePt t="134015" x="5064125" y="2744788"/>
          <p14:tracePt t="134026" x="4886325" y="2795588"/>
          <p14:tracePt t="134035" x="4767263" y="2855913"/>
          <p14:tracePt t="134045" x="4673600" y="2914650"/>
          <p14:tracePt t="134058" x="4622800" y="2957513"/>
          <p14:tracePt t="134065" x="4579938" y="3008313"/>
          <p14:tracePt t="134075" x="4554538" y="3041650"/>
          <p14:tracePt t="134086" x="4538663" y="3076575"/>
          <p14:tracePt t="134095" x="4529138" y="3101975"/>
          <p14:tracePt t="134108" x="4521200" y="3135313"/>
          <p14:tracePt t="134116" x="4521200" y="3152775"/>
          <p14:tracePt t="134126" x="4521200" y="3178175"/>
          <p14:tracePt t="134137" x="4521200" y="3203575"/>
          <p14:tracePt t="134146" x="4521200" y="3221038"/>
          <p14:tracePt t="134158" x="4521200" y="3246438"/>
          <p14:tracePt t="134166" x="4521200" y="3263900"/>
          <p14:tracePt t="134176" x="4538663" y="3289300"/>
          <p14:tracePt t="134188" x="4546600" y="3314700"/>
          <p14:tracePt t="134197" x="4564063" y="3348038"/>
          <p14:tracePt t="134208" x="4579938" y="3398838"/>
          <p14:tracePt t="134217" x="4597400" y="3449638"/>
          <p14:tracePt t="134227" x="4630738" y="3502025"/>
          <p14:tracePt t="134240" x="4648200" y="3535363"/>
          <p14:tracePt t="134247" x="4691063" y="3586163"/>
          <p14:tracePt t="134259" x="4716463" y="3611563"/>
          <p14:tracePt t="134267" x="4767263" y="3646488"/>
          <p14:tracePt t="134278" x="4827588" y="3679825"/>
          <p14:tracePt t="134290" x="4903788" y="3687763"/>
          <p14:tracePt t="134298" x="4962525" y="3705225"/>
          <p14:tracePt t="134309" x="5013325" y="3705225"/>
          <p14:tracePt t="134318" x="5064125" y="3705225"/>
          <p14:tracePt t="134329" x="5106988" y="3705225"/>
          <p14:tracePt t="134340" x="5149850" y="3687763"/>
          <p14:tracePt t="134349" x="5183188" y="3679825"/>
          <p14:tracePt t="134359" x="5235575" y="3662363"/>
          <p14:tracePt t="134369" x="5268913" y="3654425"/>
          <p14:tracePt t="134379" x="5294313" y="3646488"/>
          <p14:tracePt t="134390" x="5327650" y="3629025"/>
          <p14:tracePt t="134399" x="5337175" y="3619500"/>
          <p14:tracePt t="134410" x="5353050" y="3619500"/>
          <p14:tracePt t="134420" x="5370513" y="3611563"/>
          <p14:tracePt t="134460" x="5370513" y="3603625"/>
          <p14:tracePt t="134471" x="5370513" y="3594100"/>
          <p14:tracePt t="134491" x="5370513" y="3568700"/>
          <p14:tracePt t="134501" x="5370513" y="3552825"/>
          <p14:tracePt t="134511" x="5370513" y="3517900"/>
          <p14:tracePt t="134523" x="5362575" y="3484563"/>
          <p14:tracePt t="134531" x="5345113" y="3433763"/>
          <p14:tracePt t="134542" x="5327650" y="3390900"/>
          <p14:tracePt t="134551" x="5311775" y="3340100"/>
          <p14:tracePt t="134561" x="5294313" y="3305175"/>
          <p14:tracePt t="134574" x="5286375" y="3279775"/>
          <p14:tracePt t="134581" x="5268913" y="3254375"/>
          <p14:tracePt t="134593" x="5260975" y="3254375"/>
          <p14:tracePt t="134602" x="5251450" y="3238500"/>
          <p14:tracePt t="134623" x="5251450" y="3228975"/>
          <p14:tracePt t="134632" x="5243513" y="3228975"/>
          <p14:tracePt t="134653" x="5235575" y="3228975"/>
          <p14:tracePt t="134693" x="5226050" y="3228975"/>
          <p14:tracePt t="134703" x="5208588" y="3228975"/>
          <p14:tracePt t="134713" x="5192713" y="3228975"/>
          <p14:tracePt t="134724" x="5167313" y="3228975"/>
          <p14:tracePt t="134734" x="5141913" y="3228975"/>
          <p14:tracePt t="134743" x="5116513" y="3238500"/>
          <p14:tracePt t="134756" x="5081588" y="3254375"/>
          <p14:tracePt t="134764" x="5048250" y="3271838"/>
          <p14:tracePt t="134774" x="5022850" y="3297238"/>
          <p14:tracePt t="134784" x="5005388" y="3314700"/>
          <p14:tracePt t="134794" x="4997450" y="3330575"/>
          <p14:tracePt t="134807" x="4987925" y="3340100"/>
          <p14:tracePt t="134814" x="4979988" y="3348038"/>
          <p14:tracePt t="134825" x="4972050" y="3365500"/>
          <p14:tracePt t="134835" x="4972050" y="3373438"/>
          <p14:tracePt t="134844" x="4972050" y="3390900"/>
          <p14:tracePt t="134857" x="4972050" y="3408363"/>
          <p14:tracePt t="134865" x="4972050" y="3424238"/>
          <p14:tracePt t="134875" x="4987925" y="3441700"/>
          <p14:tracePt t="134885" x="5013325" y="3475038"/>
          <p14:tracePt t="134895" x="5038725" y="3502025"/>
          <p14:tracePt t="134907" x="5073650" y="3543300"/>
          <p14:tracePt t="134916" x="5124450" y="3578225"/>
          <p14:tracePt t="134926" x="5192713" y="3636963"/>
          <p14:tracePt t="134936" x="5243513" y="3679825"/>
          <p14:tracePt t="134946" x="5319713" y="3705225"/>
          <p14:tracePt t="134957" x="5380038" y="3738563"/>
          <p14:tracePt t="134966" x="5446713" y="3763963"/>
          <p14:tracePt t="134976" x="5514975" y="3773488"/>
          <p14:tracePt t="134987" x="5557838" y="3773488"/>
          <p14:tracePt t="135007" x="5641975" y="3763963"/>
          <p14:tracePt t="135016" x="5668963" y="3756025"/>
          <p14:tracePt t="135026" x="5684838" y="3738563"/>
          <p14:tracePt t="135039" x="5710238" y="3705225"/>
          <p14:tracePt t="135047" x="5727700" y="3671888"/>
          <p14:tracePt t="135059" x="5753100" y="3619500"/>
          <p14:tracePt t="135067" x="5770563" y="3543300"/>
          <p14:tracePt t="135077" x="5778500" y="3502025"/>
          <p14:tracePt t="135089" x="5788025" y="3449638"/>
          <p14:tracePt t="135097" x="5788025" y="3408363"/>
          <p14:tracePt t="135109" x="5788025" y="3382963"/>
          <p14:tracePt t="135118" x="5788025" y="3348038"/>
          <p14:tracePt t="135128" x="5788025" y="3314700"/>
          <p14:tracePt t="135140" x="5788025" y="3289300"/>
          <p14:tracePt t="135148" x="5778500" y="3271838"/>
          <p14:tracePt t="135158" x="5753100" y="3246438"/>
          <p14:tracePt t="135169" x="5710238" y="3203575"/>
          <p14:tracePt t="135178" x="5651500" y="3160713"/>
          <p14:tracePt t="135190" x="5583238" y="3127375"/>
          <p14:tracePt t="135199" x="5514975" y="3119438"/>
          <p14:tracePt t="135210" x="5456238" y="3109913"/>
          <p14:tracePt t="135220" x="5395913" y="3101975"/>
          <p14:tracePt t="135229" x="5337175" y="3101975"/>
          <p14:tracePt t="135240" x="5294313" y="3101975"/>
          <p14:tracePt t="135249" x="5260975" y="3101975"/>
          <p14:tracePt t="135259" x="5235575" y="3109913"/>
          <p14:tracePt t="135272" x="5208588" y="3119438"/>
          <p14:tracePt t="135280" x="5192713" y="3127375"/>
          <p14:tracePt t="135290" x="5175250" y="3135313"/>
          <p14:tracePt t="135300" x="5167313" y="3144838"/>
          <p14:tracePt t="135310" x="5157788" y="3152775"/>
          <p14:tracePt t="135322" x="5149850" y="3170238"/>
          <p14:tracePt t="135330" x="5141913" y="3170238"/>
          <p14:tracePt t="135342" x="5132388" y="3186113"/>
          <p14:tracePt t="135351" x="5124450" y="3203575"/>
          <p14:tracePt t="135361" x="5124450" y="3221038"/>
          <p14:tracePt t="135373" x="5124450" y="3254375"/>
          <p14:tracePt t="135381" x="5124450" y="3289300"/>
          <p14:tracePt t="135391" x="5124450" y="3314700"/>
          <p14:tracePt t="135401" x="5124450" y="3348038"/>
          <p14:tracePt t="135411" x="5157788" y="3398838"/>
          <p14:tracePt t="135423" x="5183188" y="3433763"/>
          <p14:tracePt t="135432" x="5208588" y="3459163"/>
          <p14:tracePt t="135442" x="5243513" y="3502025"/>
          <p14:tracePt t="135452" x="5294313" y="3527425"/>
          <p14:tracePt t="135462" x="5345113" y="3552825"/>
          <p14:tracePt t="135473" x="5387975" y="3560763"/>
          <p14:tracePt t="135482" x="5438775" y="3560763"/>
          <p14:tracePt t="135492" x="5481638" y="3560763"/>
          <p14:tracePt t="135506" x="5524500" y="3543300"/>
          <p14:tracePt t="135512" x="5565775" y="3517900"/>
          <p14:tracePt t="135523" x="5591175" y="3492500"/>
          <p14:tracePt t="135533" x="5616575" y="3459163"/>
          <p14:tracePt t="135543" x="5641975" y="3424238"/>
          <p14:tracePt t="135556" x="5659438" y="3390900"/>
          <p14:tracePt t="135563" x="5676900" y="3348038"/>
          <p14:tracePt t="135574" x="5676900" y="3322638"/>
          <p14:tracePt t="135583" x="5676900" y="3297238"/>
          <p14:tracePt t="135593" x="5676900" y="3263900"/>
          <p14:tracePt t="135606" x="5668963" y="3228975"/>
          <p14:tracePt t="135614" x="5634038" y="3195638"/>
          <p14:tracePt t="135625" x="5565775" y="3135313"/>
          <p14:tracePt t="135634" x="5489575" y="3109913"/>
          <p14:tracePt t="135644" x="5413375" y="3076575"/>
          <p14:tracePt t="135656" x="5337175" y="3051175"/>
          <p14:tracePt t="135664" x="5268913" y="3033713"/>
          <p14:tracePt t="135675" x="5208588" y="3033713"/>
          <p14:tracePt t="135685" x="5167313" y="3033713"/>
          <p14:tracePt t="135695" x="5124450" y="3033713"/>
          <p14:tracePt t="135706" x="5099050" y="3033713"/>
          <p14:tracePt t="135714" x="5081588" y="3033713"/>
          <p14:tracePt t="135725" x="5056188" y="3041650"/>
          <p14:tracePt t="135735" x="5048250" y="3067050"/>
          <p14:tracePt t="135745" x="5048250" y="3094038"/>
          <p14:tracePt t="135756" x="5038725" y="3135313"/>
          <p14:tracePt t="135765" x="5038725" y="3178175"/>
          <p14:tracePt t="135775" x="5038725" y="3254375"/>
          <p14:tracePt t="135789" x="5038725" y="3305175"/>
          <p14:tracePt t="135796" x="5048250" y="3382963"/>
          <p14:tracePt t="135807" x="5081588" y="3449638"/>
          <p14:tracePt t="135816" x="5124450" y="3509963"/>
          <p14:tracePt t="135827" x="5149850" y="3560763"/>
          <p14:tracePt t="135839" x="5192713" y="3611563"/>
          <p14:tracePt t="135846" x="5243513" y="3654425"/>
          <p14:tracePt t="135857" x="5311775" y="3697288"/>
          <p14:tracePt t="135866" x="5380038" y="3730625"/>
          <p14:tracePt t="135877" x="5472113" y="3738563"/>
          <p14:tracePt t="135889" x="5540375" y="3738563"/>
          <p14:tracePt t="135897" x="5616575" y="3738563"/>
          <p14:tracePt t="135908" x="5684838" y="3722688"/>
          <p14:tracePt t="135917" x="5753100" y="3679825"/>
          <p14:tracePt t="135927" x="5788025" y="3646488"/>
          <p14:tracePt t="135939" x="5829300" y="3594100"/>
          <p14:tracePt t="135948" x="5872163" y="3527425"/>
          <p14:tracePt t="135959" x="5905500" y="3467100"/>
          <p14:tracePt t="135968" x="5922963" y="3416300"/>
          <p14:tracePt t="135978" x="5932488" y="3373438"/>
          <p14:tracePt t="135990" x="5932488" y="3348038"/>
          <p14:tracePt t="136007" x="5932488" y="3314700"/>
          <p14:tracePt t="136017" x="5932488" y="3297238"/>
          <p14:tracePt t="136027" x="5915025" y="3279775"/>
          <p14:tracePt t="136039" x="5889625" y="3263900"/>
          <p14:tracePt t="136048" x="5872163" y="3254375"/>
          <p14:tracePt t="136058" x="5846763" y="3238500"/>
          <p14:tracePt t="136068" x="5838825" y="3238500"/>
          <p14:tracePt t="136078" x="5821363" y="3228975"/>
          <p14:tracePt t="136089" x="5813425" y="3228975"/>
          <p14:tracePt t="136373" x="5821363" y="3228975"/>
          <p14:tracePt t="136382" x="5829300" y="3228975"/>
          <p14:tracePt t="136393" x="5846763" y="3211513"/>
          <p14:tracePt t="136405" x="5872163" y="3203575"/>
          <p14:tracePt t="136413" x="5915025" y="3186113"/>
          <p14:tracePt t="136424" x="5948363" y="3178175"/>
          <p14:tracePt t="136433" x="5999163" y="3160713"/>
          <p14:tracePt t="136444" x="6042025" y="3152775"/>
          <p14:tracePt t="136456" x="6084888" y="3152775"/>
          <p14:tracePt t="136464" x="6118225" y="3144838"/>
          <p14:tracePt t="136474" x="6153150" y="3144838"/>
          <p14:tracePt t="136484" x="6178550" y="3144838"/>
          <p14:tracePt t="136495" x="6203950" y="3144838"/>
          <p14:tracePt t="136506" x="6229350" y="3144838"/>
          <p14:tracePt t="136514" x="6246813" y="3144838"/>
          <p14:tracePt t="136524" x="6262688" y="3160713"/>
          <p14:tracePt t="136536" x="6280150" y="3160713"/>
          <p14:tracePt t="136544" x="6297613" y="3170238"/>
          <p14:tracePt t="136555" x="6305550" y="3170238"/>
          <p14:tracePt t="136565" x="6313488" y="3178175"/>
          <p14:tracePt t="136575" x="6323013" y="3186113"/>
          <p14:tracePt t="136587" x="6330950" y="3186113"/>
          <p14:tracePt t="136595" x="6338888" y="3186113"/>
          <p14:tracePt t="136607" x="6348413" y="3186113"/>
          <p14:tracePt t="136615" x="6365875" y="3186113"/>
          <p14:tracePt t="136625" x="6381750" y="3186113"/>
          <p14:tracePt t="136639" x="6399213" y="3186113"/>
          <p14:tracePt t="136647" x="6424613" y="3186113"/>
          <p14:tracePt t="136657" x="6450013" y="3186113"/>
          <p14:tracePt t="136666" x="6475413" y="3186113"/>
          <p14:tracePt t="136676" x="6510338" y="3186113"/>
          <p14:tracePt t="136689" x="6535738" y="3186113"/>
          <p14:tracePt t="136697" x="6569075" y="3186113"/>
          <p14:tracePt t="136706" x="6594475" y="3186113"/>
          <p14:tracePt t="136717" x="6627813" y="3186113"/>
          <p14:tracePt t="136727" x="6654800" y="3186113"/>
          <p14:tracePt t="136738" x="6680200" y="3186113"/>
          <p14:tracePt t="136747" x="6696075" y="3186113"/>
          <p14:tracePt t="136757" x="6721475" y="3186113"/>
          <p14:tracePt t="136768" x="6731000" y="3186113"/>
          <p14:tracePt t="136777" x="6738938" y="3186113"/>
          <p14:tracePt t="136789" x="6756400" y="3186113"/>
          <p14:tracePt t="136808" x="6764338" y="3186113"/>
          <p14:tracePt t="136821" x="6772275" y="3186113"/>
          <p14:tracePt t="136839" x="6781800" y="3186113"/>
          <p14:tracePt t="136858" x="6789738" y="3186113"/>
          <p14:tracePt t="136878" x="6799263" y="3186113"/>
          <p14:tracePt t="137183" x="6807200" y="3186113"/>
          <p14:tracePt t="137192" x="6815138" y="3195638"/>
          <p14:tracePt t="137203" x="6815138" y="3203575"/>
          <p14:tracePt t="137212" x="6832600" y="3211513"/>
          <p14:tracePt t="137223" x="6840538" y="3221038"/>
          <p14:tracePt t="137233" x="6850063" y="3238500"/>
          <p14:tracePt t="137243" x="6865938" y="3246438"/>
          <p14:tracePt t="137255" x="6875463" y="3254375"/>
          <p14:tracePt t="137263" x="6883400" y="3271838"/>
          <p14:tracePt t="137274" x="6883400" y="3279775"/>
          <p14:tracePt t="137284" x="6883400" y="3289300"/>
          <p14:tracePt t="137293" x="6883400" y="3305175"/>
          <p14:tracePt t="137306" x="6883400" y="3314700"/>
          <p14:tracePt t="137314" x="6883400" y="3330575"/>
          <p14:tracePt t="137324" x="6883400" y="3355975"/>
          <p14:tracePt t="137337" x="6875463" y="3373438"/>
          <p14:tracePt t="137344" x="6858000" y="3382963"/>
          <p14:tracePt t="137355" x="6840538" y="3398838"/>
          <p14:tracePt t="137365" x="6824663" y="3416300"/>
          <p14:tracePt t="137374" x="6815138" y="3433763"/>
          <p14:tracePt t="137388" x="6789738" y="3441700"/>
          <p14:tracePt t="137395" x="6772275" y="3441700"/>
          <p14:tracePt t="137405" x="6764338" y="3449638"/>
          <p14:tracePt t="137415" x="6756400" y="3449638"/>
          <p14:tracePt t="137425" x="6738938" y="3459163"/>
          <p14:tracePt t="137445" x="6731000" y="3459163"/>
          <p14:tracePt t="137456" x="6721475" y="3459163"/>
          <p14:tracePt t="137466" x="6713538" y="3459163"/>
          <p14:tracePt t="137486" x="6705600" y="3459163"/>
          <p14:tracePt t="137496" x="6696075" y="3459163"/>
          <p14:tracePt t="137517" x="6688138" y="3459163"/>
          <p14:tracePt t="137537" x="6680200" y="3459163"/>
          <p14:tracePt t="137556" x="6680200" y="3467100"/>
          <p14:tracePt t="137567" x="6680200" y="3475038"/>
          <p14:tracePt t="137577" x="6680200" y="3484563"/>
          <p14:tracePt t="137588" x="6680200" y="3502025"/>
          <p14:tracePt t="137607" x="6688138" y="3517900"/>
          <p14:tracePt t="137620" x="6731000" y="3543300"/>
          <p14:tracePt t="137627" x="6764338" y="3560763"/>
          <p14:tracePt t="137639" x="6807200" y="3568700"/>
          <p14:tracePt t="137648" x="6858000" y="3578225"/>
          <p14:tracePt t="137658" x="6926263" y="3578225"/>
          <p14:tracePt t="137671" x="6985000" y="3568700"/>
          <p14:tracePt t="137678" x="7045325" y="3543300"/>
          <p14:tracePt t="137690" x="7121525" y="3502025"/>
          <p14:tracePt t="137699" x="7197725" y="3459163"/>
          <p14:tracePt t="137708" x="7265988" y="3416300"/>
          <p14:tracePt t="137720" x="7334250" y="3373438"/>
          <p14:tracePt t="137729" x="7392988" y="3340100"/>
          <p14:tracePt t="137740" x="7427913" y="3314700"/>
          <p14:tracePt t="137749" x="7453313" y="3289300"/>
          <p14:tracePt t="137759" x="7469188" y="3271838"/>
          <p14:tracePt t="137770" x="7486650" y="3254375"/>
          <p14:tracePt t="137779" x="7494588" y="3211513"/>
          <p14:tracePt t="137790" x="7504113" y="3152775"/>
          <p14:tracePt t="137800" x="7504113" y="3076575"/>
          <p14:tracePt t="137810" x="7494588" y="3016250"/>
          <p14:tracePt t="137821" x="7461250" y="2940050"/>
          <p14:tracePt t="137830" x="7427913" y="2889250"/>
          <p14:tracePt t="137841" x="7385050" y="2838450"/>
          <p14:tracePt t="137851" x="7350125" y="2787650"/>
          <p14:tracePt t="137860" x="7283450" y="2736850"/>
          <p14:tracePt t="137871" x="7232650" y="2693988"/>
          <p14:tracePt t="137880" x="7180263" y="2676525"/>
          <p14:tracePt t="137891" x="7121525" y="2651125"/>
          <p14:tracePt t="137903" x="7088188" y="2651125"/>
          <p14:tracePt t="137911" x="7061200" y="2651125"/>
          <p14:tracePt t="137922" x="7027863" y="2651125"/>
          <p14:tracePt t="137931" x="7002463" y="2651125"/>
          <p14:tracePt t="137941" x="6985000" y="2676525"/>
          <p14:tracePt t="137953" x="6969125" y="2701925"/>
          <p14:tracePt t="137961" x="6951663" y="2736850"/>
          <p14:tracePt t="137973" x="6943725" y="2778125"/>
          <p14:tracePt t="137989" x="6934200" y="2838450"/>
          <p14:tracePt t="137993" x="6934200" y="2914650"/>
          <p14:tracePt t="138003" x="6934200" y="2982913"/>
          <p14:tracePt t="138012" x="6934200" y="3051175"/>
          <p14:tracePt t="138022" x="6951663" y="3144838"/>
          <p14:tracePt t="138033" x="6985000" y="3228975"/>
          <p14:tracePt t="138042" x="7019925" y="3305175"/>
          <p14:tracePt t="138053" x="7061200" y="3373438"/>
          <p14:tracePt t="138063" x="7096125" y="3424238"/>
          <p14:tracePt t="138073" x="7138988" y="3484563"/>
          <p14:tracePt t="138084" x="7189788" y="3527425"/>
          <p14:tracePt t="138093" x="7265988" y="3568700"/>
          <p14:tracePt t="138103" x="7342188" y="3603625"/>
          <p14:tracePt t="138114" x="7435850" y="3629025"/>
          <p14:tracePt t="138123" x="7521575" y="3629025"/>
          <p14:tracePt t="138137" x="7588250" y="3629025"/>
          <p14:tracePt t="138144" x="7666038" y="3611563"/>
          <p14:tracePt t="138155" x="7742238" y="3578225"/>
          <p14:tracePt t="138164" x="7800975" y="3552825"/>
          <p14:tracePt t="138174" x="7877175" y="3517900"/>
          <p14:tracePt t="138187" x="7945438" y="3484563"/>
          <p14:tracePt t="138195" x="7980363" y="3467100"/>
          <p14:tracePt t="138205" x="8013700" y="3441700"/>
          <p14:tracePt t="138215" x="8047038" y="3424238"/>
          <p14:tracePt t="138224" x="8064500" y="3408363"/>
          <p14:tracePt t="138237" x="8081963" y="3398838"/>
          <p14:tracePt t="138245" x="8081963" y="3382963"/>
          <p14:tracePt t="138255" x="8089900" y="3382963"/>
          <p14:tracePt t="138266" x="8089900" y="3373438"/>
          <p14:tracePt t="138275" x="8089900" y="3365500"/>
          <p14:tracePt t="138287" x="8089900" y="3348038"/>
          <p14:tracePt t="138296" x="8089900" y="3322638"/>
          <p14:tracePt t="138305" x="8081963" y="3289300"/>
          <p14:tracePt t="138316" x="8056563" y="3254375"/>
          <p14:tracePt t="138326" x="8013700" y="3203575"/>
          <p14:tracePt t="138337" x="7970838" y="3152775"/>
          <p14:tracePt t="138346" x="7912100" y="3101975"/>
          <p14:tracePt t="138356" x="7861300" y="3059113"/>
          <p14:tracePt t="138367" x="7810500" y="3025775"/>
          <p14:tracePt t="138376" x="7767638" y="3000375"/>
          <p14:tracePt t="138387" x="7732713" y="2982913"/>
          <p14:tracePt t="138397" x="7707313" y="2974975"/>
          <p14:tracePt t="138407" x="7673975" y="2974975"/>
          <p14:tracePt t="138419" x="7639050" y="2974975"/>
          <p14:tracePt t="138427" x="7597775" y="2982913"/>
          <p14:tracePt t="138438" x="7546975" y="3000375"/>
          <p14:tracePt t="138448" x="7512050" y="3041650"/>
          <p14:tracePt t="138457" x="7461250" y="3084513"/>
          <p14:tracePt t="138469" x="7418388" y="3135313"/>
          <p14:tracePt t="138478" x="7392988" y="3170238"/>
          <p14:tracePt t="138489" x="7350125" y="3221038"/>
          <p14:tracePt t="138498" x="7334250" y="3254375"/>
          <p14:tracePt t="138508" x="7316788" y="3289300"/>
          <p14:tracePt t="138520" x="7308850" y="3322638"/>
          <p14:tracePt t="138528" x="7299325" y="3355975"/>
          <p14:tracePt t="138538" x="7299325" y="3390900"/>
          <p14:tracePt t="138549" x="7299325" y="3416300"/>
          <p14:tracePt t="138559" x="7308850" y="3467100"/>
          <p14:tracePt t="138570" x="7324725" y="3509963"/>
          <p14:tracePt t="138579" x="7359650" y="3560763"/>
          <p14:tracePt t="138590" x="7385050" y="3603625"/>
          <p14:tracePt t="138600" x="7410450" y="3636963"/>
          <p14:tracePt t="138609" x="7435850" y="3662363"/>
          <p14:tracePt t="138620" x="7469188" y="3687763"/>
          <p14:tracePt t="138629" x="7521575" y="3697288"/>
          <p14:tracePt t="138639" x="7562850" y="3705225"/>
          <p14:tracePt t="138650" x="7623175" y="3713163"/>
          <p14:tracePt t="138660" x="7681913" y="3713163"/>
          <p14:tracePt t="138670" x="7758113" y="3705225"/>
          <p14:tracePt t="138680" x="7835900" y="3671888"/>
          <p14:tracePt t="138690" x="7912100" y="3629025"/>
          <p14:tracePt t="138703" x="7988300" y="3594100"/>
          <p14:tracePt t="138710" x="8031163" y="3568700"/>
          <p14:tracePt t="138722" x="8081963" y="3535363"/>
          <p14:tracePt t="138731" x="8124825" y="3509963"/>
          <p14:tracePt t="138741" x="8140700" y="3492500"/>
          <p14:tracePt t="138753" x="8158163" y="3484563"/>
          <p14:tracePt t="138761" x="8166100" y="3475038"/>
          <p14:tracePt t="138772" x="8175625" y="3475038"/>
          <p14:tracePt t="138803" x="8175625" y="3467100"/>
          <p14:tracePt t="138811" x="8175625" y="3459163"/>
          <p14:tracePt t="138821" x="8175625" y="3441700"/>
          <p14:tracePt t="138832" x="8150225" y="3416300"/>
          <p14:tracePt t="138842" x="8124825" y="3382963"/>
          <p14:tracePt t="138853" x="8074025" y="3340100"/>
          <p14:tracePt t="138862" x="8031163" y="3289300"/>
          <p14:tracePt t="138872" x="7988300" y="3238500"/>
          <p14:tracePt t="138885" x="7945438" y="3195638"/>
          <p14:tracePt t="138892" x="7902575" y="3170238"/>
          <p14:tracePt t="138904" x="7877175" y="3144838"/>
          <p14:tracePt t="138913" x="7835900" y="3119438"/>
          <p14:tracePt t="138923" x="7818438" y="3109913"/>
          <p14:tracePt t="138936" x="7793038" y="3101975"/>
          <p14:tracePt t="138943" x="7767638" y="3101975"/>
          <p14:tracePt t="138954" x="7742238" y="3101975"/>
          <p14:tracePt t="138964" x="7724775" y="3101975"/>
          <p14:tracePt t="138974" x="7699375" y="3109913"/>
          <p14:tracePt t="138986" x="7673975" y="3109913"/>
          <p14:tracePt t="139004" x="7639050" y="3152775"/>
          <p14:tracePt t="139014" x="7613650" y="3178175"/>
          <p14:tracePt t="139024" x="7588250" y="3203575"/>
          <p14:tracePt t="139036" x="7562850" y="3238500"/>
          <p14:tracePt t="139044" x="7546975" y="3263900"/>
          <p14:tracePt t="139055" x="7529513" y="3297238"/>
          <p14:tracePt t="139065" x="7512050" y="3322638"/>
          <p14:tracePt t="139074" x="7504113" y="3355975"/>
          <p14:tracePt t="139087" x="7504113" y="3382963"/>
          <p14:tracePt t="139095" x="7504113" y="3416300"/>
          <p14:tracePt t="139105" x="7504113" y="3459163"/>
          <p14:tracePt t="139116" x="7512050" y="3509963"/>
          <p14:tracePt t="139125" x="7529513" y="3543300"/>
          <p14:tracePt t="139136" x="7554913" y="3568700"/>
          <p14:tracePt t="139145" x="7605713" y="3611563"/>
          <p14:tracePt t="139156" x="7656513" y="3646488"/>
          <p14:tracePt t="139168" x="7716838" y="3671888"/>
          <p14:tracePt t="139175" x="7793038" y="3687763"/>
          <p14:tracePt t="139187" x="7851775" y="3697288"/>
          <p14:tracePt t="139196" x="7912100" y="3697288"/>
          <p14:tracePt t="139206" x="7970838" y="3697288"/>
          <p14:tracePt t="139219" x="8031163" y="3687763"/>
          <p14:tracePt t="139226" x="8089900" y="3654425"/>
          <p14:tracePt t="139237" x="8132763" y="3629025"/>
          <p14:tracePt t="139247" x="8166100" y="3603625"/>
          <p14:tracePt t="139257" x="8191500" y="3578225"/>
          <p14:tracePt t="139269" x="8218488" y="3552825"/>
          <p14:tracePt t="139277" x="8234363" y="3517900"/>
          <p14:tracePt t="139287" x="8243888" y="3492500"/>
          <p14:tracePt t="139298" x="8251825" y="3459163"/>
          <p14:tracePt t="139307" x="8251825" y="3433763"/>
          <p14:tracePt t="139319" x="8251825" y="3398838"/>
          <p14:tracePt t="139328" x="8243888" y="3365500"/>
          <p14:tracePt t="139338" x="8226425" y="3330575"/>
          <p14:tracePt t="139348" x="8175625" y="3297238"/>
          <p14:tracePt t="139358" x="8124825" y="3246438"/>
          <p14:tracePt t="139369" x="8056563" y="3203575"/>
          <p14:tracePt t="139378" x="7996238" y="3160713"/>
          <p14:tracePt t="139389" x="7912100" y="3119438"/>
          <p14:tracePt t="139399" x="7851775" y="3101975"/>
          <p14:tracePt t="139408" x="7793038" y="3084513"/>
          <p14:tracePt t="139419" x="7750175" y="3076575"/>
          <p14:tracePt t="139429" x="7707313" y="3076575"/>
          <p14:tracePt t="139439" x="7666038" y="3076575"/>
          <p14:tracePt t="139451" x="7639050" y="3076575"/>
          <p14:tracePt t="139459" x="7613650" y="3076575"/>
          <p14:tracePt t="139470" x="7597775" y="3084513"/>
          <p14:tracePt t="139479" x="7588250" y="3094038"/>
          <p14:tracePt t="139490" x="7572375" y="3101975"/>
          <p14:tracePt t="139502" x="7562850" y="3109913"/>
          <p14:tracePt t="139509" x="7554913" y="3119438"/>
          <p14:tracePt t="139521" x="7554913" y="3135313"/>
          <p14:tracePt t="139530" x="7546975" y="3160713"/>
          <p14:tracePt t="139540" x="7537450" y="3178175"/>
          <p14:tracePt t="139553" x="7529513" y="3211513"/>
          <p14:tracePt t="139560" x="7529513" y="3254375"/>
          <p14:tracePt t="139571" x="7529513" y="3289300"/>
          <p14:tracePt t="139581" x="7529513" y="3322638"/>
          <p14:tracePt t="139591" x="7529513" y="3365500"/>
          <p14:tracePt t="139602" x="7529513" y="3390900"/>
          <p14:tracePt t="139611" x="7537450" y="3416300"/>
          <p14:tracePt t="139621" x="7554913" y="3449638"/>
          <p14:tracePt t="139632" x="7580313" y="3467100"/>
          <p14:tracePt t="139641" x="7613650" y="3502025"/>
          <p14:tracePt t="139652" x="7673975" y="3535363"/>
          <p14:tracePt t="139662" x="7750175" y="3560763"/>
          <p14:tracePt t="139672" x="7810500" y="3578225"/>
          <p14:tracePt t="139685" x="7869238" y="3586163"/>
          <p14:tracePt t="139692" x="7927975" y="3586163"/>
          <p14:tracePt t="139704" x="7970838" y="3586163"/>
          <p14:tracePt t="139712" x="8013700" y="3586163"/>
          <p14:tracePt t="139722" x="8064500" y="3578225"/>
          <p14:tracePt t="139735" x="8099425" y="3560763"/>
          <p14:tracePt t="139742" x="8132763" y="3535363"/>
          <p14:tracePt t="139753" x="8158163" y="3509963"/>
          <p14:tracePt t="139763" x="8175625" y="3492500"/>
          <p14:tracePt t="139773" x="8191500" y="3459163"/>
          <p14:tracePt t="139786" x="8218488" y="3416300"/>
          <p14:tracePt t="139793" x="8226425" y="3390900"/>
          <p14:tracePt t="139804" x="8234363" y="3355975"/>
          <p14:tracePt t="139814" x="8234363" y="3322638"/>
          <p14:tracePt t="139824" x="8234363" y="3289300"/>
          <p14:tracePt t="139835" x="8234363" y="3263900"/>
          <p14:tracePt t="139843" x="8226425" y="3238500"/>
          <p14:tracePt t="139854" x="8218488" y="3211513"/>
          <p14:tracePt t="139865" x="8201025" y="3186113"/>
          <p14:tracePt t="139874" x="8183563" y="3160713"/>
          <p14:tracePt t="139886" x="8158163" y="3135313"/>
          <p14:tracePt t="139894" x="8115300" y="3109913"/>
          <p14:tracePt t="139904" x="8081963" y="3094038"/>
          <p14:tracePt t="139916" x="8047038" y="3076575"/>
          <p14:tracePt t="139925" x="8013700" y="3067050"/>
          <p14:tracePt t="139935" x="7988300" y="3067050"/>
          <p14:tracePt t="139945" x="7962900" y="3067050"/>
          <p14:tracePt t="139955" x="7927975" y="3067050"/>
          <p14:tracePt t="139968" x="7912100" y="3067050"/>
          <p14:tracePt t="139975" x="7894638" y="3067050"/>
          <p14:tracePt t="139987" x="7869238" y="3076575"/>
          <p14:tracePt t="140003" x="7851775" y="3094038"/>
          <p14:tracePt t="140007" x="7826375" y="3109913"/>
          <p14:tracePt t="140019" x="7810500" y="3119438"/>
          <p14:tracePt t="140026" x="7793038" y="3135313"/>
          <p14:tracePt t="140036" x="7767638" y="3152775"/>
          <p14:tracePt t="140046" x="7750175" y="3170238"/>
          <p14:tracePt t="140056" x="7724775" y="3195638"/>
          <p14:tracePt t="140068" x="7707313" y="3211513"/>
          <p14:tracePt t="140076" x="7691438" y="3221038"/>
          <p14:tracePt t="140087" x="7673975" y="3238500"/>
          <p14:tracePt t="140097" x="7666038" y="3254375"/>
          <p14:tracePt t="140107" x="7666038" y="3263900"/>
          <p14:tracePt t="140119" x="7656513" y="3263900"/>
          <p14:tracePt t="140127" x="7648575" y="3271838"/>
          <p14:tracePt t="140148" x="7648575" y="3279775"/>
          <p14:tracePt t="141797" x="7639050" y="3279775"/>
          <p14:tracePt t="141807" x="7597775" y="3279775"/>
          <p14:tracePt t="141817" x="7521575" y="3271838"/>
          <p14:tracePt t="141827" x="7392988" y="3254375"/>
          <p14:tracePt t="141837" x="7164388" y="3211513"/>
          <p14:tracePt t="141849" x="6858000" y="3160713"/>
          <p14:tracePt t="141858" x="6611938" y="3119438"/>
          <p14:tracePt t="141868" x="6356350" y="3067050"/>
          <p14:tracePt t="141878" x="6143625" y="3041650"/>
          <p14:tracePt t="141888" x="5957888" y="3025775"/>
          <p14:tracePt t="141899" x="5829300" y="3025775"/>
          <p14:tracePt t="141908" x="5719763" y="3025775"/>
          <p14:tracePt t="141919" x="5626100" y="3041650"/>
          <p14:tracePt t="141930" x="5583238" y="3059113"/>
          <p14:tracePt t="141938" x="5532438" y="3076575"/>
          <p14:tracePt t="141949" x="5497513" y="3109913"/>
          <p14:tracePt t="141959" x="5456238" y="3135313"/>
          <p14:tracePt t="141969" x="5438775" y="3152775"/>
          <p14:tracePt t="141980" x="5421313" y="3186113"/>
          <p14:tracePt t="141989" x="5387975" y="3238500"/>
          <p14:tracePt t="142001" x="5353050" y="3297238"/>
          <p14:tracePt t="142010" x="5327650" y="3373438"/>
          <p14:tracePt t="142019" x="5294313" y="3459163"/>
          <p14:tracePt t="142032" x="5268913" y="3560763"/>
          <p14:tracePt t="142040" x="5235575" y="3654425"/>
          <p14:tracePt t="142050" x="5192713" y="3756025"/>
          <p14:tracePt t="142060" x="5149850" y="3900488"/>
          <p14:tracePt t="142070" x="5116513" y="4044950"/>
          <p14:tracePt t="142082" x="5081588" y="4189413"/>
          <p14:tracePt t="142090" x="5048250" y="4300538"/>
          <p14:tracePt t="142101" x="5038725" y="4419600"/>
          <p14:tracePt t="142111" x="5022850" y="4521200"/>
          <p14:tracePt t="142121" x="5013325" y="4605338"/>
          <p14:tracePt t="142132" x="5013325" y="4673600"/>
          <p14:tracePt t="142141" x="5013325" y="4749800"/>
          <p14:tracePt t="142151" x="5022850" y="4810125"/>
          <p14:tracePt t="142161" x="5038725" y="4843463"/>
          <p14:tracePt t="142171" x="5081588" y="4868863"/>
          <p14:tracePt t="142183" x="5157788" y="4903788"/>
          <p14:tracePt t="142192" x="5243513" y="4929188"/>
          <p14:tracePt t="142201" x="5362575" y="4937125"/>
          <p14:tracePt t="142212" x="5481638" y="4937125"/>
          <p14:tracePt t="142222" x="5600700" y="4911725"/>
          <p14:tracePt t="142233" x="5702300" y="4860925"/>
          <p14:tracePt t="142242" x="5795963" y="4810125"/>
          <p14:tracePt t="142252" x="5889625" y="4749800"/>
          <p14:tracePt t="142263" x="5965825" y="4691063"/>
          <p14:tracePt t="142273" x="6034088" y="4640263"/>
          <p14:tracePt t="142283" x="6067425" y="4589463"/>
          <p14:tracePt t="142293" x="6110288" y="4546600"/>
          <p14:tracePt t="142303" x="6135688" y="4503738"/>
          <p14:tracePt t="142316" x="6161088" y="4435475"/>
          <p14:tracePt t="142323" x="6161088" y="4368800"/>
          <p14:tracePt t="142334" x="6161088" y="4283075"/>
          <p14:tracePt t="142344" x="6118225" y="4181475"/>
          <p14:tracePt t="142353" x="6076950" y="4087813"/>
          <p14:tracePt t="142366" x="6016625" y="3994150"/>
          <p14:tracePt t="142374" x="5940425" y="3917950"/>
          <p14:tracePt t="142384" x="5872163" y="3841750"/>
          <p14:tracePt t="142395" x="5803900" y="3773488"/>
          <p14:tracePt t="142404" x="5735638" y="3705225"/>
          <p14:tracePt t="142416" x="5676900" y="3654425"/>
          <p14:tracePt t="142424" x="5626100" y="3603625"/>
          <p14:tracePt t="142435" x="5575300" y="3560763"/>
          <p14:tracePt t="142445" x="5532438" y="3535363"/>
          <p14:tracePt t="142455" x="5514975" y="3517900"/>
          <p14:tracePt t="142466" x="5489575" y="3502025"/>
          <p14:tracePt t="142475" x="5472113" y="3492500"/>
          <p14:tracePt t="142485" x="5456238" y="3492500"/>
          <p14:tracePt t="142505" x="5446713" y="3492500"/>
          <p14:tracePt t="142517" x="5438775" y="3492500"/>
          <p14:tracePt t="142535" x="5430838" y="3492500"/>
          <p14:tracePt t="142548" x="5421313" y="3492500"/>
          <p14:tracePt t="142556" x="5413375" y="3492500"/>
          <p14:tracePt t="142566" x="5405438" y="3502025"/>
          <p14:tracePt t="142576" x="5395913" y="3509963"/>
          <p14:tracePt t="142586" x="5387975" y="3517900"/>
          <p14:tracePt t="142599" x="5380038" y="3535363"/>
          <p14:tracePt t="142606" x="5370513" y="3535363"/>
          <p14:tracePt t="142617" x="5362575" y="3552825"/>
          <p14:tracePt t="142628" x="5345113" y="3560763"/>
          <p14:tracePt t="142637" x="5345113" y="3568700"/>
          <p14:tracePt t="142650" x="5327650" y="3586163"/>
          <p14:tracePt t="142657" x="5311775" y="3603625"/>
          <p14:tracePt t="142668" x="5302250" y="3629025"/>
          <p14:tracePt t="142678" x="5286375" y="3646488"/>
          <p14:tracePt t="142687" x="5268913" y="3697288"/>
          <p14:tracePt t="142699" x="5251450" y="3738563"/>
          <p14:tracePt t="142708" x="5226050" y="3816350"/>
          <p14:tracePt t="142718" x="5218113" y="3892550"/>
          <p14:tracePt t="142728" x="5218113" y="3951288"/>
          <p14:tracePt t="142738" x="5218113" y="3994150"/>
          <p14:tracePt t="142749" x="5218113" y="4037013"/>
          <p14:tracePt t="142758" x="5218113" y="4070350"/>
          <p14:tracePt t="142768" x="5218113" y="4087813"/>
          <p14:tracePt t="142779" x="5218113" y="4113213"/>
          <p14:tracePt t="142789" x="5243513" y="4130675"/>
          <p14:tracePt t="142799" x="5276850" y="4146550"/>
          <p14:tracePt t="142809" x="5337175" y="4181475"/>
          <p14:tracePt t="142819" x="5413375" y="4197350"/>
          <p14:tracePt t="142831" x="5514975" y="4197350"/>
          <p14:tracePt t="142839" x="5608638" y="4197350"/>
          <p14:tracePt t="142851" x="5710238" y="4197350"/>
          <p14:tracePt t="142859" x="5778500" y="4197350"/>
          <p14:tracePt t="142869" x="5854700" y="4197350"/>
          <p14:tracePt t="142882" x="5905500" y="4181475"/>
          <p14:tracePt t="142890" x="5940425" y="4164013"/>
          <p14:tracePt t="142901" x="5965825" y="4146550"/>
          <p14:tracePt t="142910" x="5973763" y="4138613"/>
          <p14:tracePt t="142920" x="5983288" y="4121150"/>
          <p14:tracePt t="142932" x="5991225" y="4105275"/>
          <p14:tracePt t="142940" x="5991225" y="4087813"/>
          <p14:tracePt t="142951" x="5991225" y="4044950"/>
          <p14:tracePt t="142962" x="5983288" y="3994150"/>
          <p14:tracePt t="142971" x="5948363" y="3935413"/>
          <p14:tracePt t="142982" x="5905500" y="3867150"/>
          <p14:tracePt t="142991" x="5864225" y="3816350"/>
          <p14:tracePt t="143001" x="5813425" y="3763963"/>
          <p14:tracePt t="143012" x="5745163" y="3713163"/>
          <p14:tracePt t="143021" x="5684838" y="3671888"/>
          <p14:tracePt t="143033" x="5626100" y="3636963"/>
          <p14:tracePt t="143042" x="5549900" y="3603625"/>
          <p14:tracePt t="143052" x="5497513" y="3594100"/>
          <p14:tracePt t="143065" x="5438775" y="3586163"/>
          <p14:tracePt t="143072" x="5395913" y="3578225"/>
          <p14:tracePt t="143083" x="5362575" y="3578225"/>
          <p14:tracePt t="143092" x="5327650" y="3578225"/>
          <p14:tracePt t="143102" x="5302250" y="3578225"/>
          <p14:tracePt t="143115" x="5276850" y="3578225"/>
          <p14:tracePt t="143122" x="5251450" y="3578225"/>
          <p14:tracePt t="143133" x="5226050" y="3594100"/>
          <p14:tracePt t="143143" x="5218113" y="3594100"/>
          <p14:tracePt t="143153" x="5192713" y="3611563"/>
          <p14:tracePt t="143166" x="5175250" y="3629025"/>
          <p14:tracePt t="143173" x="5157788" y="3646488"/>
          <p14:tracePt t="143184" x="5141913" y="3671888"/>
          <p14:tracePt t="143194" x="5132388" y="3687763"/>
          <p14:tracePt t="143203" x="5116513" y="3713163"/>
          <p14:tracePt t="143215" x="5091113" y="3748088"/>
          <p14:tracePt t="143224" x="5081588" y="3773488"/>
          <p14:tracePt t="143234" x="5064125" y="3798888"/>
          <p14:tracePt t="143245" x="5048250" y="3832225"/>
          <p14:tracePt t="143254" x="5038725" y="3857625"/>
          <p14:tracePt t="143265" x="5030788" y="3867150"/>
          <p14:tracePt t="143275" x="5013325" y="3892550"/>
          <p14:tracePt t="143284" x="5013325" y="3908425"/>
          <p14:tracePt t="143295" x="5005388" y="3925888"/>
          <p14:tracePt t="143304" x="4997450" y="3935413"/>
          <p14:tracePt t="143315" x="4997450" y="3951288"/>
          <p14:tracePt t="143325" x="4997450" y="3968750"/>
          <p14:tracePt t="143335" x="4997450" y="3986213"/>
          <p14:tracePt t="143348" x="4997450" y="4011613"/>
          <p14:tracePt t="143355" x="4997450" y="4044950"/>
          <p14:tracePt t="143365" x="4997450" y="4070350"/>
          <p14:tracePt t="143376" x="4997450" y="4105275"/>
          <p14:tracePt t="143385" x="4997450" y="4130675"/>
          <p14:tracePt t="143398" x="4997450" y="4146550"/>
          <p14:tracePt t="143406" x="4997450" y="4171950"/>
          <p14:tracePt t="143417" x="4997450" y="4189413"/>
          <p14:tracePt t="143436" x="4997450" y="4206875"/>
          <p14:tracePt t="143448" x="4997450" y="4214813"/>
          <p14:tracePt t="143498" x="5005388" y="4214813"/>
          <p14:tracePt t="143507" x="5005388" y="4224338"/>
          <p14:tracePt t="143517" x="5022850" y="4224338"/>
          <p14:tracePt t="143529" x="5038725" y="4232275"/>
          <p14:tracePt t="143537" x="5056188" y="4232275"/>
          <p14:tracePt t="143548" x="5073650" y="4232275"/>
          <p14:tracePt t="143558" x="5081588" y="4232275"/>
          <p14:tracePt t="143568" x="5099050" y="4232275"/>
          <p14:tracePt t="143580" x="5106988" y="4232275"/>
          <p14:tracePt t="143599" x="5116513" y="4232275"/>
          <p14:tracePt t="143608" x="5124450" y="4232275"/>
          <p14:tracePt t="143649" x="5132388" y="4232275"/>
          <p14:tracePt t="144236" x="5141913" y="4232275"/>
          <p14:tracePt t="144640" x="5149850" y="4232275"/>
          <p14:tracePt t="144894" x="5149850" y="4240213"/>
          <p14:tracePt t="144903" x="5157788" y="4240213"/>
          <p14:tracePt t="144924" x="5167313" y="4240213"/>
          <p14:tracePt t="144954" x="5175250" y="4249738"/>
          <p14:tracePt t="144977" x="5192713" y="4257675"/>
          <p14:tracePt t="144985" x="5208588" y="4265613"/>
          <p14:tracePt t="144996" x="5235575" y="4275138"/>
          <p14:tracePt t="145005" x="5276850" y="4291013"/>
          <p14:tracePt t="145015" x="5319713" y="4300538"/>
          <p14:tracePt t="145026" x="5370513" y="4316413"/>
          <p14:tracePt t="145035" x="5438775" y="4325938"/>
          <p14:tracePt t="145046" x="5514975" y="4333875"/>
          <p14:tracePt t="145055" x="5575300" y="4333875"/>
          <p14:tracePt t="145065" x="5641975" y="4333875"/>
          <p14:tracePt t="145076" x="5702300" y="4333875"/>
          <p14:tracePt t="145086" x="5761038" y="4333875"/>
          <p14:tracePt t="145097" x="5821363" y="4325938"/>
          <p14:tracePt t="145106" x="5854700" y="4308475"/>
          <p14:tracePt t="145116" x="5905500" y="4291013"/>
          <p14:tracePt t="145130" x="5922963" y="4283075"/>
          <p14:tracePt t="145136" x="5957888" y="4275138"/>
          <p14:tracePt t="145148" x="5983288" y="4257675"/>
          <p14:tracePt t="145157" x="5999163" y="4257675"/>
          <p14:tracePt t="145167" x="6016625" y="4249738"/>
          <p14:tracePt t="145180" x="6034088" y="4240213"/>
          <p14:tracePt t="145187" x="6049963" y="4232275"/>
          <p14:tracePt t="145198" x="6059488" y="4232275"/>
          <p14:tracePt t="145207" x="6084888" y="4232275"/>
          <p14:tracePt t="145217" x="6102350" y="4232275"/>
          <p14:tracePt t="145230" x="6110288" y="4224338"/>
          <p14:tracePt t="145237" x="6127750" y="4224338"/>
          <p14:tracePt t="145249" x="6153150" y="4224338"/>
          <p14:tracePt t="145258" x="6161088" y="4214813"/>
          <p14:tracePt t="145268" x="6186488" y="4214813"/>
          <p14:tracePt t="145280" x="6211888" y="4214813"/>
          <p14:tracePt t="145288" x="6221413" y="4206875"/>
          <p14:tracePt t="145298" x="6246813" y="4206875"/>
          <p14:tracePt t="145309" x="6272213" y="4197350"/>
          <p14:tracePt t="145318" x="6305550" y="4197350"/>
          <p14:tracePt t="145330" x="6323013" y="4189413"/>
          <p14:tracePt t="145339" x="6356350" y="4189413"/>
          <p14:tracePt t="145349" x="6381750" y="4189413"/>
          <p14:tracePt t="145360" x="6399213" y="4181475"/>
          <p14:tracePt t="145369" x="6424613" y="4181475"/>
          <p14:tracePt t="145380" x="6442075" y="4181475"/>
          <p14:tracePt t="145389" x="6450013" y="4171950"/>
          <p14:tracePt t="145399" x="6457950" y="4171950"/>
          <p14:tracePt t="145412" x="6467475" y="4171950"/>
          <p14:tracePt t="145683" x="6475413" y="4171950"/>
          <p14:tracePt t="145695" x="6510338" y="4171950"/>
          <p14:tracePt t="145703" x="6561138" y="4197350"/>
          <p14:tracePt t="145714" x="6637338" y="4224338"/>
          <p14:tracePt t="145723" x="6713538" y="4249738"/>
          <p14:tracePt t="145733" x="6799263" y="4275138"/>
          <p14:tracePt t="145747" x="6900863" y="4308475"/>
          <p14:tracePt t="145753" x="6977063" y="4316413"/>
          <p14:tracePt t="145765" x="7045325" y="4325938"/>
          <p14:tracePt t="145774" x="7078663" y="4325938"/>
          <p14:tracePt t="145784" x="7104063" y="4325938"/>
          <p14:tracePt t="145797" x="7113588" y="4325938"/>
          <p14:tracePt t="145815" x="7121525" y="4316413"/>
          <p14:tracePt t="145825" x="7121525" y="4300538"/>
          <p14:tracePt t="145834" x="7121525" y="4257675"/>
          <p14:tracePt t="145846" x="7096125" y="4189413"/>
          <p14:tracePt t="145855" x="7070725" y="4130675"/>
          <p14:tracePt t="145865" x="7027863" y="4062413"/>
          <p14:tracePt t="145876" x="6969125" y="4002088"/>
          <p14:tracePt t="145885" x="6908800" y="3935413"/>
          <p14:tracePt t="145897" x="6824663" y="3875088"/>
          <p14:tracePt t="145906" x="6746875" y="3849688"/>
          <p14:tracePt t="145916" x="6688138" y="3816350"/>
          <p14:tracePt t="145929" x="6627813" y="3816350"/>
          <p14:tracePt t="145936" x="6561138" y="3816350"/>
          <p14:tracePt t="145947" x="6500813" y="3816350"/>
          <p14:tracePt t="145956" x="6442075" y="3816350"/>
          <p14:tracePt t="145966" x="6399213" y="3824288"/>
          <p14:tracePt t="145979" x="6356350" y="3849688"/>
          <p14:tracePt t="145987" x="6330950" y="3867150"/>
          <p14:tracePt t="145998" x="6313488" y="3900488"/>
          <p14:tracePt t="146007" x="6288088" y="3943350"/>
          <p14:tracePt t="146017" x="6272213" y="3976688"/>
          <p14:tracePt t="146029" x="6262688" y="4019550"/>
          <p14:tracePt t="146037" x="6254750" y="4070350"/>
          <p14:tracePt t="146047" x="6254750" y="4095750"/>
          <p14:tracePt t="146058" x="6254750" y="4138613"/>
          <p14:tracePt t="146068" x="6262688" y="4189413"/>
          <p14:tracePt t="146079" x="6297613" y="4249738"/>
          <p14:tracePt t="146088" x="6338888" y="4325938"/>
          <p14:tracePt t="146098" x="6399213" y="4410075"/>
          <p14:tracePt t="146109" x="6467475" y="4495800"/>
          <p14:tracePt t="146118" x="6543675" y="4579938"/>
          <p14:tracePt t="146129" x="6654800" y="4665663"/>
          <p14:tracePt t="146138" x="6756400" y="4741863"/>
          <p14:tracePt t="146149" x="6875463" y="4792663"/>
          <p14:tracePt t="146159" x="6994525" y="4827588"/>
          <p14:tracePt t="146168" x="7104063" y="4835525"/>
          <p14:tracePt t="146179" x="7189788" y="4835525"/>
          <p14:tracePt t="146188" x="7273925" y="4827588"/>
          <p14:tracePt t="146199" x="7342188" y="4784725"/>
          <p14:tracePt t="146210" x="7410450" y="4716463"/>
          <p14:tracePt t="146219" x="7461250" y="4622800"/>
          <p14:tracePt t="146230" x="7521575" y="4529138"/>
          <p14:tracePt t="146239" x="7554913" y="4427538"/>
          <p14:tracePt t="146249" x="7580313" y="4351338"/>
          <p14:tracePt t="146261" x="7588250" y="4283075"/>
          <p14:tracePt t="146269" x="7588250" y="4224338"/>
          <p14:tracePt t="146280" x="7588250" y="4181475"/>
          <p14:tracePt t="146290" x="7572375" y="4105275"/>
          <p14:tracePt t="146300" x="7521575" y="4037013"/>
          <p14:tracePt t="146312" x="7461250" y="3960813"/>
          <p14:tracePt t="146320" x="7385050" y="3883025"/>
          <p14:tracePt t="146331" x="7283450" y="3816350"/>
          <p14:tracePt t="146340" x="7172325" y="3756025"/>
          <p14:tracePt t="146350" x="7061200" y="3722688"/>
          <p14:tracePt t="146362" x="6959600" y="3705225"/>
          <p14:tracePt t="146371" x="6875463" y="3705225"/>
          <p14:tracePt t="146381" x="6815138" y="3730625"/>
          <p14:tracePt t="146391" x="6746875" y="3763963"/>
          <p14:tracePt t="146401" x="6713538" y="3798888"/>
          <p14:tracePt t="146412" x="6680200" y="3841750"/>
          <p14:tracePt t="146421" x="6654800" y="3883025"/>
          <p14:tracePt t="146432" x="6645275" y="3943350"/>
          <p14:tracePt t="146442" x="6637338" y="3994150"/>
          <p14:tracePt t="146452" x="6637338" y="4037013"/>
          <p14:tracePt t="146463" x="6637338" y="4079875"/>
          <p14:tracePt t="146472" x="6637338" y="4121150"/>
          <p14:tracePt t="146482" x="6637338" y="4171950"/>
          <p14:tracePt t="146495" x="6654800" y="4206875"/>
          <p14:tracePt t="146502" x="6670675" y="4257675"/>
          <p14:tracePt t="146514" x="6705600" y="4300538"/>
          <p14:tracePt t="146522" x="6746875" y="4368800"/>
          <p14:tracePt t="146533" x="6781800" y="4419600"/>
          <p14:tracePt t="146545" x="6850063" y="4470400"/>
          <p14:tracePt t="146553" x="6926263" y="4529138"/>
          <p14:tracePt t="146564" x="7019925" y="4589463"/>
          <p14:tracePt t="146573" x="7121525" y="4630738"/>
          <p14:tracePt t="146583" x="7205663" y="4657725"/>
          <p14:tracePt t="146595" x="7299325" y="4673600"/>
          <p14:tracePt t="146604" x="7359650" y="4683125"/>
          <p14:tracePt t="146614" x="7418388" y="4699000"/>
          <p14:tracePt t="146624" x="7453313" y="4699000"/>
          <p14:tracePt t="146634" x="7478713" y="4699000"/>
          <p14:tracePt t="146645" x="7504113" y="4699000"/>
          <p14:tracePt t="146654" x="7521575" y="4699000"/>
          <p14:tracePt t="146675" x="7537450" y="4699000"/>
          <p14:tracePt t="146695" x="7546975" y="4699000"/>
          <p14:tracePt t="146715" x="7546975" y="4691063"/>
          <p14:tracePt t="146726" x="7554913" y="4683125"/>
          <p14:tracePt t="146735" x="7562850" y="4683125"/>
          <p14:tracePt t="146746" x="7562850" y="4673600"/>
          <p14:tracePt t="146755" x="7572375" y="4657725"/>
          <p14:tracePt t="146765" x="7580313" y="4648200"/>
          <p14:tracePt t="146779" x="7597775" y="4630738"/>
          <p14:tracePt t="146785" x="7613650" y="4614863"/>
          <p14:tracePt t="146797" x="7623175" y="4597400"/>
          <p14:tracePt t="146806" x="7639050" y="4589463"/>
          <p14:tracePt t="146816" x="7648575" y="4579938"/>
          <p14:tracePt t="146828" x="7656513" y="4564063"/>
          <p14:tracePt t="146836" x="7666038" y="4554538"/>
          <p14:tracePt t="146847" x="7673975" y="4546600"/>
          <p14:tracePt t="146856" x="7681913" y="4538663"/>
          <p14:tracePt t="146866" x="7691438" y="4538663"/>
          <p14:tracePt t="146879" x="7691438" y="4529138"/>
          <p14:tracePt t="147686" x="7691438" y="4521200"/>
          <p14:tracePt t="147696" x="7691438" y="4513263"/>
          <p14:tracePt t="147716" x="7681913" y="4486275"/>
          <p14:tracePt t="147727" x="7681913" y="4452938"/>
          <p14:tracePt t="147737" x="7681913" y="4402138"/>
          <p14:tracePt t="147747" x="7681913" y="4316413"/>
          <p14:tracePt t="147757" x="7681913" y="4214813"/>
          <p14:tracePt t="147767" x="7681913" y="4105275"/>
          <p14:tracePt t="147779" x="7681913" y="3976688"/>
          <p14:tracePt t="147787" x="7681913" y="3841750"/>
          <p14:tracePt t="147798" x="7699375" y="3697288"/>
          <p14:tracePt t="147812" x="7699375" y="3586163"/>
          <p14:tracePt t="147819" x="7699375" y="3459163"/>
          <p14:tracePt t="147829" x="7681913" y="3330575"/>
          <p14:tracePt t="147838" x="7648575" y="3186113"/>
          <p14:tracePt t="147848" x="7597775" y="3033713"/>
          <p14:tracePt t="147860" x="7529513" y="2881313"/>
          <p14:tracePt t="147868" x="7461250" y="2744788"/>
          <p14:tracePt t="147879" x="7377113" y="2625725"/>
          <p14:tracePt t="147888" x="7308850" y="2541588"/>
          <p14:tracePt t="147899" x="7240588" y="2463800"/>
          <p14:tracePt t="147910" x="7172325" y="2397125"/>
          <p14:tracePt t="147919" x="7104063" y="2344738"/>
          <p14:tracePt t="147929" x="7027863" y="2303463"/>
          <p14:tracePt t="147939" x="6969125" y="2278063"/>
          <p14:tracePt t="147949" x="6908800" y="2260600"/>
          <p14:tracePt t="147960" x="6832600" y="2260600"/>
          <p14:tracePt t="147970" x="6781800" y="2260600"/>
          <p14:tracePt t="147980" x="6721475" y="2260600"/>
          <p14:tracePt t="147991" x="6654800" y="2286000"/>
          <p14:tracePt t="148010" x="6535738" y="2319338"/>
          <p14:tracePt t="148020" x="6475413" y="2354263"/>
          <p14:tracePt t="148030" x="6399213" y="2387600"/>
          <p14:tracePt t="148042" x="6323013" y="2430463"/>
          <p14:tracePt t="148051" x="6246813" y="2473325"/>
          <p14:tracePt t="148062" x="6153150" y="2532063"/>
          <p14:tracePt t="148071" x="6076950" y="2592388"/>
          <p14:tracePt t="148081" x="5991225" y="2660650"/>
          <p14:tracePt t="148093" x="5932488" y="2719388"/>
          <p14:tracePt t="148101" x="5864225" y="2805113"/>
          <p14:tracePt t="148112" x="5795963" y="2889250"/>
          <p14:tracePt t="148121" x="5719763" y="3000375"/>
          <p14:tracePt t="148131" x="5659438" y="3101975"/>
          <p14:tracePt t="148143" x="5616575" y="3203575"/>
          <p14:tracePt t="148152" x="5583238" y="3305175"/>
          <p14:tracePt t="148162" x="5549900" y="3424238"/>
          <p14:tracePt t="148172" x="5524500" y="3527425"/>
          <p14:tracePt t="148182" x="5507038" y="3646488"/>
          <p14:tracePt t="148193" x="5507038" y="3738563"/>
          <p14:tracePt t="148202" x="5507038" y="3841750"/>
          <p14:tracePt t="148212" x="5507038" y="3943350"/>
          <p14:tracePt t="148223" x="5507038" y="4037013"/>
          <p14:tracePt t="148233" x="5532438" y="4138613"/>
          <p14:tracePt t="148244" x="5565775" y="4240213"/>
          <p14:tracePt t="148253" x="5608638" y="4359275"/>
          <p14:tracePt t="148263" x="5651500" y="4452938"/>
          <p14:tracePt t="148274" x="5719763" y="4529138"/>
          <p14:tracePt t="148284" x="5761038" y="4597400"/>
          <p14:tracePt t="148294" x="5846763" y="4665663"/>
          <p14:tracePt t="148303" x="5948363" y="4733925"/>
          <p14:tracePt t="148314" x="6067425" y="4792663"/>
          <p14:tracePt t="148326" x="6186488" y="4852988"/>
          <p14:tracePt t="148334" x="6305550" y="4886325"/>
          <p14:tracePt t="148345" x="6416675" y="4903788"/>
          <p14:tracePt t="148354" x="6518275" y="4929188"/>
          <p14:tracePt t="148364" x="6619875" y="4937125"/>
          <p14:tracePt t="148376" x="6713538" y="4937125"/>
          <p14:tracePt t="148385" x="6807200" y="4937125"/>
          <p14:tracePt t="148395" x="6900863" y="4937125"/>
          <p14:tracePt t="148405" x="6977063" y="4929188"/>
          <p14:tracePt t="148415" x="7053263" y="4886325"/>
          <p14:tracePt t="148427" x="7146925" y="4827588"/>
          <p14:tracePt t="148435" x="7205663" y="4775200"/>
          <p14:tracePt t="148445" x="7291388" y="4691063"/>
          <p14:tracePt t="148455" x="7367588" y="4597400"/>
          <p14:tracePt t="148465" x="7453313" y="4478338"/>
          <p14:tracePt t="148476" x="7537450" y="4376738"/>
          <p14:tracePt t="148486" x="7605713" y="4265613"/>
          <p14:tracePt t="148496" x="7656513" y="4164013"/>
          <p14:tracePt t="148507" x="7699375" y="4087813"/>
          <p14:tracePt t="148516" x="7732713" y="4011613"/>
          <p14:tracePt t="148527" x="7750175" y="3935413"/>
          <p14:tracePt t="148536" x="7758113" y="3841750"/>
          <p14:tracePt t="148546" x="7758113" y="3738563"/>
          <p14:tracePt t="148559" x="7758113" y="3629025"/>
          <p14:tracePt t="148567" x="7750175" y="3509963"/>
          <p14:tracePt t="148578" x="7681913" y="3340100"/>
          <p14:tracePt t="148587" x="7597775" y="3152775"/>
          <p14:tracePt t="148597" x="7504113" y="2965450"/>
          <p14:tracePt t="148609" x="7427913" y="2795588"/>
          <p14:tracePt t="148617" x="7324725" y="2633663"/>
          <p14:tracePt t="148628" x="7265988" y="2524125"/>
          <p14:tracePt t="148638" x="7215188" y="2422525"/>
          <p14:tracePt t="148648" x="7164388" y="2303463"/>
          <p14:tracePt t="148659" x="7104063" y="2184400"/>
          <p14:tracePt t="148668" x="7045325" y="2065338"/>
          <p14:tracePt t="148679" x="7010400" y="1979613"/>
          <p14:tracePt t="148688" x="6959600" y="1903413"/>
          <p14:tracePt t="148698" x="6916738" y="1835150"/>
          <p14:tracePt t="148709" x="6875463" y="1784350"/>
          <p14:tracePt t="148718" x="6832600" y="1751013"/>
          <p14:tracePt t="148729" x="6772275" y="1690688"/>
          <p14:tracePt t="148739" x="6705600" y="1665288"/>
          <p14:tracePt t="148749" x="6645275" y="1631950"/>
          <p14:tracePt t="148759" x="6586538" y="1622425"/>
          <p14:tracePt t="148769" x="6526213" y="1597025"/>
          <p14:tracePt t="148779" x="6467475" y="1597025"/>
          <p14:tracePt t="148790" x="6399213" y="1597025"/>
          <p14:tracePt t="148799" x="6323013" y="1597025"/>
          <p14:tracePt t="148810" x="6262688" y="1614488"/>
          <p14:tracePt t="148819" x="6186488" y="1631950"/>
          <p14:tracePt t="148830" x="6127750" y="1665288"/>
          <p14:tracePt t="148842" x="6059488" y="1708150"/>
          <p14:tracePt t="148850" x="5999163" y="1758950"/>
          <p14:tracePt t="148862" x="5932488" y="1827213"/>
          <p14:tracePt t="148870" x="5864225" y="1895475"/>
          <p14:tracePt t="148880" x="5788025" y="1989138"/>
          <p14:tracePt t="148892" x="5702300" y="2090738"/>
          <p14:tracePt t="148901" x="5634038" y="2200275"/>
          <p14:tracePt t="148911" x="5557838" y="2303463"/>
          <p14:tracePt t="148921" x="5497513" y="2405063"/>
          <p14:tracePt t="148931" x="5438775" y="2541588"/>
          <p14:tracePt t="148942" x="5380038" y="2693988"/>
          <p14:tracePt t="148951" x="5327650" y="2838450"/>
          <p14:tracePt t="148962" x="5294313" y="2974975"/>
          <p14:tracePt t="148972" x="5268913" y="3084513"/>
          <p14:tracePt t="148981" x="5260975" y="3186113"/>
          <p14:tracePt t="148995" x="5251450" y="3289300"/>
          <p14:tracePt t="149002" x="5251450" y="3398838"/>
          <p14:tracePt t="149012" x="5251450" y="3527425"/>
          <p14:tracePt t="149022" x="5251450" y="3636963"/>
          <p14:tracePt t="149032" x="5251450" y="3738563"/>
          <p14:tracePt t="149043" x="5286375" y="3841750"/>
          <p14:tracePt t="149052" x="5337175" y="3968750"/>
          <p14:tracePt t="149063" x="5380038" y="4105275"/>
          <p14:tracePt t="149076" x="5438775" y="4224338"/>
          <p14:tracePt t="149083" x="5507038" y="4325938"/>
          <p14:tracePt t="149094" x="5583238" y="4435475"/>
          <p14:tracePt t="149103" x="5651500" y="4513263"/>
          <p14:tracePt t="149113" x="5702300" y="4572000"/>
          <p14:tracePt t="149126" x="5770563" y="4630738"/>
          <p14:tracePt t="149133" x="5829300" y="4673600"/>
          <p14:tracePt t="149145" x="5897563" y="4708525"/>
          <p14:tracePt t="149154" x="5932488" y="4724400"/>
          <p14:tracePt t="149164" x="5965825" y="4733925"/>
          <p14:tracePt t="149176" x="5983288" y="4733925"/>
          <p14:tracePt t="149184" x="5999163" y="4733925"/>
          <p14:tracePt t="149194" x="6008688" y="4733925"/>
          <p14:tracePt t="149235" x="6008688" y="4724400"/>
          <p14:tracePt t="149245" x="5991225" y="4699000"/>
          <p14:tracePt t="149255" x="5965825" y="4665663"/>
          <p14:tracePt t="149265" x="5889625" y="4597400"/>
          <p14:tracePt t="149276" x="5745163" y="4478338"/>
          <p14:tracePt t="149285" x="5481638" y="4308475"/>
          <p14:tracePt t="149295" x="5167313" y="4105275"/>
          <p14:tracePt t="149306" x="4775200" y="3908425"/>
          <p14:tracePt t="149315" x="4384675" y="3713163"/>
          <p14:tracePt t="149327" x="4027488" y="3543300"/>
          <p14:tracePt t="149336" x="3662363" y="3365500"/>
          <p14:tracePt t="149346" x="3365500" y="3246438"/>
          <p14:tracePt t="149359" x="3094038" y="3144838"/>
          <p14:tracePt t="149366" x="2965450" y="3109913"/>
          <p14:tracePt t="149378" x="2855913" y="3101975"/>
          <p14:tracePt t="149386" x="2778125" y="3101975"/>
          <p14:tracePt t="149397" x="2719388" y="3101975"/>
          <p14:tracePt t="149408" x="2701925" y="3101975"/>
          <p14:tracePt t="149417" x="2676525" y="3101975"/>
          <p14:tracePt t="150257" x="2660650" y="3094038"/>
          <p14:tracePt t="150267" x="2633663" y="3067050"/>
          <p14:tracePt t="150277" x="2557463" y="2990850"/>
          <p14:tracePt t="150288" x="2344738" y="2787650"/>
          <p14:tracePt t="150297" x="1989138" y="2473325"/>
          <p14:tracePt t="150308" x="1520825" y="2116138"/>
          <p14:tracePt t="150318" x="977900" y="1766888"/>
          <p14:tracePt t="150327" x="466725" y="1444625"/>
          <p14:tracePt t="150338" x="7938" y="115570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1-Lipid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peroxidation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of membranes.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(plasma,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lysosomal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&amp; mitochondrial membranes)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2-Crosslinking and other changes in proteins.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 degradation, fragmentation, loss of enzymatic activity &amp;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misfolding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3-DNA damage.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Single strand breaks, mediate: apoptosis, aging, malignant transformation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4-Killing of microbes.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or ROS: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Environmental chemicals &amp; substances produced by infectious pathogens.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Direct-acting toxins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Latent toxins.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 Injury Caused by Toxins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79"/>
    </mc:Choice>
    <mc:Fallback xmlns="">
      <p:transition spd="slow" advTm="2937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Act directly by combining with a critical molecular component or cellular organelle.</a:t>
            </a: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Mercuric chloride poisoning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Contaminated seafood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Mercury binds to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sulfhydryl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groups of membrane proteins&gt;&gt;inhibit ATP-dependent transport and increase permeability.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Chemotherapeutic agents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Toxins from microorganisms.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Direct-acting toxins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57"/>
    </mc:Choice>
    <mc:Fallback xmlns="">
      <p:transition spd="slow" advTm="6185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Not intrinsically active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Must be converted to reactive metabolites, then act on target cells.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Via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cytochrome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P-450 in SER of the liver.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Damage mainly by formation of free radicals&gt;&gt;membrane phospholipid peroxidation.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CCl4 and acetaminophen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Membrane peroxidation&gt;&gt;&gt;&gt;damage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ER membranes &gt;&gt; detachment of ribosomes&gt;&gt;decline in synthesis of enzymes and proteins +decreased synthesis of apoproteins &gt;&gt; fatty liver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Mitochondrial membranes&gt;&gt; decreased ATP &gt;&gt; cell swelling &gt;&gt; cell death.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Latent toxins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216"/>
    </mc:Choice>
    <mc:Fallback xmlns="">
      <p:transition spd="slow" advTm="13521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CCL4 toxicity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8534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955"/>
    </mc:Choice>
    <mc:Fallback xmlns="">
      <p:transition spd="slow" advTm="78955"/>
    </mc:Fallback>
  </mc:AlternateContent>
  <p:extLst>
    <p:ext uri="{3A86A75C-4F4B-4683-9AE1-C65F6400EC91}">
      <p14:laserTraceLst xmlns:p14="http://schemas.microsoft.com/office/powerpoint/2010/main">
        <p14:tracePtLst>
          <p14:tracePt t="1946" x="4513263" y="5302250"/>
          <p14:tracePt t="2269" x="4503738" y="5302250"/>
          <p14:tracePt t="2279" x="4486275" y="5276850"/>
          <p14:tracePt t="2290" x="4452938" y="5226050"/>
          <p14:tracePt t="2299" x="4351338" y="5099050"/>
          <p14:tracePt t="2310" x="4070350" y="4792663"/>
          <p14:tracePt t="2320" x="3705225" y="4452938"/>
          <p14:tracePt t="2330" x="3314700" y="4087813"/>
          <p14:tracePt t="2341" x="2871788" y="3705225"/>
          <p14:tracePt t="2350" x="2463800" y="3382963"/>
          <p14:tracePt t="2360" x="2116138" y="3144838"/>
          <p14:tracePt t="2371" x="1809750" y="2965450"/>
          <p14:tracePt t="2380" x="1589088" y="2855913"/>
          <p14:tracePt t="2392" x="1436688" y="2805113"/>
          <p14:tracePt t="2401" x="1333500" y="2770188"/>
          <p14:tracePt t="2411" x="1257300" y="2762250"/>
          <p14:tracePt t="2421" x="1231900" y="2762250"/>
          <p14:tracePt t="2431" x="1206500" y="2762250"/>
          <p14:tracePt t="2442" x="1198563" y="2762250"/>
          <p14:tracePt t="2451" x="1189038" y="2762250"/>
          <p14:tracePt t="2785" x="1181100" y="2762250"/>
          <p14:tracePt t="2795" x="1173163" y="2762250"/>
          <p14:tracePt t="2846" x="1173163" y="2752725"/>
          <p14:tracePt t="2856" x="1173163" y="2736850"/>
          <p14:tracePt t="2865" x="1173163" y="2711450"/>
          <p14:tracePt t="2876" x="1181100" y="2668588"/>
          <p14:tracePt t="2886" x="1206500" y="2617788"/>
          <p14:tracePt t="2896" x="1257300" y="2566988"/>
          <p14:tracePt t="2908" x="1325563" y="2498725"/>
          <p14:tracePt t="2916" x="1419225" y="2430463"/>
          <p14:tracePt t="2926" x="1512888" y="2362200"/>
          <p14:tracePt t="2938" x="1589088" y="2303463"/>
          <p14:tracePt t="2947" x="1665288" y="2252663"/>
          <p14:tracePt t="2957" x="1716088" y="2217738"/>
          <p14:tracePt t="2967" x="1766888" y="2174875"/>
          <p14:tracePt t="2977" x="1801813" y="2149475"/>
          <p14:tracePt t="2988" x="1819275" y="2124075"/>
          <p14:tracePt t="2997" x="1835150" y="2098675"/>
          <p14:tracePt t="3008" x="1844675" y="2082800"/>
          <p14:tracePt t="3018" x="1852613" y="2055813"/>
          <p14:tracePt t="3027" x="1852613" y="2022475"/>
          <p14:tracePt t="3040" x="1852613" y="1989138"/>
          <p14:tracePt t="3048" x="1852613" y="1971675"/>
          <p14:tracePt t="3059" x="1844675" y="1920875"/>
          <p14:tracePt t="3068" x="1819275" y="1885950"/>
          <p14:tracePt t="3092" x="1716088" y="1733550"/>
          <p14:tracePt t="3099" x="1649413" y="1657350"/>
          <p14:tracePt t="3109" x="1538288" y="1530350"/>
          <p14:tracePt t="3118" x="1411288" y="1427163"/>
          <p14:tracePt t="3129" x="1300163" y="1343025"/>
          <p14:tracePt t="3141" x="1198563" y="1274763"/>
          <p14:tracePt t="3149" x="1122363" y="1231900"/>
          <p14:tracePt t="3159" x="1044575" y="1198563"/>
          <p14:tracePt t="3168" x="985838" y="1181100"/>
          <p14:tracePt t="3178" x="935038" y="1173163"/>
          <p14:tracePt t="3190" x="874713" y="1147763"/>
          <p14:tracePt t="3198" x="833438" y="1147763"/>
          <p14:tracePt t="3209" x="790575" y="1147763"/>
          <p14:tracePt t="3219" x="747713" y="1147763"/>
          <p14:tracePt t="3229" x="714375" y="1147763"/>
          <p14:tracePt t="3240" x="679450" y="1147763"/>
          <p14:tracePt t="3250" x="663575" y="1147763"/>
          <p14:tracePt t="3260" x="636588" y="1147763"/>
          <p14:tracePt t="3270" x="620713" y="1147763"/>
          <p14:tracePt t="3280" x="611188" y="1147763"/>
          <p14:tracePt t="3290" x="603250" y="1147763"/>
          <p14:tracePt t="3300" x="585788" y="1147763"/>
          <p14:tracePt t="3310" x="577850" y="1147763"/>
          <p14:tracePt t="3322" x="560388" y="1147763"/>
          <p14:tracePt t="3330" x="544513" y="1155700"/>
          <p14:tracePt t="3341" x="534988" y="1163638"/>
          <p14:tracePt t="3351" x="519113" y="1173163"/>
          <p14:tracePt t="3361" x="492125" y="1181100"/>
          <p14:tracePt t="3372" x="484188" y="1189038"/>
          <p14:tracePt t="3381" x="466725" y="1206500"/>
          <p14:tracePt t="3391" x="450850" y="1223963"/>
          <p14:tracePt t="3401" x="425450" y="1241425"/>
          <p14:tracePt t="3411" x="407988" y="1249363"/>
          <p14:tracePt t="3423" x="390525" y="1274763"/>
          <p14:tracePt t="3432" x="365125" y="1308100"/>
          <p14:tracePt t="3441" x="357188" y="1333500"/>
          <p14:tracePt t="3452" x="331788" y="1360488"/>
          <p14:tracePt t="3462" x="314325" y="1385888"/>
          <p14:tracePt t="3473" x="296863" y="1411288"/>
          <p14:tracePt t="3482" x="288925" y="1427163"/>
          <p14:tracePt t="3493" x="280988" y="1444625"/>
          <p14:tracePt t="3504" x="271463" y="1470025"/>
          <p14:tracePt t="3513" x="263525" y="1504950"/>
          <p14:tracePt t="3524" x="255588" y="1520825"/>
          <p14:tracePt t="3534" x="255588" y="1555750"/>
          <p14:tracePt t="3544" x="255588" y="1589088"/>
          <p14:tracePt t="3554" x="255588" y="1622425"/>
          <p14:tracePt t="3563" x="255588" y="1649413"/>
          <p14:tracePt t="3574" x="255588" y="1682750"/>
          <p14:tracePt t="3584" x="255588" y="1708150"/>
          <p14:tracePt t="3594" x="271463" y="1733550"/>
          <p14:tracePt t="3607" x="288925" y="1758950"/>
          <p14:tracePt t="3614" x="306388" y="1766888"/>
          <p14:tracePt t="3625" x="339725" y="1793875"/>
          <p14:tracePt t="3634" x="365125" y="1809750"/>
          <p14:tracePt t="3644" x="407988" y="1835150"/>
          <p14:tracePt t="3654" x="441325" y="1860550"/>
          <p14:tracePt t="3664" x="492125" y="1870075"/>
          <p14:tracePt t="3675" x="527050" y="1885950"/>
          <p14:tracePt t="3684" x="560388" y="1903413"/>
          <p14:tracePt t="3694" x="595313" y="1911350"/>
          <p14:tracePt t="3705" x="636588" y="1928813"/>
          <p14:tracePt t="3715" x="663575" y="1938338"/>
          <p14:tracePt t="3724" x="704850" y="1954213"/>
          <p14:tracePt t="3734" x="730250" y="1971675"/>
          <p14:tracePt t="3744" x="765175" y="1989138"/>
          <p14:tracePt t="3756" x="790575" y="1997075"/>
          <p14:tracePt t="3764" x="815975" y="2014538"/>
          <p14:tracePt t="3775" x="849313" y="2030413"/>
          <p14:tracePt t="3785" x="874713" y="2039938"/>
          <p14:tracePt t="3795" x="900113" y="2055813"/>
          <p14:tracePt t="3806" x="935038" y="2065338"/>
          <p14:tracePt t="3815" x="968375" y="2065338"/>
          <p14:tracePt t="3825" x="1003300" y="2065338"/>
          <p14:tracePt t="3835" x="1028700" y="2065338"/>
          <p14:tracePt t="3846" x="1054100" y="2065338"/>
          <p14:tracePt t="3856" x="1087438" y="2065338"/>
          <p14:tracePt t="3866" x="1112838" y="2065338"/>
          <p14:tracePt t="3876" x="1138238" y="2065338"/>
          <p14:tracePt t="3887" x="1163638" y="2065338"/>
          <p14:tracePt t="3896" x="1189038" y="2065338"/>
          <p14:tracePt t="3906" x="1223963" y="2047875"/>
          <p14:tracePt t="3916" x="1249363" y="2030413"/>
          <p14:tracePt t="3926" x="1282700" y="2014538"/>
          <p14:tracePt t="3938" x="1300163" y="1997075"/>
          <p14:tracePt t="3946" x="1317625" y="1979613"/>
          <p14:tracePt t="3957" x="1333500" y="1963738"/>
          <p14:tracePt t="3967" x="1350963" y="1954213"/>
          <p14:tracePt t="3977" x="1368425" y="1928813"/>
          <p14:tracePt t="3988" x="1376363" y="1911350"/>
          <p14:tracePt t="3997" x="1385888" y="1885950"/>
          <p14:tracePt t="4007" x="1401763" y="1844675"/>
          <p14:tracePt t="4017" x="1419225" y="1793875"/>
          <p14:tracePt t="4027" x="1419225" y="1751013"/>
          <p14:tracePt t="4039" x="1419225" y="1700213"/>
          <p14:tracePt t="4048" x="1419225" y="1649413"/>
          <p14:tracePt t="4058" x="1419225" y="1622425"/>
          <p14:tracePt t="4072" x="1393825" y="1597025"/>
          <p14:tracePt t="4078" x="1368425" y="1571625"/>
          <p14:tracePt t="4089" x="1317625" y="1530350"/>
          <p14:tracePt t="4098" x="1241425" y="1504950"/>
          <p14:tracePt t="4109" x="1155700" y="1487488"/>
          <p14:tracePt t="4119" x="1054100" y="1487488"/>
          <p14:tracePt t="4129" x="968375" y="1487488"/>
          <p14:tracePt t="4139" x="900113" y="1487488"/>
          <p14:tracePt t="4151" x="808038" y="1512888"/>
          <p14:tracePt t="4161" x="730250" y="1546225"/>
          <p14:tracePt t="4172" x="654050" y="1571625"/>
          <p14:tracePt t="4181" x="595313" y="1631950"/>
          <p14:tracePt t="4192" x="527050" y="1674813"/>
          <p14:tracePt t="4201" x="466725" y="1716088"/>
          <p14:tracePt t="4211" x="415925" y="1766888"/>
          <p14:tracePt t="4223" x="374650" y="1793875"/>
          <p14:tracePt t="4231" x="339725" y="1819275"/>
          <p14:tracePt t="4241" x="322263" y="1835150"/>
          <p14:tracePt t="4252" x="306388" y="1852613"/>
          <p14:tracePt t="4262" x="306388" y="1860550"/>
          <p14:tracePt t="4273" x="296863" y="1860550"/>
          <p14:tracePt t="4292" x="288925" y="1870075"/>
          <p14:tracePt t="4303" x="288925" y="1878013"/>
          <p14:tracePt t="4312" x="288925" y="1885950"/>
          <p14:tracePt t="4333" x="280988" y="1903413"/>
          <p14:tracePt t="4342" x="280988" y="1928813"/>
          <p14:tracePt t="4358" x="271463" y="1954213"/>
          <p14:tracePt t="4363" x="271463" y="2005013"/>
          <p14:tracePt t="4374" x="271463" y="2030413"/>
          <p14:tracePt t="4383" x="271463" y="2065338"/>
          <p14:tracePt t="4393" x="271463" y="2098675"/>
          <p14:tracePt t="4406" x="271463" y="2116138"/>
          <p14:tracePt t="4413" x="271463" y="2133600"/>
          <p14:tracePt t="4424" x="271463" y="2149475"/>
          <p14:tracePt t="4434" x="271463" y="2159000"/>
          <p14:tracePt t="4444" x="288925" y="2174875"/>
          <p14:tracePt t="4456" x="314325" y="2192338"/>
          <p14:tracePt t="4464" x="347663" y="2217738"/>
          <p14:tracePt t="4475" x="407988" y="2243138"/>
          <p14:tracePt t="4484" x="476250" y="2260600"/>
          <p14:tracePt t="4494" x="534988" y="2278063"/>
          <p14:tracePt t="4506" x="603250" y="2293938"/>
          <p14:tracePt t="4515" x="671513" y="2311400"/>
          <p14:tracePt t="4526" x="722313" y="2311400"/>
          <p14:tracePt t="4535" x="781050" y="2319338"/>
          <p14:tracePt t="4546" x="841375" y="2328863"/>
          <p14:tracePt t="4557" x="900113" y="2344738"/>
          <p14:tracePt t="4566" x="952500" y="2344738"/>
          <p14:tracePt t="4576" x="993775" y="2344738"/>
          <p14:tracePt t="4586" x="1036638" y="2344738"/>
          <p14:tracePt t="4595" x="1069975" y="2344738"/>
          <p14:tracePt t="4606" x="1112838" y="2328863"/>
          <p14:tracePt t="4615" x="1138238" y="2319338"/>
          <p14:tracePt t="4625" x="1173163" y="2303463"/>
          <p14:tracePt t="4638" x="1189038" y="2293938"/>
          <p14:tracePt t="4646" x="1231900" y="2268538"/>
          <p14:tracePt t="4657" x="1249363" y="2243138"/>
          <p14:tracePt t="4667" x="1274763" y="2227263"/>
          <p14:tracePt t="4677" x="1300163" y="2209800"/>
          <p14:tracePt t="4689" x="1317625" y="2192338"/>
          <p14:tracePt t="4697" x="1333500" y="2174875"/>
          <p14:tracePt t="4707" x="1350963" y="2141538"/>
          <p14:tracePt t="4717" x="1360488" y="2124075"/>
          <p14:tracePt t="4727" x="1376363" y="2090738"/>
          <p14:tracePt t="4739" x="1401763" y="2047875"/>
          <p14:tracePt t="4747" x="1401763" y="2022475"/>
          <p14:tracePt t="4758" x="1401763" y="1989138"/>
          <p14:tracePt t="4767" x="1401763" y="1954213"/>
          <p14:tracePt t="4778" x="1401763" y="1920875"/>
          <p14:tracePt t="4789" x="1393825" y="1885950"/>
          <p14:tracePt t="4798" x="1360488" y="1844675"/>
          <p14:tracePt t="4808" x="1308100" y="1793875"/>
          <p14:tracePt t="4818" x="1257300" y="1733550"/>
          <p14:tracePt t="4829" x="1189038" y="1690688"/>
          <p14:tracePt t="4839" x="1130300" y="1639888"/>
          <p14:tracePt t="4848" x="1054100" y="1606550"/>
          <p14:tracePt t="4858" x="977900" y="1589088"/>
          <p14:tracePt t="4869" x="900113" y="1571625"/>
          <p14:tracePt t="4879" x="815975" y="1571625"/>
          <p14:tracePt t="4890" x="730250" y="1571625"/>
          <p14:tracePt t="4899" x="654050" y="1589088"/>
          <p14:tracePt t="4909" x="569913" y="1614488"/>
          <p14:tracePt t="4921" x="509588" y="1631950"/>
          <p14:tracePt t="4929" x="450850" y="1649413"/>
          <p14:tracePt t="4940" x="400050" y="1682750"/>
          <p14:tracePt t="4949" x="347663" y="1700213"/>
          <p14:tracePt t="4960" x="322263" y="1708150"/>
          <p14:tracePt t="4973" x="306388" y="1725613"/>
          <p14:tracePt t="4980" x="296863" y="1733550"/>
          <p14:tracePt t="4991" x="280988" y="1733550"/>
          <p14:tracePt t="5000" x="280988" y="1741488"/>
          <p14:tracePt t="5010" x="271463" y="1758950"/>
          <p14:tracePt t="5022" x="263525" y="1758950"/>
          <p14:tracePt t="5031" x="263525" y="1776413"/>
          <p14:tracePt t="5041" x="263525" y="1784350"/>
          <p14:tracePt t="5051" x="263525" y="1801813"/>
          <p14:tracePt t="5061" x="263525" y="1827213"/>
          <p14:tracePt t="5074" x="263525" y="1844675"/>
          <p14:tracePt t="5081" x="263525" y="1878013"/>
          <p14:tracePt t="5091" x="271463" y="1911350"/>
          <p14:tracePt t="5101" x="280988" y="1963738"/>
          <p14:tracePt t="5111" x="314325" y="2005013"/>
          <p14:tracePt t="5122" x="339725" y="2055813"/>
          <p14:tracePt t="5132" x="382588" y="2098675"/>
          <p14:tracePt t="5141" x="415925" y="2133600"/>
          <p14:tracePt t="5155" x="466725" y="2174875"/>
          <p14:tracePt t="5162" x="560388" y="2209800"/>
          <p14:tracePt t="5173" x="646113" y="2243138"/>
          <p14:tracePt t="5183" x="739775" y="2278063"/>
          <p14:tracePt t="5192" x="823913" y="2286000"/>
          <p14:tracePt t="5205" x="900113" y="2293938"/>
          <p14:tracePt t="5212" x="968375" y="2311400"/>
          <p14:tracePt t="5224" x="1044575" y="2311400"/>
          <p14:tracePt t="5233" x="1096963" y="2311400"/>
          <p14:tracePt t="5243" x="1155700" y="2311400"/>
          <p14:tracePt t="5255" x="1198563" y="2311400"/>
          <p14:tracePt t="5263" x="1249363" y="2311400"/>
          <p14:tracePt t="5273" x="1266825" y="2303463"/>
          <p14:tracePt t="5284" x="1292225" y="2286000"/>
          <p14:tracePt t="5294" x="1308100" y="2268538"/>
          <p14:tracePt t="5305" x="1333500" y="2260600"/>
          <p14:tracePt t="5314" x="1350963" y="2243138"/>
          <p14:tracePt t="5324" x="1360488" y="2227263"/>
          <p14:tracePt t="5334" x="1376363" y="2217738"/>
          <p14:tracePt t="5344" x="1401763" y="2192338"/>
          <p14:tracePt t="5356" x="1427163" y="2149475"/>
          <p14:tracePt t="5364" x="1444625" y="2116138"/>
          <p14:tracePt t="5374" x="1477963" y="2082800"/>
          <p14:tracePt t="5385" x="1495425" y="2047875"/>
          <p14:tracePt t="5394" x="1504950" y="2014538"/>
          <p14:tracePt t="5405" x="1512888" y="1989138"/>
          <p14:tracePt t="5415" x="1512888" y="1971675"/>
          <p14:tracePt t="5425" x="1520825" y="1946275"/>
          <p14:tracePt t="5437" x="1520825" y="1920875"/>
          <p14:tracePt t="5445" x="1520825" y="1885950"/>
          <p14:tracePt t="5456" x="1512888" y="1852613"/>
          <p14:tracePt t="5465" x="1495425" y="1809750"/>
          <p14:tracePt t="5476" x="1462088" y="1741488"/>
          <p14:tracePt t="5488" x="1436688" y="1700213"/>
          <p14:tracePt t="5496" x="1401763" y="1649413"/>
          <p14:tracePt t="5506" x="1376363" y="1606550"/>
          <p14:tracePt t="5516" x="1343025" y="1581150"/>
          <p14:tracePt t="5526" x="1317625" y="1555750"/>
          <p14:tracePt t="5538" x="1292225" y="1538288"/>
          <p14:tracePt t="5546" x="1257300" y="1512888"/>
          <p14:tracePt t="5557" x="1223963" y="1495425"/>
          <p14:tracePt t="5567" x="1173163" y="1477963"/>
          <p14:tracePt t="5576" x="1138238" y="1462088"/>
          <p14:tracePt t="5589" x="1096963" y="1462088"/>
          <p14:tracePt t="5597" x="1062038" y="1452563"/>
          <p14:tracePt t="5607" x="1028700" y="1444625"/>
          <p14:tracePt t="5617" x="993775" y="1444625"/>
          <p14:tracePt t="5627" x="968375" y="1444625"/>
          <p14:tracePt t="5638" x="935038" y="1444625"/>
          <p14:tracePt t="5648" x="909638" y="1462088"/>
          <p14:tracePt t="5657" x="884238" y="1477963"/>
          <p14:tracePt t="5668" x="858838" y="1487488"/>
          <p14:tracePt t="5678" x="849313" y="1512888"/>
          <p14:tracePt t="5689" x="833438" y="1530350"/>
          <p14:tracePt t="5698" x="808038" y="1555750"/>
          <p14:tracePt t="5708" x="790575" y="1589088"/>
          <p14:tracePt t="5721" x="765175" y="1614488"/>
          <p14:tracePt t="5728" x="747713" y="1639888"/>
          <p14:tracePt t="5739" x="730250" y="1665288"/>
          <p14:tracePt t="5749" x="722313" y="1682750"/>
          <p14:tracePt t="5759" x="704850" y="1708150"/>
          <p14:tracePt t="5771" x="704850" y="1733550"/>
          <p14:tracePt t="5779" x="696913" y="1758950"/>
          <p14:tracePt t="5790" x="688975" y="1784350"/>
          <p14:tracePt t="5799" x="671513" y="1809750"/>
          <p14:tracePt t="5809" x="663575" y="1852613"/>
          <p14:tracePt t="5821" x="654050" y="1903413"/>
          <p14:tracePt t="5830" x="654050" y="1946275"/>
          <p14:tracePt t="5840" x="646113" y="1989138"/>
          <p14:tracePt t="5850" x="636588" y="2039938"/>
          <p14:tracePt t="5860" x="636588" y="2073275"/>
          <p14:tracePt t="5872" x="636588" y="2098675"/>
          <p14:tracePt t="5880" x="628650" y="2124075"/>
          <p14:tracePt t="5890" x="628650" y="2141538"/>
          <p14:tracePt t="5901" x="628650" y="2149475"/>
          <p14:tracePt t="5921" x="628650" y="2159000"/>
          <p14:tracePt t="5941" x="628650" y="2166938"/>
          <p14:tracePt t="8713" x="620713" y="2184400"/>
          <p14:tracePt t="8722" x="611188" y="2252663"/>
          <p14:tracePt t="8734" x="595313" y="2336800"/>
          <p14:tracePt t="8742" x="585788" y="2422525"/>
          <p14:tracePt t="8754" x="569913" y="2516188"/>
          <p14:tracePt t="8763" x="552450" y="2600325"/>
          <p14:tracePt t="8773" x="534988" y="2686050"/>
          <p14:tracePt t="8785" x="509588" y="2778125"/>
          <p14:tracePt t="8793" x="501650" y="2906713"/>
          <p14:tracePt t="8804" x="476250" y="3016250"/>
          <p14:tracePt t="8814" x="466725" y="3144838"/>
          <p14:tracePt t="8823" x="441325" y="3246438"/>
          <p14:tracePt t="8836" x="433388" y="3348038"/>
          <p14:tracePt t="8844" x="433388" y="3408363"/>
          <p14:tracePt t="8854" x="433388" y="3467100"/>
          <p14:tracePt t="8864" x="433388" y="3492500"/>
          <p14:tracePt t="8874" x="433388" y="3527425"/>
          <p14:tracePt t="8888" x="441325" y="3552825"/>
          <p14:tracePt t="8894" x="441325" y="3568700"/>
          <p14:tracePt t="8904" x="450850" y="3578225"/>
          <p14:tracePt t="8916" x="458788" y="3586163"/>
          <p14:tracePt t="8924" x="458788" y="3594100"/>
          <p14:tracePt t="8935" x="466725" y="3594100"/>
          <p14:tracePt t="8945" x="466725" y="3603625"/>
          <p14:tracePt t="8955" x="476250" y="3603625"/>
          <p14:tracePt t="8968" x="484188" y="3611563"/>
          <p14:tracePt t="8975" x="484188" y="3619500"/>
          <p14:tracePt t="8986" x="492125" y="3619500"/>
          <p14:tracePt t="9005" x="501650" y="3629025"/>
          <p14:tracePt t="9018" x="509588" y="3629025"/>
          <p14:tracePt t="9026" x="509588" y="3636963"/>
          <p14:tracePt t="9067" x="509588" y="3646488"/>
          <p14:tracePt t="9127" x="501650" y="3619500"/>
          <p14:tracePt t="9137" x="458788" y="3586163"/>
          <p14:tracePt t="9147" x="433388" y="3535363"/>
          <p14:tracePt t="9157" x="390525" y="3484563"/>
          <p14:tracePt t="9168" x="365125" y="3441700"/>
          <p14:tracePt t="9178" x="347663" y="3424238"/>
          <p14:tracePt t="9187" x="331788" y="3408363"/>
          <p14:tracePt t="9199" x="331788" y="3398838"/>
          <p14:tracePt t="9208" x="322263" y="3398838"/>
          <p14:tracePt t="9219" x="322263" y="3390900"/>
          <p14:tracePt t="9249" x="314325" y="3390900"/>
          <p14:tracePt t="9258" x="306388" y="3390900"/>
          <p14:tracePt t="9279" x="296863" y="3398838"/>
          <p14:tracePt t="9289" x="280988" y="3424238"/>
          <p14:tracePt t="9301" x="271463" y="3459163"/>
          <p14:tracePt t="9309" x="255588" y="3492500"/>
          <p14:tracePt t="9319" x="238125" y="3535363"/>
          <p14:tracePt t="9329" x="230188" y="3586163"/>
          <p14:tracePt t="9339" x="220663" y="3629025"/>
          <p14:tracePt t="9351" x="212725" y="3662363"/>
          <p14:tracePt t="9360" x="203200" y="3705225"/>
          <p14:tracePt t="9370" x="195263" y="3738563"/>
          <p14:tracePt t="9380" x="195263" y="3773488"/>
          <p14:tracePt t="9390" x="195263" y="3806825"/>
          <p14:tracePt t="9401" x="195263" y="3841750"/>
          <p14:tracePt t="9409" x="195263" y="3867150"/>
          <p14:tracePt t="9419" x="195263" y="3908425"/>
          <p14:tracePt t="9429" x="195263" y="3943350"/>
          <p14:tracePt t="9439" x="212725" y="3976688"/>
          <p14:tracePt t="9450" x="238125" y="4019550"/>
          <p14:tracePt t="9460" x="255588" y="4037013"/>
          <p14:tracePt t="9470" x="271463" y="4062413"/>
          <p14:tracePt t="9480" x="288925" y="4079875"/>
          <p14:tracePt t="9491" x="314325" y="4095750"/>
          <p14:tracePt t="9502" x="339725" y="4105275"/>
          <p14:tracePt t="9511" x="365125" y="4113213"/>
          <p14:tracePt t="9521" x="382588" y="4113213"/>
          <p14:tracePt t="9533" x="407988" y="4113213"/>
          <p14:tracePt t="9541" x="433388" y="4113213"/>
          <p14:tracePt t="9551" x="450850" y="4113213"/>
          <p14:tracePt t="9561" x="476250" y="4095750"/>
          <p14:tracePt t="9571" x="501650" y="4079875"/>
          <p14:tracePt t="9583" x="527050" y="4052888"/>
          <p14:tracePt t="9592" x="552450" y="4037013"/>
          <p14:tracePt t="9602" x="577850" y="4002088"/>
          <p14:tracePt t="9612" x="603250" y="3951288"/>
          <p14:tracePt t="9622" x="628650" y="3883025"/>
          <p14:tracePt t="9633" x="646113" y="3816350"/>
          <p14:tracePt t="9642" x="671513" y="3756025"/>
          <p14:tracePt t="9652" x="679450" y="3687763"/>
          <p14:tracePt t="9662" x="679450" y="3611563"/>
          <p14:tracePt t="9673" x="679450" y="3568700"/>
          <p14:tracePt t="9684" x="679450" y="3527425"/>
          <p14:tracePt t="9693" x="679450" y="3492500"/>
          <p14:tracePt t="9703" x="679450" y="3459163"/>
          <p14:tracePt t="9714" x="679450" y="3433763"/>
          <p14:tracePt t="9723" x="671513" y="3408363"/>
          <p14:tracePt t="9734" x="654050" y="3390900"/>
          <p14:tracePt t="9744" x="646113" y="3373438"/>
          <p14:tracePt t="9754" x="636588" y="3365500"/>
          <p14:tracePt t="9767" x="620713" y="3348038"/>
          <p14:tracePt t="9775" x="595313" y="3340100"/>
          <p14:tracePt t="9785" x="569913" y="3330575"/>
          <p14:tracePt t="9794" x="560388" y="3330575"/>
          <p14:tracePt t="9804" x="544513" y="3330575"/>
          <p14:tracePt t="9818" x="534988" y="3330575"/>
          <p14:tracePt t="9825" x="519113" y="3330575"/>
          <p14:tracePt t="9835" x="492125" y="3330575"/>
          <p14:tracePt t="9845" x="484188" y="3330575"/>
          <p14:tracePt t="9855" x="466725" y="3348038"/>
          <p14:tracePt t="9867" x="450850" y="3355975"/>
          <p14:tracePt t="9875" x="433388" y="3382963"/>
          <p14:tracePt t="9886" x="407988" y="3416300"/>
          <p14:tracePt t="9896" x="390525" y="3449638"/>
          <p14:tracePt t="9905" x="374650" y="3475038"/>
          <p14:tracePt t="9917" x="365125" y="3502025"/>
          <p14:tracePt t="9926" x="347663" y="3527425"/>
          <p14:tracePt t="9937" x="339725" y="3543300"/>
          <p14:tracePt t="9946" x="339725" y="3560763"/>
          <p14:tracePt t="9956" x="339725" y="3586163"/>
          <p14:tracePt t="9967" x="331788" y="3603625"/>
          <p14:tracePt t="9977" x="331788" y="3619500"/>
          <p14:tracePt t="9986" x="331788" y="3646488"/>
          <p14:tracePt t="9998" x="331788" y="3679825"/>
          <p14:tracePt t="10007" x="331788" y="3697288"/>
          <p14:tracePt t="10017" x="339725" y="3722688"/>
          <p14:tracePt t="10027" x="339725" y="3738563"/>
          <p14:tracePt t="10037" x="357188" y="3763963"/>
          <p14:tracePt t="10050" x="374650" y="3773488"/>
          <p14:tracePt t="10057" x="400050" y="3798888"/>
          <p14:tracePt t="10069" x="433388" y="3816350"/>
          <p14:tracePt t="10085" x="466725" y="3832225"/>
          <p14:tracePt t="10088" x="501650" y="3841750"/>
          <p14:tracePt t="10100" x="534988" y="3857625"/>
          <p14:tracePt t="10108" x="569913" y="3857625"/>
          <p14:tracePt t="10119" x="603250" y="3867150"/>
          <p14:tracePt t="10128" x="620713" y="3867150"/>
          <p14:tracePt t="10138" x="646113" y="3867150"/>
          <p14:tracePt t="10151" x="663575" y="3867150"/>
          <p14:tracePt t="10158" x="671513" y="3867150"/>
          <p14:tracePt t="10169" x="688975" y="3867150"/>
          <p14:tracePt t="10179" x="696913" y="3857625"/>
          <p14:tracePt t="10189" x="704850" y="3849688"/>
          <p14:tracePt t="10200" x="704850" y="3841750"/>
          <p14:tracePt t="10209" x="714375" y="3841750"/>
          <p14:tracePt t="10219" x="714375" y="3824288"/>
          <p14:tracePt t="10230" x="714375" y="3816350"/>
          <p14:tracePt t="10240" x="714375" y="3798888"/>
          <p14:tracePt t="10251" x="714375" y="3773488"/>
          <p14:tracePt t="10260" x="714375" y="3748088"/>
          <p14:tracePt t="10269" x="714375" y="3713163"/>
          <p14:tracePt t="10279" x="704850" y="3679825"/>
          <p14:tracePt t="10289" x="696913" y="3646488"/>
          <p14:tracePt t="10300" x="663575" y="3594100"/>
          <p14:tracePt t="10309" x="636588" y="3543300"/>
          <p14:tracePt t="10320" x="611188" y="3509963"/>
          <p14:tracePt t="10332" x="585788" y="3484563"/>
          <p14:tracePt t="10341" x="560388" y="3459163"/>
          <p14:tracePt t="10351" x="534988" y="3441700"/>
          <p14:tracePt t="10361" x="519113" y="3433763"/>
          <p14:tracePt t="10371" x="509588" y="3433763"/>
          <p14:tracePt t="10384" x="484188" y="3424238"/>
          <p14:tracePt t="10391" x="466725" y="3424238"/>
          <p14:tracePt t="10402" x="450850" y="3424238"/>
          <p14:tracePt t="10411" x="433388" y="3424238"/>
          <p14:tracePt t="10422" x="415925" y="3441700"/>
          <p14:tracePt t="10433" x="400050" y="3449638"/>
          <p14:tracePt t="10442" x="400050" y="3467100"/>
          <p14:tracePt t="10452" x="382588" y="3492500"/>
          <p14:tracePt t="10462" x="374650" y="3502025"/>
          <p14:tracePt t="10472" x="365125" y="3527425"/>
          <p14:tracePt t="10484" x="365125" y="3560763"/>
          <p14:tracePt t="10492" x="365125" y="3578225"/>
          <p14:tracePt t="10503" x="365125" y="3611563"/>
          <p14:tracePt t="10513" x="374650" y="3646488"/>
          <p14:tracePt t="10523" x="382588" y="3679825"/>
          <p14:tracePt t="10534" x="407988" y="3705225"/>
          <p14:tracePt t="10543" x="425450" y="3730625"/>
          <p14:tracePt t="10553" x="450850" y="3756025"/>
          <p14:tracePt t="10567" x="466725" y="3781425"/>
          <p14:tracePt t="10573" x="492125" y="3790950"/>
          <p14:tracePt t="10584" x="527050" y="3798888"/>
          <p14:tracePt t="10594" x="560388" y="3798888"/>
          <p14:tracePt t="10603" x="595313" y="3798888"/>
          <p14:tracePt t="10616" x="636588" y="3798888"/>
          <p14:tracePt t="10624" x="688975" y="3798888"/>
          <p14:tracePt t="10634" x="739775" y="3798888"/>
          <p14:tracePt t="10644" x="773113" y="3781425"/>
          <p14:tracePt t="10654" x="808038" y="3763963"/>
          <p14:tracePt t="10667" x="841375" y="3738563"/>
          <p14:tracePt t="10675" x="866775" y="3713163"/>
          <p14:tracePt t="10685" x="892175" y="3679825"/>
          <p14:tracePt t="10695" x="917575" y="3646488"/>
          <p14:tracePt t="10705" x="935038" y="3603625"/>
          <p14:tracePt t="10716" x="942975" y="3586163"/>
          <p14:tracePt t="10725" x="942975" y="3568700"/>
          <p14:tracePt t="10735" x="942975" y="3552825"/>
          <p14:tracePt t="10746" x="952500" y="3552825"/>
          <p14:tracePt t="10755" x="952500" y="3543300"/>
          <p14:tracePt t="10768" x="952500" y="3535363"/>
          <p14:tracePt t="10785" x="952500" y="3527425"/>
          <p14:tracePt t="10796" x="952500" y="3509963"/>
          <p14:tracePt t="10805" x="952500" y="3492500"/>
          <p14:tracePt t="10817" x="952500" y="3459163"/>
          <p14:tracePt t="10826" x="952500" y="3424238"/>
          <p14:tracePt t="10836" x="952500" y="3390900"/>
          <p14:tracePt t="10847" x="942975" y="3382963"/>
          <p14:tracePt t="10856" x="935038" y="3365500"/>
          <p14:tracePt t="10868" x="935038" y="3348038"/>
          <p14:tracePt t="10877" x="935038" y="3340100"/>
          <p14:tracePt t="10887" x="935038" y="3322638"/>
          <p14:tracePt t="10899" x="935038" y="3314700"/>
          <p14:tracePt t="10907" x="935038" y="3305175"/>
          <p14:tracePt t="10918" x="935038" y="3289300"/>
          <p14:tracePt t="10927" x="935038" y="3279775"/>
          <p14:tracePt t="10938" x="935038" y="3263900"/>
          <p14:tracePt t="10949" x="942975" y="3246438"/>
          <p14:tracePt t="10958" x="960438" y="3221038"/>
          <p14:tracePt t="10969" x="968375" y="3211513"/>
          <p14:tracePt t="10978" x="977900" y="3186113"/>
          <p14:tracePt t="10988" x="993775" y="3170238"/>
          <p14:tracePt t="11000" x="1003300" y="3144838"/>
          <p14:tracePt t="11008" x="1044575" y="3119438"/>
          <p14:tracePt t="11019" x="1062038" y="3101975"/>
          <p14:tracePt t="11028" x="1096963" y="3076575"/>
          <p14:tracePt t="11038" x="1122363" y="3067050"/>
          <p14:tracePt t="11050" x="1138238" y="3067050"/>
          <p14:tracePt t="11059" x="1155700" y="3059113"/>
          <p14:tracePt t="11079" x="1163638" y="3059113"/>
          <p14:tracePt t="11119" x="1163638" y="3094038"/>
          <p14:tracePt t="11131" x="1163638" y="3135313"/>
          <p14:tracePt t="11139" x="1155700" y="3195638"/>
          <p14:tracePt t="11150" x="1122363" y="3271838"/>
          <p14:tracePt t="11160" x="1079500" y="3348038"/>
          <p14:tracePt t="11170" x="1028700" y="3424238"/>
          <p14:tracePt t="11183" x="985838" y="3492500"/>
          <p14:tracePt t="11190" x="952500" y="3543300"/>
          <p14:tracePt t="11200" x="909638" y="3568700"/>
          <p14:tracePt t="11211" x="884238" y="3586163"/>
          <p14:tracePt t="11220" x="866775" y="3603625"/>
          <p14:tracePt t="11232" x="849313" y="3611563"/>
          <p14:tracePt t="11241" x="823913" y="3611563"/>
          <p14:tracePt t="11252" x="815975" y="3611563"/>
          <p14:tracePt t="11261" x="790575" y="3603625"/>
          <p14:tracePt t="11271" x="773113" y="3578225"/>
          <p14:tracePt t="11283" x="747713" y="3543300"/>
          <p14:tracePt t="11291" x="730250" y="3509963"/>
          <p14:tracePt t="11303" x="722313" y="3484563"/>
          <p14:tracePt t="11313" x="714375" y="3459163"/>
          <p14:tracePt t="11322" x="714375" y="3449638"/>
          <p14:tracePt t="11333" x="714375" y="3433763"/>
          <p14:tracePt t="11342" x="714375" y="3416300"/>
          <p14:tracePt t="11352" x="714375" y="3408363"/>
          <p14:tracePt t="11363" x="714375" y="3390900"/>
          <p14:tracePt t="11384" x="722313" y="3373438"/>
          <p14:tracePt t="11393" x="730250" y="3365500"/>
          <p14:tracePt t="11402" x="747713" y="3348038"/>
          <p14:tracePt t="11416" x="765175" y="3340100"/>
          <p14:tracePt t="11423" x="781050" y="3330575"/>
          <p14:tracePt t="11434" x="798513" y="3330575"/>
          <p14:tracePt t="11444" x="815975" y="3330575"/>
          <p14:tracePt t="11453" x="833438" y="3330575"/>
          <p14:tracePt t="11466" x="849313" y="3330575"/>
          <p14:tracePt t="11473" x="874713" y="3330575"/>
          <p14:tracePt t="11483" x="892175" y="3330575"/>
          <p14:tracePt t="11494" x="909638" y="3330575"/>
          <p14:tracePt t="11504" x="925513" y="3330575"/>
          <p14:tracePt t="11517" x="925513" y="3340100"/>
          <p14:tracePt t="11524" x="935038" y="3348038"/>
          <p14:tracePt t="11544" x="942975" y="3355975"/>
          <p14:tracePt t="11554" x="952500" y="3365500"/>
          <p14:tracePt t="11566" x="952500" y="3390900"/>
          <p14:tracePt t="11574" x="960438" y="3416300"/>
          <p14:tracePt t="11585" x="960438" y="3441700"/>
          <p14:tracePt t="11595" x="960438" y="3475038"/>
          <p14:tracePt t="11605" x="960438" y="3502025"/>
          <p14:tracePt t="11616" x="960438" y="3509963"/>
          <p14:tracePt t="11625" x="960438" y="3527425"/>
          <p14:tracePt t="11635" x="960438" y="3535363"/>
          <p14:tracePt t="11655" x="960438" y="3543300"/>
          <p14:tracePt t="11676" x="960438" y="3552825"/>
          <p14:tracePt t="11797" x="960438" y="3543300"/>
          <p14:tracePt t="11807" x="968375" y="3543300"/>
          <p14:tracePt t="11817" x="977900" y="3543300"/>
          <p14:tracePt t="11828" x="985838" y="3543300"/>
          <p14:tracePt t="11868" x="993775" y="3543300"/>
          <p14:tracePt t="11929" x="993775" y="3552825"/>
          <p14:tracePt t="11938" x="993775" y="3560763"/>
          <p14:tracePt t="11950" x="993775" y="3568700"/>
          <p14:tracePt t="11959" x="993775" y="3578225"/>
          <p14:tracePt t="11969" x="985838" y="3578225"/>
          <p14:tracePt t="11981" x="977900" y="3586163"/>
          <p14:tracePt t="11989" x="968375" y="3586163"/>
          <p14:tracePt t="12020" x="960438" y="3586163"/>
          <p14:tracePt t="12030" x="952500" y="3552825"/>
          <p14:tracePt t="12040" x="942975" y="3517900"/>
          <p14:tracePt t="12051" x="942975" y="3475038"/>
          <p14:tracePt t="12060" x="942975" y="3441700"/>
          <p14:tracePt t="12070" x="942975" y="3408363"/>
          <p14:tracePt t="12084" x="942975" y="3398838"/>
          <p14:tracePt t="12090" x="942975" y="3382963"/>
          <p14:tracePt t="12100" x="942975" y="3373438"/>
          <p14:tracePt t="12111" x="942975" y="3365500"/>
          <p14:tracePt t="12132" x="942975" y="3355975"/>
          <p14:tracePt t="12141" x="960438" y="3355975"/>
          <p14:tracePt t="12151" x="977900" y="3355975"/>
          <p14:tracePt t="12162" x="993775" y="3355975"/>
          <p14:tracePt t="12172" x="1011238" y="3365500"/>
          <p14:tracePt t="12182" x="1028700" y="3382963"/>
          <p14:tracePt t="12192" x="1054100" y="3398838"/>
          <p14:tracePt t="12201" x="1069975" y="3433763"/>
          <p14:tracePt t="12214" x="1079500" y="3475038"/>
          <p14:tracePt t="12222" x="1087438" y="3517900"/>
          <p14:tracePt t="12233" x="1087438" y="3568700"/>
          <p14:tracePt t="12242" x="1087438" y="3611563"/>
          <p14:tracePt t="12252" x="1087438" y="3636963"/>
          <p14:tracePt t="12265" x="1079500" y="3671888"/>
          <p14:tracePt t="12273" x="1054100" y="3697288"/>
          <p14:tracePt t="12284" x="1003300" y="3738563"/>
          <p14:tracePt t="12293" x="925513" y="3781425"/>
          <p14:tracePt t="12303" x="866775" y="3806825"/>
          <p14:tracePt t="12316" x="790575" y="3806825"/>
          <p14:tracePt t="12323" x="755650" y="3806825"/>
          <p14:tracePt t="12333" x="714375" y="3798888"/>
          <p14:tracePt t="12344" x="688975" y="3781425"/>
          <p14:tracePt t="12353" x="663575" y="3730625"/>
          <p14:tracePt t="12365" x="628650" y="3671888"/>
          <p14:tracePt t="12374" x="620713" y="3594100"/>
          <p14:tracePt t="12384" x="620713" y="3527425"/>
          <p14:tracePt t="12395" x="620713" y="3484563"/>
          <p14:tracePt t="12404" x="620713" y="3441700"/>
          <p14:tracePt t="12416" x="628650" y="3424238"/>
          <p14:tracePt t="12424" x="654050" y="3398838"/>
          <p14:tracePt t="12434" x="696913" y="3390900"/>
          <p14:tracePt t="12446" x="755650" y="3390900"/>
          <p14:tracePt t="12455" x="798513" y="3390900"/>
          <p14:tracePt t="12465" x="858838" y="3398838"/>
          <p14:tracePt t="12475" x="909638" y="3433763"/>
          <p14:tracePt t="12485" x="952500" y="3459163"/>
          <p14:tracePt t="12496" x="985838" y="3484563"/>
          <p14:tracePt t="12505" x="1011238" y="3527425"/>
          <p14:tracePt t="12516" x="1028700" y="3560763"/>
          <p14:tracePt t="12525" x="1044575" y="3594100"/>
          <p14:tracePt t="12536" x="1069975" y="3646488"/>
          <p14:tracePt t="12548" x="1079500" y="3705225"/>
          <p14:tracePt t="12556" x="1079500" y="3773488"/>
          <p14:tracePt t="12567" x="1079500" y="3875088"/>
          <p14:tracePt t="12576" x="1062038" y="3960813"/>
          <p14:tracePt t="12586" x="1044575" y="4037013"/>
          <p14:tracePt t="12598" x="1011238" y="4095750"/>
          <p14:tracePt t="12606" x="977900" y="4146550"/>
          <p14:tracePt t="12617" x="960438" y="4171950"/>
          <p14:tracePt t="12627" x="917575" y="4197350"/>
          <p14:tracePt t="12636" x="884238" y="4206875"/>
          <p14:tracePt t="12648" x="849313" y="4214813"/>
          <p14:tracePt t="12657" x="823913" y="4214813"/>
          <p14:tracePt t="12667" x="798513" y="4197350"/>
          <p14:tracePt t="12677" x="739775" y="4121150"/>
          <p14:tracePt t="12687" x="679450" y="4002088"/>
          <p14:tracePt t="12698" x="646113" y="3875088"/>
          <p14:tracePt t="12707" x="611188" y="3756025"/>
          <p14:tracePt t="12717" x="595313" y="3671888"/>
          <p14:tracePt t="12729" x="595313" y="3586163"/>
          <p14:tracePt t="12738" x="595313" y="3509963"/>
          <p14:tracePt t="12748" x="595313" y="3459163"/>
          <p14:tracePt t="12758" x="603250" y="3390900"/>
          <p14:tracePt t="12768" x="620713" y="3355975"/>
          <p14:tracePt t="12781" x="628650" y="3340100"/>
          <p14:tracePt t="12788" x="654050" y="3322638"/>
          <p14:tracePt t="12799" x="688975" y="3305175"/>
          <p14:tracePt t="12808" x="730250" y="3297238"/>
          <p14:tracePt t="12819" x="773113" y="3297238"/>
          <p14:tracePt t="12831" x="815975" y="3297238"/>
          <p14:tracePt t="12839" x="858838" y="3305175"/>
          <p14:tracePt t="12850" x="892175" y="3330575"/>
          <p14:tracePt t="12859" x="925513" y="3348038"/>
          <p14:tracePt t="12869" x="952500" y="3373438"/>
          <p14:tracePt t="12881" x="977900" y="3408363"/>
          <p14:tracePt t="12890" x="993775" y="3433763"/>
          <p14:tracePt t="12900" x="1011238" y="3475038"/>
          <p14:tracePt t="12910" x="1019175" y="3509963"/>
          <p14:tracePt t="12920" x="1028700" y="3560763"/>
          <p14:tracePt t="12931" x="1028700" y="3603625"/>
          <p14:tracePt t="12940" x="1028700" y="3646488"/>
          <p14:tracePt t="12950" x="1028700" y="3705225"/>
          <p14:tracePt t="12960" x="1019175" y="3748088"/>
          <p14:tracePt t="12970" x="1003300" y="3798888"/>
          <p14:tracePt t="12982" x="968375" y="3832225"/>
          <p14:tracePt t="12991" x="935038" y="3875088"/>
          <p14:tracePt t="13001" x="884238" y="3917950"/>
          <p14:tracePt t="13014" x="833438" y="3935413"/>
          <p14:tracePt t="13021" x="773113" y="3951288"/>
          <p14:tracePt t="13032" x="730250" y="3951288"/>
          <p14:tracePt t="13041" x="679450" y="3943350"/>
          <p14:tracePt t="13051" x="628650" y="3900488"/>
          <p14:tracePt t="13064" x="577850" y="3824288"/>
          <p14:tracePt t="13080" x="519113" y="3697288"/>
          <p14:tracePt t="13082" x="466725" y="3543300"/>
          <p14:tracePt t="13092" x="441325" y="3408363"/>
          <p14:tracePt t="13102" x="441325" y="3279775"/>
          <p14:tracePt t="13114" x="441325" y="3160713"/>
          <p14:tracePt t="13122" x="458788" y="3076575"/>
          <p14:tracePt t="13133" x="484188" y="3016250"/>
          <p14:tracePt t="13142" x="519113" y="2974975"/>
          <p14:tracePt t="13152" x="569913" y="2932113"/>
          <p14:tracePt t="13165" x="654050" y="2897188"/>
          <p14:tracePt t="13173" x="755650" y="2881313"/>
          <p14:tracePt t="13183" x="866775" y="2881313"/>
          <p14:tracePt t="13194" x="952500" y="2881313"/>
          <p14:tracePt t="13203" x="1028700" y="2889250"/>
          <p14:tracePt t="13214" x="1096963" y="2922588"/>
          <p14:tracePt t="13223" x="1130300" y="2965450"/>
          <p14:tracePt t="13233" x="1173163" y="3016250"/>
          <p14:tracePt t="13245" x="1206500" y="3084513"/>
          <p14:tracePt t="13254" x="1241425" y="3178175"/>
          <p14:tracePt t="13264" x="1257300" y="3263900"/>
          <p14:tracePt t="13274" x="1266825" y="3355975"/>
          <p14:tracePt t="13284" x="1266825" y="3424238"/>
          <p14:tracePt t="13297" x="1266825" y="3527425"/>
          <p14:tracePt t="13304" x="1266825" y="3619500"/>
          <p14:tracePt t="13315" x="1257300" y="3738563"/>
          <p14:tracePt t="13324" x="1231900" y="3824288"/>
          <p14:tracePt t="13334" x="1198563" y="3900488"/>
          <p14:tracePt t="13346" x="1173163" y="3960813"/>
          <p14:tracePt t="13355" x="1147763" y="4011613"/>
          <p14:tracePt t="13365" x="1122363" y="4044950"/>
          <p14:tracePt t="13375" x="1096963" y="4087813"/>
          <p14:tracePt t="13385" x="1069975" y="4113213"/>
          <p14:tracePt t="13397" x="1044575" y="4130675"/>
          <p14:tracePt t="13405" x="1011238" y="4146550"/>
          <p14:tracePt t="13416" x="985838" y="4156075"/>
          <p14:tracePt t="13425" x="960438" y="4156075"/>
          <p14:tracePt t="13435" x="935038" y="4156075"/>
          <p14:tracePt t="13447" x="900113" y="4156075"/>
          <p14:tracePt t="13456" x="874713" y="4156075"/>
          <p14:tracePt t="13466" x="866775" y="4146550"/>
          <p14:tracePt t="13477" x="849313" y="4121150"/>
          <p14:tracePt t="13486" x="833438" y="4095750"/>
          <p14:tracePt t="13497" x="808038" y="4037013"/>
          <p14:tracePt t="13507" x="790575" y="3968750"/>
          <p14:tracePt t="13516" x="781050" y="3883025"/>
          <p14:tracePt t="13527" x="781050" y="3806825"/>
          <p14:tracePt t="13537" x="781050" y="3738563"/>
          <p14:tracePt t="13548" x="781050" y="3679825"/>
          <p14:tracePt t="13558" x="781050" y="3619500"/>
          <p14:tracePt t="13567" x="808038" y="3568700"/>
          <p14:tracePt t="13580" x="815975" y="3552825"/>
          <p14:tracePt t="13587" x="833438" y="3517900"/>
          <p14:tracePt t="13598" x="858838" y="3502025"/>
          <p14:tracePt t="13608" x="884238" y="3484563"/>
          <p14:tracePt t="13618" x="909638" y="3467100"/>
          <p14:tracePt t="13630" x="942975" y="3459163"/>
          <p14:tracePt t="13638" x="968375" y="3459163"/>
          <p14:tracePt t="13649" x="1003300" y="3459163"/>
          <p14:tracePt t="13658" x="1028700" y="3459163"/>
          <p14:tracePt t="13668" x="1044575" y="3484563"/>
          <p14:tracePt t="13680" x="1062038" y="3502025"/>
          <p14:tracePt t="13688" x="1087438" y="3535363"/>
          <p14:tracePt t="13699" x="1096963" y="3560763"/>
          <p14:tracePt t="13709" x="1096963" y="3619500"/>
          <p14:tracePt t="13719" x="1096963" y="3705225"/>
          <p14:tracePt t="13730" x="1096963" y="3790950"/>
          <p14:tracePt t="13739" x="1079500" y="3867150"/>
          <p14:tracePt t="13749" x="1036638" y="3960813"/>
          <p14:tracePt t="13760" x="977900" y="4037013"/>
          <p14:tracePt t="13769" x="925513" y="4087813"/>
          <p14:tracePt t="13780" x="874713" y="4138613"/>
          <p14:tracePt t="13790" x="808038" y="4197350"/>
          <p14:tracePt t="13799" x="755650" y="4224338"/>
          <p14:tracePt t="13813" x="714375" y="4232275"/>
          <p14:tracePt t="13820" x="679450" y="4232275"/>
          <p14:tracePt t="13830" x="663575" y="4232275"/>
          <p14:tracePt t="13840" x="636588" y="4224338"/>
          <p14:tracePt t="13851" x="611188" y="4189413"/>
          <p14:tracePt t="13863" x="569913" y="4113213"/>
          <p14:tracePt t="13870" x="544513" y="4027488"/>
          <p14:tracePt t="13882" x="519113" y="3935413"/>
          <p14:tracePt t="13891" x="519113" y="3849688"/>
          <p14:tracePt t="13901" x="519113" y="3781425"/>
          <p14:tracePt t="13913" x="519113" y="3722688"/>
          <p14:tracePt t="13921" x="519113" y="3679825"/>
          <p14:tracePt t="13932" x="519113" y="3646488"/>
          <p14:tracePt t="13942" x="534988" y="3619500"/>
          <p14:tracePt t="13952" x="552450" y="3611563"/>
          <p14:tracePt t="13964" x="569913" y="3586163"/>
          <p14:tracePt t="13971" x="585788" y="3578225"/>
          <p14:tracePt t="13982" x="603250" y="3552825"/>
          <p14:tracePt t="13992" x="628650" y="3535363"/>
          <p14:tracePt t="14002" x="671513" y="3527425"/>
          <p14:tracePt t="14014" x="722313" y="3517900"/>
          <p14:tracePt t="14023" x="781050" y="3517900"/>
          <p14:tracePt t="14032" x="833438" y="3517900"/>
          <p14:tracePt t="14044" x="884238" y="3527425"/>
          <p14:tracePt t="14053" x="935038" y="3552825"/>
          <p14:tracePt t="14064" x="952500" y="3560763"/>
          <p14:tracePt t="14081" x="985838" y="3603625"/>
          <p14:tracePt t="14083" x="993775" y="3619500"/>
          <p14:tracePt t="14097" x="1028700" y="3687763"/>
          <p14:tracePt t="14103" x="1044575" y="3763963"/>
          <p14:tracePt t="14114" x="1044575" y="3867150"/>
          <p14:tracePt t="14124" x="1044575" y="3935413"/>
          <p14:tracePt t="14134" x="1036638" y="4011613"/>
          <p14:tracePt t="14146" x="1011238" y="4070350"/>
          <p14:tracePt t="14154" x="993775" y="4121150"/>
          <p14:tracePt t="14165" x="968375" y="4181475"/>
          <p14:tracePt t="14174" x="935038" y="4249738"/>
          <p14:tracePt t="14184" x="909638" y="4283075"/>
          <p14:tracePt t="14197" x="892175" y="4308475"/>
          <p14:tracePt t="14205" x="874713" y="4333875"/>
          <p14:tracePt t="14215" x="858838" y="4333875"/>
          <p14:tracePt t="14225" x="841375" y="4351338"/>
          <p14:tracePt t="14246" x="815975" y="4351338"/>
          <p14:tracePt t="14255" x="808038" y="4351338"/>
          <p14:tracePt t="14265" x="773113" y="4333875"/>
          <p14:tracePt t="14275" x="730250" y="4300538"/>
          <p14:tracePt t="14285" x="671513" y="4206875"/>
          <p14:tracePt t="14297" x="595313" y="4027488"/>
          <p14:tracePt t="14306" x="534988" y="3798888"/>
          <p14:tracePt t="14316" x="501650" y="3611563"/>
          <p14:tracePt t="14326" x="492125" y="3467100"/>
          <p14:tracePt t="14336" x="492125" y="3340100"/>
          <p14:tracePt t="14348" x="492125" y="3228975"/>
          <p14:tracePt t="14356" x="509588" y="3127375"/>
          <p14:tracePt t="14366" x="544513" y="3041650"/>
          <p14:tracePt t="14377" x="569913" y="2990850"/>
          <p14:tracePt t="14386" x="603250" y="2940050"/>
          <p14:tracePt t="14398" x="611188" y="2922588"/>
          <p14:tracePt t="14407" x="636588" y="2906713"/>
          <p14:tracePt t="14417" x="663575" y="2889250"/>
          <p14:tracePt t="14429" x="679450" y="2889250"/>
          <p14:tracePt t="14437" x="696913" y="2889250"/>
          <p14:tracePt t="14448" x="714375" y="2889250"/>
          <p14:tracePt t="14458" x="739775" y="2897188"/>
          <p14:tracePt t="14467" x="747713" y="2914650"/>
          <p14:tracePt t="14479" x="773113" y="2940050"/>
          <p14:tracePt t="14488" x="798513" y="2965450"/>
          <p14:tracePt t="14499" x="833438" y="3000375"/>
          <p14:tracePt t="14508" x="849313" y="3033713"/>
          <p14:tracePt t="14518" x="874713" y="3076575"/>
          <p14:tracePt t="14530" x="900113" y="3101975"/>
          <p14:tracePt t="14538" x="917575" y="3144838"/>
          <p14:tracePt t="14549" x="935038" y="3178175"/>
          <p14:tracePt t="14558" x="935038" y="3211513"/>
          <p14:tracePt t="14568" x="935038" y="3279775"/>
          <p14:tracePt t="14580" x="935038" y="3365500"/>
          <p14:tracePt t="14588" x="935038" y="3459163"/>
          <p14:tracePt t="14599" x="917575" y="3560763"/>
          <p14:tracePt t="14609" x="900113" y="3636963"/>
          <p14:tracePt t="14619" x="858838" y="3730625"/>
          <p14:tracePt t="14630" x="808038" y="3806825"/>
          <p14:tracePt t="14639" x="765175" y="3867150"/>
          <p14:tracePt t="14649" x="730250" y="3917950"/>
          <p14:tracePt t="14662" x="704850" y="3943350"/>
          <p14:tracePt t="14669" x="679450" y="3960813"/>
          <p14:tracePt t="14680" x="654050" y="3960813"/>
          <p14:tracePt t="14690" x="646113" y="3960813"/>
          <p14:tracePt t="14700" x="620713" y="3960813"/>
          <p14:tracePt t="14713" x="603250" y="3951288"/>
          <p14:tracePt t="14720" x="577850" y="3917950"/>
          <p14:tracePt t="14732" x="560388" y="3875088"/>
          <p14:tracePt t="14742" x="534988" y="3781425"/>
          <p14:tracePt t="14751" x="527050" y="3697288"/>
          <p14:tracePt t="14763" x="527050" y="3611563"/>
          <p14:tracePt t="14771" x="527050" y="3527425"/>
          <p14:tracePt t="14781" x="534988" y="3449638"/>
          <p14:tracePt t="14791" x="560388" y="3373438"/>
          <p14:tracePt t="14801" x="595313" y="3314700"/>
          <p14:tracePt t="14813" x="620713" y="3263900"/>
          <p14:tracePt t="14821" x="646113" y="3228975"/>
          <p14:tracePt t="14832" x="696913" y="3186113"/>
          <p14:tracePt t="14842" x="747713" y="3160713"/>
          <p14:tracePt t="14851" x="815975" y="3127375"/>
          <p14:tracePt t="14863" x="858838" y="3127375"/>
          <p14:tracePt t="14872" x="900113" y="3119438"/>
          <p14:tracePt t="14882" x="935038" y="3119438"/>
          <p14:tracePt t="14895" x="968375" y="3119438"/>
          <p14:tracePt t="14902" x="985838" y="3119438"/>
          <p14:tracePt t="14913" x="1011238" y="3119438"/>
          <p14:tracePt t="14922" x="1028700" y="3119438"/>
          <p14:tracePt t="14944" x="1036638" y="3127375"/>
          <p14:tracePt t="14952" x="1044575" y="3144838"/>
          <p14:tracePt t="14964" x="1054100" y="3144838"/>
          <p14:tracePt t="14973" x="1054100" y="3152775"/>
          <p14:tracePt t="14983" x="1054100" y="3160713"/>
          <p14:tracePt t="15671" x="1054100" y="3178175"/>
          <p14:tracePt t="15681" x="1054100" y="3211513"/>
          <p14:tracePt t="15692" x="1054100" y="3254375"/>
          <p14:tracePt t="15701" x="1054100" y="3322638"/>
          <p14:tracePt t="15713" x="1054100" y="3441700"/>
          <p14:tracePt t="15722" x="1044575" y="3535363"/>
          <p14:tracePt t="15732" x="1044575" y="3654425"/>
          <p14:tracePt t="15745" x="1044575" y="3763963"/>
          <p14:tracePt t="15752" x="1044575" y="3875088"/>
          <p14:tracePt t="15763" x="1054100" y="3968750"/>
          <p14:tracePt t="15772" x="1087438" y="4037013"/>
          <p14:tracePt t="15782" x="1122363" y="4087813"/>
          <p14:tracePt t="15795" x="1138238" y="4121150"/>
          <p14:tracePt t="15802" x="1173163" y="4164013"/>
          <p14:tracePt t="15813" x="1223963" y="4189413"/>
          <p14:tracePt t="15824" x="1300163" y="4206875"/>
          <p14:tracePt t="15833" x="1368425" y="4214813"/>
          <p14:tracePt t="15845" x="1444625" y="4214813"/>
          <p14:tracePt t="15853" x="1530350" y="4189413"/>
          <p14:tracePt t="15864" x="1606550" y="4156075"/>
          <p14:tracePt t="15874" x="1682750" y="4121150"/>
          <p14:tracePt t="15883" x="1751013" y="4070350"/>
          <p14:tracePt t="15895" x="1784350" y="4027488"/>
          <p14:tracePt t="15904" x="1827213" y="3994150"/>
          <p14:tracePt t="15914" x="1852613" y="3960813"/>
          <p14:tracePt t="15925" x="1878013" y="3917950"/>
          <p14:tracePt t="15934" x="1903413" y="3892550"/>
          <p14:tracePt t="15946" x="1928813" y="3867150"/>
          <p14:tracePt t="15954" x="1938338" y="3857625"/>
          <p14:tracePt t="15965" x="1954213" y="3832225"/>
          <p14:tracePt t="15976" x="1971675" y="3824288"/>
          <p14:tracePt t="15984" x="1979613" y="3798888"/>
          <p14:tracePt t="15995" x="1979613" y="3790950"/>
          <p14:tracePt t="16005" x="1989138" y="3773488"/>
          <p14:tracePt t="16015" x="1997075" y="3748088"/>
          <p14:tracePt t="16027" x="1997075" y="3730625"/>
          <p14:tracePt t="16035" x="1997075" y="3687763"/>
          <p14:tracePt t="16046" x="1997075" y="3629025"/>
          <p14:tracePt t="16055" x="1997075" y="3568700"/>
          <p14:tracePt t="16065" x="1989138" y="3509963"/>
          <p14:tracePt t="16078" x="1954213" y="3441700"/>
          <p14:tracePt t="16096" x="1903413" y="3373438"/>
          <p14:tracePt t="16106" x="1885950" y="3348038"/>
          <p14:tracePt t="16116" x="1860550" y="3330575"/>
          <p14:tracePt t="16128" x="1835150" y="3314700"/>
          <p14:tracePt t="16136" x="1801813" y="3305175"/>
          <p14:tracePt t="16147" x="1776413" y="3305175"/>
          <p14:tracePt t="16156" x="1733550" y="3305175"/>
          <p14:tracePt t="16167" x="1700213" y="3305175"/>
          <p14:tracePt t="16178" x="1657350" y="3305175"/>
          <p14:tracePt t="16187" x="1606550" y="3322638"/>
          <p14:tracePt t="16197" x="1555750" y="3348038"/>
          <p14:tracePt t="16208" x="1538288" y="3355975"/>
          <p14:tracePt t="16217" x="1512888" y="3365500"/>
          <p14:tracePt t="16228" x="1495425" y="3365500"/>
          <p14:tracePt t="16247" x="1487488" y="3373438"/>
          <p14:tracePt t="16260" x="1477963" y="3373438"/>
          <p14:tracePt t="16278" x="1470025" y="3373438"/>
          <p14:tracePt t="16318" x="1470025" y="3382963"/>
          <p14:tracePt t="16339" x="1470025" y="3390900"/>
          <p14:tracePt t="16359" x="1462088" y="3408363"/>
          <p14:tracePt t="16369" x="1452563" y="3433763"/>
          <p14:tracePt t="16379" x="1452563" y="3441700"/>
          <p14:tracePt t="16389" x="1444625" y="3467100"/>
          <p14:tracePt t="16399" x="1436688" y="3492500"/>
          <p14:tracePt t="16412" x="1427163" y="3502025"/>
          <p14:tracePt t="16419" x="1427163" y="3527425"/>
          <p14:tracePt t="16430" x="1419225" y="3543300"/>
          <p14:tracePt t="16440" x="1419225" y="3560763"/>
          <p14:tracePt t="16450" x="1411288" y="3578225"/>
          <p14:tracePt t="16461" x="1401763" y="3603625"/>
          <p14:tracePt t="16470" x="1401763" y="3619500"/>
          <p14:tracePt t="16480" x="1393825" y="3636963"/>
          <p14:tracePt t="16491" x="1385888" y="3654425"/>
          <p14:tracePt t="16500" x="1385888" y="3671888"/>
          <p14:tracePt t="16511" x="1376363" y="3671888"/>
          <p14:tracePt t="16521" x="1376363" y="3687763"/>
          <p14:tracePt t="16531" x="1376363" y="3697288"/>
          <p14:tracePt t="16543" x="1376363" y="3705225"/>
          <p14:tracePt t="16551" x="1376363" y="3713163"/>
          <p14:tracePt t="16562" x="1376363" y="3722688"/>
          <p14:tracePt t="16571" x="1376363" y="3738563"/>
          <p14:tracePt t="16581" x="1376363" y="3748088"/>
          <p14:tracePt t="16594" x="1376363" y="3763963"/>
          <p14:tracePt t="16601" x="1376363" y="3773488"/>
          <p14:tracePt t="16612" x="1401763" y="3781425"/>
          <p14:tracePt t="16622" x="1411288" y="3790950"/>
          <p14:tracePt t="16632" x="1436688" y="3798888"/>
          <p14:tracePt t="16645" x="1462088" y="3806825"/>
          <p14:tracePt t="16652" x="1477963" y="3806825"/>
          <p14:tracePt t="16663" x="1495425" y="3806825"/>
          <p14:tracePt t="16673" x="1520825" y="3806825"/>
          <p14:tracePt t="16682" x="1530350" y="3806825"/>
          <p14:tracePt t="16694" x="1546225" y="3806825"/>
          <p14:tracePt t="16703" x="1563688" y="3806825"/>
          <p14:tracePt t="16724" x="1571625" y="3806825"/>
          <p14:tracePt t="16733" x="1581150" y="3806825"/>
          <p14:tracePt t="16744" x="1581150" y="3798888"/>
          <p14:tracePt t="16753" x="1581150" y="3781425"/>
          <p14:tracePt t="16763" x="1581150" y="3756025"/>
          <p14:tracePt t="16775" x="1571625" y="3722688"/>
          <p14:tracePt t="16783" x="1546225" y="3671888"/>
          <p14:tracePt t="16795" x="1512888" y="3619500"/>
          <p14:tracePt t="16804" x="1477963" y="3586163"/>
          <p14:tracePt t="16814" x="1427163" y="3543300"/>
          <p14:tracePt t="16828" x="1360488" y="3502025"/>
          <p14:tracePt t="16834" x="1308100" y="3467100"/>
          <p14:tracePt t="16845" x="1266825" y="3459163"/>
          <p14:tracePt t="16855" x="1231900" y="3449638"/>
          <p14:tracePt t="16864" x="1198563" y="3449638"/>
          <p14:tracePt t="16876" x="1181100" y="3449638"/>
          <p14:tracePt t="16885" x="1155700" y="3449638"/>
          <p14:tracePt t="16895" x="1147763" y="3449638"/>
          <p14:tracePt t="16905" x="1138238" y="3449638"/>
          <p14:tracePt t="16915" x="1130300" y="3459163"/>
          <p14:tracePt t="16927" x="1130300" y="3467100"/>
          <p14:tracePt t="16935" x="1122363" y="3467100"/>
          <p14:tracePt t="16956" x="1122363" y="3484563"/>
          <p14:tracePt t="16966" x="1122363" y="3492500"/>
          <p14:tracePt t="16977" x="1122363" y="3502025"/>
          <p14:tracePt t="16987" x="1122363" y="3517900"/>
          <p14:tracePt t="16996" x="1122363" y="3535363"/>
          <p14:tracePt t="17006" x="1122363" y="3560763"/>
          <p14:tracePt t="17016" x="1122363" y="3586163"/>
          <p14:tracePt t="17027" x="1122363" y="3603625"/>
          <p14:tracePt t="17037" x="1122363" y="3629025"/>
          <p14:tracePt t="17046" x="1122363" y="3654425"/>
          <p14:tracePt t="17060" x="1138238" y="3679825"/>
          <p14:tracePt t="17080" x="1181100" y="3722688"/>
          <p14:tracePt t="17087" x="1216025" y="3748088"/>
          <p14:tracePt t="17097" x="1257300" y="3790950"/>
          <p14:tracePt t="17110" x="1292225" y="3816350"/>
          <p14:tracePt t="17117" x="1343025" y="3849688"/>
          <p14:tracePt t="17128" x="1376363" y="3875088"/>
          <p14:tracePt t="17138" x="1427163" y="3900488"/>
          <p14:tracePt t="17148" x="1452563" y="3917950"/>
          <p14:tracePt t="17161" x="1487488" y="3925888"/>
          <p14:tracePt t="17168" x="1504950" y="3943350"/>
          <p14:tracePt t="17179" x="1530350" y="3943350"/>
          <p14:tracePt t="17188" x="1546225" y="3943350"/>
          <p14:tracePt t="17198" x="1563688" y="3943350"/>
          <p14:tracePt t="17210" x="1589088" y="3943350"/>
          <p14:tracePt t="17218" x="1606550" y="3943350"/>
          <p14:tracePt t="17229" x="1622425" y="3943350"/>
          <p14:tracePt t="17238" x="1639888" y="3925888"/>
          <p14:tracePt t="17249" x="1657350" y="3908425"/>
          <p14:tracePt t="17261" x="1674813" y="3883025"/>
          <p14:tracePt t="17269" x="1690688" y="3857625"/>
          <p14:tracePt t="17280" x="1708150" y="3832225"/>
          <p14:tracePt t="17289" x="1716088" y="3806825"/>
          <p14:tracePt t="17299" x="1725613" y="3790950"/>
          <p14:tracePt t="17311" x="1733550" y="3748088"/>
          <p14:tracePt t="17320" x="1733550" y="3687763"/>
          <p14:tracePt t="17329" x="1733550" y="3629025"/>
          <p14:tracePt t="17341" x="1733550" y="3586163"/>
          <p14:tracePt t="17350" x="1733550" y="3527425"/>
          <p14:tracePt t="17360" x="1733550" y="3492500"/>
          <p14:tracePt t="17370" x="1725613" y="3467100"/>
          <p14:tracePt t="17380" x="1716088" y="3449638"/>
          <p14:tracePt t="17393" x="1708150" y="3433763"/>
          <p14:tracePt t="17401" x="1690688" y="3416300"/>
          <p14:tracePt t="17411" x="1665288" y="3398838"/>
          <p14:tracePt t="17421" x="1631950" y="3382963"/>
          <p14:tracePt t="17431" x="1589088" y="3365500"/>
          <p14:tracePt t="17443" x="1555750" y="3355975"/>
          <p14:tracePt t="17451" x="1504950" y="3348038"/>
          <p14:tracePt t="17462" x="1477963" y="3340100"/>
          <p14:tracePt t="17472" x="1452563" y="3340100"/>
          <p14:tracePt t="17482" x="1427163" y="3340100"/>
          <p14:tracePt t="17493" x="1419225" y="3340100"/>
          <p14:tracePt t="17502" x="1401763" y="3340100"/>
          <p14:tracePt t="17511" x="1393825" y="3340100"/>
          <p14:tracePt t="17532" x="1385888" y="3348038"/>
          <p14:tracePt t="17544" x="1376363" y="3355975"/>
          <p14:tracePt t="17552" x="1368425" y="3373438"/>
          <p14:tracePt t="17563" x="1360488" y="3382963"/>
          <p14:tracePt t="17574" x="1360488" y="3398838"/>
          <p14:tracePt t="17583" x="1350963" y="3416300"/>
          <p14:tracePt t="17594" x="1343025" y="3441700"/>
          <p14:tracePt t="17613" x="1343025" y="3459163"/>
          <p14:tracePt t="17626" x="1343025" y="3467100"/>
          <p14:tracePt t="17633" x="1343025" y="3475038"/>
          <p14:tracePt t="17644" x="1343025" y="3484563"/>
          <p14:tracePt t="17654" x="1343025" y="3492500"/>
          <p14:tracePt t="17664" x="1343025" y="3502025"/>
          <p14:tracePt t="17684" x="1343025" y="3509963"/>
          <p14:tracePt t="19433" x="1350963" y="3517900"/>
          <p14:tracePt t="19454" x="1360488" y="3517900"/>
          <p14:tracePt t="19464" x="1360488" y="3527425"/>
          <p14:tracePt t="19475" x="1368425" y="3535363"/>
          <p14:tracePt t="19484" x="1385888" y="3552825"/>
          <p14:tracePt t="19494" x="1401763" y="3594100"/>
          <p14:tracePt t="19505" x="1444625" y="3687763"/>
          <p14:tracePt t="19515" x="1495425" y="3790950"/>
          <p14:tracePt t="19525" x="1546225" y="3892550"/>
          <p14:tracePt t="19535" x="1597025" y="3986213"/>
          <p14:tracePt t="19544" x="1639888" y="4052888"/>
          <p14:tracePt t="19558" x="1674813" y="4105275"/>
          <p14:tracePt t="19565" x="1700213" y="4130675"/>
          <p14:tracePt t="19575" x="1725613" y="4146550"/>
          <p14:tracePt t="19585" x="1758950" y="4164013"/>
          <p14:tracePt t="19595" x="1801813" y="4189413"/>
          <p14:tracePt t="19607" x="1827213" y="4189413"/>
          <p14:tracePt t="19616" x="1885950" y="4189413"/>
          <p14:tracePt t="19626" x="1938338" y="4189413"/>
          <p14:tracePt t="19636" x="2014538" y="4189413"/>
          <p14:tracePt t="19646" x="2082800" y="4181475"/>
          <p14:tracePt t="19657" x="2149475" y="4156075"/>
          <p14:tracePt t="19667" x="2209800" y="4130675"/>
          <p14:tracePt t="19677" x="2243138" y="4105275"/>
          <p14:tracePt t="19686" x="2278063" y="4087813"/>
          <p14:tracePt t="19696" x="2303463" y="4062413"/>
          <p14:tracePt t="19708" x="2319338" y="4044950"/>
          <p14:tracePt t="19716" x="2336800" y="4019550"/>
          <p14:tracePt t="19727" x="2362200" y="3976688"/>
          <p14:tracePt t="19738" x="2371725" y="3935413"/>
          <p14:tracePt t="19747" x="2387600" y="3857625"/>
          <p14:tracePt t="19758" x="2387600" y="3756025"/>
          <p14:tracePt t="19767" x="2387600" y="3687763"/>
          <p14:tracePt t="19777" x="2371725" y="3603625"/>
          <p14:tracePt t="19790" x="2328863" y="3527425"/>
          <p14:tracePt t="19797" x="2286000" y="3441700"/>
          <p14:tracePt t="19808" x="2227263" y="3365500"/>
          <p14:tracePt t="19818" x="2174875" y="3305175"/>
          <p14:tracePt t="19828" x="2124075" y="3263900"/>
          <p14:tracePt t="19840" x="2055813" y="3221038"/>
          <p14:tracePt t="19848" x="1979613" y="3186113"/>
          <p14:tracePt t="19859" x="1920875" y="3178175"/>
          <p14:tracePt t="19868" x="1852613" y="3178175"/>
          <p14:tracePt t="19878" x="1776413" y="3178175"/>
          <p14:tracePt t="19891" x="1716088" y="3195638"/>
          <p14:tracePt t="19899" x="1639888" y="3228975"/>
          <p14:tracePt t="19909" x="1581150" y="3263900"/>
          <p14:tracePt t="19919" x="1512888" y="3305175"/>
          <p14:tracePt t="19929" x="1477963" y="3348038"/>
          <p14:tracePt t="19944" x="1436688" y="3373438"/>
          <p14:tracePt t="19949" x="1401763" y="3398838"/>
          <p14:tracePt t="19958" x="1376363" y="3424238"/>
          <p14:tracePt t="19969" x="1360488" y="3441700"/>
          <p14:tracePt t="19978" x="1350963" y="3449638"/>
          <p14:tracePt t="19989" x="1343025" y="3449638"/>
          <p14:tracePt t="19999" x="1333500" y="3467100"/>
          <p14:tracePt t="20009" x="1333500" y="3475038"/>
          <p14:tracePt t="20019" x="1325563" y="3484563"/>
          <p14:tracePt t="20029" x="1325563" y="3502025"/>
          <p14:tracePt t="20041" x="1325563" y="3517900"/>
          <p14:tracePt t="20050" x="1325563" y="3552825"/>
          <p14:tracePt t="20060" x="1333500" y="3586163"/>
          <p14:tracePt t="20074" x="1343025" y="3619500"/>
          <p14:tracePt t="20080" x="1376363" y="3671888"/>
          <p14:tracePt t="20091" x="1393825" y="3705225"/>
          <p14:tracePt t="20100" x="1427163" y="3738563"/>
          <p14:tracePt t="20110" x="1452563" y="3763963"/>
          <p14:tracePt t="20122" x="1504950" y="3806825"/>
          <p14:tracePt t="20132" x="1555750" y="3841750"/>
          <p14:tracePt t="20143" x="1606550" y="3857625"/>
          <p14:tracePt t="20152" x="1665288" y="3867150"/>
          <p14:tracePt t="20162" x="1708150" y="3875088"/>
          <p14:tracePt t="20174" x="1766888" y="3875088"/>
          <p14:tracePt t="20182" x="1809750" y="3875088"/>
          <p14:tracePt t="20193" x="1860550" y="3875088"/>
          <p14:tracePt t="20202" x="1903413" y="3849688"/>
          <p14:tracePt t="20212" x="1938338" y="3832225"/>
          <p14:tracePt t="20223" x="1963738" y="3816350"/>
          <p14:tracePt t="20233" x="1989138" y="3790950"/>
          <p14:tracePt t="20244" x="2014538" y="3748088"/>
          <p14:tracePt t="20253" x="2030413" y="3713163"/>
          <p14:tracePt t="20263" x="2055813" y="3679825"/>
          <p14:tracePt t="20275" x="2073275" y="3646488"/>
          <p14:tracePt t="20284" x="2073275" y="3629025"/>
          <p14:tracePt t="20293" x="2073275" y="3619500"/>
          <p14:tracePt t="20304" x="2082800" y="3603625"/>
          <p14:tracePt t="20313" x="2082800" y="3594100"/>
          <p14:tracePt t="20334" x="2082800" y="3586163"/>
          <p14:tracePt t="20344" x="2082800" y="3578225"/>
          <p14:tracePt t="20357" x="2055813" y="3560763"/>
          <p14:tracePt t="20364" x="2022475" y="3552825"/>
          <p14:tracePt t="20375" x="1979613" y="3543300"/>
          <p14:tracePt t="20384" x="1928813" y="3535363"/>
          <p14:tracePt t="20394" x="1885950" y="3535363"/>
          <p14:tracePt t="20407" x="1860550" y="3535363"/>
          <p14:tracePt t="20415" x="1835150" y="3535363"/>
          <p14:tracePt t="20425" x="1819275" y="3535363"/>
          <p14:tracePt t="20435" x="1801813" y="3535363"/>
          <p14:tracePt t="20456" x="1793875" y="3535363"/>
          <p14:tracePt t="20465" x="1784350" y="3535363"/>
          <p14:tracePt t="20556" x="1776413" y="3535363"/>
          <p14:tracePt t="20991" x="1776413" y="3527425"/>
          <p14:tracePt t="21001" x="1801813" y="3517900"/>
          <p14:tracePt t="21011" x="1870075" y="3502025"/>
          <p14:tracePt t="21022" x="1989138" y="3467100"/>
          <p14:tracePt t="21031" x="2133600" y="3433763"/>
          <p14:tracePt t="21042" x="2278063" y="3398838"/>
          <p14:tracePt t="21052" x="2405063" y="3373438"/>
          <p14:tracePt t="21062" x="2532063" y="3348038"/>
          <p14:tracePt t="21073" x="2633663" y="3322638"/>
          <p14:tracePt t="21093" x="2762250" y="3322638"/>
          <p14:tracePt t="21102" x="2805113" y="3322638"/>
          <p14:tracePt t="21112" x="2830513" y="3330575"/>
          <p14:tracePt t="21123" x="2855913" y="3355975"/>
          <p14:tracePt t="21133" x="2881313" y="3382963"/>
          <p14:tracePt t="21144" x="2897188" y="3459163"/>
          <p14:tracePt t="21154" x="2922588" y="3543300"/>
          <p14:tracePt t="21163" x="2932113" y="3629025"/>
          <p14:tracePt t="21174" x="2932113" y="3713163"/>
          <p14:tracePt t="21183" x="2932113" y="3773488"/>
          <p14:tracePt t="21193" x="2932113" y="3806825"/>
          <p14:tracePt t="21205" x="2932113" y="3832225"/>
          <p14:tracePt t="21225" x="2932113" y="3841750"/>
          <p14:tracePt t="21234" x="2932113" y="3849688"/>
          <p14:tracePt t="21274" x="2940050" y="3849688"/>
          <p14:tracePt t="21295" x="2949575" y="3849688"/>
          <p14:tracePt t="21305" x="2965450" y="3841750"/>
          <p14:tracePt t="21314" x="2974975" y="3816350"/>
          <p14:tracePt t="21325" x="2990850" y="3798888"/>
          <p14:tracePt t="21335" x="3000375" y="3773488"/>
          <p14:tracePt t="21345" x="3008313" y="3748088"/>
          <p14:tracePt t="21357" x="3016250" y="3738563"/>
          <p14:tracePt t="21365" x="3025775" y="3722688"/>
          <p14:tracePt t="21376" x="3025775" y="3697288"/>
          <p14:tracePt t="21386" x="3025775" y="3687763"/>
          <p14:tracePt t="21395" x="3016250" y="3671888"/>
          <p14:tracePt t="21406" x="3000375" y="3646488"/>
          <p14:tracePt t="21416" x="2982913" y="3629025"/>
          <p14:tracePt t="21426" x="2922588" y="3603625"/>
          <p14:tracePt t="21438" x="2855913" y="3568700"/>
          <p14:tracePt t="21446" x="2795588" y="3552825"/>
          <p14:tracePt t="21458" x="2736850" y="3543300"/>
          <p14:tracePt t="21467" x="2676525" y="3543300"/>
          <p14:tracePt t="21477" x="2633663" y="3543300"/>
          <p14:tracePt t="21489" x="2617788" y="3543300"/>
          <p14:tracePt t="21497" x="2592388" y="3543300"/>
          <p14:tracePt t="21508" x="2566988" y="3552825"/>
          <p14:tracePt t="21517" x="2557463" y="3552825"/>
          <p14:tracePt t="21527" x="2549525" y="3560763"/>
          <p14:tracePt t="21539" x="2541588" y="3568700"/>
          <p14:tracePt t="21558" x="2532063" y="3578225"/>
          <p14:tracePt t="21567" x="2532063" y="3594100"/>
          <p14:tracePt t="21578" x="2532063" y="3603625"/>
          <p14:tracePt t="21590" x="2524125" y="3636963"/>
          <p14:tracePt t="21598" x="2516188" y="3671888"/>
          <p14:tracePt t="21609" x="2516188" y="3705225"/>
          <p14:tracePt t="21619" x="2516188" y="3748088"/>
          <p14:tracePt t="21628" x="2516188" y="3773488"/>
          <p14:tracePt t="21639" x="2516188" y="3806825"/>
          <p14:tracePt t="21648" x="2516188" y="3832225"/>
          <p14:tracePt t="21658" x="2524125" y="3857625"/>
          <p14:tracePt t="21669" x="2524125" y="3867150"/>
          <p14:tracePt t="21679" x="2549525" y="3883025"/>
          <p14:tracePt t="21689" x="2574925" y="3908425"/>
          <p14:tracePt t="21699" x="2617788" y="3935413"/>
          <p14:tracePt t="21709" x="2676525" y="3960813"/>
          <p14:tracePt t="21722" x="2736850" y="3976688"/>
          <p14:tracePt t="21729" x="2787650" y="3994150"/>
          <p14:tracePt t="21740" x="2813050" y="4002088"/>
          <p14:tracePt t="21749" x="2846388" y="4002088"/>
          <p14:tracePt t="21759" x="2871788" y="4002088"/>
          <p14:tracePt t="21772" x="2897188" y="4002088"/>
          <p14:tracePt t="21780" x="2906713" y="4002088"/>
          <p14:tracePt t="21790" x="2922588" y="3994150"/>
          <p14:tracePt t="21800" x="2949575" y="3960813"/>
          <p14:tracePt t="21810" x="2982913" y="3892550"/>
          <p14:tracePt t="21822" x="3000375" y="3824288"/>
          <p14:tracePt t="21831" x="3016250" y="3748088"/>
          <p14:tracePt t="21841" x="3025775" y="3671888"/>
          <p14:tracePt t="21851" x="3025775" y="3603625"/>
          <p14:tracePt t="21861" x="3025775" y="3527425"/>
          <p14:tracePt t="21873" x="3008313" y="3467100"/>
          <p14:tracePt t="21881" x="2990850" y="3424238"/>
          <p14:tracePt t="21891" x="2965450" y="3382963"/>
          <p14:tracePt t="21902" x="2940050" y="3348038"/>
          <p14:tracePt t="21911" x="2897188" y="3305175"/>
          <p14:tracePt t="21922" x="2846388" y="3271838"/>
          <p14:tracePt t="21932" x="2787650" y="3238500"/>
          <p14:tracePt t="21942" x="2719388" y="3221038"/>
          <p14:tracePt t="21955" x="2676525" y="3203575"/>
          <p14:tracePt t="21964" x="2633663" y="3203575"/>
          <p14:tracePt t="21972" x="2574925" y="3203575"/>
          <p14:tracePt t="21983" x="2549525" y="3211513"/>
          <p14:tracePt t="21992" x="2516188" y="3238500"/>
          <p14:tracePt t="22006" x="2489200" y="3263900"/>
          <p14:tracePt t="22012" x="2473325" y="3297238"/>
          <p14:tracePt t="22023" x="2447925" y="3340100"/>
          <p14:tracePt t="22033" x="2438400" y="3373438"/>
          <p14:tracePt t="22043" x="2430463" y="3408363"/>
          <p14:tracePt t="22056" x="2422525" y="3424238"/>
          <p14:tracePt t="22063" x="2413000" y="3459163"/>
          <p14:tracePt t="22074" x="2413000" y="3484563"/>
          <p14:tracePt t="22084" x="2413000" y="3509963"/>
          <p14:tracePt t="22094" x="2413000" y="3535363"/>
          <p14:tracePt t="22106" x="2413000" y="3568700"/>
          <p14:tracePt t="22114" x="2430463" y="3594100"/>
          <p14:tracePt t="22124" x="2455863" y="3629025"/>
          <p14:tracePt t="22135" x="2473325" y="3654425"/>
          <p14:tracePt t="22144" x="2498725" y="3679825"/>
          <p14:tracePt t="22156" x="2549525" y="3713163"/>
          <p14:tracePt t="22165" x="2600325" y="3748088"/>
          <p14:tracePt t="22174" x="2651125" y="3773488"/>
          <p14:tracePt t="22185" x="2711450" y="3806825"/>
          <p14:tracePt t="22195" x="2762250" y="3824288"/>
          <p14:tracePt t="22207" x="2787650" y="3832225"/>
          <p14:tracePt t="22215" x="2838450" y="3832225"/>
          <p14:tracePt t="22225" x="2863850" y="3832225"/>
          <p14:tracePt t="22236" x="2897188" y="3832225"/>
          <p14:tracePt t="22246" x="2932113" y="3832225"/>
          <p14:tracePt t="22256" x="2965450" y="3816350"/>
          <p14:tracePt t="22265" x="2990850" y="3790950"/>
          <p14:tracePt t="22275" x="3025775" y="3756025"/>
          <p14:tracePt t="22288" x="3059113" y="3679825"/>
          <p14:tracePt t="22295" x="3094038" y="3619500"/>
          <p14:tracePt t="22307" x="3127375" y="3543300"/>
          <p14:tracePt t="22316" x="3135313" y="3484563"/>
          <p14:tracePt t="22326" x="3144838" y="3433763"/>
          <p14:tracePt t="22339" x="3144838" y="3408363"/>
          <p14:tracePt t="22346" x="3144838" y="3382963"/>
          <p14:tracePt t="22357" x="3144838" y="3365500"/>
          <p14:tracePt t="22366" x="3135313" y="3340100"/>
          <p14:tracePt t="22376" x="3094038" y="3322638"/>
          <p14:tracePt t="22389" x="3033713" y="3305175"/>
          <p14:tracePt t="22397" x="2957513" y="3297238"/>
          <p14:tracePt t="22407" x="2889250" y="3297238"/>
          <p14:tracePt t="22417" x="2830513" y="3297238"/>
          <p14:tracePt t="22427" x="2752725" y="3297238"/>
          <p14:tracePt t="22439" x="2719388" y="3322638"/>
          <p14:tracePt t="22448" x="2676525" y="3348038"/>
          <p14:tracePt t="22458" x="2643188" y="3382963"/>
          <p14:tracePt t="22469" x="2617788" y="3416300"/>
          <p14:tracePt t="22478" x="2582863" y="3467100"/>
          <p14:tracePt t="22489" x="2566988" y="3527425"/>
          <p14:tracePt t="22498" x="2532063" y="3603625"/>
          <p14:tracePt t="22508" x="2524125" y="3662363"/>
          <p14:tracePt t="22519" x="2524125" y="3722688"/>
          <p14:tracePt t="22528" x="2524125" y="3748088"/>
          <p14:tracePt t="22540" x="2524125" y="3781425"/>
          <p14:tracePt t="22549" x="2524125" y="3806825"/>
          <p14:tracePt t="22559" x="2532063" y="3832225"/>
          <p14:tracePt t="22571" x="2549525" y="3849688"/>
          <p14:tracePt t="22579" x="2574925" y="3875088"/>
          <p14:tracePt t="22589" x="2608263" y="3917950"/>
          <p14:tracePt t="22599" x="2643188" y="3943350"/>
          <p14:tracePt t="22609" x="2686050" y="3968750"/>
          <p14:tracePt t="22621" x="2727325" y="3994150"/>
          <p14:tracePt t="22629" x="2762250" y="4002088"/>
          <p14:tracePt t="22640" x="2795588" y="4011613"/>
          <p14:tracePt t="22650" x="2820988" y="4011613"/>
          <p14:tracePt t="22660" x="2855913" y="4011613"/>
          <p14:tracePt t="22672" x="2881313" y="4011613"/>
          <p14:tracePt t="22680" x="2906713" y="4011613"/>
          <p14:tracePt t="22690" x="2932113" y="4002088"/>
          <p14:tracePt t="22701" x="2957513" y="3986213"/>
          <p14:tracePt t="22710" x="2965450" y="3968750"/>
          <p14:tracePt t="22721" x="2974975" y="3943350"/>
          <p14:tracePt t="22731" x="2990850" y="3908425"/>
          <p14:tracePt t="22740" x="3016250" y="3875088"/>
          <p14:tracePt t="22752" x="3016250" y="3832225"/>
          <p14:tracePt t="22761" x="3016250" y="3773488"/>
          <p14:tracePt t="22772" x="3000375" y="3730625"/>
          <p14:tracePt t="22781" x="2957513" y="3679825"/>
          <p14:tracePt t="22791" x="2897188" y="3611563"/>
          <p14:tracePt t="22805" x="2805113" y="3543300"/>
          <p14:tracePt t="22811" x="2711450" y="3492500"/>
          <p14:tracePt t="22822" x="2633663" y="3467100"/>
          <p14:tracePt t="22832" x="2574925" y="3441700"/>
          <p14:tracePt t="22842" x="2541588" y="3441700"/>
          <p14:tracePt t="22855" x="2516188" y="3441700"/>
          <p14:tracePt t="22862" x="2498725" y="3441700"/>
          <p14:tracePt t="22872" x="2481263" y="3441700"/>
          <p14:tracePt t="22893" x="2473325" y="3449638"/>
          <p14:tracePt t="22905" x="2463800" y="3459163"/>
          <p14:tracePt t="22912" x="2463800" y="3475038"/>
          <p14:tracePt t="22924" x="2455863" y="3484563"/>
          <p14:tracePt t="22933" x="2455863" y="3517900"/>
          <p14:tracePt t="22943" x="2455863" y="3552825"/>
          <p14:tracePt t="22955" x="2455863" y="3586163"/>
          <p14:tracePt t="22963" x="2455863" y="3629025"/>
          <p14:tracePt t="22973" x="2463800" y="3662363"/>
          <p14:tracePt t="22984" x="2498725" y="3713163"/>
          <p14:tracePt t="22993" x="2516188" y="3730625"/>
          <p14:tracePt t="23005" x="2532063" y="3756025"/>
          <p14:tracePt t="23014" x="2557463" y="3781425"/>
          <p14:tracePt t="23024" x="2574925" y="3806825"/>
          <p14:tracePt t="23035" x="2617788" y="3824288"/>
          <p14:tracePt t="23044" x="2633663" y="3841750"/>
          <p14:tracePt t="23054" x="2660650" y="3849688"/>
          <p14:tracePt t="23064" x="2693988" y="3849688"/>
          <p14:tracePt t="23074" x="2727325" y="3849688"/>
          <p14:tracePt t="23085" x="2770188" y="3849688"/>
          <p14:tracePt t="23106" x="2846388" y="3849688"/>
          <p14:tracePt t="23115" x="2881313" y="3832225"/>
          <p14:tracePt t="23125" x="2914650" y="3816350"/>
          <p14:tracePt t="23137" x="2932113" y="3806825"/>
          <p14:tracePt t="23145" x="2940050" y="3798888"/>
          <p14:tracePt t="23156" x="2949575" y="3790950"/>
          <p14:tracePt t="23175" x="2957513" y="3790950"/>
          <p14:tracePt t="31798" x="2965450" y="3790950"/>
          <p14:tracePt t="31808" x="2974975" y="3790950"/>
          <p14:tracePt t="31818" x="2990850" y="3798888"/>
          <p14:tracePt t="31829" x="3000375" y="3806825"/>
          <p14:tracePt t="31838" x="3016250" y="3816350"/>
          <p14:tracePt t="31848" x="3041650" y="3824288"/>
          <p14:tracePt t="31859" x="3067050" y="3824288"/>
          <p14:tracePt t="31869" x="3109913" y="3824288"/>
          <p14:tracePt t="31880" x="3178175" y="3806825"/>
          <p14:tracePt t="31888" x="3263900" y="3748088"/>
          <p14:tracePt t="31898" x="3373438" y="3679825"/>
          <p14:tracePt t="31910" x="3459163" y="3619500"/>
          <p14:tracePt t="31919" x="3543300" y="3552825"/>
          <p14:tracePt t="31931" x="3636963" y="3502025"/>
          <p14:tracePt t="31939" x="3697288" y="3433763"/>
          <p14:tracePt t="31949" x="3773488" y="3390900"/>
          <p14:tracePt t="31962" x="3841750" y="3330575"/>
          <p14:tracePt t="31969" x="3900488" y="3305175"/>
          <p14:tracePt t="31981" x="3951288" y="3263900"/>
          <p14:tracePt t="31990" x="4002088" y="3221038"/>
          <p14:tracePt t="32000" x="4052888" y="3195638"/>
          <p14:tracePt t="32013" x="4079875" y="3178175"/>
          <p14:tracePt t="32020" x="4105275" y="3160713"/>
          <p14:tracePt t="32031" x="4121150" y="3160713"/>
          <p14:tracePt t="32041" x="4130675" y="3160713"/>
          <p14:tracePt t="32051" x="4138613" y="3170238"/>
          <p14:tracePt t="32063" x="4156075" y="3221038"/>
          <p14:tracePt t="32081" x="4189413" y="3509963"/>
          <p14:tracePt t="32091" x="4189413" y="3713163"/>
          <p14:tracePt t="32101" x="4189413" y="3943350"/>
          <p14:tracePt t="32113" x="4189413" y="4232275"/>
          <p14:tracePt t="32121" x="4181475" y="4529138"/>
          <p14:tracePt t="32131" x="4156075" y="4749800"/>
          <p14:tracePt t="32142" x="4130675" y="4937125"/>
          <p14:tracePt t="32152" x="4105275" y="5064125"/>
          <p14:tracePt t="32162" x="4079875" y="5192713"/>
          <p14:tracePt t="32172" x="4062413" y="5327650"/>
          <p14:tracePt t="32182" x="4037013" y="5438775"/>
          <p14:tracePt t="32195" x="4027488" y="5524500"/>
          <p14:tracePt t="32202" x="4011613" y="5583238"/>
          <p14:tracePt t="32213" x="4002088" y="5616575"/>
          <p14:tracePt t="32222" x="3994150" y="5641975"/>
          <p14:tracePt t="32465" x="3994150" y="5651500"/>
          <p14:tracePt t="32486" x="3994150" y="5659438"/>
          <p14:tracePt t="32496" x="3994150" y="5668963"/>
          <p14:tracePt t="32506" x="3994150" y="5676900"/>
          <p14:tracePt t="32516" x="4027488" y="5684838"/>
          <p14:tracePt t="32527" x="4070350" y="5694363"/>
          <p14:tracePt t="32536" x="4130675" y="5694363"/>
          <p14:tracePt t="32547" x="4181475" y="5710238"/>
          <p14:tracePt t="32556" x="4224338" y="5710238"/>
          <p14:tracePt t="32566" x="4283075" y="5710238"/>
          <p14:tracePt t="32578" x="4333875" y="5710238"/>
          <p14:tracePt t="32587" x="4394200" y="5710238"/>
          <p14:tracePt t="32597" x="4445000" y="5702300"/>
          <p14:tracePt t="32606" x="4503738" y="5694363"/>
          <p14:tracePt t="32617" x="4546600" y="5668963"/>
          <p14:tracePt t="32628" x="4589463" y="5634038"/>
          <p14:tracePt t="32637" x="4640263" y="5583238"/>
          <p14:tracePt t="32648" x="4708525" y="5507038"/>
          <p14:tracePt t="32658" x="4759325" y="5430838"/>
          <p14:tracePt t="32668" x="4818063" y="5353050"/>
          <p14:tracePt t="32679" x="4860925" y="5276850"/>
          <p14:tracePt t="32688" x="4886325" y="5235575"/>
          <p14:tracePt t="32698" x="4919663" y="5200650"/>
          <p14:tracePt t="32709" x="4929188" y="5175250"/>
          <p14:tracePt t="32718" x="4929188" y="5157788"/>
          <p14:tracePt t="32729" x="4937125" y="5157788"/>
          <p14:tracePt t="32738" x="4937125" y="5149850"/>
          <p14:tracePt t="32748" x="4937125" y="5141913"/>
          <p14:tracePt t="32761" x="4919663" y="5132388"/>
          <p14:tracePt t="32768" x="4843463" y="5106988"/>
          <p14:tracePt t="32780" x="4759325" y="5099050"/>
          <p14:tracePt t="32789" x="4657725" y="5073650"/>
          <p14:tracePt t="32799" x="4554538" y="5064125"/>
          <p14:tracePt t="32811" x="4452938" y="5038725"/>
          <p14:tracePt t="32819" x="4376738" y="5022850"/>
          <p14:tracePt t="32830" x="4308475" y="5005388"/>
          <p14:tracePt t="32839" x="4249738" y="4997450"/>
          <p14:tracePt t="32849" x="4214813" y="4987925"/>
          <p14:tracePt t="32861" x="4181475" y="4987925"/>
          <p14:tracePt t="32870" x="4146550" y="4987925"/>
          <p14:tracePt t="32880" x="4138613" y="4987925"/>
          <p14:tracePt t="32890" x="4121150" y="4987925"/>
          <p14:tracePt t="32900" x="4105275" y="4987925"/>
          <p14:tracePt t="32920" x="4087813" y="4987925"/>
          <p14:tracePt t="32930" x="4079875" y="5005388"/>
          <p14:tracePt t="32941" x="4062413" y="5022850"/>
          <p14:tracePt t="32951" x="4044950" y="5038725"/>
          <p14:tracePt t="32962" x="4027488" y="5081588"/>
          <p14:tracePt t="32971" x="3994150" y="5116513"/>
          <p14:tracePt t="32981" x="3976688" y="5141913"/>
          <p14:tracePt t="32992" x="3960813" y="5175250"/>
          <p14:tracePt t="33001" x="3951288" y="5200650"/>
          <p14:tracePt t="33012" x="3935413" y="5218113"/>
          <p14:tracePt t="33022" x="3925888" y="5243513"/>
          <p14:tracePt t="33032" x="3908425" y="5268913"/>
          <p14:tracePt t="33044" x="3908425" y="5294313"/>
          <p14:tracePt t="33052" x="3908425" y="5302250"/>
          <p14:tracePt t="33063" x="3908425" y="5319713"/>
          <p14:tracePt t="33078" x="3908425" y="5337175"/>
          <p14:tracePt t="33082" x="3908425" y="5370513"/>
          <p14:tracePt t="33095" x="3917950" y="5395913"/>
          <p14:tracePt t="33102" x="3935413" y="5430838"/>
          <p14:tracePt t="33114" x="3960813" y="5464175"/>
          <p14:tracePt t="33122" x="3986213" y="5489575"/>
          <p14:tracePt t="33133" x="4019550" y="5532438"/>
          <p14:tracePt t="33144" x="4062413" y="5583238"/>
          <p14:tracePt t="33153" x="4130675" y="5634038"/>
          <p14:tracePt t="33164" x="4181475" y="5676900"/>
          <p14:tracePt t="33174" x="4257675" y="5719763"/>
          <p14:tracePt t="33183" x="4316413" y="5753100"/>
          <p14:tracePt t="33195" x="4394200" y="5770563"/>
          <p14:tracePt t="33204" x="4445000" y="5795963"/>
          <p14:tracePt t="33214" x="4503738" y="5803900"/>
          <p14:tracePt t="33224" x="4564063" y="5813425"/>
          <p14:tracePt t="33234" x="4605338" y="5813425"/>
          <p14:tracePt t="33245" x="4648200" y="5813425"/>
          <p14:tracePt t="33256" x="4691063" y="5813425"/>
          <p14:tracePt t="33264" x="4733925" y="5813425"/>
          <p14:tracePt t="33275" x="4784725" y="5813425"/>
          <p14:tracePt t="33284" x="4827588" y="5813425"/>
          <p14:tracePt t="33296" x="4868863" y="5813425"/>
          <p14:tracePt t="33305" x="4903788" y="5803900"/>
          <p14:tracePt t="33315" x="4954588" y="5788025"/>
          <p14:tracePt t="33327" x="4979988" y="5761038"/>
          <p14:tracePt t="33335" x="4997450" y="5745163"/>
          <p14:tracePt t="33346" x="5022850" y="5719763"/>
          <p14:tracePt t="33355" x="5048250" y="5684838"/>
          <p14:tracePt t="33365" x="5081588" y="5641975"/>
          <p14:tracePt t="33378" x="5106988" y="5591175"/>
          <p14:tracePt t="33386" x="5124450" y="5557838"/>
          <p14:tracePt t="33396" x="5141913" y="5524500"/>
          <p14:tracePt t="33406" x="5157788" y="5497513"/>
          <p14:tracePt t="33416" x="5175250" y="5464175"/>
          <p14:tracePt t="33427" x="5183188" y="5446713"/>
          <p14:tracePt t="33436" x="5192713" y="5413375"/>
          <p14:tracePt t="33447" x="5208588" y="5380038"/>
          <p14:tracePt t="33457" x="5208588" y="5327650"/>
          <p14:tracePt t="33466" x="5208588" y="5276850"/>
          <p14:tracePt t="33478" x="5208588" y="5218113"/>
          <p14:tracePt t="33487" x="5208588" y="5157788"/>
          <p14:tracePt t="33497" x="5200650" y="5116513"/>
          <p14:tracePt t="33508" x="5183188" y="5064125"/>
          <p14:tracePt t="33517" x="5149850" y="5030788"/>
          <p14:tracePt t="33528" x="5124450" y="4987925"/>
          <p14:tracePt t="33537" x="5056188" y="4937125"/>
          <p14:tracePt t="33547" x="4979988" y="4878388"/>
          <p14:tracePt t="33560" x="4894263" y="4835525"/>
          <p14:tracePt t="33567" x="4784725" y="4784725"/>
          <p14:tracePt t="33579" x="4683125" y="4741863"/>
          <p14:tracePt t="33588" x="4579938" y="4716463"/>
          <p14:tracePt t="33598" x="4470400" y="4708525"/>
          <p14:tracePt t="33611" x="4368800" y="4708525"/>
          <p14:tracePt t="33618" x="4283075" y="4708525"/>
          <p14:tracePt t="33629" x="4197350" y="4724400"/>
          <p14:tracePt t="33638" x="4121150" y="4749800"/>
          <p14:tracePt t="33649" x="4044950" y="4784725"/>
          <p14:tracePt t="33661" x="3994150" y="4818063"/>
          <p14:tracePt t="33669" x="3943350" y="4843463"/>
          <p14:tracePt t="33679" x="3892550" y="4878388"/>
          <p14:tracePt t="33690" x="3857625" y="4911725"/>
          <p14:tracePt t="33699" x="3832225" y="4929188"/>
          <p14:tracePt t="33710" x="3806825" y="4954588"/>
          <p14:tracePt t="33719" x="3781425" y="4987925"/>
          <p14:tracePt t="33730" x="3763963" y="5038725"/>
          <p14:tracePt t="33740" x="3730625" y="5091113"/>
          <p14:tracePt t="33750" x="3713163" y="5141913"/>
          <p14:tracePt t="33761" x="3705225" y="5183188"/>
          <p14:tracePt t="33770" x="3705225" y="5243513"/>
          <p14:tracePt t="33780" x="3705225" y="5311775"/>
          <p14:tracePt t="33792" x="3705225" y="5370513"/>
          <p14:tracePt t="33800" x="3705225" y="5430838"/>
          <p14:tracePt t="33810" x="3713163" y="5472113"/>
          <p14:tracePt t="33821" x="3756025" y="5524500"/>
          <p14:tracePt t="33831" x="3798888" y="5575300"/>
          <p14:tracePt t="33843" x="3849688" y="5616575"/>
          <p14:tracePt t="33851" x="3900488" y="5668963"/>
          <p14:tracePt t="33862" x="3976688" y="5719763"/>
          <p14:tracePt t="33871" x="4070350" y="5745163"/>
          <p14:tracePt t="33881" x="4156075" y="5761038"/>
          <p14:tracePt t="33894" x="4240213" y="5761038"/>
          <p14:tracePt t="33901" x="4351338" y="5735638"/>
          <p14:tracePt t="33912" x="4452938" y="5702300"/>
          <p14:tracePt t="33923" x="4572000" y="5651500"/>
          <p14:tracePt t="33932" x="4683125" y="5583238"/>
          <p14:tracePt t="33945" x="4792663" y="5532438"/>
          <p14:tracePt t="33952" x="4886325" y="5481638"/>
          <p14:tracePt t="33963" x="4962525" y="5446713"/>
          <p14:tracePt t="33972" x="4997450" y="5430838"/>
          <p14:tracePt t="33982" x="5030788" y="5421313"/>
          <p14:tracePt t="33995" x="5048250" y="5421313"/>
          <p14:tracePt t="34002" x="5048250" y="5413375"/>
          <p14:tracePt t="34033" x="5048250" y="5405438"/>
          <p14:tracePt t="34044" x="5030788" y="5395913"/>
          <p14:tracePt t="34053" x="4987925" y="5353050"/>
          <p14:tracePt t="34063" x="4894263" y="5302250"/>
          <p14:tracePt t="34079" x="4802188" y="5226050"/>
          <p14:tracePt t="34083" x="4724400" y="5167313"/>
          <p14:tracePt t="34094" x="4648200" y="5106988"/>
          <p14:tracePt t="34104" x="4579938" y="5064125"/>
          <p14:tracePt t="34114" x="4529138" y="5030788"/>
          <p14:tracePt t="34126" x="4486275" y="5013325"/>
          <p14:tracePt t="34134" x="4452938" y="5005388"/>
          <p14:tracePt t="34145" x="4435475" y="5005388"/>
          <p14:tracePt t="34155" x="4419600" y="5005388"/>
          <p14:tracePt t="34164" x="4402138" y="5013325"/>
          <p14:tracePt t="34177" x="4384675" y="5048250"/>
          <p14:tracePt t="34185" x="4351338" y="5106988"/>
          <p14:tracePt t="34195" x="4333875" y="5175250"/>
          <p14:tracePt t="34205" x="4316413" y="5243513"/>
          <p14:tracePt t="34215" x="4316413" y="5302250"/>
          <p14:tracePt t="34227" x="4316413" y="5370513"/>
          <p14:tracePt t="34235" x="4316413" y="5421313"/>
          <p14:tracePt t="34246" x="4316413" y="5472113"/>
          <p14:tracePt t="34256" x="4316413" y="5507038"/>
          <p14:tracePt t="34265" x="4333875" y="5540375"/>
          <p14:tracePt t="34277" x="4359275" y="5565775"/>
          <p14:tracePt t="34286" x="4384675" y="5591175"/>
          <p14:tracePt t="34297" x="4452938" y="5626100"/>
          <p14:tracePt t="34307" x="4513263" y="5634038"/>
          <p14:tracePt t="34316" x="4597400" y="5634038"/>
          <p14:tracePt t="34327" x="4683125" y="5634038"/>
          <p14:tracePt t="34336" x="4767263" y="5634038"/>
          <p14:tracePt t="34346" x="4852988" y="5616575"/>
          <p14:tracePt t="34359" x="4911725" y="5600700"/>
          <p14:tracePt t="34367" x="4962525" y="5565775"/>
          <p14:tracePt t="34378" x="4997450" y="5540375"/>
          <p14:tracePt t="34387" x="5022850" y="5524500"/>
          <p14:tracePt t="34397" x="5048250" y="5497513"/>
          <p14:tracePt t="34410" x="5056188" y="5472113"/>
          <p14:tracePt t="34417" x="5064125" y="5421313"/>
          <p14:tracePt t="34428" x="5064125" y="5353050"/>
          <p14:tracePt t="34438" x="5064125" y="5276850"/>
          <p14:tracePt t="34448" x="5038725" y="5200650"/>
          <p14:tracePt t="34461" x="4987925" y="5124450"/>
          <p14:tracePt t="34468" x="4903788" y="5048250"/>
          <p14:tracePt t="34478" x="4810125" y="4962525"/>
          <p14:tracePt t="34488" x="4708525" y="4903788"/>
          <p14:tracePt t="34498" x="4630738" y="4878388"/>
          <p14:tracePt t="34510" x="4572000" y="4860925"/>
          <p14:tracePt t="34518" x="4513263" y="4860925"/>
          <p14:tracePt t="34529" x="4486275" y="4860925"/>
          <p14:tracePt t="34539" x="4460875" y="4868863"/>
          <p14:tracePt t="34549" x="4435475" y="4886325"/>
          <p14:tracePt t="34560" x="4419600" y="4911725"/>
          <p14:tracePt t="34569" x="4394200" y="4946650"/>
          <p14:tracePt t="34579" x="4384675" y="4979988"/>
          <p14:tracePt t="34590" x="4376738" y="5005388"/>
          <p14:tracePt t="34599" x="4368800" y="5038725"/>
          <p14:tracePt t="34610" x="4368800" y="5064125"/>
          <p14:tracePt t="34620" x="4368800" y="5099050"/>
          <p14:tracePt t="34629" x="4368800" y="5124450"/>
          <p14:tracePt t="34641" x="4368800" y="5141913"/>
          <p14:tracePt t="34650" x="4368800" y="5157788"/>
          <p14:tracePt t="34661" x="4368800" y="5167313"/>
          <p14:tracePt t="34670" x="4368800" y="5175250"/>
          <p14:tracePt t="34680" x="4376738" y="5175250"/>
          <p14:tracePt t="34953" x="4402138" y="5183188"/>
          <p14:tracePt t="34963" x="4445000" y="5192713"/>
          <p14:tracePt t="34975" x="4503738" y="5200650"/>
          <p14:tracePt t="34984" x="4605338" y="5200650"/>
          <p14:tracePt t="34995" x="4733925" y="5200650"/>
          <p14:tracePt t="35004" x="4868863" y="5200650"/>
          <p14:tracePt t="35014" x="5048250" y="5175250"/>
          <p14:tracePt t="35027" x="5218113" y="5149850"/>
          <p14:tracePt t="35034" x="5405438" y="5124450"/>
          <p14:tracePt t="35044" x="5549900" y="5099050"/>
          <p14:tracePt t="35055" x="5676900" y="5073650"/>
          <p14:tracePt t="35064" x="5778500" y="5064125"/>
          <p14:tracePt t="35077" x="5864225" y="5048250"/>
          <p14:tracePt t="35096" x="5983288" y="5038725"/>
          <p14:tracePt t="35105" x="5999163" y="5038725"/>
          <p14:tracePt t="35115" x="6024563" y="5038725"/>
          <p14:tracePt t="35127" x="6034088" y="5038725"/>
          <p14:tracePt t="35145" x="6034088" y="5048250"/>
          <p14:tracePt t="35157" x="6034088" y="5064125"/>
          <p14:tracePt t="35166" x="6034088" y="5091113"/>
          <p14:tracePt t="35176" x="6034088" y="5106988"/>
          <p14:tracePt t="35186" x="6034088" y="5124450"/>
          <p14:tracePt t="35196" x="6024563" y="5149850"/>
          <p14:tracePt t="35209" x="6008688" y="5167313"/>
          <p14:tracePt t="35216" x="5991225" y="5183188"/>
          <p14:tracePt t="35227" x="5965825" y="5208588"/>
          <p14:tracePt t="35237" x="5940425" y="5226050"/>
          <p14:tracePt t="35247" x="5922963" y="5235575"/>
          <p14:tracePt t="35259" x="5897563" y="5251450"/>
          <p14:tracePt t="35267" x="5872163" y="5251450"/>
          <p14:tracePt t="35278" x="5854700" y="5260975"/>
          <p14:tracePt t="35297" x="5838825" y="5260975"/>
          <p14:tracePt t="35327" x="5829300" y="5260975"/>
          <p14:tracePt t="35359" x="5829300" y="5251450"/>
          <p14:tracePt t="35368" x="5854700" y="5235575"/>
          <p14:tracePt t="35378" x="5932488" y="5208588"/>
          <p14:tracePt t="35388" x="6034088" y="5192713"/>
          <p14:tracePt t="35398" x="6153150" y="5167313"/>
          <p14:tracePt t="35409" x="6254750" y="5157788"/>
          <p14:tracePt t="35418" x="6338888" y="5157788"/>
          <p14:tracePt t="35428" x="6399213" y="5157788"/>
          <p14:tracePt t="35440" x="6442075" y="5157788"/>
          <p14:tracePt t="35449" x="6467475" y="5157788"/>
          <p14:tracePt t="35460" x="6483350" y="5157788"/>
          <p14:tracePt t="35469" x="6492875" y="5157788"/>
          <p14:tracePt t="35499" x="6492875" y="5167313"/>
          <p14:tracePt t="41133" x="6492875" y="5175250"/>
          <p14:tracePt t="41143" x="6492875" y="5183188"/>
          <p14:tracePt t="41154" x="6467475" y="5208588"/>
          <p14:tracePt t="41164" x="6432550" y="5235575"/>
          <p14:tracePt t="41173" x="6381750" y="5268913"/>
          <p14:tracePt t="41187" x="6323013" y="5276850"/>
          <p14:tracePt t="41194" x="6262688" y="5276850"/>
          <p14:tracePt t="41204" x="6203950" y="5276850"/>
          <p14:tracePt t="41214" x="6143625" y="5251450"/>
          <p14:tracePt t="41224" x="6092825" y="5218113"/>
          <p14:tracePt t="41238" x="6042025" y="5157788"/>
          <p14:tracePt t="41244" x="5999163" y="5081588"/>
          <p14:tracePt t="41255" x="5948363" y="4997450"/>
          <p14:tracePt t="41264" x="5932488" y="4919663"/>
          <p14:tracePt t="41275" x="5922963" y="4843463"/>
          <p14:tracePt t="41287" x="5922963" y="4759325"/>
          <p14:tracePt t="41295" x="5922963" y="4691063"/>
          <p14:tracePt t="41305" x="5932488" y="4640263"/>
          <p14:tracePt t="41315" x="5948363" y="4605338"/>
          <p14:tracePt t="41325" x="5983288" y="4579938"/>
          <p14:tracePt t="41337" x="6049963" y="4538663"/>
          <p14:tracePt t="41346" x="6135688" y="4503738"/>
          <p14:tracePt t="41356" x="6237288" y="4478338"/>
          <p14:tracePt t="41366" x="6338888" y="4478338"/>
          <p14:tracePt t="41375" x="6424613" y="4478338"/>
          <p14:tracePt t="41387" x="6492875" y="4478338"/>
          <p14:tracePt t="41396" x="6569075" y="4495800"/>
          <p14:tracePt t="41406" x="6627813" y="4521200"/>
          <p14:tracePt t="41417" x="6688138" y="4564063"/>
          <p14:tracePt t="41426" x="6721475" y="4614863"/>
          <p14:tracePt t="41437" x="6764338" y="4683125"/>
          <p14:tracePt t="41447" x="6799263" y="4759325"/>
          <p14:tracePt t="41456" x="6824663" y="4843463"/>
          <p14:tracePt t="41469" x="6824663" y="4929188"/>
          <p14:tracePt t="41477" x="6824663" y="5013325"/>
          <p14:tracePt t="41488" x="6824663" y="5099050"/>
          <p14:tracePt t="41497" x="6799263" y="5192713"/>
          <p14:tracePt t="41507" x="6764338" y="5268913"/>
          <p14:tracePt t="41520" x="6731000" y="5337175"/>
          <p14:tracePt t="41527" x="6705600" y="5387975"/>
          <p14:tracePt t="41538" x="6662738" y="5430838"/>
          <p14:tracePt t="41548" x="6627813" y="5456238"/>
          <p14:tracePt t="41558" x="6577013" y="5489575"/>
          <p14:tracePt t="41569" x="6500813" y="5497513"/>
          <p14:tracePt t="41578" x="6432550" y="5497513"/>
          <p14:tracePt t="41589" x="6356350" y="5472113"/>
          <p14:tracePt t="41598" x="6288088" y="5430838"/>
          <p14:tracePt t="41608" x="6237288" y="5362575"/>
          <p14:tracePt t="41620" x="6186488" y="5311775"/>
          <p14:tracePt t="41628" x="6143625" y="5251450"/>
          <p14:tracePt t="41639" x="6127750" y="5183188"/>
          <p14:tracePt t="41649" x="6110288" y="5141913"/>
          <p14:tracePt t="41659" x="6110288" y="5116513"/>
          <p14:tracePt t="41670" x="6110288" y="5099050"/>
          <p14:tracePt t="41679" x="6110288" y="5073650"/>
          <p14:tracePt t="41689" x="6110288" y="5064125"/>
          <p14:tracePt t="41700" x="6143625" y="5048250"/>
          <p14:tracePt t="41709" x="6194425" y="5022850"/>
          <p14:tracePt t="41721" x="6272213" y="4997450"/>
          <p14:tracePt t="41730" x="6330950" y="4987925"/>
          <p14:tracePt t="41740" x="6391275" y="4987925"/>
          <p14:tracePt t="41753" x="6432550" y="4987925"/>
          <p14:tracePt t="41760" x="6450013" y="4987925"/>
          <p14:tracePt t="41771" x="6475413" y="4987925"/>
          <p14:tracePt t="41780" x="6500813" y="4997450"/>
          <p14:tracePt t="41790" x="6510338" y="5005388"/>
          <p14:tracePt t="41802" x="6526213" y="5030788"/>
          <p14:tracePt t="41811" x="6535738" y="5073650"/>
          <p14:tracePt t="41821" x="6543675" y="5132388"/>
          <p14:tracePt t="41831" x="6543675" y="5208588"/>
          <p14:tracePt t="41841" x="6543675" y="5276850"/>
          <p14:tracePt t="41853" x="6543675" y="5337175"/>
          <p14:tracePt t="41861" x="6518275" y="5395913"/>
          <p14:tracePt t="41872" x="6500813" y="5446713"/>
          <p14:tracePt t="41882" x="6483350" y="5481638"/>
          <p14:tracePt t="41891" x="6467475" y="5507038"/>
          <p14:tracePt t="41903" x="6442075" y="5524500"/>
          <p14:tracePt t="41912" x="6407150" y="5549900"/>
          <p14:tracePt t="41923" x="6356350" y="5575300"/>
          <p14:tracePt t="41933" x="6297613" y="5591175"/>
          <p14:tracePt t="41942" x="6229350" y="5591175"/>
          <p14:tracePt t="41953" x="6169025" y="5591175"/>
          <p14:tracePt t="41962" x="6110288" y="5575300"/>
          <p14:tracePt t="41972" x="6049963" y="5549900"/>
          <p14:tracePt t="41985" x="6016625" y="5507038"/>
          <p14:tracePt t="41993" x="5991225" y="5481638"/>
          <p14:tracePt t="42003" x="5973763" y="5446713"/>
          <p14:tracePt t="42013" x="5957888" y="5413375"/>
          <p14:tracePt t="42023" x="5957888" y="5380038"/>
          <p14:tracePt t="42037" x="5957888" y="5362575"/>
          <p14:tracePt t="42043" x="5957888" y="5337175"/>
          <p14:tracePt t="42054" x="5965825" y="5319713"/>
          <p14:tracePt t="42064" x="5991225" y="5302250"/>
          <p14:tracePt t="42074" x="6034088" y="5276850"/>
          <p14:tracePt t="42086" x="6084888" y="5260975"/>
          <p14:tracePt t="42105" x="6194425" y="5260975"/>
          <p14:tracePt t="42114" x="6254750" y="5260975"/>
          <p14:tracePt t="42124" x="6297613" y="5260975"/>
          <p14:tracePt t="42137" x="6348413" y="5268913"/>
          <p14:tracePt t="42145" x="6381750" y="5286375"/>
          <p14:tracePt t="42155" x="6424613" y="5311775"/>
          <p14:tracePt t="42165" x="6442075" y="5337175"/>
          <p14:tracePt t="42175" x="6457950" y="5362575"/>
          <p14:tracePt t="42186" x="6475413" y="5395913"/>
          <p14:tracePt t="42195" x="6483350" y="5421313"/>
          <p14:tracePt t="42205" x="6492875" y="5456238"/>
          <p14:tracePt t="42217" x="6492875" y="5497513"/>
          <p14:tracePt t="42225" x="6492875" y="5532438"/>
          <p14:tracePt t="42236" x="6483350" y="5575300"/>
          <p14:tracePt t="42246" x="6467475" y="5608638"/>
          <p14:tracePt t="42255" x="6442075" y="5634038"/>
          <p14:tracePt t="42269" x="6407150" y="5651500"/>
          <p14:tracePt t="42276" x="6365875" y="5659438"/>
          <p14:tracePt t="42287" x="6305550" y="5659438"/>
          <p14:tracePt t="42296" x="6229350" y="5659438"/>
          <p14:tracePt t="42306" x="6169025" y="5626100"/>
          <p14:tracePt t="42319" x="6118225" y="5575300"/>
          <p14:tracePt t="42327" x="6049963" y="5497513"/>
          <p14:tracePt t="42337" x="5991225" y="5380038"/>
          <p14:tracePt t="42347" x="5922963" y="5226050"/>
          <p14:tracePt t="42357" x="5915025" y="5116513"/>
          <p14:tracePt t="42369" x="5905500" y="5022850"/>
          <p14:tracePt t="42377" x="5905500" y="4937125"/>
          <p14:tracePt t="42388" x="5905500" y="4894263"/>
          <p14:tracePt t="42397" x="5905500" y="4860925"/>
          <p14:tracePt t="42407" x="5922963" y="4835525"/>
          <p14:tracePt t="42419" x="5957888" y="4818063"/>
          <p14:tracePt t="42427" x="6016625" y="4802188"/>
          <p14:tracePt t="42438" x="6102350" y="4802188"/>
          <p14:tracePt t="42448" x="6186488" y="4802188"/>
          <p14:tracePt t="42458" x="6272213" y="4802188"/>
          <p14:tracePt t="42469" x="6338888" y="4802188"/>
          <p14:tracePt t="42478" x="6416675" y="4818063"/>
          <p14:tracePt t="42488" x="6492875" y="4843463"/>
          <p14:tracePt t="42499" x="6551613" y="4878388"/>
          <p14:tracePt t="42508" x="6619875" y="4919663"/>
          <p14:tracePt t="42519" x="6654800" y="4946650"/>
          <p14:tracePt t="42529" x="6696075" y="4979988"/>
          <p14:tracePt t="42539" x="6713538" y="4997450"/>
          <p14:tracePt t="42551" x="6731000" y="5013325"/>
          <p14:tracePt t="42559" x="6746875" y="5030788"/>
          <p14:tracePt t="42570" x="6756400" y="5056188"/>
          <p14:tracePt t="42579" x="6764338" y="5073650"/>
          <p14:tracePt t="42589" x="6772275" y="5081588"/>
          <p14:tracePt t="42602" x="6772275" y="5099050"/>
          <p14:tracePt t="42609" x="6772275" y="5106988"/>
          <p14:tracePt t="42620" x="6772275" y="5124450"/>
          <p14:tracePt t="42630" x="6772275" y="5141913"/>
          <p14:tracePt t="42640" x="6756400" y="5157788"/>
          <p14:tracePt t="42652" x="6731000" y="5157788"/>
          <p14:tracePt t="42660" x="6713538" y="5167313"/>
          <p14:tracePt t="42671" x="6688138" y="5175250"/>
          <p14:tracePt t="42680" x="6654800" y="5175250"/>
          <p14:tracePt t="42690" x="6619875" y="5175250"/>
          <p14:tracePt t="42702" x="6586538" y="5175250"/>
          <p14:tracePt t="42711" x="6551613" y="5149850"/>
          <p14:tracePt t="42720" x="6526213" y="5132388"/>
          <p14:tracePt t="42732" x="6518275" y="5116513"/>
          <p14:tracePt t="42741" x="6510338" y="5106988"/>
          <p14:tracePt t="42752" x="6492875" y="5099050"/>
          <p14:tracePt t="42761" x="6492875" y="5091113"/>
          <p14:tracePt t="42771" x="6483350" y="5091113"/>
          <p14:tracePt t="42842" x="6492875" y="5091113"/>
          <p14:tracePt t="42863" x="6500813" y="5091113"/>
          <p14:tracePt t="42883" x="6510338" y="5091113"/>
          <p14:tracePt t="42903" x="6518275" y="5091113"/>
          <p14:tracePt t="42933" x="6518275" y="5099050"/>
          <p14:tracePt t="42953" x="6518275" y="5106988"/>
          <p14:tracePt t="42964" x="6518275" y="5116513"/>
          <p14:tracePt t="42984" x="6500813" y="5124450"/>
          <p14:tracePt t="42994" x="6483350" y="5132388"/>
          <p14:tracePt t="43004" x="6457950" y="5141913"/>
          <p14:tracePt t="43015" x="6424613" y="5141913"/>
          <p14:tracePt t="43024" x="6399213" y="5149850"/>
          <p14:tracePt t="43035" x="6381750" y="5149850"/>
          <p14:tracePt t="43045" x="6365875" y="5149850"/>
          <p14:tracePt t="43055" x="6348413" y="5149850"/>
          <p14:tracePt t="43066" x="6338888" y="5149850"/>
          <p14:tracePt t="43075" x="6330950" y="5149850"/>
          <p14:tracePt t="43086" x="6323013" y="5149850"/>
          <p14:tracePt t="43105" x="6313488" y="5149850"/>
          <p14:tracePt t="43118" x="6305550" y="5149850"/>
          <p14:tracePt t="43136" x="6288088" y="5149850"/>
          <p14:tracePt t="43145" x="6280150" y="5149850"/>
          <p14:tracePt t="44977" x="6288088" y="5149850"/>
          <p14:tracePt t="44986" x="6348413" y="5141913"/>
          <p14:tracePt t="44998" x="6442075" y="5116513"/>
          <p14:tracePt t="45006" x="6561138" y="5106988"/>
          <p14:tracePt t="45018" x="6688138" y="5099050"/>
          <p14:tracePt t="45027" x="6799263" y="5099050"/>
          <p14:tracePt t="45037" x="6900863" y="5099050"/>
          <p14:tracePt t="45050" x="6969125" y="5099050"/>
          <p14:tracePt t="45057" x="7035800" y="5132388"/>
          <p14:tracePt t="45068" x="7070725" y="5149850"/>
          <p14:tracePt t="45086" x="7088188" y="5157788"/>
          <p14:tracePt t="45088" x="7104063" y="5208588"/>
          <p14:tracePt t="45099" x="7121525" y="5251450"/>
          <p14:tracePt t="45108" x="7121525" y="5327650"/>
          <p14:tracePt t="45119" x="7121525" y="5395913"/>
          <p14:tracePt t="45129" x="7121525" y="5456238"/>
          <p14:tracePt t="45138" x="7113588" y="5507038"/>
          <p14:tracePt t="45150" x="7070725" y="5540375"/>
          <p14:tracePt t="45158" x="7019925" y="5583238"/>
          <p14:tracePt t="45169" x="6943725" y="5626100"/>
          <p14:tracePt t="45179" x="6858000" y="5659438"/>
          <p14:tracePt t="45188" x="6781800" y="5684838"/>
          <p14:tracePt t="45200" x="6713538" y="5684838"/>
          <p14:tracePt t="45209" x="6654800" y="5684838"/>
          <p14:tracePt t="45219" x="6611938" y="5684838"/>
          <p14:tracePt t="45230" x="6577013" y="5676900"/>
          <p14:tracePt t="45239" x="6535738" y="5651500"/>
          <p14:tracePt t="45250" x="6510338" y="5616575"/>
          <p14:tracePt t="45259" x="6475413" y="5540375"/>
          <p14:tracePt t="45269" x="6457950" y="5438775"/>
          <p14:tracePt t="45282" x="6442075" y="5353050"/>
          <p14:tracePt t="45289" x="6442075" y="5268913"/>
          <p14:tracePt t="45301" x="6442075" y="5208588"/>
          <p14:tracePt t="45310" x="6442075" y="5167313"/>
          <p14:tracePt t="45320" x="6442075" y="5132388"/>
          <p14:tracePt t="45333" x="6442075" y="5116513"/>
          <p14:tracePt t="45340" x="6442075" y="5099050"/>
          <p14:tracePt t="45350" x="6442075" y="5081588"/>
          <p14:tracePt t="45361" x="6450013" y="5081588"/>
          <p14:tracePt t="45371" x="6457950" y="5064125"/>
          <p14:tracePt t="45382" x="6467475" y="5038725"/>
          <p14:tracePt t="45401" x="6483350" y="5022850"/>
          <p14:tracePt t="45411" x="6500813" y="5005388"/>
          <p14:tracePt t="45421" x="6518275" y="4997450"/>
          <p14:tracePt t="45433" x="6543675" y="4997450"/>
          <p14:tracePt t="45441" x="6577013" y="4997450"/>
          <p14:tracePt t="45451" x="6611938" y="4997450"/>
          <p14:tracePt t="45463" x="6654800" y="5005388"/>
          <p14:tracePt t="45472" x="6713538" y="5030788"/>
          <p14:tracePt t="45483" x="6781800" y="5056188"/>
          <p14:tracePt t="45492" x="6824663" y="5091113"/>
          <p14:tracePt t="45503" x="6858000" y="5106988"/>
          <p14:tracePt t="45515" x="6908800" y="5141913"/>
          <p14:tracePt t="45522" x="6934200" y="5157788"/>
          <p14:tracePt t="45533" x="6959600" y="5200650"/>
          <p14:tracePt t="45543" x="6994525" y="5235575"/>
          <p14:tracePt t="45553" x="7019925" y="5286375"/>
          <p14:tracePt t="45566" x="7035800" y="5337175"/>
          <p14:tracePt t="45573" x="7070725" y="5395913"/>
          <p14:tracePt t="45583" x="7078663" y="5430838"/>
          <p14:tracePt t="45594" x="7088188" y="5464175"/>
          <p14:tracePt t="45603" x="7088188" y="5489575"/>
          <p14:tracePt t="45616" x="7088188" y="5507038"/>
          <p14:tracePt t="45624" x="7088188" y="5514975"/>
          <p14:tracePt t="45633" x="7088188" y="5524500"/>
          <p14:tracePt t="45654" x="7088188" y="5532438"/>
          <p14:tracePt t="45695" x="7096125" y="5532438"/>
          <p14:tracePt t="45705" x="7104063" y="5532438"/>
          <p14:tracePt t="45715" x="7129463" y="5532438"/>
          <p14:tracePt t="45725" x="7154863" y="5532438"/>
          <p14:tracePt t="45735" x="7180263" y="5532438"/>
          <p14:tracePt t="45746" x="7232650" y="5524500"/>
          <p14:tracePt t="45755" x="7265988" y="5514975"/>
          <p14:tracePt t="45766" x="7308850" y="5514975"/>
          <p14:tracePt t="45775" x="7342188" y="5514975"/>
          <p14:tracePt t="45785" x="7367588" y="5514975"/>
          <p14:tracePt t="45795" x="7402513" y="5514975"/>
          <p14:tracePt t="45805" x="7427913" y="5514975"/>
          <p14:tracePt t="45816" x="7435850" y="5514975"/>
          <p14:tracePt t="45826" x="7443788" y="5514975"/>
          <p14:tracePt t="45836" x="7453313" y="5514975"/>
          <p14:tracePt t="46149" x="7478713" y="5507038"/>
          <p14:tracePt t="46159" x="7521575" y="5507038"/>
          <p14:tracePt t="46169" x="7597775" y="5497513"/>
          <p14:tracePt t="46181" x="7656513" y="5497513"/>
          <p14:tracePt t="46190" x="7716838" y="5497513"/>
          <p14:tracePt t="46201" x="7758113" y="5497513"/>
          <p14:tracePt t="46210" x="7810500" y="5497513"/>
          <p14:tracePt t="46220" x="7843838" y="5497513"/>
          <p14:tracePt t="46232" x="7886700" y="5497513"/>
          <p14:tracePt t="46240" x="7912100" y="5497513"/>
          <p14:tracePt t="46251" x="7937500" y="5497513"/>
          <p14:tracePt t="46261" x="7945438" y="5497513"/>
          <p14:tracePt t="46271" x="7962900" y="5497513"/>
          <p14:tracePt t="46282" x="7970838" y="5497513"/>
          <p14:tracePt t="46291" x="7980363" y="5497513"/>
          <p14:tracePt t="46301" x="7988300" y="5497513"/>
          <p14:tracePt t="47484" x="7996238" y="5497513"/>
          <p14:tracePt t="47496" x="8005763" y="5497513"/>
          <p14:tracePt t="47504" x="8013700" y="5497513"/>
          <p14:tracePt t="47515" x="8021638" y="5497513"/>
          <p14:tracePt t="47525" x="8047038" y="5497513"/>
          <p14:tracePt t="47535" x="8081963" y="5481638"/>
          <p14:tracePt t="47547" x="8115300" y="5472113"/>
          <p14:tracePt t="47555" x="8132763" y="5472113"/>
          <p14:tracePt t="47566" x="8166100" y="5472113"/>
          <p14:tracePt t="47576" x="8191500" y="5481638"/>
          <p14:tracePt t="47585" x="8208963" y="5489575"/>
          <p14:tracePt t="47597" x="8243888" y="5540375"/>
          <p14:tracePt t="47606" x="8277225" y="5626100"/>
          <p14:tracePt t="47617" x="8302625" y="5719763"/>
          <p14:tracePt t="47627" x="8320088" y="5821363"/>
          <p14:tracePt t="47636" x="8320088" y="5889625"/>
          <p14:tracePt t="47648" x="8320088" y="5948363"/>
          <p14:tracePt t="47657" x="8310563" y="6024563"/>
          <p14:tracePt t="47667" x="8285163" y="6092825"/>
          <p14:tracePt t="47677" x="8259763" y="6161088"/>
          <p14:tracePt t="47688" x="8226425" y="6211888"/>
          <p14:tracePt t="47697" x="8201025" y="6237288"/>
          <p14:tracePt t="47707" x="8166100" y="6262688"/>
          <p14:tracePt t="47718" x="8140700" y="6280150"/>
          <p14:tracePt t="47730" x="8099425" y="6288088"/>
          <p14:tracePt t="47737" x="8064500" y="6288088"/>
          <p14:tracePt t="47749" x="8005763" y="6262688"/>
          <p14:tracePt t="47757" x="7945438" y="6221413"/>
          <p14:tracePt t="47768" x="7894638" y="6161088"/>
          <p14:tracePt t="47780" x="7826375" y="6102350"/>
          <p14:tracePt t="47788" x="7758113" y="6024563"/>
          <p14:tracePt t="47799" x="7707313" y="5957888"/>
          <p14:tracePt t="47808" x="7666038" y="5897563"/>
          <p14:tracePt t="47818" x="7631113" y="5846763"/>
          <p14:tracePt t="47830" x="7613650" y="5813425"/>
          <p14:tracePt t="47838" x="7597775" y="5778500"/>
          <p14:tracePt t="47850" x="7588250" y="5753100"/>
          <p14:tracePt t="47858" x="7580313" y="5727700"/>
          <p14:tracePt t="47869" x="7580313" y="5719763"/>
          <p14:tracePt t="47880" x="7580313" y="5702300"/>
          <p14:tracePt t="47889" x="7580313" y="5684838"/>
          <p14:tracePt t="47910" x="7580313" y="5676900"/>
          <p14:tracePt t="47930" x="7580313" y="5668963"/>
          <p14:tracePt t="47939" x="7588250" y="5668963"/>
          <p14:tracePt t="47970" x="7588250" y="5659438"/>
          <p14:tracePt t="47990" x="7597775" y="5659438"/>
          <p14:tracePt t="48102" x="7597775" y="5651500"/>
          <p14:tracePt t="48131" x="7597775" y="5641975"/>
          <p14:tracePt t="48151" x="7588250" y="5634038"/>
          <p14:tracePt t="48163" x="7580313" y="5634038"/>
          <p14:tracePt t="48172" x="7572375" y="5616575"/>
          <p14:tracePt t="48182" x="7554913" y="5616575"/>
          <p14:tracePt t="48193" x="7554913" y="5608638"/>
          <p14:tracePt t="48202" x="7554913" y="5591175"/>
          <p14:tracePt t="48214" x="7546975" y="5583238"/>
          <p14:tracePt t="48223" x="7546975" y="5557838"/>
          <p14:tracePt t="48233" x="7546975" y="5532438"/>
          <p14:tracePt t="48246" x="7546975" y="5514975"/>
          <p14:tracePt t="48253" x="7546975" y="5489575"/>
          <p14:tracePt t="48264" x="7546975" y="5472113"/>
          <p14:tracePt t="48274" x="7546975" y="5464175"/>
          <p14:tracePt t="48284" x="7562850" y="5446713"/>
          <p14:tracePt t="48297" x="7572375" y="5430838"/>
          <p14:tracePt t="48304" x="7597775" y="5413375"/>
          <p14:tracePt t="48315" x="7631113" y="5395913"/>
          <p14:tracePt t="48324" x="7666038" y="5380038"/>
          <p14:tracePt t="48334" x="7691438" y="5380038"/>
          <p14:tracePt t="48345" x="7724775" y="5370513"/>
          <p14:tracePt t="48354" x="7742238" y="5370513"/>
          <p14:tracePt t="48365" x="7767638" y="5370513"/>
          <p14:tracePt t="48374" x="7800975" y="5370513"/>
          <p14:tracePt t="48384" x="7835900" y="5370513"/>
          <p14:tracePt t="48397" x="7861300" y="5370513"/>
          <p14:tracePt t="48405" x="7894638" y="5370513"/>
          <p14:tracePt t="48415" x="7927975" y="5370513"/>
          <p14:tracePt t="48425" x="7962900" y="5370513"/>
          <p14:tracePt t="48435" x="7988300" y="5370513"/>
          <p14:tracePt t="48447" x="8021638" y="5370513"/>
          <p14:tracePt t="48457" x="8047038" y="5380038"/>
          <p14:tracePt t="48466" x="8089900" y="5395913"/>
          <p14:tracePt t="48477" x="8115300" y="5413375"/>
          <p14:tracePt t="48485" x="8140700" y="5430838"/>
          <p14:tracePt t="48497" x="8166100" y="5456238"/>
          <p14:tracePt t="48506" x="8175625" y="5472113"/>
          <p14:tracePt t="48516" x="8191500" y="5489575"/>
          <p14:tracePt t="48529" x="8201025" y="5514975"/>
          <p14:tracePt t="48536" x="8208963" y="5540375"/>
          <p14:tracePt t="48547" x="8208963" y="5557838"/>
          <p14:tracePt t="48556" x="8208963" y="5583238"/>
          <p14:tracePt t="48566" x="8208963" y="5616575"/>
          <p14:tracePt t="48579" x="8201025" y="5651500"/>
          <p14:tracePt t="48587" x="8175625" y="5702300"/>
          <p14:tracePt t="48597" x="8115300" y="5753100"/>
          <p14:tracePt t="48607" x="8047038" y="5829300"/>
          <p14:tracePt t="48617" x="7920038" y="5905500"/>
          <p14:tracePt t="48629" x="7783513" y="5940425"/>
          <p14:tracePt t="48637" x="7648575" y="5948363"/>
          <p14:tracePt t="48648" x="7521575" y="5948363"/>
          <p14:tracePt t="48657" x="7402513" y="5915025"/>
          <p14:tracePt t="48668" x="7308850" y="5846763"/>
          <p14:tracePt t="48680" x="7240588" y="5778500"/>
          <p14:tracePt t="48688" x="7189788" y="5684838"/>
          <p14:tracePt t="48698" x="7129463" y="5591175"/>
          <p14:tracePt t="48710" x="7104063" y="5507038"/>
          <p14:tracePt t="48718" x="7104063" y="5438775"/>
          <p14:tracePt t="48729" x="7104063" y="5380038"/>
          <p14:tracePt t="48738" x="7104063" y="5337175"/>
          <p14:tracePt t="48748" x="7129463" y="5294313"/>
          <p14:tracePt t="48759" x="7164388" y="5243513"/>
          <p14:tracePt t="48769" x="7240588" y="5200650"/>
          <p14:tracePt t="48779" x="7324725" y="5149850"/>
          <p14:tracePt t="48789" x="7410450" y="5116513"/>
          <p14:tracePt t="48799" x="7512050" y="5091113"/>
          <p14:tracePt t="48811" x="7588250" y="5081588"/>
          <p14:tracePt t="48819" x="7656513" y="5081588"/>
          <p14:tracePt t="48830" x="7716838" y="5081588"/>
          <p14:tracePt t="48840" x="7750175" y="5081588"/>
          <p14:tracePt t="48850" x="7775575" y="5081588"/>
          <p14:tracePt t="48862" x="7800975" y="5091113"/>
          <p14:tracePt t="48870" x="7818438" y="5116513"/>
          <p14:tracePt t="48881" x="7843838" y="5149850"/>
          <p14:tracePt t="48890" x="7861300" y="5192713"/>
          <p14:tracePt t="48900" x="7877175" y="5251450"/>
          <p14:tracePt t="48912" x="7886700" y="5302250"/>
          <p14:tracePt t="48921" x="7886700" y="5327650"/>
          <p14:tracePt t="48931" x="7886700" y="5362575"/>
          <p14:tracePt t="48941" x="7886700" y="5387975"/>
          <p14:tracePt t="48951" x="7886700" y="5413375"/>
          <p14:tracePt t="48963" x="7877175" y="5430838"/>
          <p14:tracePt t="48971" x="7861300" y="5456238"/>
          <p14:tracePt t="48982" x="7835900" y="5481638"/>
          <p14:tracePt t="48992" x="7783513" y="5514975"/>
          <p14:tracePt t="49002" x="7724775" y="5524500"/>
          <p14:tracePt t="49012" x="7666038" y="5524500"/>
          <p14:tracePt t="49022" x="7597775" y="5524500"/>
          <p14:tracePt t="49032" x="7537450" y="5497513"/>
          <p14:tracePt t="49045" x="7478713" y="5446713"/>
          <p14:tracePt t="49052" x="7427913" y="5370513"/>
          <p14:tracePt t="49063" x="7367588" y="5251450"/>
          <p14:tracePt t="49072" x="7334250" y="5132388"/>
          <p14:tracePt t="49097" x="7324725" y="4962525"/>
          <p14:tracePt t="49102" x="7324725" y="4919663"/>
          <p14:tracePt t="49114" x="7342188" y="4878388"/>
          <p14:tracePt t="49123" x="7377113" y="4843463"/>
          <p14:tracePt t="49133" x="7453313" y="4802188"/>
          <p14:tracePt t="49146" x="7588250" y="4775200"/>
          <p14:tracePt t="49153" x="7742238" y="4775200"/>
          <p14:tracePt t="49165" x="7902575" y="4792663"/>
          <p14:tracePt t="49174" x="8047038" y="4843463"/>
          <p14:tracePt t="49184" x="8183563" y="4919663"/>
          <p14:tracePt t="49196" x="8294688" y="4987925"/>
          <p14:tracePt t="49203" x="8362950" y="5056188"/>
          <p14:tracePt t="49214" x="8413750" y="5106988"/>
          <p14:tracePt t="49225" x="8464550" y="5157788"/>
          <p14:tracePt t="49234" x="8507413" y="5235575"/>
          <p14:tracePt t="49246" x="8523288" y="5294313"/>
          <p14:tracePt t="49254" x="8540750" y="5370513"/>
          <p14:tracePt t="49265" x="8540750" y="5464175"/>
          <p14:tracePt t="49275" x="8523288" y="5583238"/>
          <p14:tracePt t="49284" x="8480425" y="5684838"/>
          <p14:tracePt t="49296" x="8421688" y="5795963"/>
          <p14:tracePt t="49305" x="8353425" y="5880100"/>
          <p14:tracePt t="49315" x="8285163" y="5965825"/>
          <p14:tracePt t="49326" x="8191500" y="6042025"/>
          <p14:tracePt t="49335" x="8081963" y="6092825"/>
          <p14:tracePt t="49346" x="7970838" y="6127750"/>
          <p14:tracePt t="49355" x="7861300" y="6127750"/>
          <p14:tracePt t="49365" x="7742238" y="6110288"/>
          <p14:tracePt t="49378" x="7623175" y="6049963"/>
          <p14:tracePt t="49386" x="7521575" y="5965825"/>
          <p14:tracePt t="49396" x="7443788" y="5880100"/>
          <p14:tracePt t="49406" x="7377113" y="5788025"/>
          <p14:tracePt t="49416" x="7334250" y="5694363"/>
          <p14:tracePt t="49429" x="7299325" y="5616575"/>
          <p14:tracePt t="49436" x="7283450" y="5557838"/>
          <p14:tracePt t="49447" x="7283450" y="5514975"/>
          <p14:tracePt t="49457" x="7283450" y="5489575"/>
          <p14:tracePt t="49466" x="7283450" y="5464175"/>
          <p14:tracePt t="49479" x="7283450" y="5446713"/>
          <p14:tracePt t="49487" x="7299325" y="5430838"/>
          <p14:tracePt t="49500" x="7308850" y="5405438"/>
          <p14:tracePt t="49507" x="7334250" y="5387975"/>
          <p14:tracePt t="49517" x="7359650" y="5362575"/>
          <p14:tracePt t="49529" x="7392988" y="5345113"/>
          <p14:tracePt t="49538" x="7427913" y="5337175"/>
          <p14:tracePt t="49547" x="7469188" y="5337175"/>
          <p14:tracePt t="49558" x="7512050" y="5337175"/>
          <p14:tracePt t="49568" x="7572375" y="5337175"/>
          <p14:tracePt t="49579" x="7623175" y="5337175"/>
          <p14:tracePt t="49588" x="7656513" y="5370513"/>
          <p14:tracePt t="49598" x="7707313" y="5395913"/>
          <p14:tracePt t="49609" x="7732713" y="5413375"/>
          <p14:tracePt t="49618" x="7750175" y="5430838"/>
          <p14:tracePt t="49629" x="7767638" y="5464175"/>
          <p14:tracePt t="49638" x="7783513" y="5489575"/>
          <p14:tracePt t="49649" x="7800975" y="5557838"/>
          <p14:tracePt t="49661" x="7818438" y="5651500"/>
          <p14:tracePt t="49669" x="7818438" y="5753100"/>
          <p14:tracePt t="49680" x="7818438" y="5838825"/>
          <p14:tracePt t="49689" x="7818438" y="5922963"/>
          <p14:tracePt t="49699" x="7783513" y="5991225"/>
          <p14:tracePt t="49712" x="7750175" y="6049963"/>
          <p14:tracePt t="49719" x="7716838" y="6092825"/>
          <p14:tracePt t="49731" x="7673975" y="6143625"/>
          <p14:tracePt t="49740" x="7597775" y="6186488"/>
          <p14:tracePt t="49750" x="7504113" y="6221413"/>
          <p14:tracePt t="49762" x="7418388" y="6229350"/>
          <p14:tracePt t="49770" x="7334250" y="6229350"/>
          <p14:tracePt t="49780" x="7232650" y="6211888"/>
          <p14:tracePt t="49791" x="7138988" y="6169025"/>
          <p14:tracePt t="49800" x="7053263" y="6110288"/>
          <p14:tracePt t="49812" x="6985000" y="6049963"/>
          <p14:tracePt t="49821" x="6926263" y="5965825"/>
          <p14:tracePt t="49831" x="6883400" y="5880100"/>
          <p14:tracePt t="49841" x="6850063" y="5761038"/>
          <p14:tracePt t="49851" x="6840538" y="5684838"/>
          <p14:tracePt t="49862" x="6840538" y="5616575"/>
          <p14:tracePt t="49871" x="6840538" y="5557838"/>
          <p14:tracePt t="49881" x="6850063" y="5524500"/>
          <p14:tracePt t="49894" x="6865938" y="5507038"/>
          <p14:tracePt t="49901" x="6883400" y="5481638"/>
          <p14:tracePt t="49913" x="6926263" y="5456238"/>
          <p14:tracePt t="49922" x="6969125" y="5438775"/>
          <p14:tracePt t="49932" x="7019925" y="5430838"/>
          <p14:tracePt t="49944" x="7053263" y="5430838"/>
          <p14:tracePt t="49952" x="7078663" y="5421313"/>
          <p14:tracePt t="49963" x="7104063" y="5421313"/>
          <p14:tracePt t="49972" x="7138988" y="5421313"/>
          <p14:tracePt t="49983" x="7172325" y="5421313"/>
          <p14:tracePt t="49995" x="7189788" y="5421313"/>
          <p14:tracePt t="50003" x="7215188" y="5421313"/>
          <p14:tracePt t="50013" x="7232650" y="5421313"/>
          <p14:tracePt t="50023" x="7240588" y="5430838"/>
          <p14:tracePt t="50033" x="7248525" y="5430838"/>
          <p14:tracePt t="50045" x="7258050" y="5430838"/>
          <p14:tracePt t="50063" x="7265988" y="5438775"/>
          <p14:tracePt t="50296" x="7273925" y="5438775"/>
          <p14:tracePt t="50327" x="7283450" y="5438775"/>
          <p14:tracePt t="50387" x="7291388" y="5438775"/>
          <p14:tracePt t="50428" x="7299325" y="5438775"/>
          <p14:tracePt t="50468" x="7299325" y="5446713"/>
          <p14:tracePt t="50488" x="7308850" y="5446713"/>
          <p14:tracePt t="50499" x="7324725" y="5456238"/>
          <p14:tracePt t="50509" x="7342188" y="5472113"/>
          <p14:tracePt t="50518" x="7359650" y="5497513"/>
          <p14:tracePt t="50530" x="7385050" y="5524500"/>
          <p14:tracePt t="50538" x="7427913" y="5575300"/>
          <p14:tracePt t="50549" x="7461250" y="5626100"/>
          <p14:tracePt t="50842" x="7478713" y="5626100"/>
          <p14:tracePt t="50852" x="7504113" y="5641975"/>
          <p14:tracePt t="50862" x="7537450" y="5668963"/>
          <p14:tracePt t="50873" x="7588250" y="5702300"/>
          <p14:tracePt t="50882" x="7639050" y="5745163"/>
          <p14:tracePt t="50894" x="7699375" y="5795963"/>
          <p14:tracePt t="50903" x="7767638" y="5838825"/>
          <p14:tracePt t="50913" x="7818438" y="5880100"/>
          <p14:tracePt t="50924" x="7851775" y="5905500"/>
          <p14:tracePt t="50933" x="7886700" y="5932488"/>
          <p14:tracePt t="50944" x="7920038" y="5940425"/>
          <p14:tracePt t="50954" x="7945438" y="5948363"/>
          <p14:tracePt t="50963" x="7970838" y="5957888"/>
          <p14:tracePt t="50974" x="7980363" y="5957888"/>
          <p14:tracePt t="50984" x="7988300" y="5957888"/>
          <p14:tracePt t="50995" x="7996238" y="5957888"/>
          <p14:tracePt t="51004" x="8005763" y="5957888"/>
          <p14:tracePt t="51075" x="7996238" y="5948363"/>
          <p14:tracePt t="51085" x="7980363" y="5932488"/>
          <p14:tracePt t="51095" x="7954963" y="5922963"/>
          <p14:tracePt t="51105" x="7937500" y="5905500"/>
          <p14:tracePt t="51115" x="7912100" y="5897563"/>
          <p14:tracePt t="51127" x="7894638" y="5897563"/>
          <p14:tracePt t="51135" x="7877175" y="5897563"/>
          <p14:tracePt t="51146" x="7861300" y="5889625"/>
          <p14:tracePt t="51156" x="7843838" y="5889625"/>
          <p14:tracePt t="51165" x="7835900" y="5889625"/>
          <p14:tracePt t="51186" x="7826375" y="5889625"/>
          <p14:tracePt t="51196" x="7818438" y="5889625"/>
          <p14:tracePt t="51216" x="7810500" y="5905500"/>
          <p14:tracePt t="51227" x="7810500" y="5922963"/>
          <p14:tracePt t="51237" x="7810500" y="5948363"/>
          <p14:tracePt t="51246" x="7810500" y="5973763"/>
          <p14:tracePt t="51260" x="7810500" y="5983288"/>
          <p14:tracePt t="51267" x="7810500" y="6008688"/>
          <p14:tracePt t="51277" x="7818438" y="6024563"/>
          <p14:tracePt t="51287" x="7843838" y="6049963"/>
          <p14:tracePt t="51297" x="7886700" y="6076950"/>
          <p14:tracePt t="51310" x="7937500" y="6092825"/>
          <p14:tracePt t="51317" x="7988300" y="6118225"/>
          <p14:tracePt t="51328" x="8021638" y="6127750"/>
          <p14:tracePt t="51338" x="8047038" y="6127750"/>
          <p14:tracePt t="51348" x="8074025" y="6127750"/>
          <p14:tracePt t="51360" x="8099425" y="6127750"/>
          <p14:tracePt t="51368" x="8107363" y="6118225"/>
          <p14:tracePt t="51379" x="8115300" y="6110288"/>
          <p14:tracePt t="51388" x="8124825" y="6102350"/>
          <p14:tracePt t="51398" x="8132763" y="6092825"/>
          <p14:tracePt t="51410" x="8140700" y="6076950"/>
          <p14:tracePt t="51418" x="8140700" y="6049963"/>
          <p14:tracePt t="51429" x="8140700" y="6034088"/>
          <p14:tracePt t="51439" x="8140700" y="6016625"/>
          <p14:tracePt t="51449" x="8140700" y="5991225"/>
          <p14:tracePt t="51460" x="8140700" y="5983288"/>
          <p14:tracePt t="51469" x="8124825" y="5965825"/>
          <p14:tracePt t="51479" x="8099425" y="5940425"/>
          <p14:tracePt t="51490" x="8064500" y="5922963"/>
          <p14:tracePt t="51500" x="8031163" y="5905500"/>
          <p14:tracePt t="51510" x="7980363" y="5889625"/>
          <p14:tracePt t="51520" x="7945438" y="5889625"/>
          <p14:tracePt t="51530" x="7920038" y="5889625"/>
          <p14:tracePt t="51542" x="7886700" y="5889625"/>
          <p14:tracePt t="51550" x="7861300" y="5889625"/>
          <p14:tracePt t="51561" x="7835900" y="5889625"/>
          <p14:tracePt t="51570" x="7826375" y="5889625"/>
          <p14:tracePt t="51580" x="7810500" y="5889625"/>
          <p14:tracePt t="51593" x="7800975" y="5897563"/>
          <p14:tracePt t="51600" x="7793038" y="5915025"/>
          <p14:tracePt t="51611" x="7793038" y="5922963"/>
          <p14:tracePt t="51621" x="7775575" y="5940425"/>
          <p14:tracePt t="51631" x="7775575" y="5957888"/>
          <p14:tracePt t="51644" x="7767638" y="5973763"/>
          <p14:tracePt t="51651" x="7767638" y="5991225"/>
          <p14:tracePt t="51662" x="7767638" y="6016625"/>
          <p14:tracePt t="51671" x="7767638" y="6034088"/>
          <p14:tracePt t="51681" x="7767638" y="6049963"/>
          <p14:tracePt t="51693" x="7767638" y="6076950"/>
          <p14:tracePt t="51701" x="7775575" y="6084888"/>
          <p14:tracePt t="51711" x="7793038" y="6092825"/>
          <p14:tracePt t="51723" x="7800975" y="6110288"/>
          <p14:tracePt t="51732" x="7826375" y="6118225"/>
          <p14:tracePt t="51743" x="7861300" y="6118225"/>
          <p14:tracePt t="51752" x="7894638" y="6118225"/>
          <p14:tracePt t="51762" x="7912100" y="6118225"/>
          <p14:tracePt t="51774" x="7945438" y="6118225"/>
          <p14:tracePt t="51783" x="7970838" y="6118225"/>
          <p14:tracePt t="51794" x="7988300" y="6118225"/>
          <p14:tracePt t="51803" x="8005763" y="6102350"/>
          <p14:tracePt t="51813" x="8021638" y="6092825"/>
          <p14:tracePt t="51826" x="8031163" y="6092825"/>
          <p14:tracePt t="51833" x="8031163" y="6084888"/>
          <p14:tracePt t="51854" x="8031163" y="6076950"/>
          <p14:tracePt t="51884" x="8031163" y="6067425"/>
          <p14:tracePt t="51894" x="8031163" y="6049963"/>
          <p14:tracePt t="51904" x="7980363" y="6024563"/>
          <p14:tracePt t="51914" x="7927975" y="5991225"/>
          <p14:tracePt t="51926" x="7886700" y="5973763"/>
          <p14:tracePt t="51934" x="7835900" y="5957888"/>
          <p14:tracePt t="51945" x="7800975" y="5957888"/>
          <p14:tracePt t="51955" x="7783513" y="5948363"/>
          <p14:tracePt t="51964" x="7758113" y="5948363"/>
          <p14:tracePt t="51976" x="7742238" y="5948363"/>
          <p14:tracePt t="51986" x="7732713" y="5948363"/>
          <p14:tracePt t="51995" x="7724775" y="5948363"/>
          <p14:tracePt t="52005" x="7716838" y="5948363"/>
          <p14:tracePt t="52035" x="7707313" y="5948363"/>
          <p14:tracePt t="52066" x="7699375" y="5948363"/>
          <p14:tracePt t="52079" x="7699375" y="5957888"/>
          <p14:tracePt t="52086" x="7699375" y="5965825"/>
          <p14:tracePt t="52096" x="7699375" y="5973763"/>
          <p14:tracePt t="52116" x="7699375" y="5991225"/>
          <p14:tracePt t="52128" x="7699375" y="5999163"/>
          <p14:tracePt t="52147" x="7699375" y="6008688"/>
          <p14:tracePt t="52159" x="7699375" y="6024563"/>
          <p14:tracePt t="52166" x="7724775" y="6042025"/>
          <p14:tracePt t="52178" x="7750175" y="6042025"/>
          <p14:tracePt t="52187" x="7793038" y="6049963"/>
          <p14:tracePt t="52197" x="7826375" y="6049963"/>
          <p14:tracePt t="52209" x="7861300" y="6049963"/>
          <p14:tracePt t="52217" x="7869238" y="6049963"/>
          <p14:tracePt t="52227" x="7894638" y="6049963"/>
          <p14:tracePt t="52238" x="7912100" y="6049963"/>
          <p14:tracePt t="52258" x="7920038" y="6049963"/>
          <p14:tracePt t="52268" x="7927975" y="6042025"/>
          <p14:tracePt t="52298" x="7927975" y="6024563"/>
          <p14:tracePt t="52309" x="7927975" y="6016625"/>
          <p14:tracePt t="52319" x="7927975" y="5991225"/>
          <p14:tracePt t="52329" x="7927975" y="5965825"/>
          <p14:tracePt t="52340" x="7920038" y="5940425"/>
          <p14:tracePt t="52349" x="7902575" y="5932488"/>
          <p14:tracePt t="52359" x="7877175" y="5905500"/>
          <p14:tracePt t="52369" x="7851775" y="5880100"/>
          <p14:tracePt t="52379" x="7826375" y="5864225"/>
          <p14:tracePt t="52392" x="7810500" y="5854700"/>
          <p14:tracePt t="52399" x="7783513" y="5846763"/>
          <p14:tracePt t="52410" x="7767638" y="5838825"/>
          <p14:tracePt t="52420" x="7758113" y="5838825"/>
          <p14:tracePt t="52430" x="7742238" y="5838825"/>
          <p14:tracePt t="52442" x="7732713" y="5838825"/>
          <p14:tracePt t="52450" x="7724775" y="5846763"/>
          <p14:tracePt t="52460" x="7716838" y="5846763"/>
          <p14:tracePt t="52470" x="7707313" y="5864225"/>
          <p14:tracePt t="52480" x="7699375" y="5880100"/>
          <p14:tracePt t="52493" x="7699375" y="5897563"/>
          <p14:tracePt t="52501" x="7691438" y="5922963"/>
          <p14:tracePt t="52511" x="7691438" y="5957888"/>
          <p14:tracePt t="52521" x="7691438" y="5983288"/>
          <p14:tracePt t="52531" x="7691438" y="5999163"/>
          <p14:tracePt t="52542" x="7691438" y="6024563"/>
          <p14:tracePt t="52551" x="7691438" y="6049963"/>
          <p14:tracePt t="52561" x="7707313" y="6059488"/>
          <p14:tracePt t="52572" x="7732713" y="6076950"/>
          <p14:tracePt t="52582" x="7767638" y="6092825"/>
          <p14:tracePt t="52593" x="7810500" y="6102350"/>
          <p14:tracePt t="52602" x="7861300" y="6110288"/>
          <p14:tracePt t="52612" x="7920038" y="6110288"/>
          <p14:tracePt t="52624" x="7970838" y="6110288"/>
          <p14:tracePt t="52632" x="8021638" y="6110288"/>
          <p14:tracePt t="52643" x="8047038" y="6110288"/>
          <p14:tracePt t="52652" x="8081963" y="6110288"/>
          <p14:tracePt t="52662" x="8107363" y="6092825"/>
          <p14:tracePt t="52675" x="8124825" y="6084888"/>
          <p14:tracePt t="52683" x="8132763" y="6076950"/>
          <p14:tracePt t="52693" x="8140700" y="6067425"/>
          <p14:tracePt t="52713" x="8150225" y="6059488"/>
          <p14:tracePt t="52725" x="8150225" y="6049963"/>
          <p14:tracePt t="52733" x="8150225" y="6042025"/>
          <p14:tracePt t="52754" x="8150225" y="6024563"/>
          <p14:tracePt t="52764" x="8150225" y="5999163"/>
          <p14:tracePt t="52776" x="8115300" y="5973763"/>
          <p14:tracePt t="52784" x="8089900" y="5948363"/>
          <p14:tracePt t="52794" x="8039100" y="5922963"/>
          <p14:tracePt t="52804" x="8005763" y="5897563"/>
          <p14:tracePt t="52814" x="7954963" y="5864225"/>
          <p14:tracePt t="52826" x="7920038" y="5854700"/>
          <p14:tracePt t="52835" x="7886700" y="5846763"/>
          <p14:tracePt t="52845" x="7851775" y="5838825"/>
          <p14:tracePt t="52856" x="7835900" y="5838825"/>
          <p14:tracePt t="52865" x="7818438" y="5838825"/>
          <p14:tracePt t="52875" x="7810500" y="5838825"/>
          <p14:tracePt t="52885" x="7800975" y="5838825"/>
          <p14:tracePt t="52906" x="7793038" y="5838825"/>
          <p14:tracePt t="52946" x="7793038" y="5846763"/>
          <p14:tracePt t="52966" x="7793038" y="5854700"/>
          <p14:tracePt t="52976" x="7800975" y="5872163"/>
          <p14:tracePt t="52986" x="7826375" y="5897563"/>
          <p14:tracePt t="52996" x="7843838" y="5905500"/>
          <p14:tracePt t="53007" x="7886700" y="5940425"/>
          <p14:tracePt t="53016" x="7927975" y="5957888"/>
          <p14:tracePt t="53027" x="7962900" y="5965825"/>
          <p14:tracePt t="53037" x="8013700" y="5973763"/>
          <p14:tracePt t="53047" x="8039100" y="5973763"/>
          <p14:tracePt t="53058" x="8074025" y="5973763"/>
          <p14:tracePt t="53067" x="8107363" y="5973763"/>
          <p14:tracePt t="53077" x="8124825" y="5973763"/>
          <p14:tracePt t="53094" x="8150225" y="5957888"/>
          <p14:tracePt t="53097" x="8175625" y="5940425"/>
          <p14:tracePt t="53109" x="8191500" y="5915025"/>
          <p14:tracePt t="53116" x="8208963" y="5905500"/>
          <p14:tracePt t="53127" x="8226425" y="5889625"/>
          <p14:tracePt t="53136" x="8234363" y="5872163"/>
          <p14:tracePt t="53146" x="8234363" y="5864225"/>
          <p14:tracePt t="53157" x="8243888" y="5854700"/>
          <p14:tracePt t="53167" x="8251825" y="5846763"/>
          <p14:tracePt t="53187" x="8251825" y="5838825"/>
          <p14:tracePt t="53238" x="8259763" y="5829300"/>
          <p14:tracePt t="53279" x="8259763" y="5821363"/>
          <p14:tracePt t="53310" x="8269288" y="5821363"/>
          <p14:tracePt t="53340" x="8277225" y="5813425"/>
          <p14:tracePt t="53350" x="8277225" y="5803900"/>
          <p14:tracePt t="53360" x="8285163" y="5803900"/>
          <p14:tracePt t="53371" x="8302625" y="5795963"/>
          <p14:tracePt t="53380" x="8310563" y="5788025"/>
          <p14:tracePt t="53392" x="8328025" y="5788025"/>
          <p14:tracePt t="53401" x="8345488" y="5788025"/>
          <p14:tracePt t="53411" x="8353425" y="5788025"/>
          <p14:tracePt t="53421" x="8362950" y="5788025"/>
          <p14:tracePt t="53431" x="8370888" y="5788025"/>
          <p14:tracePt t="53563" x="8362950" y="5788025"/>
          <p14:tracePt t="53574" x="8328025" y="5813425"/>
          <p14:tracePt t="53583" x="8251825" y="5838825"/>
          <p14:tracePt t="53593" x="8150225" y="5872163"/>
          <p14:tracePt t="53603" x="8013700" y="5932488"/>
          <p14:tracePt t="53613" x="7902575" y="5983288"/>
          <p14:tracePt t="53625" x="7793038" y="6024563"/>
          <p14:tracePt t="53634" x="7707313" y="6059488"/>
          <p14:tracePt t="53644" x="7631113" y="6084888"/>
          <p14:tracePt t="53654" x="7597775" y="6092825"/>
          <p14:tracePt t="53664" x="7572375" y="6102350"/>
          <p14:tracePt t="53675" x="7562850" y="6102350"/>
          <p14:tracePt t="53684" x="7554913" y="6102350"/>
          <p14:tracePt t="53705" x="7546975" y="6102350"/>
          <p14:tracePt t="55049" x="7554913" y="6102350"/>
          <p14:tracePt t="55060" x="7562850" y="6042025"/>
          <p14:tracePt t="55070" x="7597775" y="5957888"/>
          <p14:tracePt t="55080" x="7623175" y="5778500"/>
          <p14:tracePt t="55090" x="7673975" y="5472113"/>
          <p14:tracePt t="55100" x="7691438" y="5175250"/>
          <p14:tracePt t="55110" x="7691438" y="4827588"/>
          <p14:tracePt t="55122" x="7691438" y="4478338"/>
          <p14:tracePt t="55130" x="7666038" y="4206875"/>
          <p14:tracePt t="55142" x="7623175" y="4011613"/>
          <p14:tracePt t="55151" x="7546975" y="3773488"/>
          <p14:tracePt t="55161" x="7486650" y="3646488"/>
          <p14:tracePt t="55173" x="7427913" y="3527425"/>
          <p14:tracePt t="55181" x="7359650" y="3441700"/>
          <p14:tracePt t="55191" x="7283450" y="3373438"/>
          <p14:tracePt t="55201" x="7189788" y="3322638"/>
          <p14:tracePt t="55211" x="7070725" y="3271838"/>
          <p14:tracePt t="55223" x="6959600" y="3254375"/>
          <p14:tracePt t="55231" x="6832600" y="3254375"/>
          <p14:tracePt t="55242" x="6713538" y="3263900"/>
          <p14:tracePt t="55252" x="6586538" y="3322638"/>
          <p14:tracePt t="55515" x="6561138" y="3330575"/>
          <p14:tracePt t="55524" x="6492875" y="3348038"/>
          <p14:tracePt t="55535" x="6348413" y="3390900"/>
          <p14:tracePt t="55545" x="6084888" y="3433763"/>
          <p14:tracePt t="55557" x="5591175" y="3433763"/>
          <p14:tracePt t="55565" x="5064125" y="3382963"/>
          <p14:tracePt t="55575" x="4546600" y="3238500"/>
          <p14:tracePt t="55586" x="4062413" y="3094038"/>
          <p14:tracePt t="55595" x="3679825" y="2957513"/>
          <p14:tracePt t="55606" x="3416300" y="2855913"/>
          <p14:tracePt t="55616" x="3263900" y="2813050"/>
          <p14:tracePt t="55625" x="3170238" y="2762250"/>
          <p14:tracePt t="55638" x="3119438" y="2736850"/>
          <p14:tracePt t="55646" x="3101975" y="2727325"/>
          <p14:tracePt t="55656" x="3084513" y="2719388"/>
          <p14:tracePt t="55666" x="3084513" y="2711450"/>
          <p14:tracePt t="55929" x="3076575" y="2701925"/>
          <p14:tracePt t="55939" x="3076575" y="2676525"/>
          <p14:tracePt t="55949" x="3076575" y="2633663"/>
          <p14:tracePt t="55959" x="3076575" y="2600325"/>
          <p14:tracePt t="55971" x="3094038" y="2549525"/>
          <p14:tracePt t="55979" x="3127375" y="2481263"/>
          <p14:tracePt t="55991" x="3178175" y="2430463"/>
          <p14:tracePt t="56000" x="3263900" y="2354263"/>
          <p14:tracePt t="56010" x="3398838" y="2260600"/>
          <p14:tracePt t="56022" x="3594100" y="2159000"/>
          <p14:tracePt t="56030" x="3798888" y="2098675"/>
          <p14:tracePt t="56041" x="3960813" y="2073275"/>
          <p14:tracePt t="56050" x="4113213" y="2073275"/>
          <p14:tracePt t="56061" x="4257675" y="2090738"/>
          <p14:tracePt t="56074" x="4376738" y="2149475"/>
          <p14:tracePt t="56081" x="4478338" y="2209800"/>
          <p14:tracePt t="56093" x="4546600" y="2286000"/>
          <p14:tracePt t="56101" x="4614863" y="2354263"/>
          <p14:tracePt t="56111" x="4657725" y="2438400"/>
          <p14:tracePt t="56122" x="4691063" y="2532063"/>
          <p14:tracePt t="56131" x="4691063" y="2600325"/>
          <p14:tracePt t="56141" x="4691063" y="2676525"/>
          <p14:tracePt t="56152" x="4657725" y="2752725"/>
          <p14:tracePt t="56162" x="4597400" y="2820988"/>
          <p14:tracePt t="56173" x="4538663" y="2881313"/>
          <p14:tracePt t="56182" x="4445000" y="2940050"/>
          <p14:tracePt t="56192" x="4325938" y="3008313"/>
          <p14:tracePt t="56205" x="4197350" y="3059113"/>
          <p14:tracePt t="56212" x="4062413" y="3084513"/>
          <p14:tracePt t="56223" x="3943350" y="3084513"/>
          <p14:tracePt t="56233" x="3824288" y="3067050"/>
          <p14:tracePt t="56242" x="3722688" y="3008313"/>
          <p14:tracePt t="56255" x="3646488" y="2957513"/>
          <p14:tracePt t="56263" x="3578225" y="2871788"/>
          <p14:tracePt t="56274" x="3502025" y="2770188"/>
          <p14:tracePt t="56284" x="3441700" y="2633663"/>
          <p14:tracePt t="56293" x="3408363" y="2524125"/>
          <p14:tracePt t="56305" x="3398838" y="2447925"/>
          <p14:tracePt t="56314" x="3398838" y="2379663"/>
          <p14:tracePt t="56324" x="3398838" y="2336800"/>
          <p14:tracePt t="56334" x="3408363" y="2293938"/>
          <p14:tracePt t="56344" x="3416300" y="2268538"/>
          <p14:tracePt t="56355" x="3441700" y="2252663"/>
          <p14:tracePt t="56364" x="3467100" y="2227263"/>
          <p14:tracePt t="56374" x="3502025" y="2209800"/>
          <p14:tracePt t="56385" x="3543300" y="2192338"/>
          <p14:tracePt t="56394" x="3619500" y="2166938"/>
          <p14:tracePt t="56405" x="3697288" y="2149475"/>
          <p14:tracePt t="56415" x="3763963" y="2149475"/>
          <p14:tracePt t="56424" x="3841750" y="2149475"/>
          <p14:tracePt t="56436" x="3900488" y="2149475"/>
          <p14:tracePt t="56445" x="3951288" y="2149475"/>
          <p14:tracePt t="56455" x="4002088" y="2149475"/>
          <p14:tracePt t="56465" x="4044950" y="2166938"/>
          <p14:tracePt t="56475" x="4087813" y="2192338"/>
          <p14:tracePt t="56488" x="4121150" y="2209800"/>
          <p14:tracePt t="56496" x="4156075" y="2235200"/>
          <p14:tracePt t="56506" x="4181475" y="2278063"/>
          <p14:tracePt t="56516" x="4224338" y="2328863"/>
          <p14:tracePt t="56526" x="4249738" y="2387600"/>
          <p14:tracePt t="56538" x="4265613" y="2447925"/>
          <p14:tracePt t="56546" x="4275138" y="2498725"/>
          <p14:tracePt t="56556" x="4275138" y="2566988"/>
          <p14:tracePt t="56566" x="4275138" y="2625725"/>
          <p14:tracePt t="56576" x="4275138" y="2686050"/>
          <p14:tracePt t="56588" x="4265613" y="2744788"/>
          <p14:tracePt t="56597" x="4232275" y="2805113"/>
          <p14:tracePt t="56607" x="4189413" y="2855913"/>
          <p14:tracePt t="56617" x="4146550" y="2906713"/>
          <p14:tracePt t="56627" x="4095750" y="2949575"/>
          <p14:tracePt t="56638" x="4019550" y="2990850"/>
          <p14:tracePt t="56647" x="3951288" y="3000375"/>
          <p14:tracePt t="56657" x="3875088" y="3000375"/>
          <p14:tracePt t="56668" x="3824288" y="3000375"/>
          <p14:tracePt t="56678" x="3773488" y="2990850"/>
          <p14:tracePt t="56688" x="3738563" y="2965450"/>
          <p14:tracePt t="56698" x="3722688" y="2932113"/>
          <p14:tracePt t="56708" x="3697288" y="2881313"/>
          <p14:tracePt t="56720" x="3679825" y="2846388"/>
          <p14:tracePt t="56728" x="3679825" y="2787650"/>
          <p14:tracePt t="56738" x="3679825" y="2744788"/>
          <p14:tracePt t="56748" x="3687763" y="2711450"/>
          <p14:tracePt t="56758" x="3705225" y="2676525"/>
          <p14:tracePt t="56771" x="3722688" y="2651125"/>
          <p14:tracePt t="56778" x="3748088" y="2625725"/>
          <p14:tracePt t="56789" x="3781425" y="2600325"/>
          <p14:tracePt t="56799" x="3824288" y="2582863"/>
          <p14:tracePt t="56809" x="3857625" y="2566988"/>
          <p14:tracePt t="56821" x="3892550" y="2549525"/>
          <p14:tracePt t="56829" x="3925888" y="2541588"/>
          <p14:tracePt t="56840" x="3968750" y="2532063"/>
          <p14:tracePt t="56849" x="4002088" y="2532063"/>
          <p14:tracePt t="56859" x="4044950" y="2532063"/>
          <p14:tracePt t="56872" x="4079875" y="2532063"/>
          <p14:tracePt t="56880" x="4095750" y="2532063"/>
          <p14:tracePt t="56890" x="4121150" y="2541588"/>
          <p14:tracePt t="56900" x="4146550" y="2541588"/>
          <p14:tracePt t="56910" x="4164013" y="2557463"/>
          <p14:tracePt t="56921" x="4164013" y="2566988"/>
          <p14:tracePt t="56931" x="4181475" y="2582863"/>
          <p14:tracePt t="56940" x="4189413" y="2617788"/>
          <p14:tracePt t="56951" x="4189413" y="2643188"/>
          <p14:tracePt t="56961" x="4189413" y="2676525"/>
          <p14:tracePt t="56971" x="4189413" y="2701925"/>
          <p14:tracePt t="56981" x="4189413" y="2727325"/>
          <p14:tracePt t="56991" x="4171950" y="2744788"/>
          <p14:tracePt t="57004" x="4146550" y="2762250"/>
          <p14:tracePt t="57011" x="4130675" y="2778125"/>
          <p14:tracePt t="57022" x="4105275" y="2787650"/>
          <p14:tracePt t="57032" x="4070350" y="2787650"/>
          <p14:tracePt t="57041" x="4027488" y="2770188"/>
          <p14:tracePt t="57054" x="3986213" y="2744788"/>
          <p14:tracePt t="57062" x="3925888" y="2676525"/>
          <p14:tracePt t="57087" x="3756025" y="2447925"/>
          <p14:tracePt t="57092" x="3697288" y="2344738"/>
          <p14:tracePt t="57105" x="3662363" y="2268538"/>
          <p14:tracePt t="57113" x="3646488" y="2209800"/>
          <p14:tracePt t="57123" x="3636963" y="2159000"/>
          <p14:tracePt t="57133" x="3636963" y="2133600"/>
          <p14:tracePt t="57143" x="3636963" y="2116138"/>
          <p14:tracePt t="57154" x="3636963" y="2098675"/>
          <p14:tracePt t="57163" x="3636963" y="2090738"/>
          <p14:tracePt t="57173" x="3662363" y="2073275"/>
          <p14:tracePt t="57184" x="3705225" y="2055813"/>
          <p14:tracePt t="57193" x="3756025" y="2047875"/>
          <p14:tracePt t="57205" x="3816350" y="2030413"/>
          <p14:tracePt t="57214" x="3849688" y="2030413"/>
          <p14:tracePt t="57224" x="3892550" y="2030413"/>
          <p14:tracePt t="57235" x="3917950" y="2030413"/>
          <p14:tracePt t="57244" x="3951288" y="2030413"/>
          <p14:tracePt t="57255" x="3976688" y="2030413"/>
          <p14:tracePt t="57264" x="4002088" y="2055813"/>
          <p14:tracePt t="57274" x="4019550" y="2073275"/>
          <p14:tracePt t="57287" x="4044950" y="2108200"/>
          <p14:tracePt t="57295" x="4070350" y="2141538"/>
          <p14:tracePt t="57305" x="4087813" y="2209800"/>
          <p14:tracePt t="57315" x="4113213" y="2268538"/>
          <p14:tracePt t="57325" x="4113213" y="2336800"/>
          <p14:tracePt t="57338" x="4113213" y="2397125"/>
          <p14:tracePt t="57345" x="4113213" y="2438400"/>
          <p14:tracePt t="57356" x="4113213" y="2481263"/>
          <p14:tracePt t="57365" x="4113213" y="2532063"/>
          <p14:tracePt t="57375" x="4095750" y="2557463"/>
          <p14:tracePt t="57387" x="4079875" y="2574925"/>
          <p14:tracePt t="57395" x="4062413" y="2592388"/>
          <p14:tracePt t="57406" x="4044950" y="2617788"/>
          <p14:tracePt t="57416" x="4019550" y="2625725"/>
          <p14:tracePt t="57426" x="3976688" y="2633663"/>
          <p14:tracePt t="57438" x="3951288" y="2633663"/>
          <p14:tracePt t="57446" x="3908425" y="2633663"/>
          <p14:tracePt t="57457" x="3857625" y="2608263"/>
          <p14:tracePt t="57467" x="3806825" y="2582863"/>
          <p14:tracePt t="57477" x="3781425" y="2549525"/>
          <p14:tracePt t="57488" x="3738563" y="2498725"/>
          <p14:tracePt t="57497" x="3722688" y="2447925"/>
          <p14:tracePt t="57507" x="3705225" y="2397125"/>
          <p14:tracePt t="57518" x="3705225" y="2354263"/>
          <p14:tracePt t="57527" x="3705225" y="2311400"/>
          <p14:tracePt t="57537" x="3722688" y="2278063"/>
          <p14:tracePt t="57547" x="3738563" y="2252663"/>
          <p14:tracePt t="57557" x="3781425" y="2217738"/>
          <p14:tracePt t="57571" x="3816350" y="2184400"/>
          <p14:tracePt t="57577" x="3883025" y="2166938"/>
          <p14:tracePt t="57588" x="3925888" y="2159000"/>
          <p14:tracePt t="57598" x="3968750" y="2159000"/>
          <p14:tracePt t="57608" x="4011613" y="2159000"/>
          <p14:tracePt t="57621" x="4062413" y="2174875"/>
          <p14:tracePt t="57628" x="4087813" y="2200275"/>
          <p14:tracePt t="57640" x="4130675" y="2252663"/>
          <p14:tracePt t="57648" x="4171950" y="2319338"/>
          <p14:tracePt t="57658" x="4197350" y="2379663"/>
          <p14:tracePt t="57670" x="4214813" y="2463800"/>
          <p14:tracePt t="57679" x="4214813" y="2541588"/>
          <p14:tracePt t="57689" x="4214813" y="2600325"/>
          <p14:tracePt t="57699" x="4214813" y="2668588"/>
          <p14:tracePt t="57709" x="4197350" y="2752725"/>
          <p14:tracePt t="57721" x="4181475" y="2830513"/>
          <p14:tracePt t="57729" x="4146550" y="2881313"/>
          <p14:tracePt t="57740" x="4121150" y="2914650"/>
          <p14:tracePt t="57750" x="4095750" y="2940050"/>
          <p14:tracePt t="57759" x="4062413" y="2957513"/>
          <p14:tracePt t="57771" x="4027488" y="2965450"/>
          <p14:tracePt t="57780" x="3986213" y="2965450"/>
          <p14:tracePt t="57790" x="3925888" y="2949575"/>
          <p14:tracePt t="57803" x="3857625" y="2881313"/>
          <p14:tracePt t="57810" x="3790950" y="2795588"/>
          <p14:tracePt t="57821" x="3730625" y="2719388"/>
          <p14:tracePt t="57831" x="3671888" y="2617788"/>
          <p14:tracePt t="57841" x="3636963" y="2524125"/>
          <p14:tracePt t="57853" x="3619500" y="2455863"/>
          <p14:tracePt t="57860" x="3619500" y="2379663"/>
          <p14:tracePt t="57872" x="3619500" y="2319338"/>
          <p14:tracePt t="57881" x="3619500" y="2268538"/>
          <p14:tracePt t="57891" x="3629025" y="2209800"/>
          <p14:tracePt t="57904" x="3662363" y="2166938"/>
          <p14:tracePt t="57911" x="3687763" y="2133600"/>
          <p14:tracePt t="57923" x="3713163" y="2108200"/>
          <p14:tracePt t="57932" x="3748088" y="2090738"/>
          <p14:tracePt t="57941" x="3781425" y="2082800"/>
          <p14:tracePt t="57953" x="3816350" y="2073275"/>
          <p14:tracePt t="57962" x="3841750" y="2073275"/>
          <p14:tracePt t="57972" x="3883025" y="2073275"/>
          <p14:tracePt t="57983" x="3917950" y="2082800"/>
          <p14:tracePt t="57992" x="3960813" y="2108200"/>
          <p14:tracePt t="58004" x="3994150" y="2141538"/>
          <p14:tracePt t="58013" x="4019550" y="2149475"/>
          <p14:tracePt t="58024" x="4044950" y="2184400"/>
          <p14:tracePt t="58034" x="4062413" y="2209800"/>
          <p14:tracePt t="58043" x="4070350" y="2243138"/>
          <p14:tracePt t="58053" x="4087813" y="2278063"/>
          <p14:tracePt t="58063" x="4087813" y="2311400"/>
          <p14:tracePt t="58089" x="4087813" y="2387600"/>
          <p14:tracePt t="58094" x="4079875" y="2422525"/>
          <p14:tracePt t="58104" x="4070350" y="2455863"/>
          <p14:tracePt t="58113" x="4044950" y="2481263"/>
          <p14:tracePt t="58123" x="4027488" y="2498725"/>
          <p14:tracePt t="58133" x="4002088" y="2524125"/>
          <p14:tracePt t="58143" x="3976688" y="2532063"/>
          <p14:tracePt t="58153" x="3960813" y="2541588"/>
          <p14:tracePt t="58163" x="3943350" y="2541588"/>
          <p14:tracePt t="58173" x="3917950" y="2541588"/>
          <p14:tracePt t="58193" x="3908425" y="2541588"/>
          <p14:tracePt t="58203" x="3892550" y="2524125"/>
          <p14:tracePt t="58213" x="3892550" y="2498725"/>
          <p14:tracePt t="58223" x="3892550" y="2481263"/>
          <p14:tracePt t="58235" x="3892550" y="2447925"/>
          <p14:tracePt t="58245" x="3900488" y="2413000"/>
          <p14:tracePt t="58255" x="3925888" y="2387600"/>
          <p14:tracePt t="58266" x="3994150" y="2344738"/>
          <p14:tracePt t="58275" x="4070350" y="2311400"/>
          <p14:tracePt t="58286" x="4138613" y="2303463"/>
          <p14:tracePt t="58295" x="4214813" y="2303463"/>
          <p14:tracePt t="58305" x="4257675" y="2303463"/>
          <p14:tracePt t="58316" x="4308475" y="2311400"/>
          <p14:tracePt t="58326" x="4325938" y="2328863"/>
          <p14:tracePt t="58336" x="4341813" y="2354263"/>
          <p14:tracePt t="58346" x="4359275" y="2387600"/>
          <p14:tracePt t="58356" x="4359275" y="2447925"/>
          <p14:tracePt t="58369" x="4359275" y="2532063"/>
          <p14:tracePt t="58376" x="4351338" y="2633663"/>
          <p14:tracePt t="58388" x="4300538" y="2719388"/>
          <p14:tracePt t="58397" x="4257675" y="2787650"/>
          <p14:tracePt t="58407" x="4206875" y="2846388"/>
          <p14:tracePt t="58419" x="4138613" y="2906713"/>
          <p14:tracePt t="58427" x="4052888" y="2949575"/>
          <p14:tracePt t="58437" x="3976688" y="2974975"/>
          <p14:tracePt t="58447" x="3917950" y="2982913"/>
          <p14:tracePt t="58457" x="3841750" y="2982913"/>
          <p14:tracePt t="58470" x="3763963" y="2957513"/>
          <p14:tracePt t="58478" x="3713163" y="2906713"/>
          <p14:tracePt t="58488" x="3662363" y="2838450"/>
          <p14:tracePt t="58498" x="3619500" y="2762250"/>
          <p14:tracePt t="58508" x="3586163" y="2686050"/>
          <p14:tracePt t="58519" x="3560763" y="2608263"/>
          <p14:tracePt t="58528" x="3560763" y="2566988"/>
          <p14:tracePt t="58538" x="3560763" y="2532063"/>
          <p14:tracePt t="58548" x="3560763" y="2516188"/>
          <p14:tracePt t="58558" x="3560763" y="2498725"/>
          <p14:tracePt t="58569" x="3560763" y="2489200"/>
          <p14:tracePt t="58579" x="3560763" y="2481263"/>
          <p14:tracePt t="58588" x="3568700" y="2481263"/>
          <p14:tracePt t="58599" x="3578225" y="2473325"/>
          <p14:tracePt t="58620" x="3586163" y="2473325"/>
          <p14:tracePt t="59085" x="3603625" y="2473325"/>
          <p14:tracePt t="59094" x="3646488" y="2473325"/>
          <p14:tracePt t="59105" x="3730625" y="2473325"/>
          <p14:tracePt t="59115" x="3832225" y="2473325"/>
          <p14:tracePt t="59125" x="3951288" y="2498725"/>
          <p14:tracePt t="59137" x="4079875" y="2516188"/>
          <p14:tracePt t="59145" x="4189413" y="2532063"/>
          <p14:tracePt t="59155" x="4275138" y="2532063"/>
          <p14:tracePt t="59166" x="4325938" y="2541588"/>
          <p14:tracePt t="59175" x="4351338" y="2549525"/>
          <p14:tracePt t="59186" x="4359275" y="2557463"/>
          <p14:tracePt t="59196" x="4368800" y="2557463"/>
          <p14:tracePt t="59205" x="4376738" y="2566988"/>
          <p14:tracePt t="59226" x="4376738" y="2574925"/>
          <p14:tracePt t="59238" x="4376738" y="2592388"/>
          <p14:tracePt t="59246" x="4376738" y="2617788"/>
          <p14:tracePt t="59256" x="4376738" y="2633663"/>
          <p14:tracePt t="59269" x="4351338" y="2660650"/>
          <p14:tracePt t="59276" x="4325938" y="2686050"/>
          <p14:tracePt t="59288" x="4300538" y="2711450"/>
          <p14:tracePt t="59296" x="4265613" y="2727325"/>
          <p14:tracePt t="59307" x="4240213" y="2736850"/>
          <p14:tracePt t="59319" x="4206875" y="2736850"/>
          <p14:tracePt t="59328" x="4189413" y="2736850"/>
          <p14:tracePt t="59338" x="4164013" y="2727325"/>
          <p14:tracePt t="59348" x="4138613" y="2668588"/>
          <p14:tracePt t="59357" x="4087813" y="2582863"/>
          <p14:tracePt t="59369" x="4052888" y="2489200"/>
          <p14:tracePt t="59378" x="4044950" y="2422525"/>
          <p14:tracePt t="59388" x="4037013" y="2362200"/>
          <p14:tracePt t="59398" x="4037013" y="2328863"/>
          <p14:tracePt t="59408" x="4037013" y="2303463"/>
          <p14:tracePt t="59419" x="4037013" y="2293938"/>
          <p14:tracePt t="59428" x="4052888" y="2278063"/>
          <p14:tracePt t="59438" x="4087813" y="2260600"/>
          <p14:tracePt t="59450" x="4130675" y="2252663"/>
          <p14:tracePt t="59458" x="4189413" y="2243138"/>
          <p14:tracePt t="59469" x="4232275" y="2243138"/>
          <p14:tracePt t="59478" x="4265613" y="2243138"/>
          <p14:tracePt t="59489" x="4300538" y="2243138"/>
          <p14:tracePt t="59501" x="4316413" y="2243138"/>
          <p14:tracePt t="59509" x="4333875" y="2243138"/>
          <p14:tracePt t="59520" x="4341813" y="2243138"/>
          <p14:tracePt t="59539" x="4341813" y="2252663"/>
          <p14:tracePt t="59552" x="4351338" y="2286000"/>
          <p14:tracePt t="59560" x="4351338" y="2319338"/>
          <p14:tracePt t="59570" x="4351338" y="2354263"/>
          <p14:tracePt t="59580" x="4351338" y="2379663"/>
          <p14:tracePt t="59590" x="4351338" y="2397125"/>
          <p14:tracePt t="59602" x="4341813" y="2413000"/>
          <p14:tracePt t="59610" x="4333875" y="2422525"/>
          <p14:tracePt t="59621" x="4325938" y="2422525"/>
          <p14:tracePt t="59631" x="4325938" y="2430463"/>
          <p14:tracePt t="59652" x="4325938" y="2438400"/>
          <p14:tracePt t="59671" x="4316413" y="2438400"/>
          <p14:tracePt t="59752" x="4325938" y="2447925"/>
          <p14:tracePt t="59762" x="4341813" y="2447925"/>
          <p14:tracePt t="59772" x="4351338" y="2455863"/>
          <p14:tracePt t="59784" x="4359275" y="2473325"/>
          <p14:tracePt t="59792" x="4368800" y="2489200"/>
          <p14:tracePt t="59804" x="4384675" y="2506663"/>
          <p14:tracePt t="59812" x="4384675" y="2524125"/>
          <p14:tracePt t="59823" x="4384675" y="2541588"/>
          <p14:tracePt t="59835" x="4384675" y="2549525"/>
          <p14:tracePt t="59843" x="4384675" y="2557463"/>
          <p14:tracePt t="59853" x="4384675" y="2566988"/>
          <p14:tracePt t="59873" x="4376738" y="2574925"/>
          <p14:tracePt t="59885" x="4359275" y="2574925"/>
          <p14:tracePt t="59894" x="4325938" y="2574925"/>
          <p14:tracePt t="59904" x="4283075" y="2566988"/>
          <p14:tracePt t="59915" x="4240213" y="2516188"/>
          <p14:tracePt t="59924" x="4189413" y="2463800"/>
          <p14:tracePt t="59935" x="4146550" y="2397125"/>
          <p14:tracePt t="59944" x="4113213" y="2336800"/>
          <p14:tracePt t="59954" x="4095750" y="2286000"/>
          <p14:tracePt t="59965" x="4095750" y="2252663"/>
          <p14:tracePt t="59974" x="4095750" y="2235200"/>
          <p14:tracePt t="59986" x="4095750" y="2209800"/>
          <p14:tracePt t="59995" x="4095750" y="2192338"/>
          <p14:tracePt t="60004" x="4146550" y="2174875"/>
          <p14:tracePt t="60018" x="4189413" y="2166938"/>
          <p14:tracePt t="60025" x="4249738" y="2166938"/>
          <p14:tracePt t="60036" x="4291013" y="2166938"/>
          <p14:tracePt t="60045" x="4341813" y="2174875"/>
          <p14:tracePt t="60055" x="4376738" y="2192338"/>
          <p14:tracePt t="60068" x="4410075" y="2217738"/>
          <p14:tracePt t="60076" x="4435475" y="2252663"/>
          <p14:tracePt t="60088" x="4452938" y="2286000"/>
          <p14:tracePt t="60096" x="4478338" y="2311400"/>
          <p14:tracePt t="60106" x="4486275" y="2344738"/>
          <p14:tracePt t="60118" x="4495800" y="2371725"/>
          <p14:tracePt t="60126" x="4495800" y="2379663"/>
          <p14:tracePt t="60137" x="4495800" y="2397125"/>
          <p14:tracePt t="60439" x="4513263" y="2405063"/>
          <p14:tracePt t="60450" x="4529138" y="2422525"/>
          <p14:tracePt t="60460" x="4564063" y="2438400"/>
          <p14:tracePt t="60470" x="4605338" y="2455863"/>
          <p14:tracePt t="60481" x="4665663" y="2481263"/>
          <p14:tracePt t="60490" x="4708525" y="2489200"/>
          <p14:tracePt t="60501" x="4759325" y="2498725"/>
          <p14:tracePt t="60510" x="4818063" y="2506663"/>
          <p14:tracePt t="60520" x="4852988" y="2516188"/>
          <p14:tracePt t="60534" x="4894263" y="2524125"/>
          <p14:tracePt t="60541" x="4929188" y="2524125"/>
          <p14:tracePt t="60551" x="4946650" y="2524125"/>
          <p14:tracePt t="60562" x="4979988" y="2524125"/>
          <p14:tracePt t="60571" x="5013325" y="2532063"/>
          <p14:tracePt t="60586" x="5048250" y="2532063"/>
          <p14:tracePt t="60592" x="5064125" y="2541588"/>
          <p14:tracePt t="60602" x="5091113" y="2541588"/>
          <p14:tracePt t="60611" x="5124450" y="2541588"/>
          <p14:tracePt t="60622" x="5141913" y="2541588"/>
          <p14:tracePt t="60635" x="5167313" y="2541588"/>
          <p14:tracePt t="60641" x="5183188" y="2541588"/>
          <p14:tracePt t="60652" x="5192713" y="2549525"/>
          <p14:tracePt t="60662" x="5208588" y="2549525"/>
          <p14:tracePt t="60672" x="5235575" y="2549525"/>
          <p14:tracePt t="60684" x="5243513" y="2557463"/>
          <p14:tracePt t="60692" x="5251450" y="2557463"/>
          <p14:tracePt t="60703" x="5268913" y="2557463"/>
          <p14:tracePt t="60723" x="5286375" y="2557463"/>
          <p14:tracePt t="60735" x="5294313" y="2557463"/>
          <p14:tracePt t="60753" x="5302250" y="2557463"/>
          <p14:tracePt t="60764" x="5311775" y="2557463"/>
          <p14:tracePt t="60773" x="5319713" y="2557463"/>
          <p14:tracePt t="60785" x="5327650" y="2557463"/>
          <p14:tracePt t="60794" x="5337175" y="2557463"/>
          <p14:tracePt t="60815" x="5345113" y="2549525"/>
          <p14:tracePt t="60824" x="5353050" y="2549525"/>
          <p14:tracePt t="60855" x="5353050" y="2541588"/>
          <p14:tracePt t="60915" x="5319713" y="2524125"/>
          <p14:tracePt t="60925" x="5268913" y="2498725"/>
          <p14:tracePt t="60936" x="5192713" y="2455863"/>
          <p14:tracePt t="60945" x="5106988" y="2413000"/>
          <p14:tracePt t="60955" x="5038725" y="2354263"/>
          <p14:tracePt t="60967" x="4987925" y="2319338"/>
          <p14:tracePt t="60976" x="4954588" y="2268538"/>
          <p14:tracePt t="60987" x="4929188" y="2217738"/>
          <p14:tracePt t="60996" x="4903788" y="2141538"/>
          <p14:tracePt t="61006" x="4903788" y="2073275"/>
          <p14:tracePt t="61019" x="4903788" y="2014538"/>
          <p14:tracePt t="61026" x="4919663" y="1963738"/>
          <p14:tracePt t="61037" x="4946650" y="1928813"/>
          <p14:tracePt t="61047" x="4979988" y="1903413"/>
          <p14:tracePt t="61056" x="5022850" y="1878013"/>
          <p14:tracePt t="61067" x="5056188" y="1852613"/>
          <p14:tracePt t="61077" x="5091113" y="1844675"/>
          <p14:tracePt t="61087" x="5106988" y="1844675"/>
          <p14:tracePt t="61098" x="5124450" y="1844675"/>
          <p14:tracePt t="61107" x="5149850" y="1844675"/>
          <p14:tracePt t="61118" x="5157788" y="1844675"/>
          <p14:tracePt t="61127" x="5167313" y="1844675"/>
          <p14:tracePt t="61137" x="5183188" y="1844675"/>
          <p14:tracePt t="61150" x="5200650" y="1844675"/>
          <p14:tracePt t="61158" x="5218113" y="1870075"/>
          <p14:tracePt t="61169" x="5243513" y="1895475"/>
          <p14:tracePt t="61178" x="5268913" y="1920875"/>
          <p14:tracePt t="61188" x="5302250" y="1946275"/>
          <p14:tracePt t="61201" x="5327650" y="1979613"/>
          <p14:tracePt t="61208" x="5362575" y="2022475"/>
          <p14:tracePt t="61220" x="5387975" y="2047875"/>
          <p14:tracePt t="61228" x="5413375" y="2082800"/>
          <p14:tracePt t="61239" x="5430838" y="2116138"/>
          <p14:tracePt t="61250" x="5446713" y="2149475"/>
          <p14:tracePt t="61259" x="5464175" y="2184400"/>
          <p14:tracePt t="61269" x="5472113" y="2217738"/>
          <p14:tracePt t="61279" x="5481638" y="2268538"/>
          <p14:tracePt t="61289" x="5481638" y="2319338"/>
          <p14:tracePt t="61301" x="5481638" y="2397125"/>
          <p14:tracePt t="61309" x="5481638" y="2455863"/>
          <p14:tracePt t="61319" x="5481638" y="2516188"/>
          <p14:tracePt t="61330" x="5464175" y="2574925"/>
          <p14:tracePt t="61339" x="5430838" y="2633663"/>
          <p14:tracePt t="61351" x="5395913" y="2686050"/>
          <p14:tracePt t="61360" x="5370513" y="2711450"/>
          <p14:tracePt t="61370" x="5319713" y="2752725"/>
          <p14:tracePt t="61383" x="5286375" y="2778125"/>
          <p14:tracePt t="61390" x="5251450" y="2787650"/>
          <p14:tracePt t="61401" x="5208588" y="2787650"/>
          <p14:tracePt t="61410" x="5175250" y="2787650"/>
          <p14:tracePt t="61421" x="5132388" y="2778125"/>
          <p14:tracePt t="61434" x="5099050" y="2752725"/>
          <p14:tracePt t="61441" x="5056188" y="2711450"/>
          <p14:tracePt t="61452" x="5005388" y="2660650"/>
          <p14:tracePt t="61461" x="4962525" y="2592388"/>
          <p14:tracePt t="61471" x="4929188" y="2532063"/>
          <p14:tracePt t="61484" x="4903788" y="2498725"/>
          <p14:tracePt t="61491" x="4894263" y="2463800"/>
          <p14:tracePt t="61502" x="4886325" y="2447925"/>
          <p14:tracePt t="61512" x="4886325" y="2438400"/>
          <p14:tracePt t="61522" x="4886325" y="2422525"/>
          <p14:tracePt t="61534" x="4886325" y="2413000"/>
          <p14:tracePt t="61552" x="4886325" y="2405063"/>
          <p14:tracePt t="61563" x="4886325" y="2387600"/>
          <p14:tracePt t="61583" x="4903788" y="2371725"/>
          <p14:tracePt t="61592" x="4929188" y="2344738"/>
          <p14:tracePt t="61603" x="4962525" y="2328863"/>
          <p14:tracePt t="61613" x="4997450" y="2319338"/>
          <p14:tracePt t="61623" x="5030788" y="2319338"/>
          <p14:tracePt t="61634" x="5056188" y="2319338"/>
          <p14:tracePt t="61643" x="5081588" y="2319338"/>
          <p14:tracePt t="61653" x="5106988" y="2328863"/>
          <p14:tracePt t="61666" x="5141913" y="2344738"/>
          <p14:tracePt t="61673" x="5157788" y="2379663"/>
          <p14:tracePt t="61684" x="5192713" y="2413000"/>
          <p14:tracePt t="61694" x="5218113" y="2463800"/>
          <p14:tracePt t="61704" x="5251450" y="2516188"/>
          <p14:tracePt t="61715" x="5260975" y="2549525"/>
          <p14:tracePt t="61724" x="5260975" y="2574925"/>
          <p14:tracePt t="61735" x="5268913" y="2608263"/>
          <p14:tracePt t="61744" x="5268913" y="2625725"/>
          <p14:tracePt t="61754" x="5268913" y="2651125"/>
          <p14:tracePt t="61767" x="5268913" y="2676525"/>
          <p14:tracePt t="61775" x="5268913" y="2686050"/>
          <p14:tracePt t="61785" x="5251450" y="2711450"/>
          <p14:tracePt t="61795" x="5218113" y="2727325"/>
          <p14:tracePt t="61805" x="5192713" y="2736850"/>
          <p14:tracePt t="61816" x="5157788" y="2736850"/>
          <p14:tracePt t="61825" x="5124450" y="2736850"/>
          <p14:tracePt t="61835" x="5106988" y="2727325"/>
          <p14:tracePt t="61845" x="5081588" y="2711450"/>
          <p14:tracePt t="61855" x="5064125" y="2693988"/>
          <p14:tracePt t="61866" x="5048250" y="2668588"/>
          <p14:tracePt t="61875" x="5038725" y="2633663"/>
          <p14:tracePt t="61886" x="5038725" y="2600325"/>
          <p14:tracePt t="61897" x="5038725" y="2574925"/>
          <p14:tracePt t="61906" x="5038725" y="2549525"/>
          <p14:tracePt t="61917" x="5048250" y="2524125"/>
          <p14:tracePt t="61926" x="5056188" y="2506663"/>
          <p14:tracePt t="61936" x="5081588" y="2489200"/>
          <p14:tracePt t="61949" x="5099050" y="2473325"/>
          <p14:tracePt t="61956" x="5124450" y="2463800"/>
          <p14:tracePt t="61967" x="5157788" y="2463800"/>
          <p14:tracePt t="61977" x="5192713" y="2463800"/>
          <p14:tracePt t="61987" x="5235575" y="2463800"/>
          <p14:tracePt t="61999" x="5268913" y="2473325"/>
          <p14:tracePt t="62007" x="5294313" y="2489200"/>
          <p14:tracePt t="62018" x="5311775" y="2489200"/>
          <p14:tracePt t="62027" x="5327650" y="2506663"/>
          <p14:tracePt t="62037" x="5337175" y="2516188"/>
          <p14:tracePt t="62050" x="5345113" y="2524125"/>
          <p14:tracePt t="62310" x="5370513" y="2524125"/>
          <p14:tracePt t="62321" x="5395913" y="2524125"/>
          <p14:tracePt t="62331" x="5472113" y="2489200"/>
          <p14:tracePt t="62341" x="5583238" y="2438400"/>
          <p14:tracePt t="62352" x="5727700" y="2397125"/>
          <p14:tracePt t="62361" x="5872163" y="2354263"/>
          <p14:tracePt t="62371" x="6016625" y="2311400"/>
          <p14:tracePt t="62383" x="6135688" y="2293938"/>
          <p14:tracePt t="62391" x="6221413" y="2286000"/>
          <p14:tracePt t="62402" x="6280150" y="2278063"/>
          <p14:tracePt t="62412" x="6323013" y="2278063"/>
          <p14:tracePt t="62421" x="6348413" y="2278063"/>
          <p14:tracePt t="62434" x="6365875" y="2278063"/>
          <p14:tracePt t="62442" x="6373813" y="2278063"/>
          <p14:tracePt t="62452" x="6381750" y="2278063"/>
          <p14:tracePt t="62472" x="6391275" y="2278063"/>
          <p14:tracePt t="62484" x="6399213" y="2293938"/>
          <p14:tracePt t="62493" x="6399213" y="2311400"/>
          <p14:tracePt t="62502" x="6399213" y="2328863"/>
          <p14:tracePt t="62515" x="6399213" y="2344738"/>
          <p14:tracePt t="62523" x="6399213" y="2362200"/>
          <p14:tracePt t="62534" x="6399213" y="2387600"/>
          <p14:tracePt t="62543" x="6399213" y="2405063"/>
          <p14:tracePt t="62553" x="6391275" y="2422525"/>
          <p14:tracePt t="62567" x="6373813" y="2430463"/>
          <p14:tracePt t="62573" x="6365875" y="2447925"/>
          <p14:tracePt t="62584" x="6338888" y="2447925"/>
          <p14:tracePt t="62594" x="6313488" y="2447925"/>
          <p14:tracePt t="62604" x="6288088" y="2447925"/>
          <p14:tracePt t="62616" x="6246813" y="2430463"/>
          <p14:tracePt t="62624" x="6229350" y="2405063"/>
          <p14:tracePt t="62635" x="6211888" y="2379663"/>
          <p14:tracePt t="62644" x="6194425" y="2344738"/>
          <p14:tracePt t="62654" x="6186488" y="2328863"/>
          <p14:tracePt t="62666" x="6186488" y="2303463"/>
          <p14:tracePt t="62675" x="6186488" y="2278063"/>
          <p14:tracePt t="62685" x="6186488" y="2268538"/>
          <p14:tracePt t="62695" x="6194425" y="2252663"/>
          <p14:tracePt t="62705" x="6221413" y="2243138"/>
          <p14:tracePt t="62716" x="6272213" y="2227263"/>
          <p14:tracePt t="62725" x="6313488" y="2227263"/>
          <p14:tracePt t="62735" x="6356350" y="2227263"/>
          <p14:tracePt t="62748" x="6391275" y="2227263"/>
          <p14:tracePt t="62755" x="6424613" y="2235200"/>
          <p14:tracePt t="62766" x="6450013" y="2243138"/>
          <p14:tracePt t="62775" x="6475413" y="2260600"/>
          <p14:tracePt t="62786" x="6492875" y="2286000"/>
          <p14:tracePt t="62799" x="6500813" y="2311400"/>
          <p14:tracePt t="62806" x="6510338" y="2336800"/>
          <p14:tracePt t="62817" x="6518275" y="2354263"/>
          <p14:tracePt t="62826" x="6526213" y="2371725"/>
          <p14:tracePt t="62836" x="6526213" y="2397125"/>
          <p14:tracePt t="62849" x="6526213" y="2405063"/>
          <p14:tracePt t="62857" x="6526213" y="2422525"/>
          <p14:tracePt t="62867" x="6526213" y="2438400"/>
          <p14:tracePt t="62877" x="6526213" y="2447925"/>
          <p14:tracePt t="62887" x="6518275" y="2463800"/>
          <p14:tracePt t="62899" x="6518275" y="2473325"/>
          <p14:tracePt t="62907" x="6500813" y="2481263"/>
          <p14:tracePt t="62918" x="6475413" y="2498725"/>
          <p14:tracePt t="62928" x="6467475" y="2506663"/>
          <p14:tracePt t="62937" x="6432550" y="2506663"/>
          <p14:tracePt t="62949" x="6407150" y="2516188"/>
          <p14:tracePt t="62958" x="6381750" y="2516188"/>
          <p14:tracePt t="62967" x="6365875" y="2516188"/>
          <p14:tracePt t="62978" x="6348413" y="2506663"/>
          <p14:tracePt t="62988" x="6330950" y="2489200"/>
          <p14:tracePt t="62999" x="6313488" y="2481263"/>
          <p14:tracePt t="63008" x="6297613" y="2455863"/>
          <p14:tracePt t="63018" x="6272213" y="2422525"/>
          <p14:tracePt t="63029" x="6254750" y="2387600"/>
          <p14:tracePt t="63038" x="6246813" y="2354263"/>
          <p14:tracePt t="63049" x="6246813" y="2328863"/>
          <p14:tracePt t="63059" x="6237288" y="2303463"/>
          <p14:tracePt t="63069" x="6237288" y="2278063"/>
          <p14:tracePt t="63081" x="6229350" y="2278063"/>
          <p14:tracePt t="63089" x="6229350" y="2260600"/>
          <p14:tracePt t="63109" x="6229350" y="2252663"/>
          <p14:tracePt t="63131" x="6229350" y="2243138"/>
          <p14:tracePt t="63352" x="6229350" y="2235200"/>
          <p14:tracePt t="63676" x="6237288" y="2235200"/>
          <p14:tracePt t="63706" x="6246813" y="2235200"/>
          <p14:tracePt t="63716" x="6246813" y="2227263"/>
          <p14:tracePt t="63726" x="6254750" y="2227263"/>
          <p14:tracePt t="63736" x="6272213" y="2217738"/>
          <p14:tracePt t="63747" x="6288088" y="2209800"/>
          <p14:tracePt t="63757" x="6313488" y="2209800"/>
          <p14:tracePt t="63767" x="6338888" y="2200275"/>
          <p14:tracePt t="63778" x="6373813" y="2200275"/>
          <p14:tracePt t="63787" x="6399213" y="2200275"/>
          <p14:tracePt t="63798" x="6424613" y="2200275"/>
          <p14:tracePt t="63807" x="6442075" y="2200275"/>
          <p14:tracePt t="63817" x="6457950" y="2200275"/>
          <p14:tracePt t="63828" x="6475413" y="2209800"/>
          <p14:tracePt t="63838" x="6483350" y="2217738"/>
          <p14:tracePt t="63848" x="6492875" y="2227263"/>
          <p14:tracePt t="63858" x="6492875" y="2235200"/>
          <p14:tracePt t="63868" x="6500813" y="2252663"/>
          <p14:tracePt t="63880" x="6510338" y="2278063"/>
          <p14:tracePt t="63888" x="6510338" y="2293938"/>
          <p14:tracePt t="63899" x="6510338" y="2328863"/>
          <p14:tracePt t="63908" x="6510338" y="2354263"/>
          <p14:tracePt t="63919" x="6510338" y="2387600"/>
          <p14:tracePt t="63931" x="6492875" y="2422525"/>
          <p14:tracePt t="63938" x="6475413" y="2455863"/>
          <p14:tracePt t="63949" x="6450013" y="2481263"/>
          <p14:tracePt t="63958" x="6432550" y="2489200"/>
          <p14:tracePt t="63969" x="6424613" y="2506663"/>
          <p14:tracePt t="63981" x="6399213" y="2516188"/>
          <p14:tracePt t="63989" x="6373813" y="2516188"/>
          <p14:tracePt t="64000" x="6348413" y="2516188"/>
          <p14:tracePt t="64009" x="6323013" y="2516188"/>
          <p14:tracePt t="64019" x="6297613" y="2506663"/>
          <p14:tracePt t="64031" x="6280150" y="2481263"/>
          <p14:tracePt t="64040" x="6254750" y="2473325"/>
          <p14:tracePt t="64051" x="6246813" y="2455863"/>
          <p14:tracePt t="64060" x="6246813" y="2447925"/>
          <p14:tracePt t="64070" x="6237288" y="2438400"/>
          <p14:tracePt t="64097" x="6237288" y="2430463"/>
          <p14:tracePt t="64101" x="6229350" y="2430463"/>
          <p14:tracePt t="64121" x="6229350" y="2422525"/>
          <p14:tracePt t="64182" x="6229350" y="2413000"/>
          <p14:tracePt t="64232" x="6229350" y="2405063"/>
          <p14:tracePt t="64283" x="6237288" y="2397125"/>
          <p14:tracePt t="64303" x="6246813" y="2397125"/>
          <p14:tracePt t="64313" x="6262688" y="2397125"/>
          <p14:tracePt t="64323" x="6272213" y="2397125"/>
          <p14:tracePt t="64333" x="6297613" y="2397125"/>
          <p14:tracePt t="64345" x="6313488" y="2397125"/>
          <p14:tracePt t="64353" x="6323013" y="2397125"/>
          <p14:tracePt t="64364" x="6338888" y="2397125"/>
          <p14:tracePt t="64374" x="6348413" y="2397125"/>
          <p14:tracePt t="64384" x="6365875" y="2397125"/>
          <p14:tracePt t="64397" x="6381750" y="2397125"/>
          <p14:tracePt t="64404" x="6391275" y="2405063"/>
          <p14:tracePt t="64415" x="6399213" y="2422525"/>
          <p14:tracePt t="64424" x="6407150" y="2438400"/>
          <p14:tracePt t="64434" x="6416675" y="2455863"/>
          <p14:tracePt t="64448" x="6416675" y="2473325"/>
          <p14:tracePt t="64455" x="6416675" y="2489200"/>
          <p14:tracePt t="64466" x="6416675" y="2506663"/>
          <p14:tracePt t="64474" x="6416675" y="2524125"/>
          <p14:tracePt t="64484" x="6416675" y="2532063"/>
          <p14:tracePt t="64497" x="6407150" y="2549525"/>
          <p14:tracePt t="64505" x="6399213" y="2566988"/>
          <p14:tracePt t="64516" x="6381750" y="2582863"/>
          <p14:tracePt t="64526" x="6356350" y="2608263"/>
          <p14:tracePt t="64535" x="6323013" y="2625725"/>
          <p14:tracePt t="64547" x="6288088" y="2633663"/>
          <p14:tracePt t="64556" x="6246813" y="2633663"/>
          <p14:tracePt t="64566" x="6194425" y="2633663"/>
          <p14:tracePt t="64576" x="6161088" y="2625725"/>
          <p14:tracePt t="64586" x="6127750" y="2582863"/>
          <p14:tracePt t="64598" x="6084888" y="2557463"/>
          <p14:tracePt t="64606" x="6076950" y="2532063"/>
          <p14:tracePt t="64616" x="6049963" y="2506663"/>
          <p14:tracePt t="64627" x="6042025" y="2473325"/>
          <p14:tracePt t="64636" x="6034088" y="2438400"/>
          <p14:tracePt t="64649" x="6034088" y="2413000"/>
          <p14:tracePt t="64657" x="6034088" y="2379663"/>
          <p14:tracePt t="64667" x="6034088" y="2354263"/>
          <p14:tracePt t="64680" x="6034088" y="2328863"/>
          <p14:tracePt t="64687" x="6034088" y="2303463"/>
          <p14:tracePt t="64698" x="6042025" y="2286000"/>
          <p14:tracePt t="64707" x="6059488" y="2268538"/>
          <p14:tracePt t="64717" x="6092825" y="2252663"/>
          <p14:tracePt t="64730" x="6127750" y="2235200"/>
          <p14:tracePt t="64737" x="6161088" y="2227263"/>
          <p14:tracePt t="64748" x="6211888" y="2217738"/>
          <p14:tracePt t="64758" x="6237288" y="2217738"/>
          <p14:tracePt t="64768" x="6272213" y="2217738"/>
          <p14:tracePt t="64780" x="6297613" y="2217738"/>
          <p14:tracePt t="64788" x="6323013" y="2217738"/>
          <p14:tracePt t="64798" x="6330950" y="2243138"/>
          <p14:tracePt t="64808" x="6356350" y="2278063"/>
          <p14:tracePt t="64818" x="6391275" y="2328863"/>
          <p14:tracePt t="64830" x="6407150" y="2371725"/>
          <p14:tracePt t="64838" x="6416675" y="2422525"/>
          <p14:tracePt t="64848" x="6424613" y="2455863"/>
          <p14:tracePt t="64859" x="6424613" y="2489200"/>
          <p14:tracePt t="64869" x="6424613" y="2506663"/>
          <p14:tracePt t="64880" x="6424613" y="2532063"/>
          <p14:tracePt t="64890" x="6424613" y="2557463"/>
          <p14:tracePt t="64899" x="6424613" y="2566988"/>
          <p14:tracePt t="64910" x="6424613" y="2574925"/>
          <p14:tracePt t="64920" x="6407150" y="2592388"/>
          <p14:tracePt t="64931" x="6373813" y="2608263"/>
          <p14:tracePt t="64940" x="6338888" y="2608263"/>
          <p14:tracePt t="64950" x="6297613" y="2608263"/>
          <p14:tracePt t="64963" x="6254750" y="2608263"/>
          <p14:tracePt t="64970" x="6211888" y="2608263"/>
          <p14:tracePt t="64981" x="6178550" y="2600325"/>
          <p14:tracePt t="64991" x="6153150" y="2592388"/>
          <p14:tracePt t="65001" x="6135688" y="2574925"/>
          <p14:tracePt t="65014" x="6127750" y="2557463"/>
          <p14:tracePt t="65021" x="6110288" y="2532063"/>
          <p14:tracePt t="65032" x="6110288" y="2516188"/>
          <p14:tracePt t="65041" x="6110288" y="2481263"/>
          <p14:tracePt t="65051" x="6110288" y="2447925"/>
          <p14:tracePt t="65064" x="6110288" y="2413000"/>
          <p14:tracePt t="65072" x="6135688" y="2387600"/>
          <p14:tracePt t="65082" x="6178550" y="2354263"/>
          <p14:tracePt t="65092" x="6229350" y="2319338"/>
          <p14:tracePt t="65101" x="6272213" y="2303463"/>
          <p14:tracePt t="65113" x="6323013" y="2286000"/>
          <p14:tracePt t="65122" x="6356350" y="2278063"/>
          <p14:tracePt t="65133" x="6391275" y="2278063"/>
          <p14:tracePt t="65142" x="6407150" y="2278063"/>
          <p14:tracePt t="65152" x="6424613" y="2286000"/>
          <p14:tracePt t="65163" x="6442075" y="2303463"/>
          <p14:tracePt t="65172" x="6457950" y="2328863"/>
          <p14:tracePt t="65183" x="6467475" y="2354263"/>
          <p14:tracePt t="65194" x="6475413" y="2379663"/>
          <p14:tracePt t="65203" x="6475413" y="2397125"/>
          <p14:tracePt t="65214" x="6475413" y="2405063"/>
          <p14:tracePt t="65223" x="6475413" y="2413000"/>
          <p14:tracePt t="65248" x="6475413" y="2422525"/>
          <p14:tracePt t="65547" x="6483350" y="2422525"/>
          <p14:tracePt t="65557" x="6518275" y="2422525"/>
          <p14:tracePt t="65567" x="6569075" y="2422525"/>
          <p14:tracePt t="65578" x="6670675" y="2422525"/>
          <p14:tracePt t="65587" x="6799263" y="2422525"/>
          <p14:tracePt t="65597" x="6951663" y="2430463"/>
          <p14:tracePt t="65607" x="7113588" y="2455863"/>
          <p14:tracePt t="65617" x="7273925" y="2481263"/>
          <p14:tracePt t="65629" x="7461250" y="2506663"/>
          <p14:tracePt t="65638" x="7588250" y="2532063"/>
          <p14:tracePt t="65648" x="7707313" y="2541588"/>
          <p14:tracePt t="65658" x="7793038" y="2549525"/>
          <p14:tracePt t="65669" x="7851775" y="2566988"/>
          <p14:tracePt t="65679" x="7894638" y="2574925"/>
          <p14:tracePt t="65688" x="7920038" y="2582863"/>
          <p14:tracePt t="65699" x="7927975" y="2582863"/>
          <p14:tracePt t="65709" x="7937500" y="2582863"/>
          <p14:tracePt t="65739" x="7945438" y="2582863"/>
          <p14:tracePt t="65779" x="7954963" y="2582863"/>
          <p14:tracePt t="65789" x="7962900" y="2582863"/>
          <p14:tracePt t="65811" x="7970838" y="2557463"/>
          <p14:tracePt t="65820" x="7980363" y="2541588"/>
          <p14:tracePt t="65830" x="7996238" y="2516188"/>
          <p14:tracePt t="65840" x="8013700" y="2481263"/>
          <p14:tracePt t="65850" x="8021638" y="2455863"/>
          <p14:tracePt t="65862" x="8039100" y="2430463"/>
          <p14:tracePt t="65870" x="8047038" y="2422525"/>
          <p14:tracePt t="65881" x="8047038" y="2405063"/>
          <p14:tracePt t="65891" x="8056563" y="2387600"/>
          <p14:tracePt t="65911" x="8064500" y="2379663"/>
          <p14:tracePt t="65921" x="8064500" y="2371725"/>
          <p14:tracePt t="65982" x="8047038" y="2354263"/>
          <p14:tracePt t="65992" x="8013700" y="2311400"/>
          <p14:tracePt t="66001" x="7945438" y="2268538"/>
          <p14:tracePt t="66012" x="7869238" y="2217738"/>
          <p14:tracePt t="66022" x="7810500" y="2166938"/>
          <p14:tracePt t="66032" x="7742238" y="2124075"/>
          <p14:tracePt t="66043" x="7691438" y="2098675"/>
          <p14:tracePt t="66052" x="7648575" y="2090738"/>
          <p14:tracePt t="66063" x="7613650" y="2082800"/>
          <p14:tracePt t="66080" x="7588250" y="2082800"/>
          <p14:tracePt t="66083" x="7572375" y="2082800"/>
          <p14:tracePt t="66096" x="7554913" y="2082800"/>
          <p14:tracePt t="66103" x="7546975" y="2082800"/>
          <p14:tracePt t="66114" x="7529513" y="2082800"/>
          <p14:tracePt t="66123" x="7521575" y="2082800"/>
          <p14:tracePt t="66144" x="7512050" y="2082800"/>
          <p14:tracePt t="66153" x="7504113" y="2082800"/>
          <p14:tracePt t="66164" x="7494588" y="2082800"/>
          <p14:tracePt t="66173" x="7494588" y="2090738"/>
          <p14:tracePt t="66184" x="7486650" y="2098675"/>
          <p14:tracePt t="66196" x="7469188" y="2108200"/>
          <p14:tracePt t="66204" x="7461250" y="2124075"/>
          <p14:tracePt t="66215" x="7461250" y="2149475"/>
          <p14:tracePt t="66225" x="7453313" y="2174875"/>
          <p14:tracePt t="66234" x="7443788" y="2192338"/>
          <p14:tracePt t="66246" x="7435850" y="2217738"/>
          <p14:tracePt t="66255" x="7435850" y="2252663"/>
          <p14:tracePt t="66265" x="7435850" y="2286000"/>
          <p14:tracePt t="66275" x="7435850" y="2336800"/>
          <p14:tracePt t="66285" x="7435850" y="2397125"/>
          <p14:tracePt t="66295" x="7435850" y="2447925"/>
          <p14:tracePt t="66305" x="7435850" y="2524125"/>
          <p14:tracePt t="66316" x="7443788" y="2608263"/>
          <p14:tracePt t="66328" x="7461250" y="2711450"/>
          <p14:tracePt t="66335" x="7469188" y="2813050"/>
          <p14:tracePt t="66346" x="7478713" y="2897188"/>
          <p14:tracePt t="66356" x="7478713" y="2965450"/>
          <p14:tracePt t="66366" x="7486650" y="3016250"/>
          <p14:tracePt t="66378" x="7486650" y="3051175"/>
          <p14:tracePt t="66386" x="7494588" y="3067050"/>
          <p14:tracePt t="66397" x="7494588" y="3084513"/>
          <p14:tracePt t="66407" x="7494588" y="3101975"/>
          <p14:tracePt t="66416" x="7504113" y="3101975"/>
          <p14:tracePt t="66429" x="7512050" y="3109913"/>
          <p14:tracePt t="66437" x="7512050" y="3119438"/>
          <p14:tracePt t="66447" x="7521575" y="3119438"/>
          <p14:tracePt t="66457" x="7537450" y="3127375"/>
          <p14:tracePt t="66467" x="7554913" y="3127375"/>
          <p14:tracePt t="66478" x="7588250" y="3127375"/>
          <p14:tracePt t="66487" x="7631113" y="3127375"/>
          <p14:tracePt t="66497" x="7673975" y="3127375"/>
          <p14:tracePt t="66507" x="7732713" y="3127375"/>
          <p14:tracePt t="66517" x="7775575" y="3127375"/>
          <p14:tracePt t="66528" x="7835900" y="3127375"/>
          <p14:tracePt t="66538" x="7894638" y="3127375"/>
          <p14:tracePt t="66548" x="7954963" y="3109913"/>
          <p14:tracePt t="66559" x="8021638" y="3076575"/>
          <p14:tracePt t="66568" x="8081963" y="3059113"/>
          <p14:tracePt t="66581" x="8140700" y="3025775"/>
          <p14:tracePt t="66588" x="8191500" y="3000375"/>
          <p14:tracePt t="66598" x="8226425" y="2965450"/>
          <p14:tracePt t="66611" x="8269288" y="2940050"/>
          <p14:tracePt t="66618" x="8302625" y="2914650"/>
          <p14:tracePt t="66629" x="8328025" y="2889250"/>
          <p14:tracePt t="66639" x="8353425" y="2871788"/>
          <p14:tracePt t="66649" x="8378825" y="2846388"/>
          <p14:tracePt t="66661" x="8396288" y="2830513"/>
          <p14:tracePt t="66669" x="8413750" y="2805113"/>
          <p14:tracePt t="66680" x="8429625" y="2805113"/>
          <p14:tracePt t="66689" x="8447088" y="2787650"/>
          <p14:tracePt t="66699" x="8464550" y="2770188"/>
          <p14:tracePt t="66711" x="8472488" y="2752725"/>
          <p14:tracePt t="66720" x="8489950" y="2727325"/>
          <p14:tracePt t="66730" x="8507413" y="2711450"/>
          <p14:tracePt t="66740" x="8523288" y="2686050"/>
          <p14:tracePt t="66750" x="8540750" y="2651125"/>
          <p14:tracePt t="66762" x="8548688" y="2617788"/>
          <p14:tracePt t="66770" x="8558213" y="2557463"/>
          <p14:tracePt t="66781" x="8558213" y="2516188"/>
          <p14:tracePt t="66791" x="8558213" y="2481263"/>
          <p14:tracePt t="66801" x="8558213" y="2438400"/>
          <p14:tracePt t="66812" x="8558213" y="2405063"/>
          <p14:tracePt t="66821" x="8548688" y="2362200"/>
          <p14:tracePt t="66831" x="8507413" y="2311400"/>
          <p14:tracePt t="66842" x="8455025" y="2243138"/>
          <p14:tracePt t="66851" x="8362950" y="2141538"/>
          <p14:tracePt t="66861" x="8191500" y="2005013"/>
          <p14:tracePt t="66872" x="8031163" y="1860550"/>
          <p14:tracePt t="66881" x="7927975" y="1758950"/>
          <p14:tracePt t="66894" x="7835900" y="1690688"/>
          <p14:tracePt t="66902" x="7767638" y="1649413"/>
          <p14:tracePt t="66913" x="7716838" y="1622425"/>
          <p14:tracePt t="66922" x="7691438" y="1614488"/>
          <p14:tracePt t="66932" x="7656513" y="1606550"/>
          <p14:tracePt t="66945" x="7631113" y="1606550"/>
          <p14:tracePt t="66953" x="7605713" y="1606550"/>
          <p14:tracePt t="66963" x="7597775" y="1606550"/>
          <p14:tracePt t="66972" x="7580313" y="1622425"/>
          <p14:tracePt t="66983" x="7554913" y="1639888"/>
          <p14:tracePt t="66995" x="7537450" y="1690688"/>
          <p14:tracePt t="67003" x="7504113" y="1733550"/>
          <p14:tracePt t="67014" x="7486650" y="1784350"/>
          <p14:tracePt t="67023" x="7469188" y="1844675"/>
          <p14:tracePt t="67033" x="7443788" y="1903413"/>
          <p14:tracePt t="67045" x="7418388" y="1979613"/>
          <p14:tracePt t="67054" x="7402513" y="2055813"/>
          <p14:tracePt t="67064" x="7385050" y="2133600"/>
          <p14:tracePt t="67080" x="7385050" y="2200275"/>
          <p14:tracePt t="67084" x="7377113" y="2260600"/>
          <p14:tracePt t="67095" x="7377113" y="2336800"/>
          <p14:tracePt t="67104" x="7377113" y="2387600"/>
          <p14:tracePt t="67114" x="7377113" y="2447925"/>
          <p14:tracePt t="67125" x="7377113" y="2498725"/>
          <p14:tracePt t="67134" x="7392988" y="2557463"/>
          <p14:tracePt t="67145" x="7427913" y="2617788"/>
          <p14:tracePt t="67155" x="7443788" y="2676525"/>
          <p14:tracePt t="67165" x="7478713" y="2752725"/>
          <p14:tracePt t="67178" x="7512050" y="2830513"/>
          <p14:tracePt t="67185" x="7554913" y="2906713"/>
          <p14:tracePt t="67196" x="7588250" y="2957513"/>
          <p14:tracePt t="67205" x="7613650" y="3008313"/>
          <p14:tracePt t="67215" x="7631113" y="3041650"/>
          <p14:tracePt t="67227" x="7656513" y="3067050"/>
          <p14:tracePt t="67235" x="7691438" y="3084513"/>
          <p14:tracePt t="67247" x="7742238" y="3119438"/>
          <p14:tracePt t="67256" x="7783513" y="3127375"/>
          <p14:tracePt t="67266" x="7835900" y="3135313"/>
          <p14:tracePt t="67278" x="7877175" y="3135313"/>
          <p14:tracePt t="67286" x="7920038" y="3135313"/>
          <p14:tracePt t="67296" x="7954963" y="3127375"/>
          <p14:tracePt t="67306" x="8005763" y="3101975"/>
          <p14:tracePt t="67317" x="8039100" y="3076575"/>
          <p14:tracePt t="67327" x="8081963" y="3041650"/>
          <p14:tracePt t="67337" x="8132763" y="2990850"/>
          <p14:tracePt t="67346" x="8175625" y="2922588"/>
          <p14:tracePt t="67358" x="8218488" y="2846388"/>
          <p14:tracePt t="67367" x="8251825" y="2787650"/>
          <p14:tracePt t="67378" x="8277225" y="2719388"/>
          <p14:tracePt t="67387" x="8302625" y="2676525"/>
          <p14:tracePt t="67397" x="8310563" y="2625725"/>
          <p14:tracePt t="67408" x="8320088" y="2592388"/>
          <p14:tracePt t="67417" x="8320088" y="2549525"/>
          <p14:tracePt t="67428" x="8320088" y="2506663"/>
          <p14:tracePt t="67438" x="8320088" y="2463800"/>
          <p14:tracePt t="67448" x="8310563" y="2413000"/>
          <p14:tracePt t="67460" x="8285163" y="2362200"/>
          <p14:tracePt t="67468" x="8269288" y="2319338"/>
          <p14:tracePt t="67479" x="8251825" y="2286000"/>
          <p14:tracePt t="67488" x="8234363" y="2260600"/>
          <p14:tracePt t="67498" x="8226425" y="2252663"/>
          <p14:tracePt t="67510" x="8226425" y="2243138"/>
          <p14:tracePt t="67518" x="8218488" y="2235200"/>
          <p14:tracePt t="67530" x="8208963" y="2227263"/>
          <p14:tracePt t="67539" x="8201025" y="2217738"/>
          <p14:tracePt t="67549" x="8175625" y="2209800"/>
          <p14:tracePt t="67560" x="8150225" y="2200275"/>
          <p14:tracePt t="67569" x="8115300" y="2192338"/>
          <p14:tracePt t="67580" x="8074025" y="2192338"/>
          <p14:tracePt t="67590" x="8031163" y="2192338"/>
          <p14:tracePt t="67599" x="7988300" y="2192338"/>
          <p14:tracePt t="67611" x="7945438" y="2192338"/>
          <p14:tracePt t="67620" x="7912100" y="2192338"/>
          <p14:tracePt t="67630" x="7877175" y="2192338"/>
          <p14:tracePt t="67641" x="7843838" y="2192338"/>
          <p14:tracePt t="67650" x="7826375" y="2200275"/>
          <p14:tracePt t="67661" x="7800975" y="2200275"/>
          <p14:tracePt t="67671" x="7783513" y="2217738"/>
          <p14:tracePt t="67680" x="7758113" y="2235200"/>
          <p14:tracePt t="67691" x="7742238" y="2252663"/>
          <p14:tracePt t="67701" x="7732713" y="2268538"/>
          <p14:tracePt t="67712" x="7716838" y="2278063"/>
          <p14:tracePt t="67721" x="7699375" y="2303463"/>
          <p14:tracePt t="67731" x="7681913" y="2328863"/>
          <p14:tracePt t="67742" x="7666038" y="2354263"/>
          <p14:tracePt t="67750" x="7666038" y="2379663"/>
          <p14:tracePt t="67761" x="7666038" y="2405063"/>
          <p14:tracePt t="67771" x="7666038" y="2447925"/>
          <p14:tracePt t="67781" x="7666038" y="2506663"/>
          <p14:tracePt t="67792" x="7666038" y="2566988"/>
          <p14:tracePt t="67801" x="7681913" y="2651125"/>
          <p14:tracePt t="67811" x="7699375" y="2727325"/>
          <p14:tracePt t="67821" x="7724775" y="2778125"/>
          <p14:tracePt t="67831" x="7750175" y="2838450"/>
          <p14:tracePt t="67843" x="7767638" y="2871788"/>
          <p14:tracePt t="67852" x="7793038" y="2897188"/>
          <p14:tracePt t="67861" x="7810500" y="2922588"/>
          <p14:tracePt t="67872" x="7843838" y="2940050"/>
          <p14:tracePt t="67883" x="7894638" y="2957513"/>
          <p14:tracePt t="67894" x="7937500" y="2965450"/>
          <p14:tracePt t="67903" x="7996238" y="2965450"/>
          <p14:tracePt t="67913" x="8056563" y="2965450"/>
          <p14:tracePt t="67925" x="8115300" y="2965450"/>
          <p14:tracePt t="67933" x="8175625" y="2949575"/>
          <p14:tracePt t="67944" x="8234363" y="2906713"/>
          <p14:tracePt t="67954" x="8285163" y="2871788"/>
          <p14:tracePt t="67964" x="8335963" y="2820988"/>
          <p14:tracePt t="67977" x="8378825" y="2778125"/>
          <p14:tracePt t="67984" x="8421688" y="2727325"/>
          <p14:tracePt t="67995" x="8447088" y="2686050"/>
          <p14:tracePt t="68004" x="8480425" y="2617788"/>
          <p14:tracePt t="68014" x="8489950" y="2574925"/>
          <p14:tracePt t="68027" x="8497888" y="2524125"/>
          <p14:tracePt t="68035" x="8497888" y="2473325"/>
          <p14:tracePt t="68045" x="8497888" y="2413000"/>
          <p14:tracePt t="68054" x="8472488" y="2336800"/>
          <p14:tracePt t="68065" x="8421688" y="2235200"/>
          <p14:tracePt t="68079" x="8362950" y="2149475"/>
          <p14:tracePt t="68085" x="8310563" y="2090738"/>
          <p14:tracePt t="68095" x="8269288" y="2039938"/>
          <p14:tracePt t="68105" x="8226425" y="1997075"/>
          <p14:tracePt t="68115" x="8201025" y="1979613"/>
          <p14:tracePt t="68127" x="8183563" y="1963738"/>
          <p14:tracePt t="68136" x="8158163" y="1954213"/>
          <p14:tracePt t="68146" x="8140700" y="1954213"/>
          <p14:tracePt t="68155" x="8124825" y="1954213"/>
          <p14:tracePt t="68165" x="8099425" y="1954213"/>
          <p14:tracePt t="68177" x="8074025" y="1954213"/>
          <p14:tracePt t="68186" x="8047038" y="1954213"/>
          <p14:tracePt t="68196" x="8031163" y="1963738"/>
          <p14:tracePt t="68207" x="8005763" y="2005013"/>
          <p14:tracePt t="68216" x="7962900" y="2030413"/>
          <p14:tracePt t="68227" x="7937500" y="2065338"/>
          <p14:tracePt t="68237" x="7902575" y="2116138"/>
          <p14:tracePt t="68248" x="7877175" y="2149475"/>
          <p14:tracePt t="68259" x="7861300" y="2184400"/>
          <p14:tracePt t="68267" x="7843838" y="2209800"/>
          <p14:tracePt t="68278" x="7826375" y="2243138"/>
          <p14:tracePt t="68288" x="7818438" y="2268538"/>
          <p14:tracePt t="68297" x="7810500" y="2303463"/>
          <p14:tracePt t="68310" x="7800975" y="2336800"/>
          <p14:tracePt t="68317" x="7793038" y="2405063"/>
          <p14:tracePt t="68328" x="7783513" y="2489200"/>
          <p14:tracePt t="68338" x="7783513" y="2608263"/>
          <p14:tracePt t="68348" x="7783513" y="2701925"/>
          <p14:tracePt t="68359" x="7783513" y="2805113"/>
          <p14:tracePt t="68368" x="7783513" y="2889250"/>
          <p14:tracePt t="68378" x="7783513" y="2974975"/>
          <p14:tracePt t="68388" x="7783513" y="3033713"/>
          <p14:tracePt t="68398" x="7800975" y="3094038"/>
          <p14:tracePt t="68410" x="7818438" y="3144838"/>
          <p14:tracePt t="68419" x="7818438" y="3170238"/>
          <p14:tracePt t="68429" x="7826375" y="3178175"/>
          <p14:tracePt t="68439" x="7851775" y="3195638"/>
          <p14:tracePt t="68449" x="7886700" y="3203575"/>
          <p14:tracePt t="68460" x="7927975" y="3203575"/>
          <p14:tracePt t="68469" x="7988300" y="3195638"/>
          <p14:tracePt t="68479" x="8064500" y="3144838"/>
          <p14:tracePt t="68490" x="8150225" y="3094038"/>
          <p14:tracePt t="68500" x="8226425" y="3025775"/>
          <p14:tracePt t="68510" x="8277225" y="2957513"/>
          <p14:tracePt t="68520" x="8335963" y="2881313"/>
          <p14:tracePt t="68530" x="8396288" y="2787650"/>
          <p14:tracePt t="68543" x="8439150" y="2701925"/>
          <p14:tracePt t="68550" x="8455025" y="2608263"/>
          <p14:tracePt t="68561" x="8472488" y="2524125"/>
          <p14:tracePt t="68570" x="8472488" y="2455863"/>
          <p14:tracePt t="68580" x="8455025" y="2397125"/>
          <p14:tracePt t="68593" x="8413750" y="2311400"/>
          <p14:tracePt t="68600" x="8362950" y="2260600"/>
          <p14:tracePt t="68611" x="8251825" y="2184400"/>
          <p14:tracePt t="68621" x="8140700" y="2108200"/>
          <p14:tracePt t="68631" x="8021638" y="2065338"/>
          <p14:tracePt t="68644" x="7927975" y="2039938"/>
          <p14:tracePt t="68651" x="7861300" y="2030413"/>
          <p14:tracePt t="68663" x="7818438" y="2030413"/>
          <p14:tracePt t="68672" x="7783513" y="2030413"/>
          <p14:tracePt t="68681" x="7750175" y="2030413"/>
          <p14:tracePt t="68694" x="7724775" y="2030413"/>
          <p14:tracePt t="68702" x="7724775" y="2039938"/>
          <p14:tracePt t="68712" x="7707313" y="2039938"/>
          <p14:tracePt t="68723" x="7699375" y="2047875"/>
          <p14:tracePt t="68732" x="7691438" y="2073275"/>
          <p14:tracePt t="68743" x="7673975" y="2090738"/>
          <p14:tracePt t="68752" x="7666038" y="2133600"/>
          <p14:tracePt t="68762" x="7639050" y="2227263"/>
          <p14:tracePt t="68774" x="7631113" y="2328863"/>
          <p14:tracePt t="68783" x="7623175" y="2422525"/>
          <p14:tracePt t="68793" x="7623175" y="2506663"/>
          <p14:tracePt t="68803" x="7623175" y="2582863"/>
          <p14:tracePt t="68813" x="7623175" y="2668588"/>
          <p14:tracePt t="68826" x="7623175" y="2727325"/>
          <p14:tracePt t="68834" x="7623175" y="2778125"/>
          <p14:tracePt t="68844" x="7623175" y="2830513"/>
          <p14:tracePt t="68854" x="7639050" y="2863850"/>
          <p14:tracePt t="68863" x="7639050" y="2881313"/>
          <p14:tracePt t="68875" x="7648575" y="2889250"/>
          <p14:tracePt t="68884" x="7648575" y="2897188"/>
          <p14:tracePt t="68895" x="7648575" y="2906713"/>
          <p14:tracePt t="68904" x="7656513" y="2906713"/>
          <p14:tracePt t="68935" x="7666038" y="2906713"/>
          <p14:tracePt t="71948" x="7656513" y="2906713"/>
          <p14:tracePt t="71958" x="7639050" y="2906713"/>
          <p14:tracePt t="71968" x="7613650" y="2897188"/>
          <p14:tracePt t="71978" x="7572375" y="2881313"/>
          <p14:tracePt t="71989" x="7461250" y="2846388"/>
          <p14:tracePt t="71998" x="7316788" y="2795588"/>
          <p14:tracePt t="72009" x="6994525" y="2686050"/>
          <p14:tracePt t="72019" x="6619875" y="2574925"/>
          <p14:tracePt t="72029" x="6280150" y="2481263"/>
          <p14:tracePt t="72040" x="5905500" y="2413000"/>
          <p14:tracePt t="72049" x="5575300" y="2362200"/>
          <p14:tracePt t="72059" x="5319713" y="2311400"/>
          <p14:tracePt t="72070" x="5167313" y="2303463"/>
          <p14:tracePt t="72080" x="5030788" y="2303463"/>
          <p14:tracePt t="72091" x="4929188" y="2303463"/>
          <p14:tracePt t="72100" x="4843463" y="2303463"/>
          <p14:tracePt t="72109" x="4784725" y="2319338"/>
          <p14:tracePt t="72122" x="4716463" y="2344738"/>
          <p14:tracePt t="72130" x="4673600" y="2362200"/>
          <p14:tracePt t="72141" x="4640263" y="2379663"/>
          <p14:tracePt t="72151" x="4597400" y="2397125"/>
          <p14:tracePt t="72160" x="4564063" y="2413000"/>
          <p14:tracePt t="72173" x="4529138" y="2438400"/>
          <p14:tracePt t="72181" x="4478338" y="2481263"/>
          <p14:tracePt t="72191" x="4427538" y="2516188"/>
          <p14:tracePt t="72201" x="4376738" y="2566988"/>
          <p14:tracePt t="72211" x="4341813" y="2600325"/>
          <p14:tracePt t="72223" x="4283075" y="2660650"/>
          <p14:tracePt t="72231" x="4249738" y="2693988"/>
          <p14:tracePt t="72242" x="4206875" y="2736850"/>
          <p14:tracePt t="72252" x="4171950" y="2762250"/>
          <p14:tracePt t="72261" x="4138613" y="2787650"/>
          <p14:tracePt t="72274" x="4113213" y="2805113"/>
          <p14:tracePt t="72282" x="4087813" y="2820988"/>
          <p14:tracePt t="72292" x="4062413" y="2830513"/>
          <p14:tracePt t="72303" x="4052888" y="2830513"/>
          <p14:tracePt t="73051" x="4019550" y="2820988"/>
          <p14:tracePt t="73060" x="3925888" y="2805113"/>
          <p14:tracePt t="73071" x="3798888" y="2770188"/>
          <p14:tracePt t="73081" x="3619500" y="2744788"/>
          <p14:tracePt t="73106" x="3033713" y="2643188"/>
          <p14:tracePt t="73111" x="2668588" y="2592388"/>
          <p14:tracePt t="73123" x="2286000" y="2541588"/>
          <p14:tracePt t="73131" x="1835150" y="2481263"/>
          <p14:tracePt t="73141" x="1419225" y="2438400"/>
          <p14:tracePt t="73153" x="1062038" y="2387600"/>
          <p14:tracePt t="73161" x="739775" y="2371725"/>
          <p14:tracePt t="73172" x="501650" y="2354263"/>
          <p14:tracePt t="73181" x="357188" y="2344738"/>
          <p14:tracePt t="73191" x="255588" y="2328863"/>
          <p14:tracePt t="73205" x="212725" y="2328863"/>
          <p14:tracePt t="73212" x="187325" y="2328863"/>
          <p14:tracePt t="73223" x="177800" y="2328863"/>
          <p14:tracePt t="73567" x="152400" y="2319338"/>
          <p14:tracePt t="73576" x="111125" y="2293938"/>
          <p14:tracePt t="73587" x="33338" y="2252663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Chaperones in ER control proper protein folding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Misfolded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proteins &gt;&gt;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ubiquinated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&gt;&gt; targeted to proteolysis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Unfolded protein response (adaptive response):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increase chaperones production, decrease protein translation and increase destruction.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If failed &gt;&gt;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proapoptotic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sensor activation  (BH3-only family) + direct activation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caspases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&gt;&gt;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apoptosis by the mitochondrial pathway.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Endoplasmic Reticulum Stress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60"/>
    </mc:Choice>
    <mc:Fallback xmlns="">
      <p:transition spd="slow" advTm="10796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38374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712"/>
    </mc:Choice>
    <mc:Fallback xmlns="">
      <p:transition spd="slow" advTm="82712"/>
    </mc:Fallback>
  </mc:AlternateContent>
  <p:extLst>
    <p:ext uri="{3A86A75C-4F4B-4683-9AE1-C65F6400EC91}">
      <p14:laserTraceLst xmlns:p14="http://schemas.microsoft.com/office/powerpoint/2010/main">
        <p14:tracePtLst>
          <p14:tracePt t="2367" x="4265613" y="5353050"/>
          <p14:tracePt t="2686" x="4283075" y="5345113"/>
          <p14:tracePt t="2696" x="4300538" y="5345113"/>
          <p14:tracePt t="2707" x="4341813" y="5311775"/>
          <p14:tracePt t="2716" x="4394200" y="5276850"/>
          <p14:tracePt t="2727" x="4452938" y="5208588"/>
          <p14:tracePt t="2737" x="4538663" y="5116513"/>
          <p14:tracePt t="2746" x="4640263" y="4972050"/>
          <p14:tracePt t="2757" x="4741863" y="4802188"/>
          <p14:tracePt t="2767" x="4818063" y="4572000"/>
          <p14:tracePt t="2778" x="4903788" y="4308475"/>
          <p14:tracePt t="2790" x="4929188" y="4062413"/>
          <p14:tracePt t="2797" x="4946650" y="3849688"/>
          <p14:tracePt t="2808" x="4946650" y="3586163"/>
          <p14:tracePt t="2817" x="4919663" y="3263900"/>
          <p14:tracePt t="2827" x="4827588" y="2940050"/>
          <p14:tracePt t="2840" x="4724400" y="2617788"/>
          <p14:tracePt t="2848" x="4572000" y="2293938"/>
          <p14:tracePt t="2859" x="4419600" y="2030413"/>
          <p14:tracePt t="2868" x="4300538" y="1878013"/>
          <p14:tracePt t="2878" x="4138613" y="1733550"/>
          <p14:tracePt t="2889" x="3960813" y="1622425"/>
          <p14:tracePt t="2898" x="3816350" y="1571625"/>
          <p14:tracePt t="2910" x="3722688" y="1538288"/>
          <p14:tracePt t="2918" x="3654425" y="1538288"/>
          <p14:tracePt t="2928" x="3603625" y="1538288"/>
          <p14:tracePt t="3253" x="3594100" y="1530350"/>
          <p14:tracePt t="3262" x="3560763" y="1504950"/>
          <p14:tracePt t="3273" x="3492500" y="1462088"/>
          <p14:tracePt t="3283" x="3398838" y="1411288"/>
          <p14:tracePt t="3293" x="3297238" y="1368425"/>
          <p14:tracePt t="3304" x="3178175" y="1308100"/>
          <p14:tracePt t="3313" x="3033713" y="1249363"/>
          <p14:tracePt t="3324" x="2914650" y="1173163"/>
          <p14:tracePt t="3333" x="2795588" y="1104900"/>
          <p14:tracePt t="3343" x="2686050" y="1036638"/>
          <p14:tracePt t="3357" x="2592388" y="968375"/>
          <p14:tracePt t="3363" x="2532063" y="909638"/>
          <p14:tracePt t="3374" x="2481263" y="866775"/>
          <p14:tracePt t="3384" x="2438400" y="833438"/>
          <p14:tracePt t="3394" x="2413000" y="808038"/>
          <p14:tracePt t="3406" x="2397125" y="790575"/>
          <p14:tracePt t="3414" x="2387600" y="773113"/>
          <p14:tracePt t="3425" x="2379663" y="773113"/>
          <p14:tracePt t="3434" x="2379663" y="765175"/>
          <p14:tracePt t="3748" x="2362200" y="765175"/>
          <p14:tracePt t="3758" x="2328863" y="773113"/>
          <p14:tracePt t="3768" x="2268538" y="781050"/>
          <p14:tracePt t="3778" x="2192338" y="790575"/>
          <p14:tracePt t="3788" x="2124075" y="798513"/>
          <p14:tracePt t="3798" x="2039938" y="798513"/>
          <p14:tracePt t="3808" x="1946275" y="815975"/>
          <p14:tracePt t="3819" x="1860550" y="815975"/>
          <p14:tracePt t="3830" x="1776413" y="815975"/>
          <p14:tracePt t="3839" x="1716088" y="823913"/>
          <p14:tracePt t="3849" x="1674813" y="823913"/>
          <p14:tracePt t="3859" x="1649413" y="833438"/>
          <p14:tracePt t="3873" x="1631950" y="833438"/>
          <p14:tracePt t="3879" x="1622425" y="833438"/>
          <p14:tracePt t="3891" x="1614488" y="833438"/>
          <p14:tracePt t="4163" x="1581150" y="841375"/>
          <p14:tracePt t="4173" x="1487488" y="866775"/>
          <p14:tracePt t="4183" x="1376363" y="900113"/>
          <p14:tracePt t="4193" x="1223963" y="952500"/>
          <p14:tracePt t="4204" x="1044575" y="1019175"/>
          <p14:tracePt t="4213" x="884238" y="1104900"/>
          <p14:tracePt t="4224" x="722313" y="1163638"/>
          <p14:tracePt t="4233" x="620713" y="1223963"/>
          <p14:tracePt t="4243" x="527050" y="1282700"/>
          <p14:tracePt t="4256" x="466725" y="1325563"/>
          <p14:tracePt t="4264" x="415925" y="1343025"/>
          <p14:tracePt t="4274" x="400050" y="1360488"/>
          <p14:tracePt t="4283" x="390525" y="1368425"/>
          <p14:tracePt t="4305" x="382588" y="1368425"/>
          <p14:tracePt t="4355" x="415925" y="1368425"/>
          <p14:tracePt t="4365" x="484188" y="1368425"/>
          <p14:tracePt t="4375" x="552450" y="1360488"/>
          <p14:tracePt t="4385" x="654050" y="1333500"/>
          <p14:tracePt t="4395" x="755650" y="1317625"/>
          <p14:tracePt t="4406" x="858838" y="1292225"/>
          <p14:tracePt t="4415" x="952500" y="1282700"/>
          <p14:tracePt t="4426" x="1011238" y="1257300"/>
          <p14:tracePt t="4438" x="1054100" y="1249363"/>
          <p14:tracePt t="4445" x="1069975" y="1249363"/>
          <p14:tracePt t="4457" x="1087438" y="1241425"/>
          <p14:tracePt t="4466" x="1087438" y="1223963"/>
          <p14:tracePt t="4476" x="1087438" y="1216025"/>
          <p14:tracePt t="4488" x="1087438" y="1206500"/>
          <p14:tracePt t="4496" x="1087438" y="1181100"/>
          <p14:tracePt t="4507" x="1062038" y="1155700"/>
          <p14:tracePt t="4516" x="1019175" y="1122363"/>
          <p14:tracePt t="4526" x="968375" y="1062038"/>
          <p14:tracePt t="4539" x="909638" y="1019175"/>
          <p14:tracePt t="4547" x="823913" y="977900"/>
          <p14:tracePt t="4557" x="755650" y="942975"/>
          <p14:tracePt t="4567" x="663575" y="935038"/>
          <p14:tracePt t="4577" x="595313" y="925513"/>
          <p14:tracePt t="4589" x="519113" y="925513"/>
          <p14:tracePt t="4597" x="466725" y="925513"/>
          <p14:tracePt t="4608" x="415925" y="925513"/>
          <p14:tracePt t="4618" x="382588" y="942975"/>
          <p14:tracePt t="4627" x="357188" y="968375"/>
          <p14:tracePt t="4638" x="331788" y="985838"/>
          <p14:tracePt t="4648" x="306388" y="1011238"/>
          <p14:tracePt t="4658" x="280988" y="1044575"/>
          <p14:tracePt t="4668" x="263525" y="1079500"/>
          <p14:tracePt t="4678" x="238125" y="1112838"/>
          <p14:tracePt t="4689" x="220663" y="1155700"/>
          <p14:tracePt t="4698" x="203200" y="1173163"/>
          <p14:tracePt t="4708" x="195263" y="1206500"/>
          <p14:tracePt t="4721" x="177800" y="1241425"/>
          <p14:tracePt t="4728" x="177800" y="1266825"/>
          <p14:tracePt t="4740" x="169863" y="1300163"/>
          <p14:tracePt t="4749" x="161925" y="1325563"/>
          <p14:tracePt t="4759" x="161925" y="1343025"/>
          <p14:tracePt t="4772" x="161925" y="1368425"/>
          <p14:tracePt t="4779" x="161925" y="1385888"/>
          <p14:tracePt t="4789" x="161925" y="1401763"/>
          <p14:tracePt t="4800" x="161925" y="1419225"/>
          <p14:tracePt t="4809" x="169863" y="1444625"/>
          <p14:tracePt t="4821" x="187325" y="1462088"/>
          <p14:tracePt t="4830" x="212725" y="1504950"/>
          <p14:tracePt t="4841" x="238125" y="1538288"/>
          <p14:tracePt t="4850" x="288925" y="1581150"/>
          <p14:tracePt t="4861" x="357188" y="1631950"/>
          <p14:tracePt t="4872" x="441325" y="1690688"/>
          <p14:tracePt t="4881" x="534988" y="1751013"/>
          <p14:tracePt t="4891" x="654050" y="1793875"/>
          <p14:tracePt t="4901" x="773113" y="1827213"/>
          <p14:tracePt t="4911" x="866775" y="1835150"/>
          <p14:tracePt t="4922" x="968375" y="1835150"/>
          <p14:tracePt t="4931" x="1069975" y="1835150"/>
          <p14:tracePt t="4941" x="1173163" y="1809750"/>
          <p14:tracePt t="4954" x="1249363" y="1784350"/>
          <p14:tracePt t="4962" x="1308100" y="1741488"/>
          <p14:tracePt t="4976" x="1360488" y="1700213"/>
          <p14:tracePt t="4982" x="1401763" y="1674813"/>
          <p14:tracePt t="4991" x="1427163" y="1622425"/>
          <p14:tracePt t="5004" x="1462088" y="1571625"/>
          <p14:tracePt t="5012" x="1470025" y="1520825"/>
          <p14:tracePt t="5023" x="1477963" y="1495425"/>
          <p14:tracePt t="5032" x="1477963" y="1444625"/>
          <p14:tracePt t="5042" x="1462088" y="1401763"/>
          <p14:tracePt t="5055" x="1419225" y="1333500"/>
          <p14:tracePt t="5062" x="1368425" y="1257300"/>
          <p14:tracePt t="5073" x="1282700" y="1181100"/>
          <p14:tracePt t="5083" x="1163638" y="1096963"/>
          <p14:tracePt t="5093" x="1028700" y="1019175"/>
          <p14:tracePt t="5104" x="884238" y="968375"/>
          <p14:tracePt t="5113" x="739775" y="935038"/>
          <p14:tracePt t="5124" x="611188" y="925513"/>
          <p14:tracePt t="5134" x="501650" y="925513"/>
          <p14:tracePt t="5144" x="415925" y="925513"/>
          <p14:tracePt t="5155" x="347663" y="935038"/>
          <p14:tracePt t="5164" x="314325" y="952500"/>
          <p14:tracePt t="5174" x="288925" y="960438"/>
          <p14:tracePt t="5184" x="280988" y="968375"/>
          <p14:tracePt t="5194" x="271463" y="977900"/>
          <p14:tracePt t="5205" x="263525" y="977900"/>
          <p14:tracePt t="5214" x="263525" y="993775"/>
          <p14:tracePt t="5224" x="263525" y="1019175"/>
          <p14:tracePt t="5237" x="255588" y="1062038"/>
          <p14:tracePt t="5245" x="255588" y="1104900"/>
          <p14:tracePt t="5256" x="255588" y="1147763"/>
          <p14:tracePt t="5265" x="255588" y="1189038"/>
          <p14:tracePt t="5275" x="255588" y="1231900"/>
          <p14:tracePt t="5287" x="263525" y="1282700"/>
          <p14:tracePt t="5295" x="280988" y="1333500"/>
          <p14:tracePt t="5306" x="306388" y="1368425"/>
          <p14:tracePt t="5315" x="339725" y="1419225"/>
          <p14:tracePt t="5326" x="365125" y="1452563"/>
          <p14:tracePt t="5337" x="415925" y="1495425"/>
          <p14:tracePt t="5346" x="484188" y="1538288"/>
          <p14:tracePt t="5356" x="560388" y="1581150"/>
          <p14:tracePt t="5366" x="646113" y="1614488"/>
          <p14:tracePt t="5376" x="722313" y="1639888"/>
          <p14:tracePt t="5388" x="798513" y="1649413"/>
          <p14:tracePt t="5396" x="884238" y="1649413"/>
          <p14:tracePt t="5406" x="935038" y="1649413"/>
          <p14:tracePt t="5416" x="1003300" y="1631950"/>
          <p14:tracePt t="5426" x="1044575" y="1606550"/>
          <p14:tracePt t="5437" x="1069975" y="1581150"/>
          <p14:tracePt t="5446" x="1112838" y="1546225"/>
          <p14:tracePt t="5457" x="1130300" y="1504950"/>
          <p14:tracePt t="5467" x="1147763" y="1462088"/>
          <p14:tracePt t="5477" x="1155700" y="1401763"/>
          <p14:tracePt t="5488" x="1155700" y="1343025"/>
          <p14:tracePt t="5497" x="1155700" y="1282700"/>
          <p14:tracePt t="5507" x="1147763" y="1206500"/>
          <p14:tracePt t="5518" x="1104900" y="1147763"/>
          <p14:tracePt t="5528" x="1069975" y="1096963"/>
          <p14:tracePt t="5538" x="1019175" y="1054100"/>
          <p14:tracePt t="5548" x="968375" y="1003300"/>
          <p14:tracePt t="5558" x="909638" y="968375"/>
          <p14:tracePt t="5570" x="849313" y="952500"/>
          <p14:tracePt t="5578" x="773113" y="925513"/>
          <p14:tracePt t="5588" x="696913" y="925513"/>
          <p14:tracePt t="5599" x="628650" y="925513"/>
          <p14:tracePt t="5608" x="585788" y="925513"/>
          <p14:tracePt t="5621" x="534988" y="935038"/>
          <p14:tracePt t="5629" x="519113" y="942975"/>
          <p14:tracePt t="5640" x="492125" y="960438"/>
          <p14:tracePt t="5649" x="476250" y="977900"/>
          <p14:tracePt t="5659" x="466725" y="985838"/>
          <p14:tracePt t="5671" x="466725" y="993775"/>
          <p14:tracePt t="5680" x="458788" y="1011238"/>
          <p14:tracePt t="5689" x="441325" y="1036638"/>
          <p14:tracePt t="5700" x="433388" y="1054100"/>
          <p14:tracePt t="5710" x="433388" y="1069975"/>
          <p14:tracePt t="5721" x="425450" y="1096963"/>
          <p14:tracePt t="5730" x="425450" y="1122363"/>
          <p14:tracePt t="5740" x="415925" y="1147763"/>
          <p14:tracePt t="5751" x="415925" y="1198563"/>
          <p14:tracePt t="5760" x="415925" y="1241425"/>
          <p14:tracePt t="5771" x="415925" y="1274763"/>
          <p14:tracePt t="5780" x="425450" y="1308100"/>
          <p14:tracePt t="5790" x="433388" y="1333500"/>
          <p14:tracePt t="5803" x="441325" y="1368425"/>
          <p14:tracePt t="5811" x="458788" y="1385888"/>
          <p14:tracePt t="5822" x="484188" y="1401763"/>
          <p14:tracePt t="5831" x="519113" y="1427163"/>
          <p14:tracePt t="5841" x="577850" y="1462088"/>
          <p14:tracePt t="5853" x="636588" y="1477963"/>
          <p14:tracePt t="5861" x="714375" y="1504950"/>
          <p14:tracePt t="5871" x="798513" y="1512888"/>
          <p14:tracePt t="5884" x="874713" y="1520825"/>
          <p14:tracePt t="5892" x="985838" y="1530350"/>
          <p14:tracePt t="5903" x="1069975" y="1530350"/>
          <p14:tracePt t="5912" x="1147763" y="1530350"/>
          <p14:tracePt t="5923" x="1206500" y="1520825"/>
          <p14:tracePt t="5932" x="1266825" y="1504950"/>
          <p14:tracePt t="5942" x="1300163" y="1487488"/>
          <p14:tracePt t="5954" x="1317625" y="1477963"/>
          <p14:tracePt t="5963" x="1333500" y="1444625"/>
          <p14:tracePt t="5973" x="1350963" y="1411288"/>
          <p14:tracePt t="5984" x="1350963" y="1333500"/>
          <p14:tracePt t="5994" x="1350963" y="1266825"/>
          <p14:tracePt t="6006" x="1325563" y="1189038"/>
          <p14:tracePt t="6013" x="1282700" y="1122363"/>
          <p14:tracePt t="6023" x="1216025" y="1062038"/>
          <p14:tracePt t="6034" x="1112838" y="985838"/>
          <p14:tracePt t="6043" x="993775" y="942975"/>
          <p14:tracePt t="6054" x="892175" y="892175"/>
          <p14:tracePt t="6064" x="808038" y="874713"/>
          <p14:tracePt t="6074" x="730250" y="866775"/>
          <p14:tracePt t="6088" x="671513" y="866775"/>
          <p14:tracePt t="6095" x="603250" y="866775"/>
          <p14:tracePt t="6105" x="560388" y="866775"/>
          <p14:tracePt t="6114" x="519113" y="866775"/>
          <p14:tracePt t="6124" x="492125" y="866775"/>
          <p14:tracePt t="6136" x="466725" y="866775"/>
          <p14:tracePt t="6145" x="458788" y="866775"/>
          <p14:tracePt t="6155" x="450850" y="866775"/>
          <p14:tracePt t="6165" x="441325" y="874713"/>
          <p14:tracePt t="6174" x="441325" y="884238"/>
          <p14:tracePt t="6187" x="433388" y="900113"/>
          <p14:tracePt t="6195" x="433388" y="935038"/>
          <p14:tracePt t="6205" x="433388" y="968375"/>
          <p14:tracePt t="6215" x="441325" y="1011238"/>
          <p14:tracePt t="6226" x="466725" y="1069975"/>
          <p14:tracePt t="6237" x="492125" y="1130300"/>
          <p14:tracePt t="6246" x="534988" y="1181100"/>
          <p14:tracePt t="6256" x="577850" y="1231900"/>
          <p14:tracePt t="6267" x="620713" y="1274763"/>
          <p14:tracePt t="6276" x="654050" y="1308100"/>
          <p14:tracePt t="6287" x="704850" y="1343025"/>
          <p14:tracePt t="6298" x="755650" y="1360488"/>
          <p14:tracePt t="6306" x="798513" y="1368425"/>
          <p14:tracePt t="6317" x="858838" y="1376363"/>
          <p14:tracePt t="6326" x="900113" y="1376363"/>
          <p14:tracePt t="6337" x="935038" y="1376363"/>
          <p14:tracePt t="6347" x="968375" y="1376363"/>
          <p14:tracePt t="6357" x="985838" y="1376363"/>
          <p14:tracePt t="6369" x="1011238" y="1376363"/>
          <p14:tracePt t="6377" x="1019175" y="1360488"/>
          <p14:tracePt t="6388" x="1036638" y="1360488"/>
          <p14:tracePt t="6397" x="1036638" y="1350963"/>
          <p14:tracePt t="6407" x="1036638" y="1343025"/>
          <p14:tracePt t="6670" x="1011238" y="1368425"/>
          <p14:tracePt t="6680" x="977900" y="1436688"/>
          <p14:tracePt t="6691" x="942975" y="1504950"/>
          <p14:tracePt t="6702" x="925513" y="1597025"/>
          <p14:tracePt t="6711" x="892175" y="1708150"/>
          <p14:tracePt t="6722" x="874713" y="1844675"/>
          <p14:tracePt t="6731" x="849313" y="1997075"/>
          <p14:tracePt t="6741" x="833438" y="2124075"/>
          <p14:tracePt t="6753" x="808038" y="2227263"/>
          <p14:tracePt t="6761" x="798513" y="2319338"/>
          <p14:tracePt t="6772" x="781050" y="2387600"/>
          <p14:tracePt t="6782" x="781050" y="2422525"/>
          <p14:tracePt t="6792" x="781050" y="2438400"/>
          <p14:tracePt t="6803" x="781050" y="2447925"/>
          <p14:tracePt t="6813" x="781050" y="2455863"/>
          <p14:tracePt t="6853" x="773113" y="2455863"/>
          <p14:tracePt t="6863" x="765175" y="2463800"/>
          <p14:tracePt t="6873" x="755650" y="2463800"/>
          <p14:tracePt t="6885" x="730250" y="2473325"/>
          <p14:tracePt t="6893" x="704850" y="2489200"/>
          <p14:tracePt t="6904" x="671513" y="2506663"/>
          <p14:tracePt t="6913" x="646113" y="2524125"/>
          <p14:tracePt t="6923" x="611188" y="2549525"/>
          <p14:tracePt t="6936" x="577850" y="2574925"/>
          <p14:tracePt t="6943" x="534988" y="2625725"/>
          <p14:tracePt t="6954" x="484188" y="2686050"/>
          <p14:tracePt t="6964" x="441325" y="2762250"/>
          <p14:tracePt t="6987" x="365125" y="2871788"/>
          <p14:tracePt t="6994" x="347663" y="2922588"/>
          <p14:tracePt t="7005" x="339725" y="2932113"/>
          <p14:tracePt t="7014" x="331788" y="2949575"/>
          <p14:tracePt t="7024" x="331788" y="2957513"/>
          <p14:tracePt t="7075" x="331788" y="2949575"/>
          <p14:tracePt t="7085" x="347663" y="2940050"/>
          <p14:tracePt t="7095" x="365125" y="2932113"/>
          <p14:tracePt t="7105" x="382588" y="2914650"/>
          <p14:tracePt t="7116" x="400050" y="2906713"/>
          <p14:tracePt t="7125" x="415925" y="2889250"/>
          <p14:tracePt t="7136" x="441325" y="2871788"/>
          <p14:tracePt t="7146" x="450850" y="2846388"/>
          <p14:tracePt t="7156" x="476250" y="2830513"/>
          <p14:tracePt t="7168" x="519113" y="2795588"/>
          <p14:tracePt t="7176" x="544513" y="2770188"/>
          <p14:tracePt t="7187" x="577850" y="2736850"/>
          <p14:tracePt t="7196" x="620713" y="2693988"/>
          <p14:tracePt t="7206" x="679450" y="2643188"/>
          <p14:tracePt t="7219" x="747713" y="2592388"/>
          <p14:tracePt t="7227" x="841375" y="2541588"/>
          <p14:tracePt t="7237" x="985838" y="2481263"/>
          <p14:tracePt t="7247" x="1138238" y="2430463"/>
          <p14:tracePt t="7257" x="1266825" y="2405063"/>
          <p14:tracePt t="7269" x="1393825" y="2397125"/>
          <p14:tracePt t="7277" x="1538288" y="2397125"/>
          <p14:tracePt t="7288" x="1649413" y="2397125"/>
          <p14:tracePt t="7297" x="1766888" y="2413000"/>
          <p14:tracePt t="7307" x="1835150" y="2422525"/>
          <p14:tracePt t="7319" x="1885950" y="2438400"/>
          <p14:tracePt t="7328" x="1911350" y="2447925"/>
          <p14:tracePt t="7340" x="1920875" y="2447925"/>
          <p14:tracePt t="7348" x="1928813" y="2455863"/>
          <p14:tracePt t="7388" x="1911350" y="2463800"/>
          <p14:tracePt t="7399" x="1885950" y="2463800"/>
          <p14:tracePt t="7409" x="1827213" y="2463800"/>
          <p14:tracePt t="7419" x="1776413" y="2463800"/>
          <p14:tracePt t="7428" x="1700213" y="2463800"/>
          <p14:tracePt t="7439" x="1631950" y="2463800"/>
          <p14:tracePt t="7451" x="1546225" y="2463800"/>
          <p14:tracePt t="7459" x="1444625" y="2463800"/>
          <p14:tracePt t="7470" x="1317625" y="2463800"/>
          <p14:tracePt t="7479" x="1216025" y="2473325"/>
          <p14:tracePt t="7489" x="1104900" y="2481263"/>
          <p14:tracePt t="7502" x="1003300" y="2506663"/>
          <p14:tracePt t="7510" x="925513" y="2516188"/>
          <p14:tracePt t="7521" x="866775" y="2524125"/>
          <p14:tracePt t="7530" x="849313" y="2532063"/>
          <p14:tracePt t="7540" x="823913" y="2541588"/>
          <p14:tracePt t="7552" x="808038" y="2541588"/>
          <p14:tracePt t="7570" x="798513" y="2549525"/>
          <p14:tracePt t="7581" x="790575" y="2549525"/>
          <p14:tracePt t="7601" x="781050" y="2557463"/>
          <p14:tracePt t="7611" x="781050" y="2566988"/>
          <p14:tracePt t="7621" x="773113" y="2574925"/>
          <p14:tracePt t="7632" x="765175" y="2582863"/>
          <p14:tracePt t="7642" x="765175" y="2592388"/>
          <p14:tracePt t="7653" x="755650" y="2600325"/>
          <p14:tracePt t="7661" x="747713" y="2608263"/>
          <p14:tracePt t="7671" x="739775" y="2617788"/>
          <p14:tracePt t="7683" x="739775" y="2625725"/>
          <p14:tracePt t="7702" x="730250" y="2625725"/>
          <p14:tracePt t="7722" x="730250" y="2633663"/>
          <p14:tracePt t="7773" x="765175" y="2633663"/>
          <p14:tracePt t="7784" x="815975" y="2617788"/>
          <p14:tracePt t="7793" x="874713" y="2592388"/>
          <p14:tracePt t="7803" x="960438" y="2582863"/>
          <p14:tracePt t="7813" x="1062038" y="2574925"/>
          <p14:tracePt t="7823" x="1147763" y="2566988"/>
          <p14:tracePt t="7835" x="1223963" y="2566988"/>
          <p14:tracePt t="7844" x="1266825" y="2566988"/>
          <p14:tracePt t="7854" x="1308100" y="2566988"/>
          <p14:tracePt t="7864" x="1333500" y="2566988"/>
          <p14:tracePt t="7874" x="1343025" y="2566988"/>
          <p14:tracePt t="7885" x="1350963" y="2574925"/>
          <p14:tracePt t="7904" x="1350963" y="2582863"/>
          <p14:tracePt t="7924" x="1343025" y="2600325"/>
          <p14:tracePt t="7935" x="1282700" y="2617788"/>
          <p14:tracePt t="7945" x="1206500" y="2651125"/>
          <p14:tracePt t="7954" x="1122363" y="2660650"/>
          <p14:tracePt t="7970" x="1003300" y="2686050"/>
          <p14:tracePt t="7975" x="892175" y="2693988"/>
          <p14:tracePt t="7988" x="765175" y="2693988"/>
          <p14:tracePt t="7995" x="654050" y="2711450"/>
          <p14:tracePt t="8005" x="569913" y="2711450"/>
          <p14:tracePt t="8018" x="492125" y="2719388"/>
          <p14:tracePt t="8025" x="450850" y="2719388"/>
          <p14:tracePt t="8037" x="415925" y="2719388"/>
          <p14:tracePt t="8046" x="407988" y="2719388"/>
          <p14:tracePt t="8056" x="400050" y="2719388"/>
          <p14:tracePt t="8068" x="390525" y="2719388"/>
          <p14:tracePt t="8127" x="407988" y="2719388"/>
          <p14:tracePt t="8136" x="425450" y="2719388"/>
          <p14:tracePt t="8147" x="484188" y="2701925"/>
          <p14:tracePt t="8157" x="552450" y="2693988"/>
          <p14:tracePt t="8167" x="646113" y="2676525"/>
          <p14:tracePt t="8177" x="730250" y="2676525"/>
          <p14:tracePt t="8187" x="815975" y="2676525"/>
          <p14:tracePt t="8198" x="900113" y="2676525"/>
          <p14:tracePt t="8207" x="968375" y="2676525"/>
          <p14:tracePt t="8218" x="1028700" y="2676525"/>
          <p14:tracePt t="8228" x="1062038" y="2676525"/>
          <p14:tracePt t="8238" x="1087438" y="2676525"/>
          <p14:tracePt t="8249" x="1112838" y="2676525"/>
          <p14:tracePt t="8258" x="1130300" y="2676525"/>
          <p14:tracePt t="8288" x="1138238" y="2676525"/>
          <p14:tracePt t="8339" x="1130300" y="2676525"/>
          <p14:tracePt t="8350" x="1087438" y="2676525"/>
          <p14:tracePt t="8359" x="1044575" y="2676525"/>
          <p14:tracePt t="8369" x="968375" y="2676525"/>
          <p14:tracePt t="8380" x="900113" y="2676525"/>
          <p14:tracePt t="8390" x="823913" y="2676525"/>
          <p14:tracePt t="8401" x="781050" y="2676525"/>
          <p14:tracePt t="8410" x="747713" y="2676525"/>
          <p14:tracePt t="8420" x="739775" y="2676525"/>
          <p14:tracePt t="8430" x="730250" y="2676525"/>
          <p14:tracePt t="8440" x="722313" y="2676525"/>
          <p14:tracePt t="8470" x="747713" y="2660650"/>
          <p14:tracePt t="8482" x="841375" y="2600325"/>
          <p14:tracePt t="8491" x="1019175" y="2506663"/>
          <p14:tracePt t="8501" x="1257300" y="2405063"/>
          <p14:tracePt t="8511" x="1470025" y="2336800"/>
          <p14:tracePt t="8521" x="1606550" y="2311400"/>
          <p14:tracePt t="8534" x="1725613" y="2286000"/>
          <p14:tracePt t="8541" x="1827213" y="2286000"/>
          <p14:tracePt t="8552" x="1870075" y="2286000"/>
          <p14:tracePt t="8561" x="1885950" y="2286000"/>
          <p14:tracePt t="8571" x="1903413" y="2286000"/>
          <p14:tracePt t="8584" x="1911350" y="2286000"/>
          <p14:tracePt t="8622" x="1895475" y="2286000"/>
          <p14:tracePt t="8633" x="1844675" y="2293938"/>
          <p14:tracePt t="8642" x="1741488" y="2344738"/>
          <p14:tracePt t="8653" x="1606550" y="2405063"/>
          <p14:tracePt t="8663" x="1436688" y="2463800"/>
          <p14:tracePt t="8673" x="1249363" y="2541588"/>
          <p14:tracePt t="8684" x="1104900" y="2592388"/>
          <p14:tracePt t="8693" x="985838" y="2625725"/>
          <p14:tracePt t="8704" x="884238" y="2668588"/>
          <p14:tracePt t="8714" x="823913" y="2693988"/>
          <p14:tracePt t="8723" x="773113" y="2701925"/>
          <p14:tracePt t="8735" x="765175" y="2701925"/>
          <p14:tracePt t="8744" x="747713" y="2701925"/>
          <p14:tracePt t="8753" x="739775" y="2701925"/>
          <p14:tracePt t="8815" x="755650" y="2701925"/>
          <p14:tracePt t="8824" x="823913" y="2701925"/>
          <p14:tracePt t="8835" x="917575" y="2701925"/>
          <p14:tracePt t="8845" x="1044575" y="2701925"/>
          <p14:tracePt t="8854" x="1189038" y="2701925"/>
          <p14:tracePt t="8867" x="1325563" y="2701925"/>
          <p14:tracePt t="8875" x="1427163" y="2701925"/>
          <p14:tracePt t="8886" x="1487488" y="2701925"/>
          <p14:tracePt t="8895" x="1512888" y="2701925"/>
          <p14:tracePt t="8905" x="1530350" y="2701925"/>
          <p14:tracePt t="8917" x="1538288" y="2701925"/>
          <p14:tracePt t="8946" x="1530350" y="2701925"/>
          <p14:tracePt t="8956" x="1495425" y="2701925"/>
          <p14:tracePt t="8970" x="1452563" y="2719388"/>
          <p14:tracePt t="8976" x="1401763" y="2727325"/>
          <p14:tracePt t="8987" x="1376363" y="2736850"/>
          <p14:tracePt t="8997" x="1360488" y="2736850"/>
          <p14:tracePt t="9006" x="1350963" y="2736850"/>
          <p14:tracePt t="9199" x="1325563" y="2744788"/>
          <p14:tracePt t="9209" x="1249363" y="2787650"/>
          <p14:tracePt t="9218" x="1087438" y="2897188"/>
          <p14:tracePt t="9229" x="900113" y="3051175"/>
          <p14:tracePt t="9239" x="679450" y="3271838"/>
          <p14:tracePt t="9250" x="519113" y="3433763"/>
          <p14:tracePt t="9259" x="400050" y="3611563"/>
          <p14:tracePt t="9269" x="314325" y="3730625"/>
          <p14:tracePt t="9280" x="271463" y="3832225"/>
          <p14:tracePt t="9289" x="246063" y="3908425"/>
          <p14:tracePt t="9300" x="238125" y="3968750"/>
          <p14:tracePt t="9310" x="238125" y="4011613"/>
          <p14:tracePt t="9320" x="246063" y="4062413"/>
          <p14:tracePt t="9333" x="271463" y="4087813"/>
          <p14:tracePt t="9340" x="347663" y="4121150"/>
          <p14:tracePt t="9351" x="433388" y="4130675"/>
          <p14:tracePt t="9362" x="560388" y="4130675"/>
          <p14:tracePt t="9370" x="679450" y="4130675"/>
          <p14:tracePt t="9383" x="781050" y="4105275"/>
          <p14:tracePt t="9390" x="866775" y="4070350"/>
          <p14:tracePt t="9402" x="935038" y="4037013"/>
          <p14:tracePt t="9411" x="993775" y="3994150"/>
          <p14:tracePt t="9421" x="1028700" y="3976688"/>
          <p14:tracePt t="9435" x="1054100" y="3960813"/>
          <p14:tracePt t="9441" x="1069975" y="3943350"/>
          <p14:tracePt t="9453" x="1079500" y="3943350"/>
          <p14:tracePt t="9462" x="1079500" y="3925888"/>
          <p14:tracePt t="9472" x="1079500" y="3917950"/>
          <p14:tracePt t="9483" x="1079500" y="3900488"/>
          <p14:tracePt t="9492" x="1079500" y="3883025"/>
          <p14:tracePt t="9502" x="1079500" y="3875088"/>
          <p14:tracePt t="9512" x="1028700" y="3832225"/>
          <p14:tracePt t="9522" x="968375" y="3806825"/>
          <p14:tracePt t="9534" x="874713" y="3773488"/>
          <p14:tracePt t="9542" x="747713" y="3748088"/>
          <p14:tracePt t="9554" x="636588" y="3748088"/>
          <p14:tracePt t="9564" x="519113" y="3748088"/>
          <p14:tracePt t="9573" x="433388" y="3773488"/>
          <p14:tracePt t="9584" x="357188" y="3806825"/>
          <p14:tracePt t="9593" x="296863" y="3832225"/>
          <p14:tracePt t="9603" x="255588" y="3875088"/>
          <p14:tracePt t="9614" x="212725" y="3925888"/>
          <p14:tracePt t="9623" x="169863" y="4019550"/>
          <p14:tracePt t="9634" x="136525" y="4121150"/>
          <p14:tracePt t="9643" x="136525" y="4232275"/>
          <p14:tracePt t="9654" x="136525" y="4333875"/>
          <p14:tracePt t="9667" x="152400" y="4427538"/>
          <p14:tracePt t="9674" x="177800" y="4495800"/>
          <p14:tracePt t="9685" x="220663" y="4554538"/>
          <p14:tracePt t="9694" x="280988" y="4614863"/>
          <p14:tracePt t="9704" x="357188" y="4673600"/>
          <p14:tracePt t="9715" x="458788" y="4733925"/>
          <p14:tracePt t="9724" x="577850" y="4784725"/>
          <p14:tracePt t="9735" x="696913" y="4827588"/>
          <p14:tracePt t="9745" x="808038" y="4852988"/>
          <p14:tracePt t="9755" x="892175" y="4860925"/>
          <p14:tracePt t="9767" x="977900" y="4860925"/>
          <p14:tracePt t="9775" x="1028700" y="4860925"/>
          <p14:tracePt t="9785" x="1069975" y="4860925"/>
          <p14:tracePt t="9795" x="1096963" y="4860925"/>
          <p14:tracePt t="9805" x="1104900" y="4852988"/>
          <p14:tracePt t="9817" x="1130300" y="4827588"/>
          <p14:tracePt t="9826" x="1147763" y="4775200"/>
          <p14:tracePt t="9836" x="1147763" y="4708525"/>
          <p14:tracePt t="9846" x="1147763" y="4589463"/>
          <p14:tracePt t="9856" x="1147763" y="4470400"/>
          <p14:tracePt t="9867" x="1122363" y="4333875"/>
          <p14:tracePt t="9876" x="1079500" y="4249738"/>
          <p14:tracePt t="9886" x="1044575" y="4156075"/>
          <p14:tracePt t="9897" x="1019175" y="4105275"/>
          <p14:tracePt t="9906" x="985838" y="4052888"/>
          <p14:tracePt t="9917" x="960438" y="4037013"/>
          <p14:tracePt t="9927" x="925513" y="3994150"/>
          <p14:tracePt t="9937" x="874713" y="3968750"/>
          <p14:tracePt t="9949" x="823913" y="3943350"/>
          <p14:tracePt t="9957" x="765175" y="3935413"/>
          <p14:tracePt t="9968" x="722313" y="3925888"/>
          <p14:tracePt t="9983" x="663575" y="3925888"/>
          <p14:tracePt t="9988" x="620713" y="3925888"/>
          <p14:tracePt t="10000" x="569913" y="3935413"/>
          <p14:tracePt t="10008" x="534988" y="3951288"/>
          <p14:tracePt t="10019" x="519113" y="3968750"/>
          <p14:tracePt t="10028" x="492125" y="3994150"/>
          <p14:tracePt t="10038" x="476250" y="4044950"/>
          <p14:tracePt t="10050" x="466725" y="4105275"/>
          <p14:tracePt t="10058" x="466725" y="4156075"/>
          <p14:tracePt t="10069" x="466725" y="4214813"/>
          <p14:tracePt t="10078" x="476250" y="4265613"/>
          <p14:tracePt t="10088" x="501650" y="4300538"/>
          <p14:tracePt t="10100" x="552450" y="4341813"/>
          <p14:tracePt t="10109" x="646113" y="4402138"/>
          <p14:tracePt t="10119" x="747713" y="4435475"/>
          <p14:tracePt t="10129" x="841375" y="4452938"/>
          <p14:tracePt t="10139" x="909638" y="4452938"/>
          <p14:tracePt t="10150" x="977900" y="4452938"/>
          <p14:tracePt t="10159" x="1028700" y="4452938"/>
          <p14:tracePt t="10169" x="1054100" y="4452938"/>
          <p14:tracePt t="10182" x="1069975" y="4452938"/>
          <p14:tracePt t="10189" x="1096963" y="4435475"/>
          <p14:tracePt t="10201" x="1104900" y="4376738"/>
          <p14:tracePt t="10210" x="1104900" y="4300538"/>
          <p14:tracePt t="10220" x="1087438" y="4214813"/>
          <p14:tracePt t="10233" x="1036638" y="4121150"/>
          <p14:tracePt t="10240" x="952500" y="4052888"/>
          <p14:tracePt t="10251" x="815975" y="3951288"/>
          <p14:tracePt t="10260" x="646113" y="3849688"/>
          <p14:tracePt t="10270" x="519113" y="3816350"/>
          <p14:tracePt t="10283" x="415925" y="3816350"/>
          <p14:tracePt t="10291" x="347663" y="3816350"/>
          <p14:tracePt t="10301" x="296863" y="3816350"/>
          <p14:tracePt t="10311" x="280988" y="3824288"/>
          <p14:tracePt t="10321" x="263525" y="3832225"/>
          <p14:tracePt t="10333" x="255588" y="3841750"/>
          <p14:tracePt t="10383" x="255588" y="3849688"/>
          <p14:tracePt t="10413" x="255588" y="3857625"/>
          <p14:tracePt t="10625" x="255588" y="3849688"/>
          <p14:tracePt t="10634" x="263525" y="3798888"/>
          <p14:tracePt t="10645" x="322263" y="3629025"/>
          <p14:tracePt t="10655" x="560388" y="3094038"/>
          <p14:tracePt t="10665" x="841375" y="2506663"/>
          <p14:tracePt t="10675" x="1104900" y="1946275"/>
          <p14:tracePt t="10685" x="1350963" y="1444625"/>
          <p14:tracePt t="10696" x="1555750" y="1019175"/>
          <p14:tracePt t="10705" x="1708150" y="765175"/>
          <p14:tracePt t="10716" x="1801813" y="620713"/>
          <p14:tracePt t="10726" x="1852613" y="544513"/>
          <p14:tracePt t="10735" x="1895475" y="509588"/>
          <p14:tracePt t="10748" x="1911350" y="484188"/>
          <p14:tracePt t="10756" x="1928813" y="476250"/>
          <p14:tracePt t="10767" x="1938338" y="466725"/>
          <p14:tracePt t="10776" x="1946275" y="466725"/>
          <p14:tracePt t="10867" x="1946275" y="458788"/>
          <p14:tracePt t="10877" x="1938338" y="450850"/>
          <p14:tracePt t="10898" x="1928813" y="441325"/>
          <p14:tracePt t="10948" x="1946275" y="441325"/>
          <p14:tracePt t="10960" x="2022475" y="458788"/>
          <p14:tracePt t="10968" x="2133600" y="501650"/>
          <p14:tracePt t="10979" x="2260600" y="560388"/>
          <p14:tracePt t="10988" x="2387600" y="611188"/>
          <p14:tracePt t="10999" x="2541588" y="671513"/>
          <p14:tracePt t="11009" x="2660650" y="704850"/>
          <p14:tracePt t="11019" x="2762250" y="714375"/>
          <p14:tracePt t="11031" x="2846388" y="730250"/>
          <p14:tracePt t="11039" x="2906713" y="730250"/>
          <p14:tracePt t="11050" x="2949575" y="730250"/>
          <p14:tracePt t="11059" x="2965450" y="730250"/>
          <p14:tracePt t="11070" x="2974975" y="722313"/>
          <p14:tracePt t="11082" x="2990850" y="704850"/>
          <p14:tracePt t="11110" x="2990850" y="696913"/>
          <p14:tracePt t="11120" x="2990850" y="688975"/>
          <p14:tracePt t="11150" x="2990850" y="679450"/>
          <p14:tracePt t="11161" x="2990850" y="663575"/>
          <p14:tracePt t="11171" x="2990850" y="654050"/>
          <p14:tracePt t="11182" x="2957513" y="628650"/>
          <p14:tracePt t="11191" x="2922588" y="595313"/>
          <p14:tracePt t="11201" x="2871788" y="560388"/>
          <p14:tracePt t="11211" x="2805113" y="501650"/>
          <p14:tracePt t="11221" x="2727325" y="450850"/>
          <p14:tracePt t="11232" x="2651125" y="400050"/>
          <p14:tracePt t="11241" x="2592388" y="357188"/>
          <p14:tracePt t="11251" x="2524125" y="314325"/>
          <p14:tracePt t="11265" x="2463800" y="296863"/>
          <p14:tracePt t="11272" x="2405063" y="280988"/>
          <p14:tracePt t="11282" x="2354263" y="271463"/>
          <p14:tracePt t="11292" x="2293938" y="255588"/>
          <p14:tracePt t="11302" x="2243138" y="255588"/>
          <p14:tracePt t="11315" x="2192338" y="255588"/>
          <p14:tracePt t="11322" x="2166938" y="255588"/>
          <p14:tracePt t="11333" x="2116138" y="263525"/>
          <p14:tracePt t="11342" x="2082800" y="306388"/>
          <p14:tracePt t="11353" x="2039938" y="357188"/>
          <p14:tracePt t="11365" x="1997075" y="407988"/>
          <p14:tracePt t="11373" x="1954213" y="458788"/>
          <p14:tracePt t="11384" x="1928813" y="519113"/>
          <p14:tracePt t="11394" x="1903413" y="560388"/>
          <p14:tracePt t="11404" x="1878013" y="603250"/>
          <p14:tracePt t="11415" x="1870075" y="663575"/>
          <p14:tracePt t="11424" x="1860550" y="722313"/>
          <p14:tracePt t="11436" x="1860550" y="808038"/>
          <p14:tracePt t="11444" x="1860550" y="909638"/>
          <p14:tracePt t="11454" x="1860550" y="1011238"/>
          <p14:tracePt t="11465" x="1885950" y="1096963"/>
          <p14:tracePt t="11474" x="1920875" y="1189038"/>
          <p14:tracePt t="11484" x="1946275" y="1249363"/>
          <p14:tracePt t="11495" x="1971675" y="1308100"/>
          <p14:tracePt t="11504" x="1997075" y="1350963"/>
          <p14:tracePt t="11515" x="2039938" y="1401763"/>
          <p14:tracePt t="11525" x="2065338" y="1436688"/>
          <p14:tracePt t="11535" x="2133600" y="1477963"/>
          <p14:tracePt t="11547" x="2209800" y="1520825"/>
          <p14:tracePt t="11555" x="2286000" y="1563688"/>
          <p14:tracePt t="11566" x="2371725" y="1589088"/>
          <p14:tracePt t="11577" x="2473325" y="1589088"/>
          <p14:tracePt t="11585" x="2582863" y="1589088"/>
          <p14:tracePt t="11598" x="2701925" y="1571625"/>
          <p14:tracePt t="11605" x="2813050" y="1555750"/>
          <p14:tracePt t="11616" x="2932113" y="1504950"/>
          <p14:tracePt t="11626" x="3033713" y="1462088"/>
          <p14:tracePt t="11636" x="3109913" y="1411288"/>
          <p14:tracePt t="11648" x="3186113" y="1368425"/>
          <p14:tracePt t="11656" x="3228975" y="1343025"/>
          <p14:tracePt t="11667" x="3263900" y="1317625"/>
          <p14:tracePt t="11676" x="3289300" y="1300163"/>
          <p14:tracePt t="11686" x="3314700" y="1274763"/>
          <p14:tracePt t="11698" x="3322638" y="1257300"/>
          <p14:tracePt t="11707" x="3340100" y="1231900"/>
          <p14:tracePt t="11717" x="3365500" y="1198563"/>
          <p14:tracePt t="11727" x="3398838" y="1163638"/>
          <p14:tracePt t="11737" x="3416300" y="1130300"/>
          <p14:tracePt t="11748" x="3433763" y="1079500"/>
          <p14:tracePt t="11757" x="3441700" y="1054100"/>
          <p14:tracePt t="11768" x="3449638" y="1036638"/>
          <p14:tracePt t="11778" x="3449638" y="1011238"/>
          <p14:tracePt t="11787" x="3449638" y="985838"/>
          <p14:tracePt t="11798" x="3449638" y="968375"/>
          <p14:tracePt t="11808" x="3449638" y="942975"/>
          <p14:tracePt t="11818" x="3441700" y="917575"/>
          <p14:tracePt t="11831" x="3424238" y="892175"/>
          <p14:tracePt t="11838" x="3398838" y="874713"/>
          <p14:tracePt t="11848" x="3373438" y="858838"/>
          <p14:tracePt t="11858" x="3340100" y="833438"/>
          <p14:tracePt t="11868" x="3297238" y="808038"/>
          <p14:tracePt t="11881" x="3228975" y="790575"/>
          <p14:tracePt t="11888" x="3160713" y="781050"/>
          <p14:tracePt t="11899" x="3084513" y="781050"/>
          <p14:tracePt t="11909" x="3000375" y="781050"/>
          <p14:tracePt t="11919" x="2932113" y="781050"/>
          <p14:tracePt t="11931" x="2871788" y="781050"/>
          <p14:tracePt t="11939" x="2838450" y="781050"/>
          <p14:tracePt t="11949" x="2813050" y="781050"/>
          <p14:tracePt t="11960" x="2795588" y="781050"/>
          <p14:tracePt t="11970" x="2787650" y="781050"/>
          <p14:tracePt t="11981" x="2778125" y="781050"/>
          <p14:tracePt t="11990" x="2770188" y="781050"/>
          <p14:tracePt t="12000" x="2770188" y="790575"/>
          <p14:tracePt t="12010" x="2762250" y="798513"/>
          <p14:tracePt t="12020" x="2762250" y="808038"/>
          <p14:tracePt t="12031" x="2752725" y="833438"/>
          <p14:tracePt t="12047" x="2736850" y="849313"/>
          <p14:tracePt t="12051" x="2727325" y="874713"/>
          <p14:tracePt t="12063" x="2719388" y="884238"/>
          <p14:tracePt t="12070" x="2711450" y="909638"/>
          <p14:tracePt t="12082" x="2693988" y="935038"/>
          <p14:tracePt t="12091" x="2676525" y="960438"/>
          <p14:tracePt t="12101" x="2651125" y="993775"/>
          <p14:tracePt t="12114" x="2633663" y="1019175"/>
          <p14:tracePt t="12121" x="2608263" y="1054100"/>
          <p14:tracePt t="12132" x="2582863" y="1079500"/>
          <p14:tracePt t="12142" x="2574925" y="1096963"/>
          <p14:tracePt t="12152" x="2566988" y="1112838"/>
          <p14:tracePt t="12164" x="2549525" y="1130300"/>
          <p14:tracePt t="12172" x="2541588" y="1155700"/>
          <p14:tracePt t="12182" x="2532063" y="1163638"/>
          <p14:tracePt t="12192" x="2524125" y="1198563"/>
          <p14:tracePt t="12202" x="2524125" y="1231900"/>
          <p14:tracePt t="12214" x="2516188" y="1274763"/>
          <p14:tracePt t="12222" x="2516188" y="1333500"/>
          <p14:tracePt t="12233" x="2516188" y="1376363"/>
          <p14:tracePt t="12244" x="2516188" y="1411288"/>
          <p14:tracePt t="12253" x="2516188" y="1427163"/>
          <p14:tracePt t="12264" x="2516188" y="1452563"/>
          <p14:tracePt t="12273" x="2516188" y="1477963"/>
          <p14:tracePt t="12283" x="2516188" y="1487488"/>
          <p14:tracePt t="12294" x="2532063" y="1504950"/>
          <p14:tracePt t="12303" x="2549525" y="1520825"/>
          <p14:tracePt t="12314" x="2566988" y="1538288"/>
          <p14:tracePt t="12324" x="2608263" y="1563688"/>
          <p14:tracePt t="12334" x="2668588" y="1581150"/>
          <p14:tracePt t="12345" x="2744788" y="1606550"/>
          <p14:tracePt t="12354" x="2795588" y="1606550"/>
          <p14:tracePt t="12364" x="2871788" y="1606550"/>
          <p14:tracePt t="12374" x="2932113" y="1606550"/>
          <p14:tracePt t="12384" x="2982913" y="1606550"/>
          <p14:tracePt t="12397" x="3025775" y="1606550"/>
          <p14:tracePt t="12404" x="3076575" y="1606550"/>
          <p14:tracePt t="12415" x="3101975" y="1606550"/>
          <p14:tracePt t="12425" x="3127375" y="1597025"/>
          <p14:tracePt t="12435" x="3144838" y="1589088"/>
          <p14:tracePt t="12447" x="3160713" y="1581150"/>
          <p14:tracePt t="12455" x="3170238" y="1571625"/>
          <p14:tracePt t="12465" x="3178175" y="1563688"/>
          <p14:tracePt t="12476" x="3195638" y="1546225"/>
          <p14:tracePt t="12485" x="3203575" y="1530350"/>
          <p14:tracePt t="12497" x="3211513" y="1504950"/>
          <p14:tracePt t="12506" x="3211513" y="1495425"/>
          <p14:tracePt t="12516" x="3211513" y="1477963"/>
          <p14:tracePt t="12526" x="3211513" y="1462088"/>
          <p14:tracePt t="12536" x="3211513" y="1436688"/>
          <p14:tracePt t="12547" x="3211513" y="1401763"/>
          <p14:tracePt t="12556" x="3178175" y="1350963"/>
          <p14:tracePt t="12566" x="3160713" y="1308100"/>
          <p14:tracePt t="12577" x="3135313" y="1257300"/>
          <p14:tracePt t="12586" x="3094038" y="1206500"/>
          <p14:tracePt t="12597" x="3051175" y="1155700"/>
          <p14:tracePt t="12607" x="3025775" y="1112838"/>
          <p14:tracePt t="12616" x="2982913" y="1087438"/>
          <p14:tracePt t="12628" x="2949575" y="1062038"/>
          <p14:tracePt t="12637" x="2922588" y="1044575"/>
          <p14:tracePt t="12648" x="2897188" y="1028700"/>
          <p14:tracePt t="12657" x="2881313" y="1019175"/>
          <p14:tracePt t="12667" x="2846388" y="1003300"/>
          <p14:tracePt t="12680" x="2795588" y="993775"/>
          <p14:tracePt t="12687" x="2752725" y="977900"/>
          <p14:tracePt t="12698" x="2701925" y="968375"/>
          <p14:tracePt t="12708" x="2660650" y="960438"/>
          <p14:tracePt t="12718" x="2617788" y="960438"/>
          <p14:tracePt t="12730" x="2582863" y="960438"/>
          <p14:tracePt t="12738" x="2549525" y="960438"/>
          <p14:tracePt t="12748" x="2524125" y="960438"/>
          <p14:tracePt t="12758" x="2506663" y="968375"/>
          <p14:tracePt t="12769" x="2498725" y="968375"/>
          <p14:tracePt t="12780" x="2481263" y="968375"/>
          <p14:tracePt t="12789" x="2481263" y="977900"/>
          <p14:tracePt t="12799" x="2481263" y="985838"/>
          <p14:tracePt t="12809" x="2473325" y="993775"/>
          <p14:tracePt t="12819" x="2463800" y="1003300"/>
          <p14:tracePt t="12831" x="2463800" y="1019175"/>
          <p14:tracePt t="12839" x="2455863" y="1054100"/>
          <p14:tracePt t="12849" x="2455863" y="1087438"/>
          <p14:tracePt t="12860" x="2455863" y="1138238"/>
          <p14:tracePt t="12870" x="2455863" y="1181100"/>
          <p14:tracePt t="12880" x="2455863" y="1231900"/>
          <p14:tracePt t="12890" x="2455863" y="1257300"/>
          <p14:tracePt t="12900" x="2455863" y="1282700"/>
          <p14:tracePt t="12913" x="2473325" y="1308100"/>
          <p14:tracePt t="12920" x="2481263" y="1325563"/>
          <p14:tracePt t="12931" x="2498725" y="1333500"/>
          <p14:tracePt t="12941" x="2498725" y="1350963"/>
          <p14:tracePt t="12950" x="2524125" y="1368425"/>
          <p14:tracePt t="12963" x="2549525" y="1385888"/>
          <p14:tracePt t="12971" x="2592388" y="1401763"/>
          <p14:tracePt t="12983" x="2643188" y="1411288"/>
          <p14:tracePt t="12991" x="2701925" y="1411288"/>
          <p14:tracePt t="13001" x="2752725" y="1411288"/>
          <p14:tracePt t="13014" x="2813050" y="1411288"/>
          <p14:tracePt t="13021" x="2871788" y="1411288"/>
          <p14:tracePt t="13032" x="2922588" y="1401763"/>
          <p14:tracePt t="13041" x="2965450" y="1385888"/>
          <p14:tracePt t="13053" x="3000375" y="1376363"/>
          <p14:tracePt t="13064" x="3033713" y="1360488"/>
          <p14:tracePt t="13072" x="3051175" y="1343025"/>
          <p14:tracePt t="13083" x="3067050" y="1333500"/>
          <p14:tracePt t="13093" x="3076575" y="1317625"/>
          <p14:tracePt t="13102" x="3084513" y="1300163"/>
          <p14:tracePt t="13113" x="3094038" y="1282700"/>
          <p14:tracePt t="13123" x="3101975" y="1249363"/>
          <p14:tracePt t="13133" x="3101975" y="1206500"/>
          <p14:tracePt t="13143" x="3101975" y="1163638"/>
          <p14:tracePt t="13153" x="3101975" y="1130300"/>
          <p14:tracePt t="13163" x="3101975" y="1087438"/>
          <p14:tracePt t="13173" x="3084513" y="1062038"/>
          <p14:tracePt t="13183" x="3067050" y="1028700"/>
          <p14:tracePt t="13196" x="3059113" y="1011238"/>
          <p14:tracePt t="13203" x="3033713" y="985838"/>
          <p14:tracePt t="13214" x="3016250" y="968375"/>
          <p14:tracePt t="13224" x="2990850" y="960438"/>
          <p14:tracePt t="13234" x="2957513" y="952500"/>
          <p14:tracePt t="13247" x="2932113" y="942975"/>
          <p14:tracePt t="13254" x="2906713" y="942975"/>
          <p14:tracePt t="13264" x="2863850" y="942975"/>
          <p14:tracePt t="13274" x="2820988" y="942975"/>
          <p14:tracePt t="13284" x="2770188" y="952500"/>
          <p14:tracePt t="13297" x="2736850" y="960438"/>
          <p14:tracePt t="13304" x="2701925" y="977900"/>
          <p14:tracePt t="13315" x="2668588" y="993775"/>
          <p14:tracePt t="13325" x="2643188" y="1011238"/>
          <p14:tracePt t="13335" x="2617788" y="1028700"/>
          <p14:tracePt t="13347" x="2600325" y="1054100"/>
          <p14:tracePt t="13355" x="2582863" y="1087438"/>
          <p14:tracePt t="13366" x="2566988" y="1147763"/>
          <p14:tracePt t="13375" x="2541588" y="1223963"/>
          <p14:tracePt t="13385" x="2532063" y="1282700"/>
          <p14:tracePt t="13397" x="2524125" y="1350963"/>
          <p14:tracePt t="13405" x="2524125" y="1393825"/>
          <p14:tracePt t="13416" x="2524125" y="1436688"/>
          <p14:tracePt t="13426" x="2524125" y="1487488"/>
          <p14:tracePt t="13436" x="2524125" y="1512888"/>
          <p14:tracePt t="13447" x="2524125" y="1546225"/>
          <p14:tracePt t="13456" x="2524125" y="1589088"/>
          <p14:tracePt t="13466" x="2524125" y="1622425"/>
          <p14:tracePt t="13479" x="2524125" y="1657350"/>
          <p14:tracePt t="13486" x="2541588" y="1690688"/>
          <p14:tracePt t="13498" x="2557463" y="1716088"/>
          <p14:tracePt t="13506" x="2582863" y="1725613"/>
          <p14:tracePt t="13517" x="2617788" y="1758950"/>
          <p14:tracePt t="13530" x="2668588" y="1776413"/>
          <p14:tracePt t="13537" x="2711450" y="1793875"/>
          <p14:tracePt t="13547" x="2770188" y="1793875"/>
          <p14:tracePt t="13557" x="2805113" y="1793875"/>
          <p14:tracePt t="13567" x="2846388" y="1793875"/>
          <p14:tracePt t="13580" x="2871788" y="1793875"/>
          <p14:tracePt t="13587" x="2906713" y="1793875"/>
          <p14:tracePt t="13598" x="2932113" y="1784350"/>
          <p14:tracePt t="13608" x="2957513" y="1766888"/>
          <p14:tracePt t="13618" x="2982913" y="1751013"/>
          <p14:tracePt t="13630" x="2990850" y="1741488"/>
          <p14:tracePt t="13638" x="3008313" y="1725613"/>
          <p14:tracePt t="13649" x="3025775" y="1708150"/>
          <p14:tracePt t="13659" x="3033713" y="1690688"/>
          <p14:tracePt t="13669" x="3041650" y="1682750"/>
          <p14:tracePt t="13679" x="3041650" y="1665288"/>
          <p14:tracePt t="13689" x="3051175" y="1649413"/>
          <p14:tracePt t="13699" x="3059113" y="1639888"/>
          <p14:tracePt t="13709" x="3059113" y="1622425"/>
          <p14:tracePt t="13719" x="3067050" y="1597025"/>
          <p14:tracePt t="13729" x="3067050" y="1581150"/>
          <p14:tracePt t="13739" x="3076575" y="1555750"/>
          <p14:tracePt t="13749" x="3076575" y="1520825"/>
          <p14:tracePt t="13762" x="3076575" y="1487488"/>
          <p14:tracePt t="13770" x="3076575" y="1444625"/>
          <p14:tracePt t="13781" x="3067050" y="1401763"/>
          <p14:tracePt t="13790" x="3059113" y="1368425"/>
          <p14:tracePt t="13800" x="3025775" y="1317625"/>
          <p14:tracePt t="13812" x="3008313" y="1292225"/>
          <p14:tracePt t="13820" x="3000375" y="1274763"/>
          <p14:tracePt t="13830" x="2982913" y="1257300"/>
          <p14:tracePt t="13840" x="2965450" y="1249363"/>
          <p14:tracePt t="13850" x="2940050" y="1241425"/>
          <p14:tracePt t="13862" x="2932113" y="1231900"/>
          <p14:tracePt t="13871" x="2906713" y="1231900"/>
          <p14:tracePt t="13882" x="2871788" y="1231900"/>
          <p14:tracePt t="13891" x="2838450" y="1231900"/>
          <p14:tracePt t="13901" x="2820988" y="1231900"/>
          <p14:tracePt t="13913" x="2787650" y="1231900"/>
          <p14:tracePt t="13921" x="2762250" y="1231900"/>
          <p14:tracePt t="13931" x="2752725" y="1231900"/>
          <p14:tracePt t="13942" x="2727325" y="1241425"/>
          <p14:tracePt t="13951" x="2719388" y="1249363"/>
          <p14:tracePt t="13962" x="2711450" y="1249363"/>
          <p14:tracePt t="13980" x="2701925" y="1257300"/>
          <p14:tracePt t="13982" x="2686050" y="1266825"/>
          <p14:tracePt t="13995" x="2686050" y="1274763"/>
          <p14:tracePt t="14002" x="2668588" y="1282700"/>
          <p14:tracePt t="14013" x="2660650" y="1300163"/>
          <p14:tracePt t="14023" x="2660650" y="1308100"/>
          <p14:tracePt t="14032" x="2643188" y="1317625"/>
          <p14:tracePt t="14046" x="2643188" y="1333500"/>
          <p14:tracePt t="14053" x="2643188" y="1343025"/>
          <p14:tracePt t="14073" x="2643188" y="1360488"/>
          <p14:tracePt t="14083" x="2643188" y="1368425"/>
          <p14:tracePt t="14114" x="2643188" y="1376363"/>
          <p14:tracePt t="14124" x="2643188" y="1385888"/>
          <p14:tracePt t="15803" x="2668588" y="1368425"/>
          <p14:tracePt t="15812" x="2701925" y="1333500"/>
          <p14:tracePt t="15823" x="2778125" y="1274763"/>
          <p14:tracePt t="15832" x="2897188" y="1206500"/>
          <p14:tracePt t="15843" x="3033713" y="1130300"/>
          <p14:tracePt t="15853" x="3246438" y="1054100"/>
          <p14:tracePt t="15863" x="3424238" y="985838"/>
          <p14:tracePt t="15874" x="3578225" y="935038"/>
          <p14:tracePt t="15883" x="3697288" y="892175"/>
          <p14:tracePt t="15894" x="3773488" y="866775"/>
          <p14:tracePt t="15904" x="3816350" y="858838"/>
          <p14:tracePt t="15915" x="3832225" y="849313"/>
          <p14:tracePt t="15924" x="3841750" y="841375"/>
          <p14:tracePt t="15934" x="3849688" y="841375"/>
          <p14:tracePt t="15945" x="3857625" y="841375"/>
          <p14:tracePt t="16005" x="3849688" y="833438"/>
          <p14:tracePt t="16014" x="3832225" y="823913"/>
          <p14:tracePt t="16026" x="3806825" y="808038"/>
          <p14:tracePt t="16035" x="3781425" y="790575"/>
          <p14:tracePt t="16046" x="3748088" y="773113"/>
          <p14:tracePt t="16055" x="3722688" y="747713"/>
          <p14:tracePt t="16065" x="3687763" y="714375"/>
          <p14:tracePt t="16077" x="3646488" y="671513"/>
          <p14:tracePt t="16085" x="3594100" y="646113"/>
          <p14:tracePt t="16095" x="3560763" y="620713"/>
          <p14:tracePt t="16106" x="3527425" y="595313"/>
          <p14:tracePt t="16116" x="3492500" y="569913"/>
          <p14:tracePt t="16127" x="3459163" y="560388"/>
          <p14:tracePt t="16136" x="3408363" y="552450"/>
          <p14:tracePt t="16146" x="3382963" y="552450"/>
          <p14:tracePt t="16157" x="3340100" y="552450"/>
          <p14:tracePt t="16166" x="3289300" y="552450"/>
          <p14:tracePt t="16177" x="3246438" y="552450"/>
          <p14:tracePt t="16187" x="3195638" y="552450"/>
          <p14:tracePt t="16197" x="3144838" y="544513"/>
          <p14:tracePt t="16207" x="3101975" y="544513"/>
          <p14:tracePt t="16216" x="3025775" y="534988"/>
          <p14:tracePt t="16227" x="2957513" y="527050"/>
          <p14:tracePt t="16237" x="2881313" y="501650"/>
          <p14:tracePt t="16248" x="2795588" y="484188"/>
          <p14:tracePt t="16260" x="2719388" y="458788"/>
          <p14:tracePt t="16267" x="2660650" y="441325"/>
          <p14:tracePt t="16278" x="2608263" y="433388"/>
          <p14:tracePt t="16288" x="2574925" y="425450"/>
          <p14:tracePt t="16297" x="2549525" y="425450"/>
          <p14:tracePt t="16310" x="2532063" y="415925"/>
          <p14:tracePt t="16318" x="2516188" y="415925"/>
          <p14:tracePt t="16338" x="2506663" y="415925"/>
          <p14:tracePt t="16348" x="2489200" y="415925"/>
          <p14:tracePt t="16369" x="2481263" y="415925"/>
          <p14:tracePt t="16379" x="2463800" y="415925"/>
          <p14:tracePt t="16390" x="2455863" y="441325"/>
          <p14:tracePt t="16399" x="2438400" y="476250"/>
          <p14:tracePt t="16410" x="2405063" y="509588"/>
          <p14:tracePt t="16419" x="2387600" y="544513"/>
          <p14:tracePt t="16430" x="2379663" y="577850"/>
          <p14:tracePt t="16441" x="2371725" y="628650"/>
          <p14:tracePt t="16449" x="2371725" y="663575"/>
          <p14:tracePt t="16460" x="2371725" y="696913"/>
          <p14:tracePt t="16470" x="2379663" y="739775"/>
          <p14:tracePt t="16479" x="2405063" y="773113"/>
          <p14:tracePt t="16493" x="2447925" y="823913"/>
          <p14:tracePt t="16500" x="2524125" y="884238"/>
          <p14:tracePt t="16510" x="2660650" y="952500"/>
          <p14:tracePt t="16520" x="2795588" y="1011238"/>
          <p14:tracePt t="16530" x="2922588" y="1062038"/>
          <p14:tracePt t="16544" x="3051175" y="1069975"/>
          <p14:tracePt t="16550" x="3152775" y="1079500"/>
          <p14:tracePt t="16561" x="3254375" y="1079500"/>
          <p14:tracePt t="16571" x="3322638" y="1069975"/>
          <p14:tracePt t="16581" x="3398838" y="1044575"/>
          <p14:tracePt t="16593" x="3475038" y="1003300"/>
          <p14:tracePt t="16601" x="3552825" y="952500"/>
          <p14:tracePt t="16612" x="3619500" y="892175"/>
          <p14:tracePt t="16622" x="3662363" y="841375"/>
          <p14:tracePt t="16631" x="3705225" y="790575"/>
          <p14:tracePt t="16644" x="3730625" y="755650"/>
          <p14:tracePt t="16652" x="3756025" y="730250"/>
          <p14:tracePt t="16663" x="3763963" y="704850"/>
          <p14:tracePt t="16673" x="3773488" y="688975"/>
          <p14:tracePt t="16682" x="3781425" y="663575"/>
          <p14:tracePt t="16694" x="3781425" y="654050"/>
          <p14:tracePt t="16703" x="3781425" y="646113"/>
          <p14:tracePt t="16712" x="3781425" y="628650"/>
          <p14:tracePt t="16724" x="3781425" y="620713"/>
          <p14:tracePt t="16732" x="3781425" y="611188"/>
          <p14:tracePt t="16744" x="3763963" y="585788"/>
          <p14:tracePt t="16753" x="3713163" y="552450"/>
          <p14:tracePt t="16763" x="3646488" y="509588"/>
          <p14:tracePt t="16776" x="3560763" y="476250"/>
          <p14:tracePt t="16783" x="3459163" y="441325"/>
          <p14:tracePt t="16794" x="3330575" y="407988"/>
          <p14:tracePt t="16804" x="3195638" y="390525"/>
          <p14:tracePt t="16813" x="3101975" y="374650"/>
          <p14:tracePt t="16826" x="3000375" y="365125"/>
          <p14:tracePt t="16834" x="2922588" y="357188"/>
          <p14:tracePt t="16845" x="2855913" y="357188"/>
          <p14:tracePt t="16854" x="2795588" y="357188"/>
          <p14:tracePt t="16864" x="2736850" y="357188"/>
          <p14:tracePt t="16876" x="2676525" y="357188"/>
          <p14:tracePt t="16884" x="2633663" y="357188"/>
          <p14:tracePt t="16895" x="2608263" y="357188"/>
          <p14:tracePt t="16905" x="2574925" y="357188"/>
          <p14:tracePt t="16915" x="2549525" y="357188"/>
          <p14:tracePt t="16927" x="2524125" y="357188"/>
          <p14:tracePt t="16935" x="2516188" y="357188"/>
          <p14:tracePt t="16945" x="2498725" y="357188"/>
          <p14:tracePt t="16955" x="2489200" y="357188"/>
          <p14:tracePt t="16978" x="2463800" y="357188"/>
          <p14:tracePt t="16995" x="2455863" y="357188"/>
          <p14:tracePt t="17006" x="2447925" y="357188"/>
          <p14:tracePt t="17016" x="2438400" y="357188"/>
          <p14:tracePt t="17027" x="2430463" y="365125"/>
          <p14:tracePt t="17036" x="2413000" y="374650"/>
          <p14:tracePt t="17046" x="2413000" y="382588"/>
          <p14:tracePt t="17059" x="2397125" y="390525"/>
          <p14:tracePt t="17066" x="2387600" y="407988"/>
          <p14:tracePt t="17078" x="2379663" y="415925"/>
          <p14:tracePt t="17097" x="2379663" y="433388"/>
          <p14:tracePt t="17109" x="2371725" y="441325"/>
          <p14:tracePt t="17128" x="2371725" y="450850"/>
          <p14:tracePt t="17137" x="2371725" y="458788"/>
          <p14:tracePt t="17158" x="2371725" y="466725"/>
          <p14:tracePt t="17167" x="2371725" y="476250"/>
          <p14:tracePt t="17178" x="2371725" y="484188"/>
          <p14:tracePt t="17188" x="2371725" y="492125"/>
          <p14:tracePt t="17198" x="2371725" y="501650"/>
          <p14:tracePt t="17218" x="2371725" y="509588"/>
          <p14:tracePt t="17239" x="2371725" y="519113"/>
          <p14:tracePt t="17267" x="2371725" y="527050"/>
          <p14:tracePt t="17319" x="2379663" y="527050"/>
          <p14:tracePt t="17360" x="2379663" y="534988"/>
          <p14:tracePt t="17370" x="2387600" y="534988"/>
          <p14:tracePt t="17391" x="2387600" y="544513"/>
          <p14:tracePt t="17420" x="2397125" y="552450"/>
          <p14:tracePt t="17430" x="2397125" y="560388"/>
          <p14:tracePt t="17441" x="2405063" y="560388"/>
          <p14:tracePt t="17451" x="2405063" y="569913"/>
          <p14:tracePt t="17461" x="2413000" y="569913"/>
          <p14:tracePt t="17481" x="2413000" y="577850"/>
          <p14:tracePt t="17493" x="2422525" y="577850"/>
          <p14:tracePt t="17501" x="2430463" y="585788"/>
          <p14:tracePt t="17512" x="2438400" y="595313"/>
          <p14:tracePt t="17522" x="2455863" y="595313"/>
          <p14:tracePt t="17532" x="2473325" y="603250"/>
          <p14:tracePt t="17542" x="2481263" y="620713"/>
          <p14:tracePt t="17552" x="2506663" y="628650"/>
          <p14:tracePt t="17563" x="2524125" y="636588"/>
          <p14:tracePt t="17575" x="2549525" y="636588"/>
          <p14:tracePt t="17582" x="2557463" y="646113"/>
          <p14:tracePt t="17593" x="2574925" y="646113"/>
          <p14:tracePt t="17603" x="2600325" y="646113"/>
          <p14:tracePt t="17612" x="2608263" y="646113"/>
          <p14:tracePt t="17625" x="2633663" y="646113"/>
          <p14:tracePt t="17633" x="2668588" y="646113"/>
          <p14:tracePt t="17644" x="2686050" y="646113"/>
          <p14:tracePt t="17653" x="2711450" y="646113"/>
          <p14:tracePt t="17663" x="2727325" y="646113"/>
          <p14:tracePt t="17676" x="2736850" y="646113"/>
          <p14:tracePt t="17683" x="2752725" y="646113"/>
          <p14:tracePt t="17693" x="2762250" y="646113"/>
          <p14:tracePt t="17704" x="2778125" y="646113"/>
          <p14:tracePt t="17713" x="2787650" y="646113"/>
          <p14:tracePt t="17734" x="2795588" y="646113"/>
          <p14:tracePt t="17764" x="2805113" y="646113"/>
          <p14:tracePt t="17987" x="2795588" y="654050"/>
          <p14:tracePt t="17996" x="2795588" y="663575"/>
          <p14:tracePt t="18007" x="2778125" y="679450"/>
          <p14:tracePt t="18017" x="2762250" y="704850"/>
          <p14:tracePt t="18028" x="2752725" y="739775"/>
          <p14:tracePt t="18037" x="2736850" y="798513"/>
          <p14:tracePt t="18047" x="2736850" y="858838"/>
          <p14:tracePt t="18058" x="2719388" y="942975"/>
          <p14:tracePt t="18067" x="2719388" y="1019175"/>
          <p14:tracePt t="18077" x="2719388" y="1087438"/>
          <p14:tracePt t="18089" x="2727325" y="1147763"/>
          <p14:tracePt t="18098" x="2736850" y="1181100"/>
          <p14:tracePt t="18109" x="2736850" y="1206500"/>
          <p14:tracePt t="18118" x="2736850" y="1216025"/>
          <p14:tracePt t="18128" x="2744788" y="1223963"/>
          <p14:tracePt t="18139" x="2744788" y="1231900"/>
          <p14:tracePt t="19797" x="2762250" y="1223963"/>
          <p14:tracePt t="19807" x="2770188" y="1206500"/>
          <p14:tracePt t="19817" x="2778125" y="1173163"/>
          <p14:tracePt t="19827" x="2787650" y="1163638"/>
          <p14:tracePt t="19839" x="2795588" y="1138238"/>
          <p14:tracePt t="19847" x="2813050" y="1122363"/>
          <p14:tracePt t="19858" x="2820988" y="1104900"/>
          <p14:tracePt t="19867" x="2830513" y="1096963"/>
          <p14:tracePt t="19878" x="2838450" y="1079500"/>
          <p14:tracePt t="19889" x="2855913" y="1054100"/>
          <p14:tracePt t="19898" x="2855913" y="1028700"/>
          <p14:tracePt t="19908" x="2871788" y="993775"/>
          <p14:tracePt t="19918" x="2881313" y="977900"/>
          <p14:tracePt t="19928" x="2889250" y="952500"/>
          <p14:tracePt t="19940" x="2897188" y="925513"/>
          <p14:tracePt t="19948" x="2906713" y="917575"/>
          <p14:tracePt t="19959" x="2914650" y="909638"/>
          <p14:tracePt t="19968" x="2914650" y="900113"/>
          <p14:tracePt t="19978" x="2914650" y="892175"/>
          <p14:tracePt t="19999" x="2914650" y="884238"/>
          <p14:tracePt t="20009" x="2922588" y="874713"/>
          <p14:tracePt t="20059" x="2922588" y="866775"/>
          <p14:tracePt t="20677" x="2922588" y="874713"/>
          <p14:tracePt t="20688" x="2922588" y="892175"/>
          <p14:tracePt t="20696" x="2922588" y="917575"/>
          <p14:tracePt t="20707" x="2922588" y="960438"/>
          <p14:tracePt t="20717" x="2940050" y="1011238"/>
          <p14:tracePt t="20727" x="2949575" y="1054100"/>
          <p14:tracePt t="20739" x="2974975" y="1104900"/>
          <p14:tracePt t="20747" x="3000375" y="1138238"/>
          <p14:tracePt t="20757" x="3008313" y="1163638"/>
          <p14:tracePt t="20767" x="3025775" y="1189038"/>
          <p14:tracePt t="20778" x="3041650" y="1198563"/>
          <p14:tracePt t="20789" x="3051175" y="1216025"/>
          <p14:tracePt t="20798" x="3059113" y="1223963"/>
          <p14:tracePt t="20809" x="3076575" y="1241425"/>
          <p14:tracePt t="21769" x="3076575" y="1257300"/>
          <p14:tracePt t="21779" x="3067050" y="1292225"/>
          <p14:tracePt t="21789" x="3059113" y="1343025"/>
          <p14:tracePt t="21799" x="3051175" y="1385888"/>
          <p14:tracePt t="21809" x="3025775" y="1444625"/>
          <p14:tracePt t="21822" x="3025775" y="1504950"/>
          <p14:tracePt t="21829" x="3025775" y="1546225"/>
          <p14:tracePt t="21840" x="3025775" y="1581150"/>
          <p14:tracePt t="21850" x="3025775" y="1614488"/>
          <p14:tracePt t="21860" x="3025775" y="1631950"/>
          <p14:tracePt t="21872" x="3025775" y="1657350"/>
          <p14:tracePt t="21880" x="3025775" y="1674813"/>
          <p14:tracePt t="21890" x="3025775" y="1690688"/>
          <p14:tracePt t="21901" x="3041650" y="1708150"/>
          <p14:tracePt t="21910" x="3051175" y="1725613"/>
          <p14:tracePt t="21922" x="3076575" y="1741488"/>
          <p14:tracePt t="21930" x="3084513" y="1758950"/>
          <p14:tracePt t="21941" x="3109913" y="1776413"/>
          <p14:tracePt t="21951" x="3135313" y="1793875"/>
          <p14:tracePt t="21961" x="3170238" y="1819275"/>
          <p14:tracePt t="21973" x="3195638" y="1835150"/>
          <p14:tracePt t="21981" x="3228975" y="1852613"/>
          <p14:tracePt t="21991" x="3263900" y="1870075"/>
          <p14:tracePt t="22004" x="3289300" y="1878013"/>
          <p14:tracePt t="22011" x="3305175" y="1895475"/>
          <p14:tracePt t="22022" x="3314700" y="1895475"/>
          <p14:tracePt t="22032" x="3322638" y="1903413"/>
          <p14:tracePt t="22042" x="3330575" y="1903413"/>
          <p14:tracePt t="22072" x="3330575" y="1911350"/>
          <p14:tracePt t="22082" x="3330575" y="1920875"/>
          <p14:tracePt t="22103" x="3330575" y="1946275"/>
          <p14:tracePt t="22112" x="3330575" y="1954213"/>
          <p14:tracePt t="22123" x="3330575" y="1971675"/>
          <p14:tracePt t="22133" x="3330575" y="1997075"/>
          <p14:tracePt t="22143" x="3330575" y="2005013"/>
          <p14:tracePt t="22155" x="3330575" y="2022475"/>
          <p14:tracePt t="22163" x="3322638" y="2039938"/>
          <p14:tracePt t="22173" x="3314700" y="2065338"/>
          <p14:tracePt t="22184" x="3305175" y="2073275"/>
          <p14:tracePt t="22193" x="3297238" y="2082800"/>
          <p14:tracePt t="22205" x="3289300" y="2098675"/>
          <p14:tracePt t="22214" x="3289300" y="2108200"/>
          <p14:tracePt t="22223" x="3289300" y="2116138"/>
          <p14:tracePt t="22235" x="3279775" y="2124075"/>
          <p14:tracePt t="22255" x="3279775" y="2133600"/>
          <p14:tracePt t="22588" x="3279775" y="2141538"/>
          <p14:tracePt t="22618" x="3271838" y="2149475"/>
          <p14:tracePt t="22639" x="3271838" y="2159000"/>
          <p14:tracePt t="22648" x="3271838" y="2166938"/>
          <p14:tracePt t="22658" x="3263900" y="2184400"/>
          <p14:tracePt t="22669" x="3263900" y="2209800"/>
          <p14:tracePt t="22679" x="3263900" y="2243138"/>
          <p14:tracePt t="22689" x="3263900" y="2293938"/>
          <p14:tracePt t="22699" x="3254375" y="2405063"/>
          <p14:tracePt t="22709" x="3254375" y="2582863"/>
          <p14:tracePt t="22721" x="3238500" y="2787650"/>
          <p14:tracePt t="22729" x="3238500" y="3025775"/>
          <p14:tracePt t="22740" x="3238500" y="3178175"/>
          <p14:tracePt t="22962" x="3228975" y="3195638"/>
          <p14:tracePt t="22972" x="3203575" y="3228975"/>
          <p14:tracePt t="22982" x="3160713" y="3340100"/>
          <p14:tracePt t="22992" x="3101975" y="3552825"/>
          <p14:tracePt t="23003" x="3067050" y="3849688"/>
          <p14:tracePt t="23012" x="3033713" y="4240213"/>
          <p14:tracePt t="23022" x="3033713" y="4673600"/>
          <p14:tracePt t="23033" x="3033713" y="5013325"/>
          <p14:tracePt t="23043" x="3041650" y="5370513"/>
          <p14:tracePt t="23054" x="3076575" y="5641975"/>
          <p14:tracePt t="23063" x="3119438" y="5813425"/>
          <p14:tracePt t="23074" x="3135313" y="5922963"/>
          <p14:tracePt t="23083" x="3160713" y="5991225"/>
          <p14:tracePt t="23093" x="3160713" y="6016625"/>
          <p14:tracePt t="23104" x="3170238" y="6034088"/>
          <p14:tracePt t="23114" x="3170238" y="6042025"/>
          <p14:tracePt t="23124" x="3170238" y="6049963"/>
          <p14:tracePt t="23136" x="3178175" y="6049963"/>
          <p14:tracePt t="23164" x="3195638" y="6042025"/>
          <p14:tracePt t="23174" x="3195638" y="6016625"/>
          <p14:tracePt t="23187" x="3203575" y="5991225"/>
          <p14:tracePt t="23195" x="3211513" y="5983288"/>
          <p14:tracePt t="23205" x="3228975" y="5957888"/>
          <p14:tracePt t="23215" x="3238500" y="5940425"/>
          <p14:tracePt t="23225" x="3238500" y="5932488"/>
          <p14:tracePt t="23238" x="3246438" y="5932488"/>
          <p14:tracePt t="23245" x="3246438" y="5922963"/>
          <p14:tracePt t="23256" x="3254375" y="5922963"/>
          <p14:tracePt t="23265" x="3271838" y="5922963"/>
          <p14:tracePt t="23275" x="3279775" y="5922963"/>
          <p14:tracePt t="23286" x="3289300" y="5922963"/>
          <p14:tracePt t="23295" x="3297238" y="5922963"/>
          <p14:tracePt t="23305" x="3314700" y="5922963"/>
          <p14:tracePt t="23316" x="3340100" y="5922963"/>
          <p14:tracePt t="23326" x="3348038" y="5922963"/>
          <p14:tracePt t="23338" x="3365500" y="5905500"/>
          <p14:tracePt t="23346" x="3382963" y="5889625"/>
          <p14:tracePt t="23356" x="3408363" y="5864225"/>
          <p14:tracePt t="23367" x="3424238" y="5846763"/>
          <p14:tracePt t="23377" x="3433763" y="5829300"/>
          <p14:tracePt t="23387" x="3441700" y="5803900"/>
          <p14:tracePt t="23396" x="3449638" y="5788025"/>
          <p14:tracePt t="23407" x="3459163" y="5788025"/>
          <p14:tracePt t="23420" x="3459163" y="5770563"/>
          <p14:tracePt t="23427" x="3459163" y="5761038"/>
          <p14:tracePt t="23438" x="3459163" y="5753100"/>
          <p14:tracePt t="23447" x="3459163" y="5735638"/>
          <p14:tracePt t="23457" x="3459163" y="5727700"/>
          <p14:tracePt t="23470" x="3433763" y="5719763"/>
          <p14:tracePt t="23477" x="3408363" y="5702300"/>
          <p14:tracePt t="23489" x="3365500" y="5684838"/>
          <p14:tracePt t="23498" x="3289300" y="5659438"/>
          <p14:tracePt t="23508" x="3221038" y="5651500"/>
          <p14:tracePt t="23520" x="3119438" y="5641975"/>
          <p14:tracePt t="23528" x="3016250" y="5626100"/>
          <p14:tracePt t="23538" x="2914650" y="5608638"/>
          <p14:tracePt t="23548" x="2820988" y="5608638"/>
          <p14:tracePt t="23559" x="2736850" y="5608638"/>
          <p14:tracePt t="23570" x="2660650" y="5608638"/>
          <p14:tracePt t="23579" x="2600325" y="5608638"/>
          <p14:tracePt t="23588" x="2557463" y="5608638"/>
          <p14:tracePt t="23599" x="2516188" y="5608638"/>
          <p14:tracePt t="23609" x="2489200" y="5616575"/>
          <p14:tracePt t="23621" x="2455863" y="5626100"/>
          <p14:tracePt t="23629" x="2422525" y="5641975"/>
          <p14:tracePt t="23639" x="2379663" y="5641975"/>
          <p14:tracePt t="23652" x="2344738" y="5659438"/>
          <p14:tracePt t="23659" x="2293938" y="5668963"/>
          <p14:tracePt t="23671" x="2252663" y="5676900"/>
          <p14:tracePt t="23680" x="2217738" y="5684838"/>
          <p14:tracePt t="23690" x="2184400" y="5684838"/>
          <p14:tracePt t="23702" x="2159000" y="5684838"/>
          <p14:tracePt t="23710" x="2133600" y="5694363"/>
          <p14:tracePt t="23721" x="2098675" y="5694363"/>
          <p14:tracePt t="23730" x="2055813" y="5702300"/>
          <p14:tracePt t="23740" x="2022475" y="5702300"/>
          <p14:tracePt t="23753" x="1979613" y="5702300"/>
          <p14:tracePt t="23761" x="1938338" y="5710238"/>
          <p14:tracePt t="23772" x="1903413" y="5710238"/>
          <p14:tracePt t="23781" x="1870075" y="5710238"/>
          <p14:tracePt t="23791" x="1835150" y="5719763"/>
          <p14:tracePt t="23803" x="1819275" y="5727700"/>
          <p14:tracePt t="23812" x="1793875" y="5727700"/>
          <p14:tracePt t="23822" x="1766888" y="5745163"/>
          <p14:tracePt t="23832" x="1758950" y="5753100"/>
          <p14:tracePt t="23842" x="1741488" y="5753100"/>
          <p14:tracePt t="23853" x="1733550" y="5761038"/>
          <p14:tracePt t="23862" x="1725613" y="5778500"/>
          <p14:tracePt t="23883" x="1716088" y="5795963"/>
          <p14:tracePt t="23893" x="1708150" y="5813425"/>
          <p14:tracePt t="23904" x="1708150" y="5829300"/>
          <p14:tracePt t="23913" x="1700213" y="5864225"/>
          <p14:tracePt t="23922" x="1700213" y="5897563"/>
          <p14:tracePt t="23936" x="1700213" y="5932488"/>
          <p14:tracePt t="23943" x="1708150" y="5965825"/>
          <p14:tracePt t="23954" x="1716088" y="5999163"/>
          <p14:tracePt t="23972" x="1733550" y="6016625"/>
          <p14:tracePt t="23974" x="1758950" y="6067425"/>
          <p14:tracePt t="23987" x="1809750" y="6118225"/>
          <p14:tracePt t="23994" x="1903413" y="6186488"/>
          <p14:tracePt t="24004" x="2022475" y="6254750"/>
          <p14:tracePt t="24013" x="2159000" y="6348413"/>
          <p14:tracePt t="24023" x="2303463" y="6442075"/>
          <p14:tracePt t="24033" x="2463800" y="6500813"/>
          <p14:tracePt t="24043" x="2617788" y="6569075"/>
          <p14:tracePt t="24053" x="2736850" y="6611938"/>
          <p14:tracePt t="24063" x="2863850" y="6662738"/>
          <p14:tracePt t="24073" x="2957513" y="6688138"/>
          <p14:tracePt t="24086" x="3025775" y="6705600"/>
          <p14:tracePt t="24093" x="3084513" y="6713538"/>
          <p14:tracePt t="24103" x="3144838" y="6721475"/>
          <p14:tracePt t="24115" x="3195638" y="6738938"/>
          <p14:tracePt t="24125" x="3238500" y="6738938"/>
          <p14:tracePt t="24137" x="3279775" y="6738938"/>
          <p14:tracePt t="24145" x="3322638" y="6738938"/>
          <p14:tracePt t="24155" x="3373438" y="6738938"/>
          <p14:tracePt t="24166" x="3416300" y="6721475"/>
          <p14:tracePt t="24176" x="3475038" y="6713538"/>
          <p14:tracePt t="24187" x="3527425" y="6696075"/>
          <p14:tracePt t="24196" x="3586163" y="6670675"/>
          <p14:tracePt t="24206" x="3662363" y="6645275"/>
          <p14:tracePt t="24218" x="3738563" y="6611938"/>
          <p14:tracePt t="24226" x="3798888" y="6577013"/>
          <p14:tracePt t="24237" x="3875088" y="6543675"/>
          <p14:tracePt t="24246" x="3951288" y="6510338"/>
          <p14:tracePt t="24256" x="4027488" y="6483350"/>
          <p14:tracePt t="24269" x="4095750" y="6442075"/>
          <p14:tracePt t="24276" x="4156075" y="6407150"/>
          <p14:tracePt t="24287" x="4206875" y="6373813"/>
          <p14:tracePt t="24297" x="4265613" y="6348413"/>
          <p14:tracePt t="24307" x="4316413" y="6313488"/>
          <p14:tracePt t="24318" x="4368800" y="6288088"/>
          <p14:tracePt t="24327" x="4419600" y="6254750"/>
          <p14:tracePt t="24338" x="4452938" y="6229350"/>
          <p14:tracePt t="24347" x="4503738" y="6194425"/>
          <p14:tracePt t="24358" x="4529138" y="6178550"/>
          <p14:tracePt t="24369" x="4554538" y="6153150"/>
          <p14:tracePt t="24378" x="4572000" y="6127750"/>
          <p14:tracePt t="24388" x="4589463" y="6092825"/>
          <p14:tracePt t="24398" x="4605338" y="6042025"/>
          <p14:tracePt t="24408" x="4622800" y="5999163"/>
          <p14:tracePt t="24419" x="4622800" y="5965825"/>
          <p14:tracePt t="24428" x="4622800" y="5915025"/>
          <p14:tracePt t="24438" x="4622800" y="5864225"/>
          <p14:tracePt t="24449" x="4614863" y="5821363"/>
          <p14:tracePt t="24458" x="4579938" y="5770563"/>
          <p14:tracePt t="24469" x="4554538" y="5719763"/>
          <p14:tracePt t="24479" x="4513263" y="5676900"/>
          <p14:tracePt t="24489" x="4452938" y="5634038"/>
          <p14:tracePt t="24501" x="4402138" y="5608638"/>
          <p14:tracePt t="24509" x="4325938" y="5575300"/>
          <p14:tracePt t="24521" x="4240213" y="5557838"/>
          <p14:tracePt t="24529" x="4146550" y="5532438"/>
          <p14:tracePt t="24541" x="4044950" y="5507038"/>
          <p14:tracePt t="24553" x="3935413" y="5489575"/>
          <p14:tracePt t="24559" x="3790950" y="5472113"/>
          <p14:tracePt t="24571" x="3679825" y="5472113"/>
          <p14:tracePt t="24579" x="3552825" y="5464175"/>
          <p14:tracePt t="24589" x="3441700" y="5464175"/>
          <p14:tracePt t="24601" x="3314700" y="5464175"/>
          <p14:tracePt t="24610" x="3195638" y="5464175"/>
          <p14:tracePt t="24621" x="3067050" y="5481638"/>
          <p14:tracePt t="24630" x="2965450" y="5497513"/>
          <p14:tracePt t="24641" x="2863850" y="5524500"/>
          <p14:tracePt t="24652" x="2762250" y="5557838"/>
          <p14:tracePt t="24661" x="2660650" y="5583238"/>
          <p14:tracePt t="24672" x="2557463" y="5616575"/>
          <p14:tracePt t="24681" x="2473325" y="5634038"/>
          <p14:tracePt t="24691" x="2379663" y="5659438"/>
          <p14:tracePt t="24703" x="2293938" y="5668963"/>
          <p14:tracePt t="24711" x="2217738" y="5694363"/>
          <p14:tracePt t="24722" x="2116138" y="5710238"/>
          <p14:tracePt t="24733" x="2030413" y="5727700"/>
          <p14:tracePt t="24741" x="1946275" y="5735638"/>
          <p14:tracePt t="24753" x="1870075" y="5745163"/>
          <p14:tracePt t="24762" x="1784350" y="5753100"/>
          <p14:tracePt t="24772" x="1716088" y="5770563"/>
          <p14:tracePt t="24785" x="1639888" y="5778500"/>
          <p14:tracePt t="24792" x="1589088" y="5795963"/>
          <p14:tracePt t="24803" x="1530350" y="5813425"/>
          <p14:tracePt t="24812" x="1495425" y="5846763"/>
          <p14:tracePt t="24824" x="1444625" y="5872163"/>
          <p14:tracePt t="24835" x="1419225" y="5897563"/>
          <p14:tracePt t="24843" x="1393825" y="5922963"/>
          <p14:tracePt t="24853" x="1376363" y="5940425"/>
          <p14:tracePt t="24863" x="1376363" y="5948363"/>
          <p14:tracePt t="24873" x="1360488" y="5957888"/>
          <p14:tracePt t="24886" x="1350963" y="5965825"/>
          <p14:tracePt t="24893" x="1350963" y="5973763"/>
          <p14:tracePt t="24904" x="1343025" y="5983288"/>
          <p14:tracePt t="24914" x="1343025" y="5999163"/>
          <p14:tracePt t="24925" x="1343025" y="6008688"/>
          <p14:tracePt t="24936" x="1343025" y="6034088"/>
          <p14:tracePt t="24944" x="1343025" y="6067425"/>
          <p14:tracePt t="24954" x="1343025" y="6102350"/>
          <p14:tracePt t="24970" x="1343025" y="6118225"/>
          <p14:tracePt t="24974" x="1343025" y="6153150"/>
          <p14:tracePt t="24986" x="1360488" y="6186488"/>
          <p14:tracePt t="24995" x="1393825" y="6229350"/>
          <p14:tracePt t="25005" x="1427163" y="6262688"/>
          <p14:tracePt t="25015" x="1477963" y="6305550"/>
          <p14:tracePt t="25024" x="1555750" y="6348413"/>
          <p14:tracePt t="25036" x="1649413" y="6407150"/>
          <p14:tracePt t="25046" x="1751013" y="6442075"/>
          <p14:tracePt t="25056" x="1852613" y="6467475"/>
          <p14:tracePt t="25068" x="1971675" y="6500813"/>
          <p14:tracePt t="25075" x="2073275" y="6510338"/>
          <p14:tracePt t="25086" x="2166938" y="6510338"/>
          <p14:tracePt t="25096" x="2268538" y="6510338"/>
          <p14:tracePt t="25106" x="2354263" y="6510338"/>
          <p14:tracePt t="25118" x="2455863" y="6492875"/>
          <p14:tracePt t="25126" x="2541588" y="6475413"/>
          <p14:tracePt t="25137" x="2633663" y="6450013"/>
          <p14:tracePt t="25146" x="2719388" y="6424613"/>
          <p14:tracePt t="25156" x="2795588" y="6407150"/>
          <p14:tracePt t="25168" x="2897188" y="6381750"/>
          <p14:tracePt t="25176" x="2982913" y="6348413"/>
          <p14:tracePt t="25187" x="3059113" y="6330950"/>
          <p14:tracePt t="25197" x="3144838" y="6305550"/>
          <p14:tracePt t="25208" x="3221038" y="6288088"/>
          <p14:tracePt t="25218" x="3297238" y="6262688"/>
          <p14:tracePt t="25227" x="3355975" y="6246813"/>
          <p14:tracePt t="25237" x="3398838" y="6237288"/>
          <p14:tracePt t="25248" x="3441700" y="6221413"/>
          <p14:tracePt t="25257" x="3467100" y="6211888"/>
          <p14:tracePt t="25268" x="3492500" y="6194425"/>
          <p14:tracePt t="25278" x="3517900" y="6186488"/>
          <p14:tracePt t="25288" x="3535363" y="6169025"/>
          <p14:tracePt t="25299" x="3560763" y="6161088"/>
          <p14:tracePt t="25308" x="3568700" y="6153150"/>
          <p14:tracePt t="25319" x="3594100" y="6135688"/>
          <p14:tracePt t="25328" x="3619500" y="6127750"/>
          <p14:tracePt t="25338" x="3646488" y="6110288"/>
          <p14:tracePt t="25351" x="3662363" y="6092825"/>
          <p14:tracePt t="25358" x="3687763" y="6076950"/>
          <p14:tracePt t="25370" x="3713163" y="6067425"/>
          <p14:tracePt t="25379" x="3738563" y="6049963"/>
          <p14:tracePt t="25389" x="3756025" y="6042025"/>
          <p14:tracePt t="25402" x="3763963" y="6042025"/>
          <p14:tracePt t="25409" x="3781425" y="6042025"/>
          <p14:tracePt t="25420" x="3798888" y="6034088"/>
          <p14:tracePt t="25429" x="3798888" y="6024563"/>
          <p14:tracePt t="25440" x="3816350" y="6024563"/>
          <p14:tracePt t="25452" x="3824288" y="6016625"/>
          <p14:tracePt t="25459" x="3832225" y="5999163"/>
          <p14:tracePt t="25470" x="3849688" y="5999163"/>
          <p14:tracePt t="25481" x="3867150" y="5983288"/>
          <p14:tracePt t="25490" x="3875088" y="5973763"/>
          <p14:tracePt t="25501" x="3883025" y="5965825"/>
          <p14:tracePt t="25510" x="3892550" y="5965825"/>
          <p14:tracePt t="25520" x="3892550" y="5957888"/>
          <p14:tracePt t="25531" x="3892550" y="5948363"/>
          <p14:tracePt t="25561" x="3892550" y="5940425"/>
          <p14:tracePt t="25571" x="3892550" y="5922963"/>
          <p14:tracePt t="25584" x="3892550" y="5915025"/>
          <p14:tracePt t="25591" x="3892550" y="5889625"/>
          <p14:tracePt t="25603" x="3875088" y="5864225"/>
          <p14:tracePt t="25611" x="3832225" y="5838825"/>
          <p14:tracePt t="25621" x="3756025" y="5803900"/>
          <p14:tracePt t="25634" x="3671888" y="5778500"/>
          <p14:tracePt t="25641" x="3568700" y="5745163"/>
          <p14:tracePt t="25653" x="3459163" y="5735638"/>
          <p14:tracePt t="25662" x="3355975" y="5727700"/>
          <p14:tracePt t="25672" x="3254375" y="5727700"/>
          <p14:tracePt t="25685" x="3152775" y="5727700"/>
          <p14:tracePt t="25692" x="3067050" y="5727700"/>
          <p14:tracePt t="25703" x="3000375" y="5727700"/>
          <p14:tracePt t="25713" x="2932113" y="5727700"/>
          <p14:tracePt t="25723" x="2871788" y="5727700"/>
          <p14:tracePt t="25735" x="2830513" y="5727700"/>
          <p14:tracePt t="25743" x="2778125" y="5727700"/>
          <p14:tracePt t="25753" x="2736850" y="5735638"/>
          <p14:tracePt t="25764" x="2686050" y="5745163"/>
          <p14:tracePt t="25773" x="2643188" y="5753100"/>
          <p14:tracePt t="25784" x="2600325" y="5761038"/>
          <p14:tracePt t="25794" x="2549525" y="5770563"/>
          <p14:tracePt t="25803" x="2516188" y="5778500"/>
          <p14:tracePt t="25814" x="2498725" y="5778500"/>
          <p14:tracePt t="25824" x="2481263" y="5788025"/>
          <p14:tracePt t="25835" x="2463800" y="5788025"/>
          <p14:tracePt t="25854" x="2463800" y="5795963"/>
          <p14:tracePt t="25865" x="2455863" y="5795963"/>
          <p14:tracePt t="27179" x="2455863" y="5778500"/>
          <p14:tracePt t="27189" x="2463800" y="5694363"/>
          <p14:tracePt t="27200" x="2524125" y="5380038"/>
          <p14:tracePt t="27209" x="2633663" y="4792663"/>
          <p14:tracePt t="27219" x="2762250" y="4138613"/>
          <p14:tracePt t="27232" x="2855913" y="3459163"/>
          <p14:tracePt t="27240" x="2897188" y="2855913"/>
          <p14:tracePt t="27251" x="2914650" y="2303463"/>
          <p14:tracePt t="27260" x="2914650" y="1844675"/>
          <p14:tracePt t="27270" x="2889250" y="1512888"/>
          <p14:tracePt t="27283" x="2855913" y="1266825"/>
          <p14:tracePt t="27290" x="2820988" y="1096963"/>
          <p14:tracePt t="27300" x="2778125" y="968375"/>
          <p14:tracePt t="27311" x="2744788" y="849313"/>
          <p14:tracePt t="27320" x="2719388" y="773113"/>
          <p14:tracePt t="27334" x="2686050" y="722313"/>
          <p14:tracePt t="27340" x="2668588" y="679450"/>
          <p14:tracePt t="27351" x="2651125" y="654050"/>
          <p14:tracePt t="27361" x="2633663" y="636588"/>
          <p14:tracePt t="27371" x="2617788" y="628650"/>
          <p14:tracePt t="27382" x="2617788" y="611188"/>
          <p14:tracePt t="27391" x="2600325" y="611188"/>
          <p14:tracePt t="27948" x="2600325" y="628650"/>
          <p14:tracePt t="27957" x="2600325" y="696913"/>
          <p14:tracePt t="27967" x="2600325" y="823913"/>
          <p14:tracePt t="27982" x="2600325" y="952500"/>
          <p14:tracePt t="27988" x="2600325" y="1087438"/>
          <p14:tracePt t="27999" x="2617788" y="1249363"/>
          <p14:tracePt t="28008" x="2651125" y="1419225"/>
          <p14:tracePt t="28018" x="2701925" y="1571625"/>
          <p14:tracePt t="28029" x="2736850" y="1657350"/>
          <p14:tracePt t="28038" x="2762250" y="1733550"/>
          <p14:tracePt t="28049" x="2787650" y="1784350"/>
          <p14:tracePt t="28058" x="2795588" y="1809750"/>
          <p14:tracePt t="28068" x="2813050" y="1827213"/>
          <p14:tracePt t="28082" x="2830513" y="1844675"/>
          <p14:tracePt t="28088" x="2838450" y="1852613"/>
          <p14:tracePt t="28101" x="2855913" y="1870075"/>
          <p14:tracePt t="28109" x="2863850" y="1878013"/>
          <p14:tracePt t="28119" x="2871788" y="1878013"/>
          <p14:tracePt t="28132" x="2881313" y="1878013"/>
          <p14:tracePt t="28139" x="2889250" y="1878013"/>
          <p14:tracePt t="28150" x="2897188" y="1878013"/>
          <p14:tracePt t="30020" x="2897188" y="1885950"/>
          <p14:tracePt t="30031" x="2897188" y="1903413"/>
          <p14:tracePt t="30040" x="2881313" y="1938338"/>
          <p14:tracePt t="30051" x="2820988" y="2014538"/>
          <p14:tracePt t="30062" x="2762250" y="2108200"/>
          <p14:tracePt t="30071" x="2693988" y="2227263"/>
          <p14:tracePt t="30082" x="2608263" y="2344738"/>
          <p14:tracePt t="30091" x="2524125" y="2447925"/>
          <p14:tracePt t="30101" x="2455863" y="2541588"/>
          <p14:tracePt t="30114" x="2362200" y="2625725"/>
          <p14:tracePt t="30121" x="2286000" y="2676525"/>
          <p14:tracePt t="30133" x="2209800" y="2711450"/>
          <p14:tracePt t="30142" x="2149475" y="2744788"/>
          <p14:tracePt t="30152" x="2108200" y="2744788"/>
          <p14:tracePt t="30164" x="2082800" y="2744788"/>
          <p14:tracePt t="30172" x="2047875" y="2727325"/>
          <p14:tracePt t="30182" x="1997075" y="2625725"/>
          <p14:tracePt t="30193" x="1963738" y="2455863"/>
          <p14:tracePt t="30203" x="1946275" y="2217738"/>
          <p14:tracePt t="30213" x="1946275" y="2047875"/>
          <p14:tracePt t="30223" x="1979613" y="1870075"/>
          <p14:tracePt t="30232" x="2022475" y="1741488"/>
          <p14:tracePt t="30244" x="2098675" y="1639888"/>
          <p14:tracePt t="30253" x="2166938" y="1555750"/>
          <p14:tracePt t="30264" x="2260600" y="1477963"/>
          <p14:tracePt t="30273" x="2362200" y="1393825"/>
          <p14:tracePt t="30283" x="2481263" y="1360488"/>
          <p14:tracePt t="30296" x="2592388" y="1333500"/>
          <p14:tracePt t="30303" x="2719388" y="1333500"/>
          <p14:tracePt t="30315" x="2846388" y="1368425"/>
          <p14:tracePt t="30324" x="2982913" y="1427163"/>
          <p14:tracePt t="30334" x="3101975" y="1495425"/>
          <p14:tracePt t="30346" x="3195638" y="1555750"/>
          <p14:tracePt t="30354" x="3246438" y="1606550"/>
          <p14:tracePt t="30365" x="3297238" y="1665288"/>
          <p14:tracePt t="30377" x="3330575" y="1733550"/>
          <p14:tracePt t="30384" x="3348038" y="1819275"/>
          <p14:tracePt t="30397" x="3348038" y="1920875"/>
          <p14:tracePt t="30404" x="3348038" y="2030413"/>
          <p14:tracePt t="30415" x="3322638" y="2149475"/>
          <p14:tracePt t="30424" x="3263900" y="2268538"/>
          <p14:tracePt t="30435" x="3186113" y="2362200"/>
          <p14:tracePt t="30446" x="3119438" y="2447925"/>
          <p14:tracePt t="30456" x="3025775" y="2532063"/>
          <p14:tracePt t="30465" x="2949575" y="2592388"/>
          <p14:tracePt t="30476" x="2863850" y="2633663"/>
          <p14:tracePt t="30485" x="2805113" y="2660650"/>
          <p14:tracePt t="30497" x="2752725" y="2693988"/>
          <p14:tracePt t="30506" x="2719388" y="2711450"/>
          <p14:tracePt t="30516" x="2686050" y="2719388"/>
          <p14:tracePt t="30527" x="2651125" y="2736850"/>
          <p14:tracePt t="30536" x="2625725" y="2744788"/>
          <p14:tracePt t="30547" x="2608263" y="2762250"/>
          <p14:tracePt t="30557" x="2582863" y="2770188"/>
          <p14:tracePt t="30566" x="2566988" y="2778125"/>
          <p14:tracePt t="30579" x="2566988" y="2787650"/>
          <p14:tracePt t="30587" x="2557463" y="2787650"/>
          <p14:tracePt t="30759" x="2549525" y="2795588"/>
          <p14:tracePt t="30769" x="2524125" y="2820988"/>
          <p14:tracePt t="30779" x="2481263" y="2855913"/>
          <p14:tracePt t="30789" x="2430463" y="2940050"/>
          <p14:tracePt t="30799" x="2371725" y="3067050"/>
          <p14:tracePt t="30810" x="2319338" y="3211513"/>
          <p14:tracePt t="30819" x="2260600" y="3416300"/>
          <p14:tracePt t="30830" x="2235200" y="3578225"/>
          <p14:tracePt t="30839" x="2227263" y="3722688"/>
          <p14:tracePt t="30849" x="2227263" y="3867150"/>
          <p14:tracePt t="30863" x="2243138" y="4002088"/>
          <p14:tracePt t="30869" x="2278063" y="4105275"/>
          <p14:tracePt t="30881" x="2311400" y="4181475"/>
          <p14:tracePt t="30890" x="2336800" y="4232275"/>
          <p14:tracePt t="30900" x="2362200" y="4275138"/>
          <p14:tracePt t="30914" x="2413000" y="4300538"/>
          <p14:tracePt t="30922" x="2463800" y="4316413"/>
          <p14:tracePt t="30932" x="2524125" y="4325938"/>
          <p14:tracePt t="30941" x="2566988" y="4325938"/>
          <p14:tracePt t="30950" x="2625725" y="4325938"/>
          <p14:tracePt t="30966" x="2668588" y="4325938"/>
          <p14:tracePt t="30971" x="2727325" y="4308475"/>
          <p14:tracePt t="30981" x="2762250" y="4291013"/>
          <p14:tracePt t="30991" x="2805113" y="4275138"/>
          <p14:tracePt t="31001" x="2813050" y="4265613"/>
          <p14:tracePt t="31013" x="2830513" y="4265613"/>
          <p14:tracePt t="31052" x="2820988" y="4257675"/>
          <p14:tracePt t="31063" x="2770188" y="4257675"/>
          <p14:tracePt t="31072" x="2660650" y="4257675"/>
          <p14:tracePt t="31082" x="2532063" y="4249738"/>
          <p14:tracePt t="31095" x="2371725" y="4249738"/>
          <p14:tracePt t="31102" x="2243138" y="4232275"/>
          <p14:tracePt t="31113" x="2149475" y="4232275"/>
          <p14:tracePt t="31123" x="2073275" y="4232275"/>
          <p14:tracePt t="31133" x="2030413" y="4232275"/>
          <p14:tracePt t="31145" x="1997075" y="4232275"/>
          <p14:tracePt t="31153" x="1989138" y="4232275"/>
          <p14:tracePt t="31164" x="1979613" y="4232275"/>
          <p14:tracePt t="31183" x="1971675" y="4232275"/>
          <p14:tracePt t="31244" x="1971675" y="4249738"/>
          <p14:tracePt t="31254" x="1989138" y="4257675"/>
          <p14:tracePt t="31264" x="2014538" y="4283075"/>
          <p14:tracePt t="31274" x="2047875" y="4300538"/>
          <p14:tracePt t="31284" x="2082800" y="4333875"/>
          <p14:tracePt t="31297" x="2149475" y="4376738"/>
          <p14:tracePt t="31304" x="2192338" y="4394200"/>
          <p14:tracePt t="31315" x="2243138" y="4419600"/>
          <p14:tracePt t="31325" x="2278063" y="4445000"/>
          <p14:tracePt t="31335" x="2311400" y="4445000"/>
          <p14:tracePt t="31346" x="2336800" y="4445000"/>
          <p14:tracePt t="31355" x="2344738" y="4445000"/>
          <p14:tracePt t="31365" x="2362200" y="4445000"/>
          <p14:tracePt t="31378" x="2379663" y="4410075"/>
          <p14:tracePt t="31385" x="2397125" y="4376738"/>
          <p14:tracePt t="31397" x="2397125" y="4325938"/>
          <p14:tracePt t="31406" x="2397125" y="4275138"/>
          <p14:tracePt t="31416" x="2397125" y="4224338"/>
          <p14:tracePt t="31428" x="2387600" y="4189413"/>
          <p14:tracePt t="31436" x="2371725" y="4156075"/>
          <p14:tracePt t="31447" x="2319338" y="4130675"/>
          <p14:tracePt t="31456" x="2243138" y="4070350"/>
          <p14:tracePt t="31466" x="2159000" y="4037013"/>
          <p14:tracePt t="31479" x="2047875" y="4002088"/>
          <p14:tracePt t="31487" x="1954213" y="3986213"/>
          <p14:tracePt t="31498" x="1852613" y="3968750"/>
          <p14:tracePt t="31507" x="1766888" y="3968750"/>
          <p14:tracePt t="31517" x="1690688" y="3968750"/>
          <p14:tracePt t="31529" x="1631950" y="3968750"/>
          <p14:tracePt t="31537" x="1571625" y="3986213"/>
          <p14:tracePt t="31547" x="1538288" y="4002088"/>
          <p14:tracePt t="31557" x="1504950" y="4027488"/>
          <p14:tracePt t="31567" x="1477963" y="4062413"/>
          <p14:tracePt t="31579" x="1436688" y="4130675"/>
          <p14:tracePt t="31587" x="1401763" y="4206875"/>
          <p14:tracePt t="31598" x="1376363" y="4265613"/>
          <p14:tracePt t="31608" x="1360488" y="4341813"/>
          <p14:tracePt t="31618" x="1350963" y="4402138"/>
          <p14:tracePt t="31629" x="1333500" y="4470400"/>
          <p14:tracePt t="31638" x="1333500" y="4529138"/>
          <p14:tracePt t="31648" x="1333500" y="4605338"/>
          <p14:tracePt t="31659" x="1333500" y="4691063"/>
          <p14:tracePt t="31668" x="1350963" y="4759325"/>
          <p14:tracePt t="31679" x="1368425" y="4835525"/>
          <p14:tracePt t="31689" x="1393825" y="4894263"/>
          <p14:tracePt t="31699" x="1419225" y="4946650"/>
          <p14:tracePt t="31712" x="1452563" y="4979988"/>
          <p14:tracePt t="31719" x="1477963" y="5022850"/>
          <p14:tracePt t="31730" x="1512888" y="5056188"/>
          <p14:tracePt t="31739" x="1563688" y="5099050"/>
          <p14:tracePt t="31749" x="1631950" y="5132388"/>
          <p14:tracePt t="31762" x="1690688" y="5149850"/>
          <p14:tracePt t="31769" x="1751013" y="5175250"/>
          <p14:tracePt t="31780" x="1809750" y="5183188"/>
          <p14:tracePt t="31789" x="1860550" y="5192713"/>
          <p14:tracePt t="31800" x="1911350" y="5192713"/>
          <p14:tracePt t="31812" x="1963738" y="5192713"/>
          <p14:tracePt t="31820" x="1989138" y="5192713"/>
          <p14:tracePt t="31830" x="2047875" y="5192713"/>
          <p14:tracePt t="31841" x="2090738" y="5192713"/>
          <p14:tracePt t="31851" x="2166938" y="5183188"/>
          <p14:tracePt t="31862" x="2209800" y="5157788"/>
          <p14:tracePt t="31871" x="2286000" y="5141913"/>
          <p14:tracePt t="31882" x="2336800" y="5106988"/>
          <p14:tracePt t="31892" x="2387600" y="5081588"/>
          <p14:tracePt t="31901" x="2422525" y="5056188"/>
          <p14:tracePt t="31912" x="2463800" y="5013325"/>
          <p14:tracePt t="31922" x="2489200" y="4962525"/>
          <p14:tracePt t="31932" x="2524125" y="4903788"/>
          <p14:tracePt t="31944" x="2541588" y="4843463"/>
          <p14:tracePt t="31952" x="2549525" y="4767263"/>
          <p14:tracePt t="31962" x="2549525" y="4683125"/>
          <p14:tracePt t="31980" x="2541588" y="4579938"/>
          <p14:tracePt t="31983" x="2506663" y="4435475"/>
          <p14:tracePt t="31995" x="2447925" y="4308475"/>
          <p14:tracePt t="32002" x="2379663" y="4171950"/>
          <p14:tracePt t="32013" x="2328863" y="4070350"/>
          <p14:tracePt t="32023" x="2260600" y="3994150"/>
          <p14:tracePt t="32033" x="2217738" y="3925888"/>
          <p14:tracePt t="32045" x="2166938" y="3875088"/>
          <p14:tracePt t="32053" x="2098675" y="3832225"/>
          <p14:tracePt t="32064" x="2039938" y="3798888"/>
          <p14:tracePt t="32073" x="1989138" y="3773488"/>
          <p14:tracePt t="32083" x="1928813" y="3763963"/>
          <p14:tracePt t="32095" x="1895475" y="3756025"/>
          <p14:tracePt t="32103" x="1852613" y="3756025"/>
          <p14:tracePt t="32114" x="1827213" y="3756025"/>
          <p14:tracePt t="32124" x="1784350" y="3756025"/>
          <p14:tracePt t="32134" x="1751013" y="3763963"/>
          <p14:tracePt t="32145" x="1716088" y="3773488"/>
          <p14:tracePt t="32154" x="1690688" y="3781425"/>
          <p14:tracePt t="32164" x="1674813" y="3790950"/>
          <p14:tracePt t="32174" x="1657350" y="3806825"/>
          <p14:tracePt t="32184" x="1631950" y="3824288"/>
          <p14:tracePt t="32195" x="1614488" y="3832225"/>
          <p14:tracePt t="32205" x="1597025" y="3857625"/>
          <p14:tracePt t="32215" x="1589088" y="3883025"/>
          <p14:tracePt t="32228" x="1571625" y="3900488"/>
          <p14:tracePt t="32234" x="1555750" y="3935413"/>
          <p14:tracePt t="32246" x="1538288" y="3968750"/>
          <p14:tracePt t="32255" x="1530350" y="4002088"/>
          <p14:tracePt t="32265" x="1520825" y="4037013"/>
          <p14:tracePt t="32277" x="1512888" y="4087813"/>
          <p14:tracePt t="32285" x="1504950" y="4113213"/>
          <p14:tracePt t="32296" x="1495425" y="4146550"/>
          <p14:tracePt t="32306" x="1495425" y="4171950"/>
          <p14:tracePt t="32316" x="1495425" y="4224338"/>
          <p14:tracePt t="32328" x="1504950" y="4275138"/>
          <p14:tracePt t="32336" x="1520825" y="4333875"/>
          <p14:tracePt t="32347" x="1563688" y="4384675"/>
          <p14:tracePt t="32356" x="1597025" y="4452938"/>
          <p14:tracePt t="32366" x="1649413" y="4503738"/>
          <p14:tracePt t="32378" x="1690688" y="4554538"/>
          <p14:tracePt t="32387" x="1741488" y="4605338"/>
          <p14:tracePt t="32396" x="1793875" y="4657725"/>
          <p14:tracePt t="32408" x="1852613" y="4691063"/>
          <p14:tracePt t="32417" x="1920875" y="4716463"/>
          <p14:tracePt t="32428" x="2005013" y="4749800"/>
          <p14:tracePt t="32437" x="2082800" y="4767263"/>
          <p14:tracePt t="32447" x="2141538" y="4775200"/>
          <p14:tracePt t="32458" x="2209800" y="4775200"/>
          <p14:tracePt t="32467" x="2286000" y="4775200"/>
          <p14:tracePt t="32478" x="2328863" y="4775200"/>
          <p14:tracePt t="32488" x="2387600" y="4775200"/>
          <p14:tracePt t="32498" x="2430463" y="4775200"/>
          <p14:tracePt t="32510" x="2463800" y="4759325"/>
          <p14:tracePt t="32518" x="2489200" y="4741863"/>
          <p14:tracePt t="32529" x="2516188" y="4716463"/>
          <p14:tracePt t="32538" x="2541588" y="4691063"/>
          <p14:tracePt t="32548" x="2566988" y="4640263"/>
          <p14:tracePt t="32561" x="2592388" y="4589463"/>
          <p14:tracePt t="32569" x="2592388" y="4538663"/>
          <p14:tracePt t="32579" x="2592388" y="4478338"/>
          <p14:tracePt t="32589" x="2592388" y="4419600"/>
          <p14:tracePt t="32599" x="2574925" y="4359275"/>
          <p14:tracePt t="32611" x="2532063" y="4291013"/>
          <p14:tracePt t="32619" x="2489200" y="4240213"/>
          <p14:tracePt t="32630" x="2455863" y="4189413"/>
          <p14:tracePt t="32639" x="2387600" y="4138613"/>
          <p14:tracePt t="32649" x="2311400" y="4095750"/>
          <p14:tracePt t="32661" x="2235200" y="4052888"/>
          <p14:tracePt t="32670" x="2159000" y="4027488"/>
          <p14:tracePt t="32680" x="2082800" y="4019550"/>
          <p14:tracePt t="32690" x="2014538" y="4019550"/>
          <p14:tracePt t="32700" x="1971675" y="4019550"/>
          <p14:tracePt t="32712" x="1920875" y="4027488"/>
          <p14:tracePt t="32720" x="1885950" y="4044950"/>
          <p14:tracePt t="32730" x="1860550" y="4062413"/>
          <p14:tracePt t="32742" x="1827213" y="4087813"/>
          <p14:tracePt t="32751" x="1801813" y="4113213"/>
          <p14:tracePt t="32761" x="1776413" y="4146550"/>
          <p14:tracePt t="32771" x="1733550" y="4214813"/>
          <p14:tracePt t="32781" x="1700213" y="4275138"/>
          <p14:tracePt t="32793" x="1682750" y="4351338"/>
          <p14:tracePt t="32801" x="1657350" y="4427538"/>
          <p14:tracePt t="32812" x="1649413" y="4495800"/>
          <p14:tracePt t="32821" x="1639888" y="4554538"/>
          <p14:tracePt t="32831" x="1639888" y="4614863"/>
          <p14:tracePt t="32844" x="1639888" y="4657725"/>
          <p14:tracePt t="32852" x="1639888" y="4708525"/>
          <p14:tracePt t="32862" x="1657350" y="4749800"/>
          <p14:tracePt t="32872" x="1690688" y="4802188"/>
          <p14:tracePt t="32882" x="1716088" y="4852988"/>
          <p14:tracePt t="32894" x="1741488" y="4878388"/>
          <p14:tracePt t="32901" x="1766888" y="4911725"/>
          <p14:tracePt t="32912" x="1801813" y="4954588"/>
          <p14:tracePt t="32922" x="1835150" y="4987925"/>
          <p14:tracePt t="32931" x="1870075" y="5005388"/>
          <p14:tracePt t="32942" x="1903413" y="5022850"/>
          <p14:tracePt t="32951" x="1938338" y="5030788"/>
          <p14:tracePt t="32961" x="1979613" y="5030788"/>
          <p14:tracePt t="32976" x="2014538" y="5030788"/>
          <p14:tracePt t="32982" x="2065338" y="5013325"/>
          <p14:tracePt t="32993" x="2108200" y="4987925"/>
          <p14:tracePt t="33002" x="2149475" y="4954588"/>
          <p14:tracePt t="33013" x="2184400" y="4919663"/>
          <p14:tracePt t="33024" x="2227263" y="4894263"/>
          <p14:tracePt t="33033" x="2235200" y="4868863"/>
          <p14:tracePt t="33045" x="2252663" y="4843463"/>
          <p14:tracePt t="33054" x="2268538" y="4827588"/>
          <p14:tracePt t="33064" x="2278063" y="4818063"/>
          <p14:tracePt t="33074" x="2286000" y="4802188"/>
          <p14:tracePt t="33083" x="2286000" y="4784725"/>
          <p14:tracePt t="33094" x="2286000" y="4775200"/>
          <p14:tracePt t="33103" x="2286000" y="4749800"/>
          <p14:tracePt t="33113" x="2286000" y="4724400"/>
          <p14:tracePt t="33125" x="2286000" y="4716463"/>
          <p14:tracePt t="33134" x="2278063" y="4699000"/>
          <p14:tracePt t="33144" x="2260600" y="4683125"/>
          <p14:tracePt t="33155" x="2260600" y="4673600"/>
          <p14:tracePt t="33165" x="2252663" y="4673600"/>
          <p14:tracePt t="33177" x="2243138" y="4673600"/>
          <p14:tracePt t="33185" x="2235200" y="4665663"/>
          <p14:tracePt t="36421" x="2260600" y="4691063"/>
          <p14:tracePt t="36431" x="2311400" y="4724400"/>
          <p14:tracePt t="36442" x="2379663" y="4784725"/>
          <p14:tracePt t="36452" x="2455863" y="4835525"/>
          <p14:tracePt t="36461" x="2557463" y="4894263"/>
          <p14:tracePt t="36474" x="2660650" y="4929188"/>
          <p14:tracePt t="36482" x="2778125" y="4962525"/>
          <p14:tracePt t="36493" x="2897188" y="4979988"/>
          <p14:tracePt t="36502" x="2982913" y="4987925"/>
          <p14:tracePt t="36513" x="3067050" y="4987925"/>
          <p14:tracePt t="36524" x="3152775" y="4987925"/>
          <p14:tracePt t="36532" x="3228975" y="4972050"/>
          <p14:tracePt t="36542" x="3271838" y="4946650"/>
          <p14:tracePt t="36553" x="3314700" y="4919663"/>
          <p14:tracePt t="36563" x="3348038" y="4878388"/>
          <p14:tracePt t="36575" x="3373438" y="4852988"/>
          <p14:tracePt t="36583" x="3398838" y="4818063"/>
          <p14:tracePt t="36593" x="3433763" y="4784725"/>
          <p14:tracePt t="36604" x="3459163" y="4741863"/>
          <p14:tracePt t="36613" x="3467100" y="4708525"/>
          <p14:tracePt t="36624" x="3484563" y="4691063"/>
          <p14:tracePt t="36634" x="3484563" y="4665663"/>
          <p14:tracePt t="36643" x="3484563" y="4640263"/>
          <p14:tracePt t="36657" x="3484563" y="4630738"/>
          <p14:tracePt t="36664" x="3484563" y="4597400"/>
          <p14:tracePt t="36675" x="3484563" y="4564063"/>
          <p14:tracePt t="36684" x="3449638" y="4513263"/>
          <p14:tracePt t="36694" x="3424238" y="4460875"/>
          <p14:tracePt t="36707" x="3390900" y="4402138"/>
          <p14:tracePt t="36714" x="3365500" y="4351338"/>
          <p14:tracePt t="36725" x="3330575" y="4291013"/>
          <p14:tracePt t="36735" x="3289300" y="4249738"/>
          <p14:tracePt t="36745" x="3263900" y="4224338"/>
          <p14:tracePt t="36756" x="3246438" y="4197350"/>
          <p14:tracePt t="36765" x="3221038" y="4189413"/>
          <p14:tracePt t="36775" x="3195638" y="4171950"/>
          <p14:tracePt t="36785" x="3170238" y="4164013"/>
          <p14:tracePt t="36795" x="3144838" y="4156075"/>
          <p14:tracePt t="36807" x="3127375" y="4146550"/>
          <p14:tracePt t="36816" x="3101975" y="4146550"/>
          <p14:tracePt t="36826" x="3084513" y="4146550"/>
          <p14:tracePt t="36836" x="3067050" y="4146550"/>
          <p14:tracePt t="36846" x="3041650" y="4146550"/>
          <p14:tracePt t="36858" x="3016250" y="4146550"/>
          <p14:tracePt t="36866" x="3000375" y="4146550"/>
          <p14:tracePt t="36876" x="2965450" y="4146550"/>
          <p14:tracePt t="36887" x="2940050" y="4146550"/>
          <p14:tracePt t="36896" x="2914650" y="4146550"/>
          <p14:tracePt t="36908" x="2889250" y="4156075"/>
          <p14:tracePt t="36920" x="2863850" y="4156075"/>
          <p14:tracePt t="36926" x="2838450" y="4164013"/>
          <p14:tracePt t="36942" x="2820988" y="4171950"/>
          <p14:tracePt t="36947" x="2795588" y="4171950"/>
          <p14:tracePt t="36957" x="2770188" y="4181475"/>
          <p14:tracePt t="36966" x="2744788" y="4189413"/>
          <p14:tracePt t="36989" x="2719388" y="4232275"/>
          <p14:tracePt t="36997" x="2693988" y="4257675"/>
          <p14:tracePt t="37007" x="2660650" y="4308475"/>
          <p14:tracePt t="37017" x="2643188" y="4351338"/>
          <p14:tracePt t="37027" x="2633663" y="4410075"/>
          <p14:tracePt t="37038" x="2625725" y="4460875"/>
          <p14:tracePt t="37048" x="2617788" y="4503738"/>
          <p14:tracePt t="37058" x="2608263" y="4554538"/>
          <p14:tracePt t="37068" x="2608263" y="4579938"/>
          <p14:tracePt t="37079" x="2608263" y="4622800"/>
          <p14:tracePt t="37090" x="2608263" y="4657725"/>
          <p14:tracePt t="37098" x="2617788" y="4691063"/>
          <p14:tracePt t="37108" x="2625725" y="4724400"/>
          <p14:tracePt t="37119" x="2643188" y="4759325"/>
          <p14:tracePt t="37129" x="2651125" y="4775200"/>
          <p14:tracePt t="37140" x="2668588" y="4802188"/>
          <p14:tracePt t="37149" x="2686050" y="4810125"/>
          <p14:tracePt t="37159" x="2711450" y="4835525"/>
          <p14:tracePt t="37171" x="2744788" y="4868863"/>
          <p14:tracePt t="37180" x="2778125" y="4886325"/>
          <p14:tracePt t="37190" x="2813050" y="4894263"/>
          <p14:tracePt t="37200" x="2846388" y="4911725"/>
          <p14:tracePt t="37210" x="2897188" y="4911725"/>
          <p14:tracePt t="37222" x="2940050" y="4919663"/>
          <p14:tracePt t="37230" x="2982913" y="4919663"/>
          <p14:tracePt t="37241" x="3016250" y="4919663"/>
          <p14:tracePt t="37250" x="3059113" y="4919663"/>
          <p14:tracePt t="37260" x="3084513" y="4919663"/>
          <p14:tracePt t="37273" x="3109913" y="4911725"/>
          <p14:tracePt t="37280" x="3135313" y="4886325"/>
          <p14:tracePt t="37292" x="3152775" y="4868863"/>
          <p14:tracePt t="37301" x="3178175" y="4852988"/>
          <p14:tracePt t="37311" x="3186113" y="4835525"/>
          <p14:tracePt t="37323" x="3203575" y="4818063"/>
          <p14:tracePt t="37331" x="3211513" y="4802188"/>
          <p14:tracePt t="37343" x="3211513" y="4784725"/>
          <p14:tracePt t="37351" x="3221038" y="4767263"/>
          <p14:tracePt t="37362" x="3228975" y="4749800"/>
          <p14:tracePt t="37373" x="3238500" y="4724400"/>
          <p14:tracePt t="37382" x="3238500" y="4716463"/>
          <p14:tracePt t="37392" x="3238500" y="4699000"/>
          <p14:tracePt t="37403" x="3238500" y="4673600"/>
          <p14:tracePt t="37412" x="3238500" y="4665663"/>
          <p14:tracePt t="37423" x="3238500" y="4640263"/>
          <p14:tracePt t="37432" x="3238500" y="4622800"/>
          <p14:tracePt t="37442" x="3238500" y="4605338"/>
          <p14:tracePt t="37454" x="3238500" y="4579938"/>
          <p14:tracePt t="37463" x="3221038" y="4554538"/>
          <p14:tracePt t="37474" x="3195638" y="4521200"/>
          <p14:tracePt t="37483" x="3170238" y="4486275"/>
          <p14:tracePt t="37493" x="3127375" y="4445000"/>
          <p14:tracePt t="37507" x="3094038" y="4394200"/>
          <p14:tracePt t="37513" x="3033713" y="4341813"/>
          <p14:tracePt t="37524" x="2982913" y="4300538"/>
          <p14:tracePt t="37533" x="2922588" y="4257675"/>
          <p14:tracePt t="37544" x="2871788" y="4224338"/>
          <p14:tracePt t="37556" x="2820988" y="4197350"/>
          <p14:tracePt t="37564" x="2787650" y="4189413"/>
          <p14:tracePt t="37574" x="2770188" y="4181475"/>
          <p14:tracePt t="37584" x="2744788" y="4181475"/>
          <p14:tracePt t="37594" x="2727325" y="4181475"/>
          <p14:tracePt t="37606" x="2719388" y="4181475"/>
          <p14:tracePt t="37614" x="2701925" y="4181475"/>
          <p14:tracePt t="37625" x="2686050" y="4197350"/>
          <p14:tracePt t="37635" x="2676525" y="4214813"/>
          <p14:tracePt t="37645" x="2668588" y="4224338"/>
          <p14:tracePt t="37656" x="2660650" y="4240213"/>
          <p14:tracePt t="37665" x="2643188" y="4265613"/>
          <p14:tracePt t="37675" x="2633663" y="4291013"/>
          <p14:tracePt t="37686" x="2625725" y="4300538"/>
          <p14:tracePt t="37695" x="2617788" y="4325938"/>
          <p14:tracePt t="37706" x="2608263" y="4351338"/>
          <p14:tracePt t="37716" x="2600325" y="4384675"/>
          <p14:tracePt t="37725" x="2592388" y="4410075"/>
          <p14:tracePt t="37736" x="2592388" y="4435475"/>
          <p14:tracePt t="37746" x="2592388" y="4460875"/>
          <p14:tracePt t="37758" x="2592388" y="4495800"/>
          <p14:tracePt t="37766" x="2592388" y="4513263"/>
          <p14:tracePt t="37776" x="2592388" y="4538663"/>
          <p14:tracePt t="37788" x="2592388" y="4572000"/>
          <p14:tracePt t="37796" x="2600325" y="4605338"/>
          <p14:tracePt t="37807" x="2608263" y="4622800"/>
          <p14:tracePt t="37817" x="2633663" y="4665663"/>
          <p14:tracePt t="37827" x="2651125" y="4699000"/>
          <p14:tracePt t="37840" x="2668588" y="4716463"/>
          <p14:tracePt t="37847" x="2693988" y="4759325"/>
          <p14:tracePt t="37858" x="2719388" y="4784725"/>
          <p14:tracePt t="37867" x="2744788" y="4802188"/>
          <p14:tracePt t="37877" x="2770188" y="4818063"/>
          <p14:tracePt t="37888" x="2805113" y="4835525"/>
          <p14:tracePt t="37898" x="2838450" y="4852988"/>
          <p14:tracePt t="37908" x="2871788" y="4860925"/>
          <p14:tracePt t="37918" x="2914650" y="4860925"/>
          <p14:tracePt t="37928" x="2949575" y="4860925"/>
          <p14:tracePt t="37939" x="2974975" y="4860925"/>
          <p14:tracePt t="37948" x="2990850" y="4860925"/>
          <p14:tracePt t="37958" x="3016250" y="4860925"/>
          <p14:tracePt t="37978" x="3033713" y="4860925"/>
          <p14:tracePt t="37990" x="3041650" y="4860925"/>
          <p14:tracePt t="38008" x="3051175" y="4860925"/>
          <p14:tracePt t="38049" x="3059113" y="4852988"/>
          <p14:tracePt t="38059" x="3059113" y="4843463"/>
          <p14:tracePt t="38071" x="3067050" y="4843463"/>
          <p14:tracePt t="38079" x="3076575" y="4827588"/>
          <p14:tracePt t="38091" x="3076575" y="4818063"/>
          <p14:tracePt t="38100" x="3084513" y="4818063"/>
          <p14:tracePt t="38110" x="3084513" y="4810125"/>
          <p14:tracePt t="38122" x="3094038" y="4810125"/>
          <p14:tracePt t="38130" x="3094038" y="4802188"/>
          <p14:tracePt t="38150" x="3101975" y="4792663"/>
          <p14:tracePt t="38160" x="3109913" y="4775200"/>
          <p14:tracePt t="38172" x="3119438" y="4767263"/>
          <p14:tracePt t="38181" x="3127375" y="4741863"/>
          <p14:tracePt t="38192" x="3135313" y="4724400"/>
          <p14:tracePt t="38201" x="3144838" y="4708525"/>
          <p14:tracePt t="38211" x="3152775" y="4699000"/>
          <p14:tracePt t="38222" x="3152775" y="4691063"/>
          <p14:tracePt t="38231" x="3160713" y="4683125"/>
          <p14:tracePt t="38252" x="3170238" y="4673600"/>
          <p14:tracePt t="38262" x="3170238" y="4665663"/>
          <p14:tracePt t="38282" x="3170238" y="4657725"/>
          <p14:tracePt t="38303" x="3170238" y="4648200"/>
          <p14:tracePt t="38333" x="3170238" y="4640263"/>
          <p14:tracePt t="38868" x="3186113" y="4640263"/>
          <p14:tracePt t="38878" x="3211513" y="4640263"/>
          <p14:tracePt t="38889" x="3254375" y="4665663"/>
          <p14:tracePt t="38898" x="3340100" y="4699000"/>
          <p14:tracePt t="38908" x="3441700" y="4733925"/>
          <p14:tracePt t="38921" x="3578225" y="4784725"/>
          <p14:tracePt t="38929" x="3705225" y="4810125"/>
          <p14:tracePt t="38940" x="3824288" y="4827588"/>
          <p14:tracePt t="38949" x="3917950" y="4843463"/>
          <p14:tracePt t="38959" x="4002088" y="4843463"/>
          <p14:tracePt t="38971" x="4087813" y="4843463"/>
          <p14:tracePt t="38988" x="4164013" y="4843463"/>
          <p14:tracePt t="38992" x="4224338" y="4818063"/>
          <p14:tracePt t="39000" x="4283075" y="4802188"/>
          <p14:tracePt t="39010" x="4325938" y="4784725"/>
          <p14:tracePt t="39022" x="4359275" y="4749800"/>
          <p14:tracePt t="39031" x="4384675" y="4733925"/>
          <p14:tracePt t="39041" x="4402138" y="4708525"/>
          <p14:tracePt t="39051" x="4427538" y="4657725"/>
          <p14:tracePt t="39061" x="4445000" y="4597400"/>
          <p14:tracePt t="39071" x="4470400" y="4538663"/>
          <p14:tracePt t="39081" x="4478338" y="4478338"/>
          <p14:tracePt t="39091" x="4486275" y="4419600"/>
          <p14:tracePt t="39102" x="4486275" y="4376738"/>
          <p14:tracePt t="39111" x="4486275" y="4333875"/>
          <p14:tracePt t="39122" x="4478338" y="4283075"/>
          <p14:tracePt t="39131" x="4460875" y="4249738"/>
          <p14:tracePt t="39141" x="4419600" y="4197350"/>
          <p14:tracePt t="39154" x="4384675" y="4146550"/>
          <p14:tracePt t="39161" x="4333875" y="4095750"/>
          <p14:tracePt t="39173" x="4257675" y="4037013"/>
          <p14:tracePt t="39182" x="4197350" y="3994150"/>
          <p14:tracePt t="39192" x="4121150" y="3960813"/>
          <p14:tracePt t="39205" x="4027488" y="3925888"/>
          <p14:tracePt t="39212" x="3943350" y="3917950"/>
          <p14:tracePt t="39223" x="3857625" y="3917950"/>
          <p14:tracePt t="39234" x="3773488" y="3917950"/>
          <p14:tracePt t="39242" x="3713163" y="3917950"/>
          <p14:tracePt t="39255" x="3654425" y="3935413"/>
          <p14:tracePt t="39263" x="3603625" y="3951288"/>
          <p14:tracePt t="39273" x="3568700" y="3976688"/>
          <p14:tracePt t="39283" x="3535363" y="4002088"/>
          <p14:tracePt t="39293" x="3509963" y="4027488"/>
          <p14:tracePt t="39305" x="3492500" y="4062413"/>
          <p14:tracePt t="39313" x="3459163" y="4105275"/>
          <p14:tracePt t="39323" x="3441700" y="4146550"/>
          <p14:tracePt t="39334" x="3408363" y="4214813"/>
          <p14:tracePt t="39343" x="3390900" y="4275138"/>
          <p14:tracePt t="39354" x="3382963" y="4351338"/>
          <p14:tracePt t="39364" x="3373438" y="4419600"/>
          <p14:tracePt t="39374" x="3373438" y="4503738"/>
          <p14:tracePt t="39385" x="3373438" y="4564063"/>
          <p14:tracePt t="39394" x="3373438" y="4630738"/>
          <p14:tracePt t="39405" x="3373438" y="4683125"/>
          <p14:tracePt t="39414" x="3373438" y="4724400"/>
          <p14:tracePt t="39425" x="3398838" y="4775200"/>
          <p14:tracePt t="39437" x="3416300" y="4810125"/>
          <p14:tracePt t="39445" x="3441700" y="4843463"/>
          <p14:tracePt t="39455" x="3475038" y="4886325"/>
          <p14:tracePt t="39465" x="3535363" y="4937125"/>
          <p14:tracePt t="39475" x="3603625" y="4979988"/>
          <p14:tracePt t="39487" x="3687763" y="5022850"/>
          <p14:tracePt t="39495" x="3781425" y="5048250"/>
          <p14:tracePt t="39506" x="3867150" y="5056188"/>
          <p14:tracePt t="39517" x="3951288" y="5056188"/>
          <p14:tracePt t="39525" x="4052888" y="5056188"/>
          <p14:tracePt t="39538" x="4156075" y="5048250"/>
          <p14:tracePt t="39546" x="4240213" y="5013325"/>
          <p14:tracePt t="39556" x="4316413" y="4979988"/>
          <p14:tracePt t="39566" x="4394200" y="4937125"/>
          <p14:tracePt t="39576" x="4445000" y="4903788"/>
          <p14:tracePt t="39587" x="4486275" y="4868863"/>
          <p14:tracePt t="39596" x="4513263" y="4827588"/>
          <p14:tracePt t="39606" x="4538663" y="4802188"/>
          <p14:tracePt t="39617" x="4554538" y="4784725"/>
          <p14:tracePt t="39627" x="4554538" y="4759325"/>
          <p14:tracePt t="39638" x="4564063" y="4733925"/>
          <p14:tracePt t="39647" x="4564063" y="4708525"/>
          <p14:tracePt t="39657" x="4564063" y="4665663"/>
          <p14:tracePt t="39668" x="4564063" y="4614863"/>
          <p14:tracePt t="39677" x="4546600" y="4538663"/>
          <p14:tracePt t="39689" x="4513263" y="4470400"/>
          <p14:tracePt t="39697" x="4470400" y="4410075"/>
          <p14:tracePt t="39707" x="4435475" y="4359275"/>
          <p14:tracePt t="39720" x="4410075" y="4333875"/>
          <p14:tracePt t="39728" x="4368800" y="4308475"/>
          <p14:tracePt t="39738" x="4316413" y="4283075"/>
          <p14:tracePt t="39748" x="4257675" y="4265613"/>
          <p14:tracePt t="39758" x="4214813" y="4265613"/>
          <p14:tracePt t="39770" x="4164013" y="4265613"/>
          <p14:tracePt t="39779" x="4138613" y="4265613"/>
          <p14:tracePt t="39789" x="4095750" y="4265613"/>
          <p14:tracePt t="39799" x="4062413" y="4265613"/>
          <p14:tracePt t="39809" x="4027488" y="4291013"/>
          <p14:tracePt t="39820" x="4002088" y="4316413"/>
          <p14:tracePt t="39829" x="3976688" y="4341813"/>
          <p14:tracePt t="39839" x="3951288" y="4368800"/>
          <p14:tracePt t="39850" x="3925888" y="4402138"/>
          <p14:tracePt t="39859" x="3900488" y="4460875"/>
          <p14:tracePt t="39870" x="3875088" y="4513263"/>
          <p14:tracePt t="39880" x="3849688" y="4572000"/>
          <p14:tracePt t="39890" x="3849688" y="4630738"/>
          <p14:tracePt t="39900" x="3841750" y="4683125"/>
          <p14:tracePt t="39910" x="3841750" y="4724400"/>
          <p14:tracePt t="39921" x="3841750" y="4749800"/>
          <p14:tracePt t="39930" x="3849688" y="4802188"/>
          <p14:tracePt t="39940" x="3883025" y="4852988"/>
          <p14:tracePt t="39951" x="3908425" y="4886325"/>
          <p14:tracePt t="39960" x="3960813" y="4937125"/>
          <p14:tracePt t="39971" x="4027488" y="4979988"/>
          <p14:tracePt t="39981" x="4105275" y="5013325"/>
          <p14:tracePt t="39991" x="4206875" y="5038725"/>
          <p14:tracePt t="40003" x="4275138" y="5038725"/>
          <p14:tracePt t="40011" x="4341813" y="5038725"/>
          <p14:tracePt t="40023" x="4419600" y="5013325"/>
          <p14:tracePt t="40039" x="4470400" y="4979988"/>
          <p14:tracePt t="40042" x="4513263" y="4954588"/>
          <p14:tracePt t="40054" x="4529138" y="4929188"/>
          <p14:tracePt t="40061" x="4554538" y="4911725"/>
          <p14:tracePt t="40073" x="4572000" y="4886325"/>
          <p14:tracePt t="40082" x="4579938" y="4860925"/>
          <p14:tracePt t="40092" x="4589463" y="4835525"/>
          <p14:tracePt t="40104" x="4589463" y="4810125"/>
          <p14:tracePt t="40112" x="4589463" y="4775200"/>
          <p14:tracePt t="40122" x="4579938" y="4741863"/>
          <p14:tracePt t="40133" x="4546600" y="4683125"/>
          <p14:tracePt t="40143" x="4495800" y="4630738"/>
          <p14:tracePt t="40154" x="4445000" y="4564063"/>
          <p14:tracePt t="40163" x="4376738" y="4486275"/>
          <p14:tracePt t="40173" x="4300538" y="4419600"/>
          <p14:tracePt t="40184" x="4214813" y="4351338"/>
          <p14:tracePt t="40193" x="4138613" y="4308475"/>
          <p14:tracePt t="40204" x="4079875" y="4275138"/>
          <p14:tracePt t="40213" x="4027488" y="4257675"/>
          <p14:tracePt t="40223" x="3994150" y="4249738"/>
          <p14:tracePt t="40236" x="3968750" y="4249738"/>
          <p14:tracePt t="40243" x="3935413" y="4249738"/>
          <p14:tracePt t="40254" x="3917950" y="4249738"/>
          <p14:tracePt t="40264" x="3908425" y="4249738"/>
          <p14:tracePt t="40294" x="3892550" y="4249738"/>
          <p14:tracePt t="40304" x="3883025" y="4265613"/>
          <p14:tracePt t="40314" x="3867150" y="4300538"/>
          <p14:tracePt t="40324" x="3849688" y="4341813"/>
          <p14:tracePt t="40336" x="3841750" y="4368800"/>
          <p14:tracePt t="40345" x="3824288" y="4394200"/>
          <p14:tracePt t="40356" x="3824288" y="4410075"/>
          <p14:tracePt t="40365" x="3824288" y="4419600"/>
          <p14:tracePt t="40395" x="3824288" y="4427538"/>
          <p14:tracePt t="41063" x="3806825" y="4445000"/>
          <p14:tracePt t="41073" x="3773488" y="4495800"/>
          <p14:tracePt t="41084" x="3713163" y="4572000"/>
          <p14:tracePt t="41093" x="3629025" y="4691063"/>
          <p14:tracePt t="41103" x="3535363" y="4886325"/>
          <p14:tracePt t="41113" x="3424238" y="5106988"/>
          <p14:tracePt t="41123" x="3314700" y="5327650"/>
          <p14:tracePt t="41136" x="3228975" y="5514975"/>
          <p14:tracePt t="41143" x="3152775" y="5702300"/>
          <p14:tracePt t="41154" x="3109913" y="5829300"/>
          <p14:tracePt t="41164" x="3076575" y="5932488"/>
          <p14:tracePt t="41174" x="3059113" y="6008688"/>
          <p14:tracePt t="41185" x="3059113" y="6067425"/>
          <p14:tracePt t="41194" x="3059113" y="6092825"/>
          <p14:tracePt t="41205" x="3067050" y="6118225"/>
          <p14:tracePt t="41214" x="3119438" y="6161088"/>
          <p14:tracePt t="41225" x="3195638" y="6186488"/>
          <p14:tracePt t="41236" x="3297238" y="6211888"/>
          <p14:tracePt t="41244" x="3433763" y="6229350"/>
          <p14:tracePt t="41255" x="3586163" y="6229350"/>
          <p14:tracePt t="41265" x="3763963" y="6229350"/>
          <p14:tracePt t="41275" x="3935413" y="6194425"/>
          <p14:tracePt t="41286" x="4079875" y="6143625"/>
          <p14:tracePt t="41295" x="4197350" y="6076950"/>
          <p14:tracePt t="41305" x="4291013" y="6016625"/>
          <p14:tracePt t="41316" x="4359275" y="5948363"/>
          <p14:tracePt t="41325" x="4410075" y="5880100"/>
          <p14:tracePt t="41336" x="4452938" y="5803900"/>
          <p14:tracePt t="41345" x="4478338" y="5735638"/>
          <p14:tracePt t="41355" x="4486275" y="5676900"/>
          <p14:tracePt t="41368" x="4486275" y="5626100"/>
          <p14:tracePt t="41376" x="4460875" y="5565775"/>
          <p14:tracePt t="41387" x="4410075" y="5514975"/>
          <p14:tracePt t="41396" x="4249738" y="5405438"/>
          <p14:tracePt t="41406" x="3968750" y="5251450"/>
          <p14:tracePt t="41419" x="3646488" y="5124450"/>
          <p14:tracePt t="41427" x="3355975" y="5056188"/>
          <p14:tracePt t="41438" x="3076575" y="5005388"/>
          <p14:tracePt t="41447" x="2897188" y="4997450"/>
          <p14:tracePt t="41457" x="2744788" y="4997450"/>
          <p14:tracePt t="41468" x="2600325" y="4997450"/>
          <p14:tracePt t="41477" x="2489200" y="4997450"/>
          <p14:tracePt t="41487" x="2405063" y="5005388"/>
          <p14:tracePt t="41497" x="2344738" y="5013325"/>
          <p14:tracePt t="41508" x="2278063" y="5038725"/>
          <p14:tracePt t="41519" x="2235200" y="5056188"/>
          <p14:tracePt t="41528" x="2200275" y="5073650"/>
          <p14:tracePt t="41538" x="2159000" y="5099050"/>
          <p14:tracePt t="41548" x="2124075" y="5132388"/>
          <p14:tracePt t="41558" x="2090738" y="5157788"/>
          <p14:tracePt t="41569" x="2065338" y="5183188"/>
          <p14:tracePt t="41578" x="2022475" y="5208588"/>
          <p14:tracePt t="41588" x="1989138" y="5251450"/>
          <p14:tracePt t="41599" x="1954213" y="5276850"/>
          <p14:tracePt t="41608" x="1911350" y="5302250"/>
          <p14:tracePt t="41620" x="1885950" y="5327650"/>
          <p14:tracePt t="41629" x="1852613" y="5345113"/>
          <p14:tracePt t="41639" x="1835150" y="5353050"/>
          <p14:tracePt t="41652" x="1827213" y="5362575"/>
          <p14:tracePt t="41659" x="1819275" y="5362575"/>
          <p14:tracePt t="41670" x="1809750" y="5362575"/>
          <p14:tracePt t="41690" x="1809750" y="5370513"/>
          <p14:tracePt t="41720" x="1809750" y="5380038"/>
          <p14:tracePt t="41730" x="1809750" y="5387975"/>
          <p14:tracePt t="41740" x="1809750" y="5413375"/>
          <p14:tracePt t="41752" x="1809750" y="5438775"/>
          <p14:tracePt t="41761" x="1827213" y="5472113"/>
          <p14:tracePt t="41771" x="1844675" y="5497513"/>
          <p14:tracePt t="41780" x="1885950" y="5532438"/>
          <p14:tracePt t="41791" x="1911350" y="5565775"/>
          <p14:tracePt t="41802" x="1963738" y="5608638"/>
          <p14:tracePt t="41811" x="2022475" y="5651500"/>
          <p14:tracePt t="41822" x="2073275" y="5694363"/>
          <p14:tracePt t="41832" x="2124075" y="5719763"/>
          <p14:tracePt t="41841" x="2174875" y="5745163"/>
          <p14:tracePt t="41852" x="2217738" y="5761038"/>
          <p14:tracePt t="41861" x="2286000" y="5778500"/>
          <p14:tracePt t="41871" x="2371725" y="5803900"/>
          <p14:tracePt t="41883" x="2473325" y="5803900"/>
          <p14:tracePt t="41892" x="2600325" y="5813425"/>
          <p14:tracePt t="41903" x="2727325" y="5813425"/>
          <p14:tracePt t="41912" x="2863850" y="5813425"/>
          <p14:tracePt t="41922" x="2982913" y="5813425"/>
          <p14:tracePt t="41935" x="3094038" y="5788025"/>
          <p14:tracePt t="41942" x="3170238" y="5770563"/>
          <p14:tracePt t="41953" x="3246438" y="5745163"/>
          <p14:tracePt t="41970" x="3279775" y="5735638"/>
          <p14:tracePt t="41973" x="3297238" y="5727700"/>
          <p14:tracePt t="41986" x="3305175" y="5727700"/>
          <p14:tracePt t="41993" x="3314700" y="5727700"/>
          <p14:tracePt t="46736" x="3322638" y="5702300"/>
          <p14:tracePt t="46746" x="3355975" y="5659438"/>
          <p14:tracePt t="46755" x="3424238" y="5565775"/>
          <p14:tracePt t="46766" x="3560763" y="5395913"/>
          <p14:tracePt t="46775" x="3849688" y="5091113"/>
          <p14:tracePt t="46786" x="4214813" y="4708525"/>
          <p14:tracePt t="46797" x="4630738" y="4333875"/>
          <p14:tracePt t="46806" x="5064125" y="3994150"/>
          <p14:tracePt t="46817" x="5446713" y="3722688"/>
          <p14:tracePt t="46827" x="5735638" y="3502025"/>
          <p14:tracePt t="46836" x="5973763" y="3348038"/>
          <p14:tracePt t="46847" x="6092825" y="3246438"/>
          <p14:tracePt t="46857" x="6161088" y="3195638"/>
          <p14:tracePt t="46868" x="6194425" y="3160713"/>
          <p14:tracePt t="46881" x="6221413" y="3135313"/>
          <p14:tracePt t="46888" x="6237288" y="3101975"/>
          <p14:tracePt t="46898" x="6246813" y="3067050"/>
          <p14:tracePt t="46908" x="6246813" y="2965450"/>
          <p14:tracePt t="46917" x="6246813" y="2820988"/>
          <p14:tracePt t="46930" x="6221413" y="2686050"/>
          <p14:tracePt t="47160" x="6221413" y="2676525"/>
          <p14:tracePt t="47170" x="6221413" y="2668588"/>
          <p14:tracePt t="47181" x="6221413" y="2651125"/>
          <p14:tracePt t="47191" x="6229350" y="2582863"/>
          <p14:tracePt t="47201" x="6288088" y="2447925"/>
          <p14:tracePt t="47213" x="6432550" y="2192338"/>
          <p14:tracePt t="47221" x="6670675" y="1793875"/>
          <p14:tracePt t="47231" x="6900863" y="1419225"/>
          <p14:tracePt t="47241" x="7104063" y="1130300"/>
          <p14:tracePt t="47251" x="7223125" y="952500"/>
          <p14:tracePt t="47263" x="7299325" y="833438"/>
          <p14:tracePt t="47271" x="7359650" y="747713"/>
          <p14:tracePt t="47281" x="7385050" y="704850"/>
          <p14:tracePt t="47291" x="7392988" y="663575"/>
          <p14:tracePt t="47301" x="7402513" y="636588"/>
          <p14:tracePt t="47312" x="7402513" y="620713"/>
          <p14:tracePt t="47321" x="7385050" y="577850"/>
          <p14:tracePt t="47331" x="7334250" y="544513"/>
          <p14:tracePt t="47343" x="7205663" y="484188"/>
          <p14:tracePt t="47352" x="7035800" y="433388"/>
          <p14:tracePt t="47364" x="6840538" y="390525"/>
          <p14:tracePt t="47373" x="6619875" y="357188"/>
          <p14:tracePt t="47382" x="6467475" y="347663"/>
          <p14:tracePt t="47394" x="6305550" y="322263"/>
          <p14:tracePt t="47403" x="6169025" y="322263"/>
          <p14:tracePt t="47414" x="6042025" y="322263"/>
          <p14:tracePt t="47423" x="5915025" y="322263"/>
          <p14:tracePt t="47433" x="5803900" y="322263"/>
          <p14:tracePt t="47445" x="5702300" y="322263"/>
          <p14:tracePt t="47453" x="5600700" y="347663"/>
          <p14:tracePt t="47465" x="5507038" y="382588"/>
          <p14:tracePt t="47474" x="5430838" y="425450"/>
          <p14:tracePt t="47484" x="5353050" y="476250"/>
          <p14:tracePt t="47496" x="5276850" y="534988"/>
          <p14:tracePt t="47504" x="5200650" y="603250"/>
          <p14:tracePt t="47514" x="5132388" y="671513"/>
          <p14:tracePt t="47524" x="5081588" y="722313"/>
          <p14:tracePt t="47534" x="5030788" y="773113"/>
          <p14:tracePt t="47547" x="4987925" y="823913"/>
          <p14:tracePt t="47554" x="4962525" y="858838"/>
          <p14:tracePt t="47566" x="4929188" y="900113"/>
          <p14:tracePt t="47575" x="4911725" y="925513"/>
          <p14:tracePt t="47585" x="4911725" y="935038"/>
          <p14:tracePt t="47596" x="4903788" y="952500"/>
          <p14:tracePt t="47605" x="4894263" y="977900"/>
          <p14:tracePt t="47616" x="4894263" y="993775"/>
          <p14:tracePt t="47626" x="4894263" y="1019175"/>
          <p14:tracePt t="47635" x="4894263" y="1062038"/>
          <p14:tracePt t="47646" x="4903788" y="1122363"/>
          <p14:tracePt t="47656" x="4946650" y="1198563"/>
          <p14:tracePt t="47666" x="5005388" y="1266825"/>
          <p14:tracePt t="47679" x="5149850" y="1385888"/>
          <p14:tracePt t="47686" x="5387975" y="1571625"/>
          <p14:tracePt t="47697" x="5668963" y="1733550"/>
          <p14:tracePt t="47706" x="5948363" y="1885950"/>
          <p14:tracePt t="47716" x="6221413" y="2005013"/>
          <p14:tracePt t="47731" x="6492875" y="2108200"/>
          <p14:tracePt t="47737" x="6721475" y="2166938"/>
          <p14:tracePt t="47748" x="6908800" y="2192338"/>
          <p14:tracePt t="47757" x="7053263" y="2217738"/>
          <p14:tracePt t="47767" x="7154863" y="2217738"/>
          <p14:tracePt t="47779" x="7240588" y="2217738"/>
          <p14:tracePt t="47787" x="7308850" y="2217738"/>
          <p14:tracePt t="47798" x="7342188" y="2217738"/>
          <p14:tracePt t="47807" x="7377113" y="2209800"/>
          <p14:tracePt t="47817" x="7402513" y="2192338"/>
          <p14:tracePt t="47830" x="7418388" y="2192338"/>
          <p14:tracePt t="47838" x="7443788" y="2174875"/>
          <p14:tracePt t="47848" x="7461250" y="2166938"/>
          <p14:tracePt t="47858" x="7494588" y="2141538"/>
          <p14:tracePt t="47868" x="7521575" y="2124075"/>
          <p14:tracePt t="47879" x="7554913" y="2090738"/>
          <p14:tracePt t="47888" x="7597775" y="2047875"/>
          <p14:tracePt t="47899" x="7631113" y="2014538"/>
          <p14:tracePt t="47909" x="7673975" y="1971675"/>
          <p14:tracePt t="47919" x="7707313" y="1920875"/>
          <p14:tracePt t="47930" x="7750175" y="1870075"/>
          <p14:tracePt t="47939" x="7783513" y="1819275"/>
          <p14:tracePt t="47950" x="7800975" y="1784350"/>
          <p14:tracePt t="47960" x="7818438" y="1733550"/>
          <p14:tracePt t="47969" x="7818438" y="1682750"/>
          <p14:tracePt t="47980" x="7818438" y="1639888"/>
          <p14:tracePt t="47990" x="7793038" y="1589088"/>
          <p14:tracePt t="47999" x="7758113" y="1538288"/>
          <p14:tracePt t="48012" x="7648575" y="1462088"/>
          <p14:tracePt t="48020" x="7453313" y="1350963"/>
          <p14:tracePt t="48031" x="7180263" y="1249363"/>
          <p14:tracePt t="48040" x="6858000" y="1147763"/>
          <p14:tracePt t="48051" x="6526213" y="1087438"/>
          <p14:tracePt t="48063" x="6169025" y="1054100"/>
          <p14:tracePt t="48070" x="5846763" y="1036638"/>
          <p14:tracePt t="48081" x="5616575" y="1036638"/>
          <p14:tracePt t="48091" x="5413375" y="1036638"/>
          <p14:tracePt t="48101" x="5268913" y="1054100"/>
          <p14:tracePt t="48112" x="5149850" y="1079500"/>
          <p14:tracePt t="48121" x="5081588" y="1096963"/>
          <p14:tracePt t="48131" x="5005388" y="1130300"/>
          <p14:tracePt t="48141" x="4962525" y="1173163"/>
          <p14:tracePt t="48151" x="4929188" y="1198563"/>
          <p14:tracePt t="48162" x="4886325" y="1257300"/>
          <p14:tracePt t="48171" x="4843463" y="1333500"/>
          <p14:tracePt t="48182" x="4810125" y="1411288"/>
          <p14:tracePt t="48192" x="4784725" y="1504950"/>
          <p14:tracePt t="48202" x="4767263" y="1563688"/>
          <p14:tracePt t="48213" x="4759325" y="1606550"/>
          <p14:tracePt t="48222" x="4759325" y="1649413"/>
          <p14:tracePt t="48232" x="4759325" y="1674813"/>
          <p14:tracePt t="48246" x="4759325" y="1700213"/>
          <p14:tracePt t="48252" x="4767263" y="1725613"/>
          <p14:tracePt t="48263" x="4810125" y="1758950"/>
          <p14:tracePt t="48273" x="4911725" y="1819275"/>
          <p14:tracePt t="48283" x="5064125" y="1870075"/>
          <p14:tracePt t="48296" x="5294313" y="1928813"/>
          <p14:tracePt t="48303" x="5575300" y="1979613"/>
          <p14:tracePt t="48313" x="5897563" y="1997075"/>
          <p14:tracePt t="48323" x="6237288" y="1997075"/>
          <p14:tracePt t="48333" x="6561138" y="1997075"/>
          <p14:tracePt t="48347" x="6916738" y="1963738"/>
          <p14:tracePt t="48353" x="7308850" y="1911350"/>
          <p14:tracePt t="48364" x="7648575" y="1835150"/>
          <p14:tracePt t="48374" x="7902575" y="1776413"/>
          <p14:tracePt t="48384" x="8115300" y="1700213"/>
          <p14:tracePt t="48396" x="8269288" y="1631950"/>
          <p14:tracePt t="48404" x="8362950" y="1589088"/>
          <p14:tracePt t="48415" x="8413750" y="1563688"/>
          <p14:tracePt t="48425" x="8447088" y="1530350"/>
          <p14:tracePt t="48434" x="8464550" y="1520825"/>
          <p14:tracePt t="48454" x="8464550" y="1512888"/>
          <p14:tracePt t="48464" x="8464550" y="1504950"/>
          <p14:tracePt t="48475" x="8464550" y="1487488"/>
          <p14:tracePt t="48485" x="8439150" y="1452563"/>
          <p14:tracePt t="48495" x="8345488" y="1393825"/>
          <p14:tracePt t="48505" x="8243888" y="1325563"/>
          <p14:tracePt t="48515" x="8089900" y="1249363"/>
          <p14:tracePt t="48528" x="7877175" y="1155700"/>
          <p14:tracePt t="48535" x="7605713" y="1054100"/>
          <p14:tracePt t="48547" x="7385050" y="1011238"/>
          <p14:tracePt t="48556" x="7138988" y="977900"/>
          <p14:tracePt t="48566" x="6926263" y="960438"/>
          <p14:tracePt t="48578" x="6772275" y="960438"/>
          <p14:tracePt t="48586" x="6619875" y="960438"/>
          <p14:tracePt t="48597" x="6483350" y="977900"/>
          <p14:tracePt t="48607" x="6381750" y="1003300"/>
          <p14:tracePt t="48617" x="6297613" y="1036638"/>
          <p14:tracePt t="48628" x="6221413" y="1054100"/>
          <p14:tracePt t="48637" x="6169025" y="1087438"/>
          <p14:tracePt t="48647" x="6135688" y="1104900"/>
          <p14:tracePt t="48657" x="6110288" y="1122363"/>
          <p14:tracePt t="48678" x="6102350" y="1130300"/>
          <p14:tracePt t="48687" x="6092825" y="1130300"/>
          <p14:tracePt t="48697" x="6092825" y="1138238"/>
          <p14:tracePt t="48728" x="6092825" y="1147763"/>
          <p14:tracePt t="48748" x="6092825" y="1163638"/>
          <p14:tracePt t="48758" x="6092825" y="1173163"/>
          <p14:tracePt t="48769" x="6092825" y="1189038"/>
          <p14:tracePt t="48779" x="6092825" y="1206500"/>
          <p14:tracePt t="48789" x="6092825" y="1216025"/>
          <p14:tracePt t="48799" x="6092825" y="1231900"/>
          <p14:tracePt t="48811" x="6092825" y="1241425"/>
          <p14:tracePt t="48818" x="6092825" y="1249363"/>
          <p14:tracePt t="48830" x="6110288" y="1266825"/>
          <p14:tracePt t="48839" x="6127750" y="1274763"/>
          <p14:tracePt t="48849" x="6169025" y="1282700"/>
          <p14:tracePt t="48861" x="6237288" y="1292225"/>
          <p14:tracePt t="48869" x="6323013" y="1292225"/>
          <p14:tracePt t="48880" x="6416675" y="1292225"/>
          <p14:tracePt t="48889" x="6518275" y="1292225"/>
          <p14:tracePt t="48899" x="6602413" y="1292225"/>
          <p14:tracePt t="48911" x="6670675" y="1292225"/>
          <p14:tracePt t="48919" x="6746875" y="1274763"/>
          <p14:tracePt t="48931" x="6807200" y="1266825"/>
          <p14:tracePt t="48940" x="6840538" y="1266825"/>
          <p14:tracePt t="48950" x="6875463" y="1257300"/>
          <p14:tracePt t="48961" x="6883400" y="1257300"/>
          <p14:tracePt t="48969" x="6891338" y="1257300"/>
          <p14:tracePt t="51519" x="6891338" y="1249363"/>
          <p14:tracePt t="51528" x="6883400" y="1223963"/>
          <p14:tracePt t="51539" x="6865938" y="1189038"/>
          <p14:tracePt t="51549" x="6824663" y="1138238"/>
          <p14:tracePt t="51559" x="6781800" y="1079500"/>
          <p14:tracePt t="51569" x="6721475" y="1011238"/>
          <p14:tracePt t="51579" x="6670675" y="952500"/>
          <p14:tracePt t="51592" x="6602413" y="884238"/>
          <p14:tracePt t="51599" x="6551613" y="815975"/>
          <p14:tracePt t="51611" x="6483350" y="747713"/>
          <p14:tracePt t="51620" x="6416675" y="688975"/>
          <p14:tracePt t="51630" x="6356350" y="646113"/>
          <p14:tracePt t="51642" x="6280150" y="585788"/>
          <p14:tracePt t="51650" x="6203950" y="552450"/>
          <p14:tracePt t="51661" x="6143625" y="534988"/>
          <p14:tracePt t="51670" x="6049963" y="509588"/>
          <p14:tracePt t="51680" x="5973763" y="492125"/>
          <p14:tracePt t="51692" x="5915025" y="484188"/>
          <p14:tracePt t="51701" x="5846763" y="466725"/>
          <p14:tracePt t="51711" x="5788025" y="466725"/>
          <p14:tracePt t="51721" x="5727700" y="484188"/>
          <p14:tracePt t="51731" x="5651500" y="519113"/>
          <p14:tracePt t="51742" x="5600700" y="552450"/>
          <p14:tracePt t="51751" x="5532438" y="611188"/>
          <p14:tracePt t="51762" x="5497513" y="646113"/>
          <p14:tracePt t="51772" x="5464175" y="688975"/>
          <p14:tracePt t="51781" x="5438775" y="722313"/>
          <p14:tracePt t="51792" x="5413375" y="747713"/>
          <p14:tracePt t="51802" x="5405438" y="765175"/>
          <p14:tracePt t="51823" x="5395913" y="773113"/>
          <p14:tracePt t="51832" x="5395913" y="781050"/>
          <p14:tracePt t="51853" x="5395913" y="790575"/>
          <p14:tracePt t="51863" x="5395913" y="798513"/>
          <p14:tracePt t="51876" x="5395913" y="808038"/>
          <p14:tracePt t="51883" x="5405438" y="823913"/>
          <p14:tracePt t="51893" x="5446713" y="841375"/>
          <p14:tracePt t="51903" x="5507038" y="884238"/>
          <p14:tracePt t="51913" x="5600700" y="917575"/>
          <p14:tracePt t="51925" x="5684838" y="952500"/>
          <p14:tracePt t="51933" x="5778500" y="985838"/>
          <p14:tracePt t="51944" x="5854700" y="993775"/>
          <p14:tracePt t="51954" x="5940425" y="1003300"/>
          <p14:tracePt t="51963" x="6008688" y="1003300"/>
          <p14:tracePt t="51976" x="6084888" y="1003300"/>
          <p14:tracePt t="51993" x="6153150" y="1003300"/>
          <p14:tracePt t="51994" x="6229350" y="968375"/>
          <p14:tracePt t="52004" x="6280150" y="952500"/>
          <p14:tracePt t="52014" x="6323013" y="935038"/>
          <p14:tracePt t="52026" x="6365875" y="917575"/>
          <p14:tracePt t="52034" x="6381750" y="900113"/>
          <p14:tracePt t="52045" x="6399213" y="892175"/>
          <p14:tracePt t="52055" x="6416675" y="874713"/>
          <p14:tracePt t="52064" x="6432550" y="866775"/>
          <p14:tracePt t="52075" x="6442075" y="866775"/>
          <p14:tracePt t="52085" x="6450013" y="866775"/>
          <p14:tracePt t="52095" x="6457950" y="858838"/>
          <p14:tracePt t="52108" x="6467475" y="849313"/>
          <p14:tracePt t="52115" x="6475413" y="841375"/>
          <p14:tracePt t="52126" x="6483350" y="841375"/>
          <p14:tracePt t="52135" x="6500813" y="841375"/>
          <p14:tracePt t="52145" x="6510338" y="833438"/>
          <p14:tracePt t="52158" x="6518275" y="823913"/>
          <p14:tracePt t="52166" x="6518275" y="815975"/>
          <p14:tracePt t="52176" x="6526213" y="815975"/>
          <p14:tracePt t="52186" x="6535738" y="808038"/>
          <p14:tracePt t="52196" x="6543675" y="790575"/>
          <p14:tracePt t="52208" x="6551613" y="781050"/>
          <p14:tracePt t="52216" x="6561138" y="765175"/>
          <p14:tracePt t="52226" x="6569075" y="747713"/>
          <p14:tracePt t="52237" x="6586538" y="739775"/>
          <p14:tracePt t="52247" x="6586538" y="730250"/>
          <p14:tracePt t="52259" x="6594475" y="714375"/>
          <p14:tracePt t="52267" x="6594475" y="704850"/>
          <p14:tracePt t="52277" x="6602413" y="704850"/>
          <p14:tracePt t="52287" x="6611938" y="704850"/>
          <p14:tracePt t="52297" x="6611938" y="696913"/>
          <p14:tracePt t="52309" x="6611938" y="688975"/>
          <p14:tracePt t="52318" x="6611938" y="679450"/>
          <p14:tracePt t="52338" x="6611938" y="671513"/>
          <p14:tracePt t="52348" x="6611938" y="663575"/>
          <p14:tracePt t="52358" x="6602413" y="654050"/>
          <p14:tracePt t="52368" x="6577013" y="628650"/>
          <p14:tracePt t="52378" x="6526213" y="611188"/>
          <p14:tracePt t="52391" x="6483350" y="577850"/>
          <p14:tracePt t="52398" x="6407150" y="560388"/>
          <p14:tracePt t="52409" x="6330950" y="527050"/>
          <p14:tracePt t="52418" x="6254750" y="501650"/>
          <p14:tracePt t="52428" x="6169025" y="466725"/>
          <p14:tracePt t="52441" x="6092825" y="458788"/>
          <p14:tracePt t="52449" x="6016625" y="450850"/>
          <p14:tracePt t="52459" x="5948363" y="441325"/>
          <p14:tracePt t="52469" x="5905500" y="441325"/>
          <p14:tracePt t="52479" x="5872163" y="441325"/>
          <p14:tracePt t="52491" x="5838825" y="441325"/>
          <p14:tracePt t="52499" x="5813425" y="441325"/>
          <p14:tracePt t="52509" x="5803900" y="441325"/>
          <p14:tracePt t="52520" x="5788025" y="450850"/>
          <p14:tracePt t="52530" x="5778500" y="458788"/>
          <p14:tracePt t="52542" x="5770563" y="476250"/>
          <p14:tracePt t="52550" x="5761038" y="476250"/>
          <p14:tracePt t="52560" x="5745163" y="492125"/>
          <p14:tracePt t="52571" x="5745163" y="509588"/>
          <p14:tracePt t="52580" x="5727700" y="527050"/>
          <p14:tracePt t="52592" x="5710238" y="552450"/>
          <p14:tracePt t="52600" x="5702300" y="577850"/>
          <p14:tracePt t="52611" x="5694363" y="595313"/>
          <p14:tracePt t="52622" x="5684838" y="611188"/>
          <p14:tracePt t="52631" x="5684838" y="628650"/>
          <p14:tracePt t="52642" x="5676900" y="636588"/>
          <p14:tracePt t="52661" x="5676900" y="654050"/>
          <p14:tracePt t="52675" x="5676900" y="663575"/>
          <p14:tracePt t="52681" x="5676900" y="671513"/>
          <p14:tracePt t="52692" x="5676900" y="688975"/>
          <p14:tracePt t="52702" x="5702300" y="714375"/>
          <p14:tracePt t="52712" x="5727700" y="739775"/>
          <p14:tracePt t="52724" x="5761038" y="765175"/>
          <p14:tracePt t="52732" x="5829300" y="808038"/>
          <p14:tracePt t="52743" x="5897563" y="858838"/>
          <p14:tracePt t="52752" x="5983288" y="909638"/>
          <p14:tracePt t="52762" x="6076950" y="935038"/>
          <p14:tracePt t="52774" x="6161088" y="960438"/>
          <p14:tracePt t="52783" x="6262688" y="985838"/>
          <p14:tracePt t="52793" x="6348413" y="993775"/>
          <p14:tracePt t="52803" x="6424613" y="993775"/>
          <p14:tracePt t="52813" x="6492875" y="993775"/>
          <p14:tracePt t="52825" x="6551613" y="993775"/>
          <p14:tracePt t="52833" x="6619875" y="993775"/>
          <p14:tracePt t="52843" x="6662738" y="993775"/>
          <p14:tracePt t="52854" x="6713538" y="993775"/>
          <p14:tracePt t="52863" x="6746875" y="993775"/>
          <p14:tracePt t="52875" x="6781800" y="977900"/>
          <p14:tracePt t="52883" x="6799263" y="968375"/>
          <p14:tracePt t="52894" x="6824663" y="960438"/>
          <p14:tracePt t="52904" x="6840538" y="942975"/>
          <p14:tracePt t="52914" x="6850063" y="935038"/>
          <p14:tracePt t="52925" x="6865938" y="935038"/>
          <p14:tracePt t="52934" x="6875463" y="925513"/>
          <p14:tracePt t="52944" x="6883400" y="917575"/>
          <p14:tracePt t="52957" x="6883400" y="909638"/>
          <p14:tracePt t="52964" x="6891338" y="909638"/>
          <p14:tracePt t="52991" x="6900863" y="900113"/>
          <p14:tracePt t="58071" x="6900863" y="909638"/>
          <p14:tracePt t="58112" x="6900863" y="917575"/>
          <p14:tracePt t="58121" x="6900863" y="935038"/>
          <p14:tracePt t="58132" x="6883400" y="960438"/>
          <p14:tracePt t="58142" x="6865938" y="1003300"/>
          <p14:tracePt t="58153" x="6850063" y="1054100"/>
          <p14:tracePt t="58162" x="6824663" y="1112838"/>
          <p14:tracePt t="58172" x="6807200" y="1173163"/>
          <p14:tracePt t="58183" x="6799263" y="1231900"/>
          <p14:tracePt t="58192" x="6799263" y="1274763"/>
          <p14:tracePt t="58203" x="6799263" y="1300163"/>
          <p14:tracePt t="58213" x="6799263" y="1325563"/>
          <p14:tracePt t="58223" x="6799263" y="1343025"/>
          <p14:tracePt t="58235" x="6799263" y="1360488"/>
          <p14:tracePt t="58243" x="6824663" y="1376363"/>
          <p14:tracePt t="58254" x="6908800" y="1401763"/>
          <p14:tracePt t="58263" x="7019925" y="1436688"/>
          <p14:tracePt t="58275" x="7154863" y="1477963"/>
          <p14:tracePt t="58285" x="7265988" y="1495425"/>
          <p14:tracePt t="58293" x="7367588" y="1512888"/>
          <p14:tracePt t="58304" x="7435850" y="1520825"/>
          <p14:tracePt t="58314" x="7486650" y="1530350"/>
          <p14:tracePt t="58324" x="7521575" y="1530350"/>
          <p14:tracePt t="58336" x="7537450" y="1530350"/>
          <p14:tracePt t="58344" x="7546975" y="1530350"/>
          <p14:tracePt t="58355" x="7554913" y="1530350"/>
          <p14:tracePt t="58374" x="7554913" y="1520825"/>
          <p14:tracePt t="58386" x="7554913" y="1495425"/>
          <p14:tracePt t="58395" x="7546975" y="1452563"/>
          <p14:tracePt t="58405" x="7504113" y="1385888"/>
          <p14:tracePt t="58415" x="7427913" y="1308100"/>
          <p14:tracePt t="58425" x="7265988" y="1181100"/>
          <p14:tracePt t="58436" x="7070725" y="1079500"/>
          <p14:tracePt t="58445" x="6883400" y="1011238"/>
          <p14:tracePt t="58455" x="6746875" y="985838"/>
          <p14:tracePt t="58470" x="6619875" y="985838"/>
          <p14:tracePt t="58475" x="6518275" y="985838"/>
          <p14:tracePt t="58487" x="6416675" y="1011238"/>
          <p14:tracePt t="58496" x="6323013" y="1044575"/>
          <p14:tracePt t="58506" x="6262688" y="1087438"/>
          <p14:tracePt t="58518" x="6194425" y="1130300"/>
          <p14:tracePt t="58526" x="6161088" y="1163638"/>
          <p14:tracePt t="58537" x="6135688" y="1189038"/>
          <p14:tracePt t="58546" x="6110288" y="1216025"/>
          <p14:tracePt t="58557" x="6102350" y="1241425"/>
          <p14:tracePt t="58569" x="6092825" y="1257300"/>
          <p14:tracePt t="58759" x="6084888" y="1257300"/>
          <p14:tracePt t="58779" x="6076950" y="1257300"/>
          <p14:tracePt t="58789" x="6059488" y="1257300"/>
          <p14:tracePt t="58800" x="6042025" y="1257300"/>
          <p14:tracePt t="58809" x="6008688" y="1257300"/>
          <p14:tracePt t="58820" x="5965825" y="1257300"/>
          <p14:tracePt t="58830" x="5915025" y="1282700"/>
          <p14:tracePt t="58840" x="5854700" y="1333500"/>
          <p14:tracePt t="58852" x="5770563" y="1401763"/>
          <p14:tracePt t="58860" x="5694363" y="1495425"/>
          <p14:tracePt t="58870" x="5600700" y="1639888"/>
          <p14:tracePt t="58880" x="5549900" y="1741488"/>
          <p14:tracePt t="58890" x="5497513" y="1819275"/>
          <p14:tracePt t="58902" x="5481638" y="1878013"/>
          <p14:tracePt t="58910" x="5481638" y="1911350"/>
          <p14:tracePt t="58921" x="5481638" y="1938338"/>
          <p14:tracePt t="58931" x="5481638" y="1954213"/>
          <p14:tracePt t="58941" x="5514975" y="1997075"/>
          <p14:tracePt t="58952" x="5634038" y="2065338"/>
          <p14:tracePt t="58962" x="5788025" y="2124075"/>
          <p14:tracePt t="58985" x="6237288" y="2303463"/>
          <p14:tracePt t="58991" x="6483350" y="2397125"/>
          <p14:tracePt t="59002" x="6654800" y="2447925"/>
          <p14:tracePt t="59012" x="6772275" y="2498725"/>
          <p14:tracePt t="59021" x="6891338" y="2541588"/>
          <p14:tracePt t="59032" x="6977063" y="2592388"/>
          <p14:tracePt t="59042" x="7061200" y="2633663"/>
          <p14:tracePt t="59053" x="7113588" y="2676525"/>
          <p14:tracePt t="59062" x="7146925" y="2711450"/>
          <p14:tracePt t="59072" x="7180263" y="2762250"/>
          <p14:tracePt t="59085" x="7223125" y="2830513"/>
          <p14:tracePt t="59093" x="7240588" y="2897188"/>
          <p14:tracePt t="59104" x="7248525" y="2957513"/>
          <p14:tracePt t="59113" x="7258050" y="3016250"/>
          <p14:tracePt t="59123" x="7258050" y="3067050"/>
          <p14:tracePt t="59135" x="7258050" y="3084513"/>
          <p14:tracePt t="59143" x="7248525" y="3109913"/>
          <p14:tracePt t="59153" x="7223125" y="3127375"/>
          <p14:tracePt t="59163" x="7197725" y="3144838"/>
          <p14:tracePt t="59356" x="7172325" y="3144838"/>
          <p14:tracePt t="59367" x="7121525" y="3152775"/>
          <p14:tracePt t="59375" x="7027863" y="3186113"/>
          <p14:tracePt t="59386" x="6900863" y="3254375"/>
          <p14:tracePt t="59396" x="6705600" y="3348038"/>
          <p14:tracePt t="59406" x="6510338" y="3449638"/>
          <p14:tracePt t="59418" x="6348413" y="3535363"/>
          <p14:tracePt t="59426" x="6229350" y="3578225"/>
          <p14:tracePt t="59437" x="6127750" y="3636963"/>
          <p14:tracePt t="59446" x="6049963" y="3671888"/>
          <p14:tracePt t="59456" x="5991225" y="3705225"/>
          <p14:tracePt t="59468" x="5940425" y="3730625"/>
          <p14:tracePt t="59477" x="5905500" y="3756025"/>
          <p14:tracePt t="59486" x="5880100" y="3773488"/>
          <p14:tracePt t="59497" x="5864225" y="3781425"/>
          <p14:tracePt t="59507" x="5846763" y="3798888"/>
          <p14:tracePt t="59520" x="5838825" y="3806825"/>
          <p14:tracePt t="59527" x="5829300" y="3816350"/>
          <p14:tracePt t="59539" x="5821363" y="3824288"/>
          <p14:tracePt t="59548" x="5803900" y="3849688"/>
          <p14:tracePt t="59558" x="5803900" y="3867150"/>
          <p14:tracePt t="59568" x="5795963" y="3892550"/>
          <p14:tracePt t="59578" x="5788025" y="3925888"/>
          <p14:tracePt t="59588" x="5778500" y="3951288"/>
          <p14:tracePt t="59600" x="5778500" y="3968750"/>
          <p14:tracePt t="59608" x="5778500" y="3994150"/>
          <p14:tracePt t="59620" x="5788025" y="4019550"/>
          <p14:tracePt t="59628" x="5803900" y="4044950"/>
          <p14:tracePt t="59638" x="5838825" y="4087813"/>
          <p14:tracePt t="59651" x="5915025" y="4146550"/>
          <p14:tracePt t="59659" x="6024563" y="4224338"/>
          <p14:tracePt t="59669" x="6221413" y="4359275"/>
          <p14:tracePt t="59679" x="6475413" y="4513263"/>
          <p14:tracePt t="59689" x="6670675" y="4614863"/>
          <p14:tracePt t="59700" x="6832600" y="4683125"/>
          <p14:tracePt t="59709" x="6951663" y="4724400"/>
          <p14:tracePt t="59720" x="7035800" y="4749800"/>
          <p14:tracePt t="59729" x="7096125" y="4759325"/>
          <p14:tracePt t="59740" x="7129463" y="4759325"/>
          <p14:tracePt t="59751" x="7154863" y="4759325"/>
          <p14:tracePt t="59759" x="7172325" y="4759325"/>
          <p14:tracePt t="59770" x="7189788" y="4749800"/>
          <p14:tracePt t="59780" x="7197725" y="4733925"/>
          <p14:tracePt t="59790" x="7197725" y="4724400"/>
          <p14:tracePt t="59802" x="7197725" y="4699000"/>
          <p14:tracePt t="59810" x="7197725" y="4657725"/>
          <p14:tracePt t="59820" x="7180263" y="4614863"/>
          <p14:tracePt t="59832" x="7154863" y="4564063"/>
          <p14:tracePt t="59840" x="7113588" y="4521200"/>
          <p14:tracePt t="59851" x="7035800" y="4452938"/>
          <p14:tracePt t="59861" x="6934200" y="4376738"/>
          <p14:tracePt t="59871" x="6781800" y="4308475"/>
          <p14:tracePt t="59883" x="6645275" y="4265613"/>
          <p14:tracePt t="59891" x="6518275" y="4214813"/>
          <p14:tracePt t="59902" x="6416675" y="4189413"/>
          <p14:tracePt t="59912" x="6313488" y="4181475"/>
          <p14:tracePt t="59921" x="6229350" y="4181475"/>
          <p14:tracePt t="59934" x="6161088" y="4171950"/>
          <p14:tracePt t="59942" x="6102350" y="4171950"/>
          <p14:tracePt t="59952" x="6076950" y="4171950"/>
          <p14:tracePt t="59962" x="6059488" y="4171950"/>
          <p14:tracePt t="59972" x="6042025" y="4171950"/>
          <p14:tracePt t="59986" x="6034088" y="4171950"/>
          <p14:tracePt t="62409" x="6049963" y="4171950"/>
          <p14:tracePt t="62419" x="6067425" y="4171950"/>
          <p14:tracePt t="62430" x="6092825" y="4171950"/>
          <p14:tracePt t="62439" x="6102350" y="4171950"/>
          <p14:tracePt t="62450" x="6118225" y="4171950"/>
          <p14:tracePt t="62460" x="6127750" y="4171950"/>
          <p14:tracePt t="62480" x="6135688" y="4171950"/>
          <p14:tracePt t="62490" x="6143625" y="4171950"/>
          <p14:tracePt t="62551" x="6143625" y="4164013"/>
          <p14:tracePt t="62561" x="6143625" y="4156075"/>
          <p14:tracePt t="62571" x="6143625" y="4146550"/>
          <p14:tracePt t="62581" x="6143625" y="4130675"/>
          <p14:tracePt t="62591" x="6143625" y="4105275"/>
          <p14:tracePt t="62601" x="6102350" y="4079875"/>
          <p14:tracePt t="62614" x="6042025" y="4037013"/>
          <p14:tracePt t="62622" x="5948363" y="3994150"/>
          <p14:tracePt t="62632" x="5846763" y="3960813"/>
          <p14:tracePt t="62641" x="5761038" y="3951288"/>
          <p14:tracePt t="62652" x="5659438" y="3935413"/>
          <p14:tracePt t="62664" x="5591175" y="3935413"/>
          <p14:tracePt t="62672" x="5514975" y="3935413"/>
          <p14:tracePt t="62683" x="5446713" y="3935413"/>
          <p14:tracePt t="62692" x="5405438" y="3935413"/>
          <p14:tracePt t="62702" x="5380038" y="3943350"/>
          <p14:tracePt t="62715" x="5353050" y="3951288"/>
          <p14:tracePt t="62723" x="5345113" y="3960813"/>
          <p14:tracePt t="62734" x="5345113" y="3968750"/>
          <p14:tracePt t="62753" x="5337175" y="3968750"/>
          <p14:tracePt t="62996" x="5327650" y="3968750"/>
          <p14:tracePt t="63006" x="5319713" y="3968750"/>
          <p14:tracePt t="63017" x="5311775" y="3976688"/>
          <p14:tracePt t="63026" x="5286375" y="3986213"/>
          <p14:tracePt t="63035" x="5243513" y="3994150"/>
          <p14:tracePt t="63048" x="5200650" y="4002088"/>
          <p14:tracePt t="63056" x="5132388" y="4027488"/>
          <p14:tracePt t="63067" x="5073650" y="4052888"/>
          <p14:tracePt t="63076" x="5013325" y="4079875"/>
          <p14:tracePt t="63087" x="4962525" y="4095750"/>
          <p14:tracePt t="63098" x="4929188" y="4105275"/>
          <p14:tracePt t="63107" x="4919663" y="4113213"/>
          <p14:tracePt t="63117" x="4903788" y="4121150"/>
          <p14:tracePt t="63127" x="4894263" y="4121150"/>
          <p14:tracePt t="63137" x="4886325" y="4130675"/>
          <p14:tracePt t="63150" x="4886325" y="4138613"/>
          <p14:tracePt t="63157" x="4878388" y="4146550"/>
          <p14:tracePt t="63168" x="4860925" y="4171950"/>
          <p14:tracePt t="63178" x="4852988" y="4197350"/>
          <p14:tracePt t="63188" x="4843463" y="4232275"/>
          <p14:tracePt t="63199" x="4827588" y="4265613"/>
          <p14:tracePt t="63208" x="4818063" y="4291013"/>
          <p14:tracePt t="63220" x="4818063" y="4333875"/>
          <p14:tracePt t="63231" x="4818063" y="4359275"/>
          <p14:tracePt t="63238" x="4818063" y="4394200"/>
          <p14:tracePt t="63249" x="4827588" y="4452938"/>
          <p14:tracePt t="63259" x="4860925" y="4513263"/>
          <p14:tracePt t="63269" x="4903788" y="4579938"/>
          <p14:tracePt t="63281" x="4962525" y="4657725"/>
          <p14:tracePt t="63288" x="5005388" y="4716463"/>
          <p14:tracePt t="63300" x="5038725" y="4759325"/>
          <p14:tracePt t="63309" x="5081588" y="4784725"/>
          <p14:tracePt t="63319" x="5099050" y="4810125"/>
          <p14:tracePt t="63330" x="5141913" y="4827588"/>
          <p14:tracePt t="63339" x="5183188" y="4835525"/>
          <p14:tracePt t="63350" x="5243513" y="4835525"/>
          <p14:tracePt t="63360" x="5302250" y="4835525"/>
          <p14:tracePt t="63369" x="5353050" y="4835525"/>
          <p14:tracePt t="63380" x="5430838" y="4835525"/>
          <p14:tracePt t="63390" x="5507038" y="4827588"/>
          <p14:tracePt t="63400" x="5565775" y="4810125"/>
          <p14:tracePt t="63411" x="5634038" y="4792663"/>
          <p14:tracePt t="63420" x="5694363" y="4784725"/>
          <p14:tracePt t="63431" x="5761038" y="4759325"/>
          <p14:tracePt t="63440" x="5803900" y="4741863"/>
          <p14:tracePt t="63450" x="5854700" y="4724400"/>
          <p14:tracePt t="63462" x="5889625" y="4708525"/>
          <p14:tracePt t="63470" x="5915025" y="4683125"/>
          <p14:tracePt t="63481" x="5940425" y="4665663"/>
          <p14:tracePt t="63491" x="5965825" y="4648200"/>
          <p14:tracePt t="63501" x="5973763" y="4622800"/>
          <p14:tracePt t="63514" x="5991225" y="4614863"/>
          <p14:tracePt t="63521" x="6008688" y="4589463"/>
          <p14:tracePt t="63532" x="6016625" y="4572000"/>
          <p14:tracePt t="63542" x="6034088" y="4546600"/>
          <p14:tracePt t="63552" x="6042025" y="4529138"/>
          <p14:tracePt t="63564" x="6042025" y="4513263"/>
          <p14:tracePt t="63572" x="6042025" y="4495800"/>
          <p14:tracePt t="63583" x="6042025" y="4486275"/>
          <p14:tracePt t="63593" x="6042025" y="4470400"/>
          <p14:tracePt t="63602" x="6042025" y="4445000"/>
          <p14:tracePt t="63614" x="6042025" y="4427538"/>
          <p14:tracePt t="63623" x="6024563" y="4402138"/>
          <p14:tracePt t="63632" x="6008688" y="4376738"/>
          <p14:tracePt t="63643" x="5973763" y="4351338"/>
          <p14:tracePt t="63653" x="5905500" y="4300538"/>
          <p14:tracePt t="63664" x="5829300" y="4240213"/>
          <p14:tracePt t="63673" x="5710238" y="4197350"/>
          <p14:tracePt t="63684" x="5583238" y="4146550"/>
          <p14:tracePt t="63695" x="5421313" y="4113213"/>
          <p14:tracePt t="63703" x="5276850" y="4087813"/>
          <p14:tracePt t="63714" x="5167313" y="4070350"/>
          <p14:tracePt t="63724" x="5073650" y="4062413"/>
          <p14:tracePt t="63734" x="5030788" y="4062413"/>
          <p14:tracePt t="63745" x="4997450" y="4062413"/>
          <p14:tracePt t="63753" x="4979988" y="4062413"/>
          <p14:tracePt t="63765" x="4962525" y="4062413"/>
          <p14:tracePt t="63774" x="4954588" y="4062413"/>
          <p14:tracePt t="63784" x="4946650" y="4062413"/>
          <p14:tracePt t="63796" x="4937125" y="4062413"/>
          <p14:tracePt t="63805" x="4929188" y="4062413"/>
          <p14:tracePt t="63816" x="4919663" y="4079875"/>
          <p14:tracePt t="63825" x="4903788" y="4087813"/>
          <p14:tracePt t="63835" x="4886325" y="4113213"/>
          <p14:tracePt t="63848" x="4878388" y="4130675"/>
          <p14:tracePt t="63855" x="4868863" y="4146550"/>
          <p14:tracePt t="63885" x="4868863" y="4156075"/>
          <p14:tracePt t="63896" x="4868863" y="4164013"/>
          <p14:tracePt t="63906" x="4860925" y="4164013"/>
          <p14:tracePt t="63926" x="4860925" y="4171950"/>
          <p14:tracePt t="63936" x="4860925" y="4181475"/>
          <p14:tracePt t="63948" x="4860925" y="4189413"/>
          <p14:tracePt t="63956" x="4860925" y="4197350"/>
          <p14:tracePt t="63966" x="4860925" y="4206875"/>
          <p14:tracePt t="63978" x="4860925" y="4214813"/>
          <p14:tracePt t="64037" x="4860925" y="4224338"/>
          <p14:tracePt t="65726" x="4860925" y="4232275"/>
          <p14:tracePt t="65746" x="4860925" y="4249738"/>
          <p14:tracePt t="65756" x="4860925" y="4275138"/>
          <p14:tracePt t="65766" x="4860925" y="4291013"/>
          <p14:tracePt t="65777" x="4860925" y="4308475"/>
          <p14:tracePt t="65786" x="4860925" y="4333875"/>
          <p14:tracePt t="65797" x="4860925" y="4341813"/>
          <p14:tracePt t="65806" x="4860925" y="4368800"/>
          <p14:tracePt t="65816" x="4860925" y="4394200"/>
          <p14:tracePt t="65828" x="4886325" y="4410075"/>
          <p14:tracePt t="65837" x="4937125" y="4445000"/>
          <p14:tracePt t="65847" x="5022850" y="4503738"/>
          <p14:tracePt t="65858" x="5132388" y="4546600"/>
          <p14:tracePt t="65867" x="5243513" y="4579938"/>
          <p14:tracePt t="65879" x="5337175" y="4622800"/>
          <p14:tracePt t="65887" x="5421313" y="4657725"/>
          <p14:tracePt t="65898" x="5497513" y="4683125"/>
          <p14:tracePt t="65909" x="5549900" y="4699000"/>
          <p14:tracePt t="65918" x="5583238" y="4716463"/>
          <p14:tracePt t="65928" x="5616575" y="4733925"/>
          <p14:tracePt t="65938" x="5641975" y="4741863"/>
          <p14:tracePt t="65948" x="5659438" y="4741863"/>
          <p14:tracePt t="65961" x="5676900" y="4741863"/>
          <p14:tracePt t="65980" x="5719763" y="4741863"/>
          <p14:tracePt t="65988" x="5745163" y="4733925"/>
          <p14:tracePt t="65999" x="5770563" y="4716463"/>
          <p14:tracePt t="66012" x="5795963" y="4683125"/>
          <p14:tracePt t="66019" x="5821363" y="4657725"/>
          <p14:tracePt t="66029" x="5838825" y="4640263"/>
          <p14:tracePt t="66039" x="5864225" y="4622800"/>
          <p14:tracePt t="66049" x="5880100" y="4597400"/>
          <p14:tracePt t="66062" x="5889625" y="4579938"/>
          <p14:tracePt t="66069" x="5905500" y="4554538"/>
          <p14:tracePt t="66080" x="5915025" y="4546600"/>
          <p14:tracePt t="66090" x="5922963" y="4521200"/>
          <p14:tracePt t="66100" x="5932488" y="4503738"/>
          <p14:tracePt t="66111" x="5932488" y="4470400"/>
          <p14:tracePt t="66120" x="5932488" y="4445000"/>
          <p14:tracePt t="66130" x="5932488" y="4402138"/>
          <p14:tracePt t="66141" x="5922963" y="4368800"/>
          <p14:tracePt t="66150" x="5905500" y="4333875"/>
          <p14:tracePt t="66162" x="5889625" y="4291013"/>
          <p14:tracePt t="66170" x="5872163" y="4275138"/>
          <p14:tracePt t="66181" x="5854700" y="4249738"/>
          <p14:tracePt t="66191" x="5829300" y="4224338"/>
          <p14:tracePt t="66201" x="5795963" y="4206875"/>
          <p14:tracePt t="66211" x="5761038" y="4181475"/>
          <p14:tracePt t="66221" x="5719763" y="4164013"/>
          <p14:tracePt t="66231" x="5684838" y="4138613"/>
          <p14:tracePt t="66241" x="5641975" y="4121150"/>
          <p14:tracePt t="66251" x="5608638" y="4105275"/>
          <p14:tracePt t="66262" x="5557838" y="4087813"/>
          <p14:tracePt t="66271" x="5507038" y="4079875"/>
          <p14:tracePt t="66281" x="5489575" y="4070350"/>
          <p14:tracePt t="66293" x="5456238" y="4070350"/>
          <p14:tracePt t="66301" x="5430838" y="4070350"/>
          <p14:tracePt t="66311" x="5413375" y="4070350"/>
          <p14:tracePt t="66322" x="5387975" y="4070350"/>
          <p14:tracePt t="66332" x="5362575" y="4070350"/>
          <p14:tracePt t="66344" x="5337175" y="4070350"/>
          <p14:tracePt t="66353" x="5311775" y="4070350"/>
          <p14:tracePt t="66363" x="5286375" y="4070350"/>
          <p14:tracePt t="66373" x="5276850" y="4070350"/>
          <p14:tracePt t="66383" x="5251450" y="4070350"/>
          <p14:tracePt t="66395" x="5235575" y="4079875"/>
          <p14:tracePt t="66403" x="5218113" y="4087813"/>
          <p14:tracePt t="66424" x="5200650" y="4087813"/>
          <p14:tracePt t="66433" x="5192713" y="4087813"/>
          <p14:tracePt t="66445" x="5192713" y="4095750"/>
          <p14:tracePt t="66463" x="5183188" y="4095750"/>
          <p14:tracePt t="66475" x="5183188" y="4105275"/>
          <p14:tracePt t="66484" x="5175250" y="4105275"/>
          <p14:tracePt t="66504" x="5175250" y="4113213"/>
          <p14:tracePt t="66514" x="5175250" y="4121150"/>
          <p14:tracePt t="66527" x="5167313" y="4121150"/>
          <p14:tracePt t="66534" x="5167313" y="4130675"/>
          <p14:tracePt t="66555" x="5157788" y="4130675"/>
          <p14:tracePt t="66565" x="5157788" y="4138613"/>
          <p14:tracePt t="66577" x="5157788" y="4146550"/>
          <p14:tracePt t="66596" x="5149850" y="4146550"/>
          <p14:tracePt t="66605" x="5149850" y="4156075"/>
          <p14:tracePt t="66636" x="5149850" y="4164013"/>
          <p14:tracePt t="66686" x="5149850" y="4171950"/>
          <p14:tracePt t="68213" x="5149850" y="4181475"/>
          <p14:tracePt t="68244" x="5149850" y="4189413"/>
          <p14:tracePt t="68254" x="5149850" y="4197350"/>
          <p14:tracePt t="68264" x="5149850" y="4214813"/>
          <p14:tracePt t="68275" x="5149850" y="4224338"/>
          <p14:tracePt t="68284" x="5141913" y="4240213"/>
          <p14:tracePt t="68295" x="5141913" y="4265613"/>
          <p14:tracePt t="68304" x="5141913" y="4283075"/>
          <p14:tracePt t="68314" x="5141913" y="4308475"/>
          <p14:tracePt t="68326" x="5141913" y="4325938"/>
          <p14:tracePt t="68334" x="5141913" y="4333875"/>
          <p14:tracePt t="68345" x="5141913" y="4359275"/>
          <p14:tracePt t="68355" x="5141913" y="4376738"/>
          <p14:tracePt t="68365" x="5157788" y="4384675"/>
          <p14:tracePt t="68377" x="5157788" y="4394200"/>
          <p14:tracePt t="68385" x="5167313" y="4410075"/>
          <p14:tracePt t="68397" x="5167313" y="4419600"/>
          <p14:tracePt t="68405" x="5175250" y="4427538"/>
          <p14:tracePt t="68415" x="5175250" y="4435475"/>
          <p14:tracePt t="68426" x="5183188" y="4435475"/>
          <p14:tracePt t="68436" x="5192713" y="4452938"/>
          <p14:tracePt t="68445" x="5200650" y="4460875"/>
          <p14:tracePt t="68458" x="5208588" y="4470400"/>
          <p14:tracePt t="68466" x="5226050" y="4478338"/>
          <p14:tracePt t="68476" x="5243513" y="4486275"/>
          <p14:tracePt t="68486" x="5260975" y="4495800"/>
          <p14:tracePt t="68496" x="5286375" y="4503738"/>
          <p14:tracePt t="68509" x="5311775" y="4513263"/>
          <p14:tracePt t="68516" x="5337175" y="4521200"/>
          <p14:tracePt t="68527" x="5345113" y="4529138"/>
          <p14:tracePt t="68536" x="5380038" y="4538663"/>
          <p14:tracePt t="68547" x="5413375" y="4546600"/>
          <p14:tracePt t="68559" x="5464175" y="4554538"/>
          <p14:tracePt t="68567" x="5514975" y="4554538"/>
          <p14:tracePt t="68578" x="5557838" y="4554538"/>
          <p14:tracePt t="68587" x="5616575" y="4554538"/>
          <p14:tracePt t="68597" x="5659438" y="4554538"/>
          <p14:tracePt t="68610" x="5684838" y="4554538"/>
          <p14:tracePt t="68617" x="5710238" y="4554538"/>
          <p14:tracePt t="68628" x="5719763" y="4554538"/>
          <p14:tracePt t="68638" x="5735638" y="4554538"/>
          <p14:tracePt t="68648" x="5753100" y="4546600"/>
          <p14:tracePt t="68660" x="5761038" y="4529138"/>
          <p14:tracePt t="68678" x="5770563" y="4529138"/>
          <p14:tracePt t="68689" x="5770563" y="4521200"/>
          <p14:tracePt t="68698" x="5778500" y="4521200"/>
          <p14:tracePt t="68709" x="5778500" y="4513263"/>
          <p14:tracePt t="68718" x="5778500" y="4503738"/>
          <p14:tracePt t="68749" x="5778500" y="4486275"/>
          <p14:tracePt t="68760" x="5778500" y="4470400"/>
          <p14:tracePt t="68769" x="5761038" y="4460875"/>
          <p14:tracePt t="68779" x="5735638" y="4435475"/>
          <p14:tracePt t="68792" x="5702300" y="4410075"/>
          <p14:tracePt t="68799" x="5634038" y="4384675"/>
          <p14:tracePt t="68810" x="5591175" y="4359275"/>
          <p14:tracePt t="68820" x="5524500" y="4333875"/>
          <p14:tracePt t="68830" x="5472113" y="4333875"/>
          <p14:tracePt t="68843" x="5430838" y="4333875"/>
          <p14:tracePt t="68850" x="5395913" y="4333875"/>
          <p14:tracePt t="68861" x="5370513" y="4333875"/>
          <p14:tracePt t="68870" x="5345113" y="4333875"/>
          <p14:tracePt t="68891" x="5337175" y="4333875"/>
          <p14:tracePt t="68901" x="5327650" y="4333875"/>
          <p14:tracePt t="68974" x="5327650" y="4341813"/>
          <p14:tracePt t="68992" x="5327650" y="4351338"/>
          <p14:tracePt t="69002" x="5327650" y="4359275"/>
          <p14:tracePt t="69012" x="5327650" y="4368800"/>
          <p14:tracePt t="69024" x="5327650" y="4376738"/>
          <p14:tracePt t="69032" x="5327650" y="4384675"/>
          <p14:tracePt t="69043" x="5327650" y="4394200"/>
          <p14:tracePt t="69052" x="5327650" y="4410075"/>
          <p14:tracePt t="69074" x="5327650" y="4419600"/>
          <p14:tracePt t="69082" x="5327650" y="4435475"/>
          <p14:tracePt t="69093" x="5345113" y="4445000"/>
          <p14:tracePt t="69103" x="5380038" y="4478338"/>
          <p14:tracePt t="69113" x="5413375" y="4503738"/>
          <p14:tracePt t="69126" x="5464175" y="4529138"/>
          <p14:tracePt t="69133" x="5497513" y="4538663"/>
          <p14:tracePt t="69143" x="5532438" y="4554538"/>
          <p14:tracePt t="69154" x="5565775" y="4564063"/>
          <p14:tracePt t="69164" x="5591175" y="4564063"/>
          <p14:tracePt t="69175" x="5608638" y="4564063"/>
          <p14:tracePt t="69184" x="5634038" y="4564063"/>
          <p14:tracePt t="69193" x="5659438" y="4564063"/>
          <p14:tracePt t="69204" x="5668963" y="4564063"/>
          <p14:tracePt t="69214" x="5684838" y="4564063"/>
          <p14:tracePt t="69225" x="5702300" y="4564063"/>
          <p14:tracePt t="69234" x="5710238" y="4564063"/>
          <p14:tracePt t="69244" x="5727700" y="4554538"/>
          <p14:tracePt t="69255" x="5735638" y="4538663"/>
          <p14:tracePt t="69265" x="5753100" y="4521200"/>
          <p14:tracePt t="69275" x="5753100" y="4513263"/>
          <p14:tracePt t="69285" x="5770563" y="4495800"/>
          <p14:tracePt t="69295" x="5778500" y="4470400"/>
          <p14:tracePt t="69308" x="5778500" y="4445000"/>
          <p14:tracePt t="69315" x="5778500" y="4435475"/>
          <p14:tracePt t="69327" x="5778500" y="4419600"/>
          <p14:tracePt t="69335" x="5778500" y="4410075"/>
          <p14:tracePt t="69345" x="5770563" y="4394200"/>
          <p14:tracePt t="69358" x="5753100" y="4376738"/>
          <p14:tracePt t="69365" x="5710238" y="4351338"/>
          <p14:tracePt t="69377" x="5668963" y="4333875"/>
          <p14:tracePt t="69386" x="5616575" y="4316413"/>
          <p14:tracePt t="69396" x="5591175" y="4316413"/>
          <p14:tracePt t="69408" x="5549900" y="4316413"/>
          <p14:tracePt t="69416" x="5524500" y="4316413"/>
          <p14:tracePt t="69426" x="5497513" y="4316413"/>
          <p14:tracePt t="69437" x="5481638" y="4316413"/>
          <p14:tracePt t="69447" x="5464175" y="4325938"/>
          <p14:tracePt t="69459" x="5446713" y="4341813"/>
          <p14:tracePt t="69467" x="5438775" y="4359275"/>
          <p14:tracePt t="69477" x="5421313" y="4384675"/>
          <p14:tracePt t="69487" x="5413375" y="4402138"/>
          <p14:tracePt t="69497" x="5405438" y="4445000"/>
          <p14:tracePt t="69508" x="5405438" y="4495800"/>
          <p14:tracePt t="69517" x="5405438" y="4538663"/>
          <p14:tracePt t="69527" x="5405438" y="4579938"/>
          <p14:tracePt t="69539" x="5421313" y="4630738"/>
          <p14:tracePt t="69548" x="5438775" y="4665663"/>
          <p14:tracePt t="69559" x="5464175" y="4699000"/>
          <p14:tracePt t="69568" x="5507038" y="4741863"/>
          <p14:tracePt t="69578" x="5549900" y="4767263"/>
          <p14:tracePt t="69591" x="5591175" y="4792663"/>
          <p14:tracePt t="69598" x="5608638" y="4802188"/>
          <p14:tracePt t="69609" x="5641975" y="4810125"/>
          <p14:tracePt t="69618" x="5668963" y="4810125"/>
          <p14:tracePt t="69629" x="5694363" y="4810125"/>
          <p14:tracePt t="69641" x="5702300" y="4810125"/>
          <p14:tracePt t="69649" x="5719763" y="4810125"/>
          <p14:tracePt t="69659" x="5735638" y="4810125"/>
          <p14:tracePt t="69669" x="5745163" y="4802188"/>
          <p14:tracePt t="69679" x="5770563" y="4775200"/>
          <p14:tracePt t="69691" x="5788025" y="4749800"/>
          <p14:tracePt t="69699" x="5803900" y="4724400"/>
          <p14:tracePt t="69711" x="5813425" y="4699000"/>
          <p14:tracePt t="69719" x="5821363" y="4683125"/>
          <p14:tracePt t="69730" x="5821363" y="4648200"/>
          <p14:tracePt t="69741" x="5821363" y="4614863"/>
          <p14:tracePt t="69750" x="5821363" y="4572000"/>
          <p14:tracePt t="69760" x="5813425" y="4521200"/>
          <p14:tracePt t="69771" x="5778500" y="4478338"/>
          <p14:tracePt t="69780" x="5735638" y="4435475"/>
          <p14:tracePt t="69791" x="5702300" y="4402138"/>
          <p14:tracePt t="69801" x="5651500" y="4359275"/>
          <p14:tracePt t="69810" x="5600700" y="4325938"/>
          <p14:tracePt t="69821" x="5565775" y="4308475"/>
          <p14:tracePt t="69831" x="5540375" y="4300538"/>
          <p14:tracePt t="69842" x="5532438" y="4300538"/>
          <p14:tracePt t="69851" x="5514975" y="4300538"/>
          <p14:tracePt t="69861" x="5507038" y="4300538"/>
          <p14:tracePt t="69881" x="5489575" y="4300538"/>
          <p14:tracePt t="69902" x="5481638" y="4316413"/>
          <p14:tracePt t="69912" x="5472113" y="4341813"/>
          <p14:tracePt t="69924" x="5472113" y="4376738"/>
          <p14:tracePt t="69932" x="5472113" y="4410075"/>
          <p14:tracePt t="69942" x="5472113" y="4452938"/>
          <p14:tracePt t="69952" x="5472113" y="4486275"/>
          <p14:tracePt t="69975" x="5514975" y="4529138"/>
          <p14:tracePt t="69982" x="5540375" y="4554538"/>
          <p14:tracePt t="69993" x="5575300" y="4579938"/>
          <p14:tracePt t="70004" x="5608638" y="4597400"/>
          <p14:tracePt t="70013" x="5641975" y="4597400"/>
          <p14:tracePt t="70025" x="5676900" y="4597400"/>
          <p14:tracePt t="70034" x="5710238" y="4597400"/>
          <p14:tracePt t="70043" x="5727700" y="4597400"/>
          <p14:tracePt t="70054" x="5745163" y="4597400"/>
          <p14:tracePt t="70063" x="5761038" y="4579938"/>
          <p14:tracePt t="70075" x="5770563" y="4579938"/>
          <p14:tracePt t="70084" x="5770563" y="4572000"/>
          <p14:tracePt t="70094" x="5770563" y="4564063"/>
          <p14:tracePt t="70125" x="5778500" y="4564063"/>
          <p14:tracePt t="70144" x="5778500" y="4554538"/>
          <p14:tracePt t="70156" x="5778500" y="4546600"/>
          <p14:tracePt t="70185" x="5778500" y="4538663"/>
          <p14:tracePt t="70206" x="5778500" y="4529138"/>
          <p14:tracePt t="70236" x="5778500" y="4521200"/>
          <p14:tracePt t="71216" x="5778500" y="4538663"/>
          <p14:tracePt t="71226" x="5788025" y="4546600"/>
          <p14:tracePt t="71238" x="5803900" y="4572000"/>
          <p14:tracePt t="71246" x="5829300" y="4597400"/>
          <p14:tracePt t="71257" x="5854700" y="4622800"/>
          <p14:tracePt t="71267" x="5889625" y="4648200"/>
          <p14:tracePt t="71277" x="5965825" y="4691063"/>
          <p14:tracePt t="71289" x="6042025" y="4741863"/>
          <p14:tracePt t="71297" x="6194425" y="4802188"/>
          <p14:tracePt t="71308" x="6373813" y="4852988"/>
          <p14:tracePt t="71317" x="6654800" y="4919663"/>
          <p14:tracePt t="71327" x="6959600" y="4954588"/>
          <p14:tracePt t="71339" x="7223125" y="4972050"/>
          <p14:tracePt t="71347" x="7453313" y="4972050"/>
          <p14:tracePt t="71358" x="7716838" y="4972050"/>
          <p14:tracePt t="71368" x="7869238" y="4972050"/>
          <p14:tracePt t="71378" x="8013700" y="4972050"/>
          <p14:tracePt t="71389" x="8099425" y="4972050"/>
          <p14:tracePt t="71398" x="8158163" y="4962525"/>
          <p14:tracePt t="71408" x="8201025" y="4954588"/>
          <p14:tracePt t="71418" x="8234363" y="4946650"/>
          <p14:tracePt t="71429" x="8251825" y="4929188"/>
          <p14:tracePt t="71439" x="8277225" y="4911725"/>
          <p14:tracePt t="71449" x="8294688" y="4894263"/>
          <p14:tracePt t="71459" x="8302625" y="4878388"/>
          <p14:tracePt t="71469" x="8310563" y="4868863"/>
          <p14:tracePt t="71479" x="8320088" y="4843463"/>
          <p14:tracePt t="71490" x="8328025" y="4810125"/>
          <p14:tracePt t="71499" x="8335963" y="4775200"/>
          <p14:tracePt t="71509" x="8335963" y="4759325"/>
          <p14:tracePt t="71522" x="8335963" y="4733925"/>
          <p14:tracePt t="71530" x="8335963" y="4699000"/>
          <p14:tracePt t="71541" x="8335963" y="4665663"/>
          <p14:tracePt t="71550" x="8328025" y="4622800"/>
          <p14:tracePt t="71560" x="8310563" y="4579938"/>
          <p14:tracePt t="71572" x="8269288" y="4538663"/>
          <p14:tracePt t="71580" x="8218488" y="4486275"/>
          <p14:tracePt t="71591" x="8124825" y="4419600"/>
          <p14:tracePt t="71600" x="7970838" y="4325938"/>
          <p14:tracePt t="71611" x="7810500" y="4257675"/>
          <p14:tracePt t="71623" x="7656513" y="4197350"/>
          <p14:tracePt t="71631" x="7529513" y="4156075"/>
          <p14:tracePt t="71642" x="7410450" y="4138613"/>
          <p14:tracePt t="71651" x="7308850" y="4121150"/>
          <p14:tracePt t="71661" x="7223125" y="4121150"/>
          <p14:tracePt t="71673" x="7138988" y="4121150"/>
          <p14:tracePt t="71681" x="7070725" y="4121150"/>
          <p14:tracePt t="71691" x="6994525" y="4138613"/>
          <p14:tracePt t="71702" x="6943725" y="4156075"/>
          <p14:tracePt t="71712" x="6883400" y="4189413"/>
          <p14:tracePt t="71723" x="6850063" y="4206875"/>
          <p14:tracePt t="71732" x="6799263" y="4232275"/>
          <p14:tracePt t="71743" x="6764338" y="4265613"/>
          <p14:tracePt t="71753" x="6713538" y="4283075"/>
          <p14:tracePt t="71762" x="6688138" y="4308475"/>
          <p14:tracePt t="71773" x="6654800" y="4325938"/>
          <p14:tracePt t="71783" x="6627813" y="4351338"/>
          <p14:tracePt t="71793" x="6594475" y="4376738"/>
          <p14:tracePt t="71805" x="6561138" y="4427538"/>
          <p14:tracePt t="71813" x="6526213" y="4460875"/>
          <p14:tracePt t="71824" x="6492875" y="4529138"/>
          <p14:tracePt t="71833" x="6467475" y="4579938"/>
          <p14:tracePt t="71843" x="6442075" y="4622800"/>
          <p14:tracePt t="71855" x="6424613" y="4657725"/>
          <p14:tracePt t="71863" x="6407150" y="4683125"/>
          <p14:tracePt t="71874" x="6407150" y="4708525"/>
          <p14:tracePt t="71884" x="6399213" y="4724400"/>
          <p14:tracePt t="71894" x="6399213" y="4733925"/>
          <p14:tracePt t="71906" x="6399213" y="4749800"/>
          <p14:tracePt t="71914" x="6399213" y="4767263"/>
          <p14:tracePt t="71924" x="6407150" y="4792663"/>
          <p14:tracePt t="71934" x="6442075" y="4818063"/>
          <p14:tracePt t="71944" x="6510338" y="4852988"/>
          <p14:tracePt t="71956" x="6569075" y="4894263"/>
          <p14:tracePt t="71965" x="6662738" y="4937125"/>
          <p14:tracePt t="71975" x="6738938" y="4972050"/>
          <p14:tracePt t="71990" x="6799263" y="4997450"/>
          <p14:tracePt t="71994" x="6875463" y="5013325"/>
          <p14:tracePt t="72007" x="6934200" y="5022850"/>
          <p14:tracePt t="72015" x="6994525" y="5030788"/>
          <p14:tracePt t="72026" x="7053263" y="5030788"/>
          <p14:tracePt t="72036" x="7096125" y="5030788"/>
          <p14:tracePt t="72045" x="7129463" y="5030788"/>
          <p14:tracePt t="72056" x="7164388" y="5013325"/>
          <p14:tracePt t="72065" x="7189788" y="4997450"/>
          <p14:tracePt t="72076" x="7205663" y="4987925"/>
          <p14:tracePt t="72088" x="7223125" y="4972050"/>
          <p14:tracePt t="72096" x="7240588" y="4962525"/>
          <p14:tracePt t="72107" x="7248525" y="4946650"/>
          <p14:tracePt t="72126" x="7258050" y="4937125"/>
          <p14:tracePt t="72138" x="7265988" y="4929188"/>
          <p14:tracePt t="72146" x="7273925" y="4919663"/>
          <p14:tracePt t="72157" x="7283450" y="4919663"/>
          <p14:tracePt t="72166" x="7291388" y="4911725"/>
          <p14:tracePt t="72177" x="7299325" y="4903788"/>
          <p14:tracePt t="72197" x="7299325" y="4894263"/>
          <p14:tracePt t="72207" x="7308850" y="4868863"/>
          <p14:tracePt t="72217" x="7308850" y="4843463"/>
          <p14:tracePt t="72227" x="7308850" y="4784725"/>
          <p14:tracePt t="72239" x="7308850" y="4733925"/>
          <p14:tracePt t="72248" x="7308850" y="4657725"/>
          <p14:tracePt t="72257" x="7291388" y="4597400"/>
          <p14:tracePt t="72268" x="7258050" y="4521200"/>
          <p14:tracePt t="72278" x="7223125" y="4470400"/>
          <p14:tracePt t="72289" x="7197725" y="4419600"/>
          <p14:tracePt t="72298" x="7180263" y="4394200"/>
          <p14:tracePt t="72308" x="7154863" y="4368800"/>
          <p14:tracePt t="72318" x="7138988" y="4359275"/>
          <p14:tracePt t="72329" x="7121525" y="4341813"/>
          <p14:tracePt t="72339" x="7104063" y="4333875"/>
          <p14:tracePt t="72349" x="7088188" y="4325938"/>
          <p14:tracePt t="72358" x="7061200" y="4325938"/>
          <p14:tracePt t="72371" x="7045325" y="4325938"/>
          <p14:tracePt t="72379" x="7027863" y="4325938"/>
          <p14:tracePt t="72389" x="7002463" y="4333875"/>
          <p14:tracePt t="72399" x="6977063" y="4341813"/>
          <p14:tracePt t="72409" x="6969125" y="4359275"/>
          <p14:tracePt t="72422" x="6951663" y="4368800"/>
          <p14:tracePt t="72429" x="6943725" y="4384675"/>
          <p14:tracePt t="72440" x="6926263" y="4402138"/>
          <p14:tracePt t="72450" x="6916738" y="4419600"/>
          <p14:tracePt t="72460" x="6908800" y="4435475"/>
          <p14:tracePt t="72472" x="6908800" y="4460875"/>
          <p14:tracePt t="72480" x="6908800" y="4495800"/>
          <p14:tracePt t="72490" x="6908800" y="4538663"/>
          <p14:tracePt t="72500" x="6908800" y="4579938"/>
          <p14:tracePt t="72510" x="6908800" y="4622800"/>
          <p14:tracePt t="72522" x="6908800" y="4657725"/>
          <p14:tracePt t="72531" x="6934200" y="4691063"/>
          <p14:tracePt t="72540" x="6959600" y="4716463"/>
          <p14:tracePt t="72552" x="7010400" y="4749800"/>
          <p14:tracePt t="72561" x="7078663" y="4784725"/>
          <p14:tracePt t="72572" x="7154863" y="4802188"/>
          <p14:tracePt t="72581" x="7232650" y="4810125"/>
          <p14:tracePt t="72591" x="7291388" y="4810125"/>
          <p14:tracePt t="72602" x="7342188" y="4810125"/>
          <p14:tracePt t="72612" x="7385050" y="4802188"/>
          <p14:tracePt t="72623" x="7402513" y="4784725"/>
          <p14:tracePt t="72632" x="7418388" y="4775200"/>
          <p14:tracePt t="72643" x="7427913" y="4767263"/>
          <p14:tracePt t="72655" x="7435850" y="4741863"/>
          <p14:tracePt t="72662" x="7435850" y="4724400"/>
          <p14:tracePt t="72673" x="7435850" y="4699000"/>
          <p14:tracePt t="72682" x="7435850" y="4673600"/>
          <p14:tracePt t="72692" x="7435850" y="4665663"/>
          <p14:tracePt t="72705" x="7435850" y="4640263"/>
          <p14:tracePt t="72713" x="7427913" y="4622800"/>
          <p14:tracePt t="72723" x="7418388" y="4622800"/>
          <p14:tracePt t="72733" x="7410450" y="4614863"/>
          <p14:tracePt t="72743" x="7410450" y="4605338"/>
          <p14:tracePt t="72763" x="7402513" y="4605338"/>
          <p14:tracePt t="73066" x="7392988" y="4605338"/>
          <p14:tracePt t="73088" x="7377113" y="4605338"/>
          <p14:tracePt t="73097" x="7350125" y="4630738"/>
          <p14:tracePt t="73107" x="7308850" y="4699000"/>
          <p14:tracePt t="73117" x="7258050" y="4775200"/>
          <p14:tracePt t="73127" x="7180263" y="4868863"/>
          <p14:tracePt t="73139" x="7104063" y="4972050"/>
          <p14:tracePt t="73147" x="7019925" y="5064125"/>
          <p14:tracePt t="73157" x="6951663" y="5141913"/>
          <p14:tracePt t="73169" x="6883400" y="5208588"/>
          <p14:tracePt t="73178" x="6807200" y="5276850"/>
          <p14:tracePt t="73189" x="6721475" y="5311775"/>
          <p14:tracePt t="73198" x="6645275" y="5345113"/>
          <p14:tracePt t="73208" x="6569075" y="5353050"/>
          <p14:tracePt t="73220" x="6500813" y="5353050"/>
          <p14:tracePt t="73228" x="6442075" y="5353050"/>
          <p14:tracePt t="73240" x="6365875" y="5353050"/>
          <p14:tracePt t="73248" x="6297613" y="5345113"/>
          <p14:tracePt t="73259" x="6246813" y="5311775"/>
          <p14:tracePt t="73270" x="6186488" y="5294313"/>
          <p14:tracePt t="73279" x="6143625" y="5260975"/>
          <p14:tracePt t="73289" x="6118225" y="5243513"/>
          <p14:tracePt t="73300" x="6102350" y="5235575"/>
          <p14:tracePt t="73309" x="6092825" y="5226050"/>
          <p14:tracePt t="73321" x="6076950" y="5226050"/>
          <p14:tracePt t="73340" x="6067425" y="5226050"/>
          <p14:tracePt t="73350" x="6059488" y="5226050"/>
          <p14:tracePt t="73370" x="6042025" y="5251450"/>
          <p14:tracePt t="73380" x="6024563" y="5286375"/>
          <p14:tracePt t="73390" x="6016625" y="5337175"/>
          <p14:tracePt t="73401" x="5999163" y="5395913"/>
          <p14:tracePt t="73410" x="5983288" y="5464175"/>
          <p14:tracePt t="73421" x="5983288" y="5540375"/>
          <p14:tracePt t="73431" x="5983288" y="5600700"/>
          <p14:tracePt t="73441" x="5973763" y="5668963"/>
          <p14:tracePt t="73454" x="5973763" y="5745163"/>
          <p14:tracePt t="73461" x="5973763" y="5813425"/>
          <p14:tracePt t="73473" x="5973763" y="5880100"/>
          <p14:tracePt t="73481" x="5973763" y="5940425"/>
          <p14:tracePt t="73491" x="5973763" y="5999163"/>
          <p14:tracePt t="73504" x="5973763" y="6042025"/>
          <p14:tracePt t="73511" x="5973763" y="6067425"/>
          <p14:tracePt t="73522" x="5973763" y="6076950"/>
          <p14:tracePt t="73532" x="5973763" y="6084888"/>
          <p14:tracePt t="73542" x="5973763" y="6092825"/>
          <p14:tracePt t="73562" x="5973763" y="6102350"/>
          <p14:tracePt t="73633" x="5973763" y="6084888"/>
          <p14:tracePt t="73643" x="5973763" y="6042025"/>
          <p14:tracePt t="73654" x="5973763" y="5957888"/>
          <p14:tracePt t="73663" x="5973763" y="5864225"/>
          <p14:tracePt t="73673" x="5973763" y="5745163"/>
          <p14:tracePt t="73684" x="5973763" y="5616575"/>
          <p14:tracePt t="73694" x="5983288" y="5532438"/>
          <p14:tracePt t="73705" x="5999163" y="5456238"/>
          <p14:tracePt t="73714" x="5999163" y="5430838"/>
          <p14:tracePt t="73724" x="6008688" y="5395913"/>
          <p14:tracePt t="73734" x="6008688" y="5380038"/>
          <p14:tracePt t="73744" x="6008688" y="5370513"/>
          <p14:tracePt t="73764" x="6008688" y="5362575"/>
          <p14:tracePt t="73805" x="6016625" y="5362575"/>
          <p14:tracePt t="73835" x="6024563" y="5362575"/>
          <p14:tracePt t="73845" x="6034088" y="5370513"/>
          <p14:tracePt t="73855" x="6042025" y="5413375"/>
          <p14:tracePt t="73865" x="6059488" y="5456238"/>
          <p14:tracePt t="73875" x="6076950" y="5532438"/>
          <p14:tracePt t="73887" x="6102350" y="5608638"/>
          <p14:tracePt t="73896" x="6118225" y="5668963"/>
          <p14:tracePt t="73906" x="6143625" y="5727700"/>
          <p14:tracePt t="73916" x="6161088" y="5795963"/>
          <p14:tracePt t="73926" x="6169025" y="5821363"/>
          <p14:tracePt t="73937" x="6186488" y="5854700"/>
          <p14:tracePt t="73946" x="6186488" y="5872163"/>
          <p14:tracePt t="73956" x="6194425" y="5889625"/>
          <p14:tracePt t="73967" x="6203950" y="5897563"/>
          <p14:tracePt t="74027" x="6203950" y="5889625"/>
          <p14:tracePt t="74037" x="6211888" y="5854700"/>
          <p14:tracePt t="74047" x="6229350" y="5778500"/>
          <p14:tracePt t="74057" x="6237288" y="5668963"/>
          <p14:tracePt t="74069" x="6237288" y="5557838"/>
          <p14:tracePt t="74077" x="6237288" y="5456238"/>
          <p14:tracePt t="74088" x="6237288" y="5370513"/>
          <p14:tracePt t="74098" x="6237288" y="5327650"/>
          <p14:tracePt t="74108" x="6237288" y="5294313"/>
          <p14:tracePt t="74120" x="6237288" y="5276850"/>
          <p14:tracePt t="74128" x="6237288" y="5268913"/>
          <p14:tracePt t="74139" x="6237288" y="5260975"/>
          <p14:tracePt t="74199" x="6237288" y="5276850"/>
          <p14:tracePt t="74210" x="6237288" y="5319713"/>
          <p14:tracePt t="74219" x="6237288" y="5370513"/>
          <p14:tracePt t="74229" x="6237288" y="5446713"/>
          <p14:tracePt t="74239" x="6237288" y="5532438"/>
          <p14:tracePt t="74250" x="6254750" y="5591175"/>
          <p14:tracePt t="74260" x="6254750" y="5634038"/>
          <p14:tracePt t="74270" x="6262688" y="5659438"/>
          <p14:tracePt t="74280" x="6262688" y="5668963"/>
          <p14:tracePt t="74290" x="6272213" y="5676900"/>
          <p14:tracePt t="74303" x="6272213" y="5684838"/>
          <p14:tracePt t="74361" x="6272213" y="5676900"/>
          <p14:tracePt t="74371" x="6272213" y="5626100"/>
          <p14:tracePt t="74381" x="6272213" y="5540375"/>
          <p14:tracePt t="74391" x="6272213" y="5438775"/>
          <p14:tracePt t="74402" x="6272213" y="5353050"/>
          <p14:tracePt t="74411" x="6272213" y="5268913"/>
          <p14:tracePt t="74422" x="6272213" y="5218113"/>
          <p14:tracePt t="74432" x="6272213" y="5183188"/>
          <p14:tracePt t="74442" x="6272213" y="5149850"/>
          <p14:tracePt t="74454" x="6272213" y="5132388"/>
          <p14:tracePt t="74462" x="6272213" y="5124450"/>
          <p14:tracePt t="74483" x="6272213" y="5116513"/>
          <p14:tracePt t="74553" x="6272213" y="5124450"/>
          <p14:tracePt t="74563" x="6272213" y="5167313"/>
          <p14:tracePt t="74573" x="6272213" y="5235575"/>
          <p14:tracePt t="74585" x="6272213" y="5319713"/>
          <p14:tracePt t="74593" x="6272213" y="5405438"/>
          <p14:tracePt t="74605" x="6272213" y="5472113"/>
          <p14:tracePt t="74614" x="6272213" y="5524500"/>
          <p14:tracePt t="74624" x="6272213" y="5549900"/>
          <p14:tracePt t="74636" x="6272213" y="5565775"/>
          <p14:tracePt t="74644" x="6272213" y="5583238"/>
          <p14:tracePt t="74725" x="6272213" y="5575300"/>
          <p14:tracePt t="74735" x="6272213" y="5524500"/>
          <p14:tracePt t="74745" x="6272213" y="5421313"/>
          <p14:tracePt t="74755" x="6272213" y="5337175"/>
          <p14:tracePt t="74766" x="6272213" y="5235575"/>
          <p14:tracePt t="74775" x="6272213" y="5149850"/>
          <p14:tracePt t="74787" x="6272213" y="5091113"/>
          <p14:tracePt t="74796" x="6272213" y="5064125"/>
          <p14:tracePt t="74806" x="6272213" y="5038725"/>
          <p14:tracePt t="74816" x="6272213" y="5022850"/>
          <p14:tracePt t="74846" x="6272213" y="5013325"/>
          <p14:tracePt t="74917" x="6272213" y="5056188"/>
          <p14:tracePt t="74927" x="6272213" y="5106988"/>
          <p14:tracePt t="74937" x="6272213" y="5192713"/>
          <p14:tracePt t="74947" x="6272213" y="5276850"/>
          <p14:tracePt t="74957" x="6280150" y="5345113"/>
          <p14:tracePt t="74969" x="6280150" y="5405438"/>
          <p14:tracePt t="74989" x="6280150" y="5446713"/>
          <p14:tracePt t="74998" x="6280150" y="5464175"/>
          <p14:tracePt t="75008" x="6280150" y="5472113"/>
          <p14:tracePt t="75089" x="6280150" y="5456238"/>
          <p14:tracePt t="75099" x="6280150" y="5413375"/>
          <p14:tracePt t="75109" x="6280150" y="5353050"/>
          <p14:tracePt t="75120" x="6280150" y="5302250"/>
          <p14:tracePt t="75129" x="6280150" y="5268913"/>
          <p14:tracePt t="75139" x="6272213" y="5243513"/>
          <p14:tracePt t="75153" x="6272213" y="5226050"/>
          <p14:tracePt t="75171" x="6272213" y="5218113"/>
          <p14:tracePt t="75220" x="6262688" y="5218113"/>
          <p14:tracePt t="75230" x="6254750" y="5226050"/>
          <p14:tracePt t="75241" x="6246813" y="5276850"/>
          <p14:tracePt t="75252" x="6229350" y="5337175"/>
          <p14:tracePt t="75261" x="6221413" y="5395913"/>
          <p14:tracePt t="75271" x="6211888" y="5430838"/>
          <p14:tracePt t="75281" x="6203950" y="5446713"/>
          <p14:tracePt t="75291" x="6194425" y="5464175"/>
          <p14:tracePt t="75302" x="6194425" y="5481638"/>
          <p14:tracePt t="75312" x="6186488" y="5481638"/>
          <p14:tracePt t="75321" x="6186488" y="5489575"/>
          <p14:tracePt t="75332" x="6178550" y="5489575"/>
          <p14:tracePt t="75342" x="6169025" y="5497513"/>
          <p14:tracePt t="75353" x="6153150" y="5497513"/>
          <p14:tracePt t="75362" x="6135688" y="5497513"/>
          <p14:tracePt t="75372" x="6110288" y="5497513"/>
          <p14:tracePt t="75385" x="6084888" y="5497513"/>
          <p14:tracePt t="75392" x="6067425" y="5497513"/>
          <p14:tracePt t="75404" x="6049963" y="5497513"/>
          <p14:tracePt t="75413" x="6042025" y="5497513"/>
          <p14:tracePt t="75434" x="6034088" y="5489575"/>
          <p14:tracePt t="75453" x="6024563" y="5489575"/>
          <p14:tracePt t="75513" x="6042025" y="5489575"/>
          <p14:tracePt t="75524" x="6059488" y="5497513"/>
          <p14:tracePt t="75535" x="6110288" y="5532438"/>
          <p14:tracePt t="75544" x="6143625" y="5557838"/>
          <p14:tracePt t="75554" x="6194425" y="5583238"/>
          <p14:tracePt t="75564" x="6221413" y="5608638"/>
          <p14:tracePt t="75574" x="6237288" y="5634038"/>
          <p14:tracePt t="75585" x="6246813" y="5651500"/>
          <p14:tracePt t="75594" x="6254750" y="5659438"/>
          <p14:tracePt t="75615" x="6262688" y="5659438"/>
          <p14:tracePt t="75624" x="6262688" y="5668963"/>
          <p14:tracePt t="75636" x="6272213" y="5668963"/>
          <p14:tracePt t="75736" x="6280150" y="5659438"/>
          <p14:tracePt t="75746" x="6288088" y="5641975"/>
          <p14:tracePt t="75756" x="6313488" y="5608638"/>
          <p14:tracePt t="75767" x="6330950" y="5557838"/>
          <p14:tracePt t="75776" x="6365875" y="5507038"/>
          <p14:tracePt t="75788" x="6381750" y="5481638"/>
          <p14:tracePt t="75797" x="6391275" y="5464175"/>
          <p14:tracePt t="75807" x="6399213" y="5456238"/>
          <p14:tracePt t="75818" x="6399213" y="5446713"/>
          <p14:tracePt t="75827" x="6407150" y="5438775"/>
          <p14:tracePt t="75857" x="6416675" y="5438775"/>
          <p14:tracePt t="76070" x="6424613" y="5438775"/>
          <p14:tracePt t="76080" x="6432550" y="5438775"/>
          <p14:tracePt t="76090" x="6450013" y="5438775"/>
          <p14:tracePt t="76101" x="6483350" y="5456238"/>
          <p14:tracePt t="76110" x="6526213" y="5489575"/>
          <p14:tracePt t="76121" x="6577013" y="5524500"/>
          <p14:tracePt t="76131" x="6627813" y="5565775"/>
          <p14:tracePt t="76141" x="6662738" y="5608638"/>
          <p14:tracePt t="76152" x="6688138" y="5616575"/>
          <p14:tracePt t="76160" x="6713538" y="5634038"/>
          <p14:tracePt t="76171" x="6721475" y="5651500"/>
          <p14:tracePt t="76191" x="6721475" y="5659438"/>
          <p14:tracePt t="76202" x="6731000" y="5659438"/>
          <p14:tracePt t="81014" x="6696075" y="5651500"/>
          <p14:tracePt t="81024" x="6475413" y="5549900"/>
          <p14:tracePt t="81034" x="5889625" y="5286375"/>
          <p14:tracePt t="81045" x="5167313" y="5013325"/>
          <p14:tracePt t="81054" x="4419600" y="4784725"/>
          <p14:tracePt t="81066" x="3619500" y="4579938"/>
          <p14:tracePt t="81075" x="2846388" y="4376738"/>
          <p14:tracePt t="81085" x="2660650" y="4308475"/>
          <p14:tracePt t="81097" x="2336800" y="4181475"/>
          <p14:tracePt t="81105" x="1870075" y="4019550"/>
          <p14:tracePt t="81115" x="1436688" y="3857625"/>
          <p14:tracePt t="81125" x="1112838" y="3773488"/>
          <p14:tracePt t="81136" x="866775" y="3722688"/>
          <p14:tracePt t="81147" x="739775" y="3705225"/>
          <p14:tracePt t="81156" x="663575" y="3705225"/>
          <p14:tracePt t="81166" x="620713" y="3705225"/>
          <p14:tracePt t="81176" x="595313" y="3705225"/>
          <p14:tracePt t="81187" x="585788" y="3713163"/>
          <p14:tracePt t="81439" x="569913" y="3713163"/>
          <p14:tracePt t="81460" x="552450" y="3713163"/>
          <p14:tracePt t="81469" x="501650" y="3697288"/>
          <p14:tracePt t="81480" x="357188" y="3578225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Gene mutations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Aging (decreased capacity to correct misfolding)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Infections, especially viral infections (microbial proteins)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Increased demand for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secretory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proteins such as insulin in insulin-resistant states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Changes in intracellular pH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Neurodegenerative diseases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Deprivation of glucose and oxygen in ischemia and hypoxia.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misfolding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46"/>
    </mc:Choice>
    <mc:Fallback xmlns="">
      <p:transition spd="slow" advTm="9324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Deficiency of an essential protein due to degradation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Cystic fibrosis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Inducing apoptosis of the affected cells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Neurodegenerative disorders (Alzheimer disease, Huntington disease &amp; Parkinson disease), type 2 diabetes and prions disease.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Inducing both: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Alpha 1 antitrypsin deficiency.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Improperly folded proteins accumulation in extracellular tissues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Amyloidosis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Protein misfolding causes disease by: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727"/>
    </mc:Choice>
    <mc:Fallback xmlns="">
      <p:transition spd="slow" advTm="123727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Radiation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Chemotherapeutic  agents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Intracellular generation of ROS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Mutations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DNA damage &gt;&gt; p53 activation &gt;&gt;arrest cell cycle at G1 phase for repair &gt;&gt; if repair is impossible &gt;&gt; apoptosis.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P53 mutations &gt;&gt; mut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ated cells replicate &gt;&gt;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neoplastic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change.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Damage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751"/>
    </mc:Choice>
    <mc:Fallback xmlns="">
      <p:transition spd="slow" advTm="12275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Pathogens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Necrotic cells,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Dysregulated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immune responses (autoimmune diseases and allergies)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Inflammatory cells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neutrophils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macrophages, lymphocytes) secrete products that destroy microbes and damage host tissues.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Inflammation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13"/>
    </mc:Choice>
    <mc:Fallback xmlns="">
      <p:transition spd="slow" advTm="3901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Mitochondrial Dysfunction</a:t>
            </a:r>
          </a:p>
          <a:p>
            <a:r>
              <a:rPr lang="en-US" dirty="0"/>
              <a:t>Defects in Membrane Permeability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Common Events in Cell Injury From Diverse Causes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22"/>
    </mc:Choice>
    <mc:Fallback xmlns="">
      <p:transition spd="slow" advTm="33022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Energy factory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Hypoxia, toxins, radiation.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necrosis and apoptosis.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Consequences: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Failure of oxidative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phosphorylation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ATP depletion.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Abnormal oxidative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phosphorylation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formation of ROS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Mitochondrial permeability transition pores, loss of membrane potential.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Release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cytochrome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 &gt;&gt; apoptosis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Mitochondrial Dysfunction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349"/>
    </mc:Choice>
    <mc:Fallback xmlns="">
      <p:transition spd="slow" advTm="69349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Mitochondrial Damage and Dysfunction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295400"/>
            <a:ext cx="5867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12"/>
    </mc:Choice>
    <mc:Fallback xmlns="">
      <p:transition spd="slow" advTm="62512"/>
    </mc:Fallback>
  </mc:AlternateContent>
  <p:extLst>
    <p:ext uri="{3A86A75C-4F4B-4683-9AE1-C65F6400EC91}">
      <p14:laserTraceLst xmlns:p14="http://schemas.microsoft.com/office/powerpoint/2010/main">
        <p14:tracePtLst>
          <p14:tracePt t="8224" x="4351338" y="5353050"/>
          <p14:tracePt t="8541" x="4351338" y="5337175"/>
          <p14:tracePt t="8552" x="4351338" y="5294313"/>
          <p14:tracePt t="8561" x="4333875" y="5183188"/>
          <p14:tracePt t="8571" x="4283075" y="4997450"/>
          <p14:tracePt t="8581" x="4206875" y="4630738"/>
          <p14:tracePt t="8591" x="4087813" y="4197350"/>
          <p14:tracePt t="8602" x="3994150" y="3773488"/>
          <p14:tracePt t="8611" x="3900488" y="3398838"/>
          <p14:tracePt t="8621" x="3824288" y="3008313"/>
          <p14:tracePt t="8631" x="3756025" y="2668588"/>
          <p14:tracePt t="8642" x="3722688" y="2447925"/>
          <p14:tracePt t="8653" x="3697288" y="2303463"/>
          <p14:tracePt t="8662" x="3679825" y="2192338"/>
          <p14:tracePt t="8672" x="3662363" y="2116138"/>
          <p14:tracePt t="8682" x="3654425" y="2073275"/>
          <p14:tracePt t="8692" x="3654425" y="2039938"/>
          <p14:tracePt t="8703" x="3646488" y="2014538"/>
          <p14:tracePt t="8995" x="3636963" y="2014538"/>
          <p14:tracePt t="9006" x="3629025" y="2005013"/>
          <p14:tracePt t="9016" x="3629025" y="1989138"/>
          <p14:tracePt t="9026" x="3611563" y="1971675"/>
          <p14:tracePt t="9036" x="3594100" y="1938338"/>
          <p14:tracePt t="9046" x="3568700" y="1885950"/>
          <p14:tracePt t="9056" x="3543300" y="1852613"/>
          <p14:tracePt t="9067" x="3527425" y="1809750"/>
          <p14:tracePt t="9076" x="3517900" y="1784350"/>
          <p14:tracePt t="9086" x="3502025" y="1766888"/>
          <p14:tracePt t="9097" x="3484563" y="1741488"/>
          <p14:tracePt t="9107" x="3484563" y="1725613"/>
          <p14:tracePt t="9127" x="3484563" y="1716088"/>
          <p14:tracePt t="9137" x="3475038" y="1708150"/>
          <p14:tracePt t="9147" x="3475038" y="1700213"/>
          <p14:tracePt t="9168" x="3467100" y="1700213"/>
          <p14:tracePt t="9178" x="3459163" y="1700213"/>
          <p14:tracePt t="9187" x="3459163" y="1690688"/>
          <p14:tracePt t="9198" x="3441700" y="1682750"/>
          <p14:tracePt t="9208" x="3433763" y="1682750"/>
          <p14:tracePt t="9219" x="3408363" y="1674813"/>
          <p14:tracePt t="9228" x="3373438" y="1674813"/>
          <p14:tracePt t="9238" x="3340100" y="1665288"/>
          <p14:tracePt t="9248" x="3297238" y="1665288"/>
          <p14:tracePt t="9258" x="3254375" y="1665288"/>
          <p14:tracePt t="9269" x="3211513" y="1665288"/>
          <p14:tracePt t="9279" x="3160713" y="1665288"/>
          <p14:tracePt t="9288" x="3135313" y="1674813"/>
          <p14:tracePt t="9299" x="3101975" y="1674813"/>
          <p14:tracePt t="9309" x="3076575" y="1682750"/>
          <p14:tracePt t="9319" x="3051175" y="1690688"/>
          <p14:tracePt t="9329" x="3041650" y="1690688"/>
          <p14:tracePt t="9339" x="3033713" y="1700213"/>
          <p14:tracePt t="9351" x="3025775" y="1700213"/>
          <p14:tracePt t="9409" x="3025775" y="1708150"/>
          <p14:tracePt t="9419" x="3059113" y="1716088"/>
          <p14:tracePt t="9430" x="3119438" y="1733550"/>
          <p14:tracePt t="9440" x="3221038" y="1766888"/>
          <p14:tracePt t="9451" x="3355975" y="1819275"/>
          <p14:tracePt t="9460" x="3467100" y="1852613"/>
          <p14:tracePt t="9470" x="3568700" y="1870075"/>
          <p14:tracePt t="9481" x="3646488" y="1885950"/>
          <p14:tracePt t="9490" x="3705225" y="1895475"/>
          <p14:tracePt t="9502" x="3730625" y="1903413"/>
          <p14:tracePt t="9511" x="3748088" y="1903413"/>
          <p14:tracePt t="9521" x="3756025" y="1903413"/>
          <p14:tracePt t="9531" x="3763963" y="1903413"/>
          <p14:tracePt t="9591" x="3763963" y="1895475"/>
          <p14:tracePt t="9602" x="3763963" y="1885950"/>
          <p14:tracePt t="9612" x="3748088" y="1860550"/>
          <p14:tracePt t="9622" x="3722688" y="1835150"/>
          <p14:tracePt t="9633" x="3654425" y="1793875"/>
          <p14:tracePt t="9642" x="3594100" y="1751013"/>
          <p14:tracePt t="9652" x="3517900" y="1708150"/>
          <p14:tracePt t="9662" x="3441700" y="1682750"/>
          <p14:tracePt t="9672" x="3365500" y="1674813"/>
          <p14:tracePt t="9684" x="3305175" y="1665288"/>
          <p14:tracePt t="9693" x="3263900" y="1665288"/>
          <p14:tracePt t="9703" x="3228975" y="1665288"/>
          <p14:tracePt t="9713" x="3211513" y="1665288"/>
          <p14:tracePt t="9723" x="3186113" y="1665288"/>
          <p14:tracePt t="9734" x="3178175" y="1665288"/>
          <p14:tracePt t="9743" x="3170238" y="1665288"/>
          <p14:tracePt t="9753" x="3170238" y="1674813"/>
          <p14:tracePt t="9763" x="3160713" y="1682750"/>
          <p14:tracePt t="9773" x="3160713" y="1690688"/>
          <p14:tracePt t="9785" x="3160713" y="1700213"/>
          <p14:tracePt t="9794" x="3160713" y="1716088"/>
          <p14:tracePt t="9804" x="3160713" y="1733550"/>
          <p14:tracePt t="9814" x="3186113" y="1751013"/>
          <p14:tracePt t="9824" x="3221038" y="1784350"/>
          <p14:tracePt t="9835" x="3297238" y="1819275"/>
          <p14:tracePt t="9844" x="3373438" y="1860550"/>
          <p14:tracePt t="9854" x="3449638" y="1895475"/>
          <p14:tracePt t="9865" x="3527425" y="1920875"/>
          <p14:tracePt t="9875" x="3568700" y="1920875"/>
          <p14:tracePt t="9885" x="3603625" y="1928813"/>
          <p14:tracePt t="9895" x="3611563" y="1928813"/>
          <p14:tracePt t="9905" x="3629025" y="1928813"/>
          <p14:tracePt t="9916" x="3636963" y="1928813"/>
          <p14:tracePt t="9966" x="3636963" y="1911350"/>
          <p14:tracePt t="9976" x="3636963" y="1903413"/>
          <p14:tracePt t="9985" x="3603625" y="1885950"/>
          <p14:tracePt t="9996" x="3552825" y="1860550"/>
          <p14:tracePt t="10006" x="3492500" y="1835150"/>
          <p14:tracePt t="10017" x="3424238" y="1809750"/>
          <p14:tracePt t="10026" x="3365500" y="1793875"/>
          <p14:tracePt t="10036" x="3305175" y="1784350"/>
          <p14:tracePt t="10046" x="3246438" y="1766888"/>
          <p14:tracePt t="10056" x="3186113" y="1766888"/>
          <p14:tracePt t="10067" x="3144838" y="1766888"/>
          <p14:tracePt t="10077" x="3101975" y="1766888"/>
          <p14:tracePt t="10086" x="3059113" y="1766888"/>
          <p14:tracePt t="10097" x="3033713" y="1766888"/>
          <p14:tracePt t="10107" x="3008313" y="1766888"/>
          <p14:tracePt t="10118" x="3000375" y="1776413"/>
          <p14:tracePt t="10127" x="2982913" y="1784350"/>
          <p14:tracePt t="10147" x="2974975" y="1793875"/>
          <p14:tracePt t="10208" x="2974975" y="1801813"/>
          <p14:tracePt t="10218" x="3008313" y="1809750"/>
          <p14:tracePt t="10228" x="3041650" y="1809750"/>
          <p14:tracePt t="10238" x="3084513" y="1819275"/>
          <p14:tracePt t="10249" x="3127375" y="1819275"/>
          <p14:tracePt t="10258" x="3170238" y="1819275"/>
          <p14:tracePt t="10268" x="3211513" y="1819275"/>
          <p14:tracePt t="10279" x="3271838" y="1819275"/>
          <p14:tracePt t="10289" x="3305175" y="1819275"/>
          <p14:tracePt t="10300" x="3340100" y="1819275"/>
          <p14:tracePt t="10309" x="3355975" y="1819275"/>
          <p14:tracePt t="10319" x="3373438" y="1819275"/>
          <p14:tracePt t="10329" x="3382963" y="1819275"/>
          <p14:tracePt t="10351" x="3390900" y="1819275"/>
          <p14:tracePt t="10400" x="3355975" y="1819275"/>
          <p14:tracePt t="10410" x="3314700" y="1819275"/>
          <p14:tracePt t="10420" x="3279775" y="1819275"/>
          <p14:tracePt t="10430" x="3238500" y="1819275"/>
          <p14:tracePt t="10441" x="3178175" y="1819275"/>
          <p14:tracePt t="10451" x="3152775" y="1819275"/>
          <p14:tracePt t="10461" x="3119438" y="1819275"/>
          <p14:tracePt t="10471" x="3084513" y="1819275"/>
          <p14:tracePt t="10481" x="3076575" y="1819275"/>
          <p14:tracePt t="10491" x="3059113" y="1819275"/>
          <p14:tracePt t="10501" x="3051175" y="1819275"/>
          <p14:tracePt t="10592" x="3051175" y="1835150"/>
          <p14:tracePt t="10602" x="3067050" y="1844675"/>
          <p14:tracePt t="10612" x="3109913" y="1870075"/>
          <p14:tracePt t="10622" x="3186113" y="1903413"/>
          <p14:tracePt t="10633" x="3289300" y="1938338"/>
          <p14:tracePt t="10642" x="3390900" y="1971675"/>
          <p14:tracePt t="10652" x="3484563" y="2005013"/>
          <p14:tracePt t="10663" x="3568700" y="2022475"/>
          <p14:tracePt t="10673" x="3629025" y="2047875"/>
          <p14:tracePt t="10684" x="3662363" y="2055813"/>
          <p14:tracePt t="10693" x="3687763" y="2065338"/>
          <p14:tracePt t="10703" x="3713163" y="2073275"/>
          <p14:tracePt t="10723" x="3722688" y="2073275"/>
          <p14:tracePt t="10784" x="3722688" y="2082800"/>
          <p14:tracePt t="10794" x="3722688" y="2090738"/>
          <p14:tracePt t="10804" x="3697288" y="2090738"/>
          <p14:tracePt t="10815" x="3662363" y="2098675"/>
          <p14:tracePt t="10824" x="3619500" y="2098675"/>
          <p14:tracePt t="10834" x="3586163" y="2098675"/>
          <p14:tracePt t="10845" x="3552825" y="2098675"/>
          <p14:tracePt t="10854" x="3527425" y="2098675"/>
          <p14:tracePt t="10866" x="3502025" y="2098675"/>
          <p14:tracePt t="10875" x="3484563" y="2098675"/>
          <p14:tracePt t="10885" x="3475038" y="2098675"/>
          <p14:tracePt t="10895" x="3467100" y="2098675"/>
          <p14:tracePt t="10905" x="3459163" y="2098675"/>
          <p14:tracePt t="10966" x="3459163" y="2108200"/>
          <p14:tracePt t="10976" x="3459163" y="2124075"/>
          <p14:tracePt t="10986" x="3484563" y="2166938"/>
          <p14:tracePt t="10996" x="3509963" y="2227263"/>
          <p14:tracePt t="11006" x="3552825" y="2286000"/>
          <p14:tracePt t="11017" x="3586163" y="2379663"/>
          <p14:tracePt t="11026" x="3619500" y="2438400"/>
          <p14:tracePt t="11036" x="3646488" y="2516188"/>
          <p14:tracePt t="11047" x="3662363" y="2574925"/>
          <p14:tracePt t="11057" x="3671888" y="2633663"/>
          <p14:tracePt t="11067" x="3671888" y="2711450"/>
          <p14:tracePt t="11077" x="3671888" y="2778125"/>
          <p14:tracePt t="11087" x="3662363" y="2838450"/>
          <p14:tracePt t="11098" x="3619500" y="2906713"/>
          <p14:tracePt t="11107" x="3578225" y="2957513"/>
          <p14:tracePt t="11117" x="3527425" y="3008313"/>
          <p14:tracePt t="11128" x="3416300" y="3076575"/>
          <p14:tracePt t="11137" x="3289300" y="3127375"/>
          <p14:tracePt t="11149" x="3127375" y="3152775"/>
          <p14:tracePt t="11158" x="3000375" y="3152775"/>
          <p14:tracePt t="11168" x="2889250" y="3152775"/>
          <p14:tracePt t="11178" x="2805113" y="3152775"/>
          <p14:tracePt t="11188" x="2727325" y="3135313"/>
          <p14:tracePt t="11199" x="2676525" y="3109913"/>
          <p14:tracePt t="11208" x="2643188" y="3094038"/>
          <p14:tracePt t="11218" x="2617788" y="3067050"/>
          <p14:tracePt t="11229" x="2608263" y="3051175"/>
          <p14:tracePt t="11238" x="2600325" y="3033713"/>
          <p14:tracePt t="11249" x="2592388" y="3016250"/>
          <p14:tracePt t="11258" x="2592388" y="3000375"/>
          <p14:tracePt t="11268" x="2592388" y="2982913"/>
          <p14:tracePt t="11279" x="2592388" y="2974975"/>
          <p14:tracePt t="11289" x="2600325" y="2965450"/>
          <p14:tracePt t="11300" x="2617788" y="2949575"/>
          <p14:tracePt t="11309" x="2651125" y="2922588"/>
          <p14:tracePt t="11319" x="2701925" y="2914650"/>
          <p14:tracePt t="11330" x="2787650" y="2906713"/>
          <p14:tracePt t="11340" x="2897188" y="2889250"/>
          <p14:tracePt t="11350" x="3016250" y="2889250"/>
          <p14:tracePt t="11360" x="3109913" y="2889250"/>
          <p14:tracePt t="11370" x="3211513" y="2889250"/>
          <p14:tracePt t="11380" x="3297238" y="2889250"/>
          <p14:tracePt t="11390" x="3390900" y="2914650"/>
          <p14:tracePt t="11400" x="3449638" y="2949575"/>
          <p14:tracePt t="11410" x="3484563" y="2974975"/>
          <p14:tracePt t="11420" x="3509963" y="3000375"/>
          <p14:tracePt t="11432" x="3527425" y="3016250"/>
          <p14:tracePt t="11441" x="3535363" y="3025775"/>
          <p14:tracePt t="11451" x="3543300" y="3041650"/>
          <p14:tracePt t="11461" x="3543300" y="3067050"/>
          <p14:tracePt t="11471" x="3535363" y="3094038"/>
          <p14:tracePt t="11482" x="3475038" y="3127375"/>
          <p14:tracePt t="11491" x="3382963" y="3170238"/>
          <p14:tracePt t="11501" x="3221038" y="3221038"/>
          <p14:tracePt t="11511" x="2965450" y="3271838"/>
          <p14:tracePt t="11521" x="2752725" y="3297238"/>
          <p14:tracePt t="11533" x="2566988" y="3314700"/>
          <p14:tracePt t="11542" x="2413000" y="3314700"/>
          <p14:tracePt t="11552" x="2286000" y="3314700"/>
          <p14:tracePt t="11562" x="2184400" y="3314700"/>
          <p14:tracePt t="11572" x="2090738" y="3314700"/>
          <p14:tracePt t="11583" x="2039938" y="3289300"/>
          <p14:tracePt t="11592" x="2005013" y="3279775"/>
          <p14:tracePt t="11602" x="1989138" y="3271838"/>
          <p14:tracePt t="11612" x="1989138" y="3263900"/>
          <p14:tracePt t="11622" x="1989138" y="3246438"/>
          <p14:tracePt t="11633" x="1989138" y="3238500"/>
          <p14:tracePt t="11643" x="1989138" y="3228975"/>
          <p14:tracePt t="11653" x="1989138" y="3221038"/>
          <p14:tracePt t="11663" x="2014538" y="3195638"/>
          <p14:tracePt t="11673" x="2030413" y="3178175"/>
          <p14:tracePt t="11845" x="2030413" y="3186113"/>
          <p14:tracePt t="11865" x="2022475" y="3203575"/>
          <p14:tracePt t="11875" x="2005013" y="3211513"/>
          <p14:tracePt t="11885" x="1989138" y="3228975"/>
          <p14:tracePt t="11895" x="1954213" y="3263900"/>
          <p14:tracePt t="11905" x="1928813" y="3314700"/>
          <p14:tracePt t="11916" x="1885950" y="3390900"/>
          <p14:tracePt t="11926" x="1852613" y="3484563"/>
          <p14:tracePt t="11936" x="1819275" y="3560763"/>
          <p14:tracePt t="11946" x="1809750" y="3654425"/>
          <p14:tracePt t="11964" x="1793875" y="3748088"/>
          <p14:tracePt t="11967" x="1793875" y="3832225"/>
          <p14:tracePt t="11976" x="1809750" y="3917950"/>
          <p14:tracePt t="11986" x="1852613" y="4011613"/>
          <p14:tracePt t="11997" x="1895475" y="4087813"/>
          <p14:tracePt t="12006" x="1954213" y="4138613"/>
          <p14:tracePt t="12016" x="2030413" y="4189413"/>
          <p14:tracePt t="12027" x="2133600" y="4240213"/>
          <p14:tracePt t="12037" x="2235200" y="4275138"/>
          <p14:tracePt t="12048" x="2336800" y="4275138"/>
          <p14:tracePt t="12057" x="2405063" y="4275138"/>
          <p14:tracePt t="12067" x="2481263" y="4257675"/>
          <p14:tracePt t="12077" x="2532063" y="4224338"/>
          <p14:tracePt t="12087" x="2582863" y="4189413"/>
          <p14:tracePt t="12098" x="2608263" y="4138613"/>
          <p14:tracePt t="12107" x="2643188" y="4105275"/>
          <p14:tracePt t="12117" x="2660650" y="4052888"/>
          <p14:tracePt t="12127" x="2676525" y="4019550"/>
          <p14:tracePt t="12137" x="2676525" y="3976688"/>
          <p14:tracePt t="12150" x="2676525" y="3943350"/>
          <p14:tracePt t="12157" x="2676525" y="3925888"/>
          <p14:tracePt t="12168" x="2668588" y="3900488"/>
          <p14:tracePt t="12178" x="2625725" y="3875088"/>
          <p14:tracePt t="12188" x="2549525" y="3824288"/>
          <p14:tracePt t="12199" x="2455863" y="3806825"/>
          <p14:tracePt t="12208" x="2354263" y="3790950"/>
          <p14:tracePt t="12218" x="2260600" y="3790950"/>
          <p14:tracePt t="12228" x="2133600" y="3790950"/>
          <p14:tracePt t="12238" x="1989138" y="3806825"/>
          <p14:tracePt t="12249" x="1844675" y="3841750"/>
          <p14:tracePt t="12259" x="1725613" y="3892550"/>
          <p14:tracePt t="12269" x="1622425" y="3935413"/>
          <p14:tracePt t="12279" x="1538288" y="3986213"/>
          <p14:tracePt t="12289" x="1487488" y="4027488"/>
          <p14:tracePt t="12299" x="1436688" y="4062413"/>
          <p14:tracePt t="12309" x="1401763" y="4105275"/>
          <p14:tracePt t="12319" x="1385888" y="4164013"/>
          <p14:tracePt t="12331" x="1376363" y="4232275"/>
          <p14:tracePt t="12339" x="1376363" y="4291013"/>
          <p14:tracePt t="12349" x="1385888" y="4368800"/>
          <p14:tracePt t="12360" x="1419225" y="4445000"/>
          <p14:tracePt t="12370" x="1487488" y="4538663"/>
          <p14:tracePt t="12381" x="1581150" y="4630738"/>
          <p14:tracePt t="12390" x="1725613" y="4749800"/>
          <p14:tracePt t="12401" x="1878013" y="4878388"/>
          <p14:tracePt t="12410" x="2047875" y="4972050"/>
          <p14:tracePt t="12420" x="2166938" y="5048250"/>
          <p14:tracePt t="12431" x="2268538" y="5081588"/>
          <p14:tracePt t="12440" x="2362200" y="5099050"/>
          <p14:tracePt t="12451" x="2430463" y="5099050"/>
          <p14:tracePt t="12461" x="2489200" y="5099050"/>
          <p14:tracePt t="12471" x="2549525" y="5081588"/>
          <p14:tracePt t="12483" x="2592388" y="5030788"/>
          <p14:tracePt t="12491" x="2660650" y="4946650"/>
          <p14:tracePt t="12502" x="2719388" y="4827588"/>
          <p14:tracePt t="12511" x="2770188" y="4683125"/>
          <p14:tracePt t="12522" x="2813050" y="4460875"/>
          <p14:tracePt t="12532" x="2830513" y="4275138"/>
          <p14:tracePt t="12542" x="2830513" y="4070350"/>
          <p14:tracePt t="12553" x="2805113" y="3883025"/>
          <p14:tracePt t="12562" x="2787650" y="3756025"/>
          <p14:tracePt t="12572" x="2736850" y="3646488"/>
          <p14:tracePt t="12583" x="2693988" y="3568700"/>
          <p14:tracePt t="12593" x="2651125" y="3535363"/>
          <p14:tracePt t="12603" x="2617788" y="3492500"/>
          <p14:tracePt t="12614" x="2566988" y="3475038"/>
          <p14:tracePt t="12623" x="2524125" y="3475038"/>
          <p14:tracePt t="12633" x="2481263" y="3475038"/>
          <p14:tracePt t="12643" x="2447925" y="3475038"/>
          <p14:tracePt t="12653" x="2413000" y="3475038"/>
          <p14:tracePt t="12664" x="2397125" y="3484563"/>
          <p14:tracePt t="12674" x="2371725" y="3492500"/>
          <p14:tracePt t="12684" x="2344738" y="3509963"/>
          <p14:tracePt t="12694" x="2311400" y="3517900"/>
          <p14:tracePt t="12703" x="2278063" y="3527425"/>
          <p14:tracePt t="12714" x="2235200" y="3535363"/>
          <p14:tracePt t="12724" x="2174875" y="3552825"/>
          <p14:tracePt t="12734" x="2098675" y="3560763"/>
          <p14:tracePt t="12744" x="2022475" y="3586163"/>
          <p14:tracePt t="12754" x="1946275" y="3619500"/>
          <p14:tracePt t="12765" x="1878013" y="3636963"/>
          <p14:tracePt t="12775" x="1801813" y="3662363"/>
          <p14:tracePt t="12785" x="1741488" y="3687763"/>
          <p14:tracePt t="12795" x="1690688" y="3713163"/>
          <p14:tracePt t="12805" x="1639888" y="3730625"/>
          <p14:tracePt t="12816" x="1606550" y="3748088"/>
          <p14:tracePt t="12825" x="1581150" y="3763963"/>
          <p14:tracePt t="12835" x="1563688" y="3790950"/>
          <p14:tracePt t="12845" x="1555750" y="3806825"/>
          <p14:tracePt t="12855" x="1538288" y="3832225"/>
          <p14:tracePt t="12866" x="1530350" y="3857625"/>
          <p14:tracePt t="12876" x="1520825" y="3892550"/>
          <p14:tracePt t="12886" x="1520825" y="3908425"/>
          <p14:tracePt t="12896" x="1520825" y="3935413"/>
          <p14:tracePt t="12905" x="1520825" y="3960813"/>
          <p14:tracePt t="12915" x="1520825" y="3976688"/>
          <p14:tracePt t="12926" x="1520825" y="4002088"/>
          <p14:tracePt t="12936" x="1530350" y="4037013"/>
          <p14:tracePt t="12947" x="1563688" y="4079875"/>
          <p14:tracePt t="12963" x="1631950" y="4130675"/>
          <p14:tracePt t="12966" x="1725613" y="4189413"/>
          <p14:tracePt t="12976" x="1844675" y="4275138"/>
          <p14:tracePt t="12986" x="1979613" y="4341813"/>
          <p14:tracePt t="12997" x="2108200" y="4402138"/>
          <p14:tracePt t="13007" x="2227263" y="4452938"/>
          <p14:tracePt t="13017" x="2328863" y="4486275"/>
          <p14:tracePt t="13028" x="2413000" y="4495800"/>
          <p14:tracePt t="13038" x="2489200" y="4495800"/>
          <p14:tracePt t="13048" x="2549525" y="4486275"/>
          <p14:tracePt t="13058" x="2608263" y="4452938"/>
          <p14:tracePt t="13068" x="2643188" y="4427538"/>
          <p14:tracePt t="13078" x="2686050" y="4384675"/>
          <p14:tracePt t="13088" x="2711450" y="4351338"/>
          <p14:tracePt t="13099" x="2744788" y="4300538"/>
          <p14:tracePt t="13108" x="2770188" y="4249738"/>
          <p14:tracePt t="13118" x="2795588" y="4189413"/>
          <p14:tracePt t="13128" x="2813050" y="4130675"/>
          <p14:tracePt t="13138" x="2838450" y="4052888"/>
          <p14:tracePt t="13150" x="2846388" y="3968750"/>
          <p14:tracePt t="13159" x="2846388" y="3883025"/>
          <p14:tracePt t="13169" x="2846388" y="3781425"/>
          <p14:tracePt t="13178" x="2820988" y="3697288"/>
          <p14:tracePt t="13189" x="2787650" y="3603625"/>
          <p14:tracePt t="13200" x="2736850" y="3552825"/>
          <p14:tracePt t="13210" x="2676525" y="3484563"/>
          <p14:tracePt t="13220" x="2592388" y="3441700"/>
          <p14:tracePt t="13231" x="2489200" y="3398838"/>
          <p14:tracePt t="13240" x="2362200" y="3382963"/>
          <p14:tracePt t="13250" x="2217738" y="3382963"/>
          <p14:tracePt t="13260" x="2090738" y="3382963"/>
          <p14:tracePt t="13271" x="1989138" y="3398838"/>
          <p14:tracePt t="13281" x="1903413" y="3416300"/>
          <p14:tracePt t="13290" x="1819275" y="3441700"/>
          <p14:tracePt t="13301" x="1751013" y="3475038"/>
          <p14:tracePt t="13311" x="1700213" y="3492500"/>
          <p14:tracePt t="13320" x="1674813" y="3502025"/>
          <p14:tracePt t="13331" x="1649413" y="3517900"/>
          <p14:tracePt t="13342" x="1631950" y="3535363"/>
          <p14:tracePt t="13352" x="1614488" y="3535363"/>
          <p14:tracePt t="13362" x="1614488" y="3543300"/>
          <p14:tracePt t="13372" x="1606550" y="3552825"/>
          <p14:tracePt t="13381" x="1597025" y="3568700"/>
          <p14:tracePt t="13391" x="1589088" y="3578225"/>
          <p14:tracePt t="13402" x="1589088" y="3603625"/>
          <p14:tracePt t="13412" x="1589088" y="3619500"/>
          <p14:tracePt t="13422" x="1589088" y="3646488"/>
          <p14:tracePt t="13431" x="1589088" y="3679825"/>
          <p14:tracePt t="13442" x="1589088" y="3722688"/>
          <p14:tracePt t="13453" x="1597025" y="3773488"/>
          <p14:tracePt t="13462" x="1631950" y="3816350"/>
          <p14:tracePt t="13472" x="1649413" y="3867150"/>
          <p14:tracePt t="13482" x="1682750" y="3917950"/>
          <p14:tracePt t="13492" x="1708150" y="3968750"/>
          <p14:tracePt t="13502" x="1741488" y="4027488"/>
          <p14:tracePt t="13513" x="1766888" y="4079875"/>
          <p14:tracePt t="13523" x="1809750" y="4130675"/>
          <p14:tracePt t="13533" x="1852613" y="4181475"/>
          <p14:tracePt t="13543" x="1903413" y="4232275"/>
          <p14:tracePt t="13553" x="1954213" y="4275138"/>
          <p14:tracePt t="13565" x="2030413" y="4333875"/>
          <p14:tracePt t="13574" x="2108200" y="4376738"/>
          <p14:tracePt t="13584" x="2200275" y="4410075"/>
          <p14:tracePt t="13594" x="2286000" y="4427538"/>
          <p14:tracePt t="13604" x="2362200" y="4445000"/>
          <p14:tracePt t="13614" x="2430463" y="4445000"/>
          <p14:tracePt t="13624" x="2473325" y="4445000"/>
          <p14:tracePt t="13634" x="2532063" y="4445000"/>
          <p14:tracePt t="13643" x="2582863" y="4419600"/>
          <p14:tracePt t="13654" x="2633663" y="4402138"/>
          <p14:tracePt t="13665" x="2668588" y="4368800"/>
          <p14:tracePt t="13674" x="2701925" y="4351338"/>
          <p14:tracePt t="13685" x="2727325" y="4341813"/>
          <p14:tracePt t="13694" x="2744788" y="4325938"/>
          <p14:tracePt t="13705" x="2762250" y="4308475"/>
          <p14:tracePt t="13715" x="2762250" y="4283075"/>
          <p14:tracePt t="13725" x="2762250" y="4265613"/>
          <p14:tracePt t="13735" x="2762250" y="4240213"/>
          <p14:tracePt t="13744" x="2752725" y="4214813"/>
          <p14:tracePt t="13755" x="2719388" y="4181475"/>
          <p14:tracePt t="13766" x="2651125" y="4138613"/>
          <p14:tracePt t="13776" x="2549525" y="4105275"/>
          <p14:tracePt t="13786" x="2430463" y="4070350"/>
          <p14:tracePt t="13797" x="2293938" y="4052888"/>
          <p14:tracePt t="13806" x="2149475" y="4052888"/>
          <p14:tracePt t="13815" x="2014538" y="4052888"/>
          <p14:tracePt t="13826" x="1895475" y="4070350"/>
          <p14:tracePt t="13836" x="1793875" y="4105275"/>
          <p14:tracePt t="13847" x="1700213" y="4146550"/>
          <p14:tracePt t="13857" x="1622425" y="4197350"/>
          <p14:tracePt t="13866" x="1563688" y="4249738"/>
          <p14:tracePt t="13877" x="1520825" y="4291013"/>
          <p14:tracePt t="13887" x="1487488" y="4325938"/>
          <p14:tracePt t="13897" x="1452563" y="4376738"/>
          <p14:tracePt t="13907" x="1444625" y="4419600"/>
          <p14:tracePt t="13916" x="1436688" y="4470400"/>
          <p14:tracePt t="13927" x="1436688" y="4503738"/>
          <p14:tracePt t="13938" x="1436688" y="4538663"/>
          <p14:tracePt t="13947" x="1436688" y="4589463"/>
          <p14:tracePt t="13964" x="1444625" y="4648200"/>
          <p14:tracePt t="13967" x="1477963" y="4699000"/>
          <p14:tracePt t="13978" x="1520825" y="4759325"/>
          <p14:tracePt t="13988" x="1563688" y="4827588"/>
          <p14:tracePt t="13997" x="1614488" y="4878388"/>
          <p14:tracePt t="14008" x="1665288" y="4929188"/>
          <p14:tracePt t="14017" x="1733550" y="4972050"/>
          <p14:tracePt t="14028" x="1809750" y="5030788"/>
          <p14:tracePt t="14038" x="1885950" y="5048250"/>
          <p14:tracePt t="14049" x="1971675" y="5073650"/>
          <p14:tracePt t="14058" x="2039938" y="5073650"/>
          <p14:tracePt t="14068" x="2124075" y="5073650"/>
          <p14:tracePt t="14078" x="2200275" y="5056188"/>
          <p14:tracePt t="14089" x="2260600" y="5030788"/>
          <p14:tracePt t="14098" x="2328863" y="4987925"/>
          <p14:tracePt t="14109" x="2371725" y="4946650"/>
          <p14:tracePt t="14119" x="2405063" y="4903788"/>
          <p14:tracePt t="14131" x="2447925" y="4852988"/>
          <p14:tracePt t="14139" x="2473325" y="4810125"/>
          <p14:tracePt t="14148" x="2489200" y="4767263"/>
          <p14:tracePt t="14160" x="2516188" y="4724400"/>
          <p14:tracePt t="14170" x="2516188" y="4683125"/>
          <p14:tracePt t="14180" x="2516188" y="4648200"/>
          <p14:tracePt t="14190" x="2516188" y="4614863"/>
          <p14:tracePt t="14200" x="2506663" y="4572000"/>
          <p14:tracePt t="14210" x="2473325" y="4538663"/>
          <p14:tracePt t="14220" x="2438400" y="4495800"/>
          <p14:tracePt t="14230" x="2387600" y="4445000"/>
          <p14:tracePt t="14240" x="2311400" y="4402138"/>
          <p14:tracePt t="14251" x="2217738" y="4351338"/>
          <p14:tracePt t="14261" x="2141538" y="4308475"/>
          <p14:tracePt t="14270" x="2055813" y="4291013"/>
          <p14:tracePt t="14281" x="1963738" y="4275138"/>
          <p14:tracePt t="14291" x="1878013" y="4265613"/>
          <p14:tracePt t="14301" x="1819275" y="4265613"/>
          <p14:tracePt t="14311" x="1766888" y="4265613"/>
          <p14:tracePt t="14322" x="1716088" y="4265613"/>
          <p14:tracePt t="14332" x="1682750" y="4283075"/>
          <p14:tracePt t="14342" x="1657350" y="4300538"/>
          <p14:tracePt t="14351" x="1639888" y="4316413"/>
          <p14:tracePt t="14361" x="1631950" y="4333875"/>
          <p14:tracePt t="14372" x="1622425" y="4333875"/>
          <p14:tracePt t="14382" x="1606550" y="4351338"/>
          <p14:tracePt t="14392" x="1597025" y="4368800"/>
          <p14:tracePt t="14401" x="1597025" y="4376738"/>
          <p14:tracePt t="14414" x="1597025" y="4394200"/>
          <p14:tracePt t="14422" x="1597025" y="4410075"/>
          <p14:tracePt t="14433" x="1597025" y="4419600"/>
          <p14:tracePt t="14442" x="1597025" y="4435475"/>
          <p14:tracePt t="14453" x="1597025" y="4445000"/>
          <p14:tracePt t="14464" x="1597025" y="4460875"/>
          <p14:tracePt t="14472" x="1606550" y="4478338"/>
          <p14:tracePt t="14482" x="1631950" y="4495800"/>
          <p14:tracePt t="14493" x="1665288" y="4513263"/>
          <p14:tracePt t="14503" x="1716088" y="4529138"/>
          <p14:tracePt t="14513" x="1758950" y="4546600"/>
          <p14:tracePt t="14523" x="1835150" y="4564063"/>
          <p14:tracePt t="14534" x="1911350" y="4572000"/>
          <p14:tracePt t="14543" x="1963738" y="4572000"/>
          <p14:tracePt t="14552" x="2022475" y="4572000"/>
          <p14:tracePt t="14563" x="2082800" y="4572000"/>
          <p14:tracePt t="14573" x="2133600" y="4546600"/>
          <p14:tracePt t="14584" x="2166938" y="4521200"/>
          <p14:tracePt t="14594" x="2200275" y="4503738"/>
          <p14:tracePt t="14604" x="2217738" y="4478338"/>
          <p14:tracePt t="14614" x="2243138" y="4460875"/>
          <p14:tracePt t="14624" x="2260600" y="4427538"/>
          <p14:tracePt t="14635" x="2278063" y="4384675"/>
          <p14:tracePt t="14644" x="2293938" y="4351338"/>
          <p14:tracePt t="14655" x="2303463" y="4300538"/>
          <p14:tracePt t="14665" x="2303463" y="4275138"/>
          <p14:tracePt t="14675" x="2303463" y="4257675"/>
          <p14:tracePt t="14685" x="2303463" y="4232275"/>
          <p14:tracePt t="14697" x="2293938" y="4206875"/>
          <p14:tracePt t="14705" x="2286000" y="4189413"/>
          <p14:tracePt t="14715" x="2235200" y="4156075"/>
          <p14:tracePt t="14725" x="2159000" y="4121150"/>
          <p14:tracePt t="14735" x="2055813" y="4105275"/>
          <p14:tracePt t="14746" x="1946275" y="4079875"/>
          <p14:tracePt t="14756" x="1827213" y="4079875"/>
          <p14:tracePt t="14766" x="1741488" y="4079875"/>
          <p14:tracePt t="14776" x="1649413" y="4095750"/>
          <p14:tracePt t="14786" x="1581150" y="4113213"/>
          <p14:tracePt t="14796" x="1530350" y="4146550"/>
          <p14:tracePt t="14805" x="1487488" y="4164013"/>
          <p14:tracePt t="14815" x="1444625" y="4189413"/>
          <p14:tracePt t="14826" x="1436688" y="4206875"/>
          <p14:tracePt t="14836" x="1419225" y="4224338"/>
          <p14:tracePt t="14846" x="1411288" y="4240213"/>
          <p14:tracePt t="14856" x="1401763" y="4257675"/>
          <p14:tracePt t="14867" x="1393825" y="4283075"/>
          <p14:tracePt t="14877" x="1393825" y="4308475"/>
          <p14:tracePt t="14887" x="1393825" y="4325938"/>
          <p14:tracePt t="14898" x="1393825" y="4359275"/>
          <p14:tracePt t="14907" x="1401763" y="4394200"/>
          <p14:tracePt t="14918" x="1427163" y="4427538"/>
          <p14:tracePt t="14927" x="1462088" y="4470400"/>
          <p14:tracePt t="14937" x="1495425" y="4495800"/>
          <p14:tracePt t="14948" x="1563688" y="4546600"/>
          <p14:tracePt t="14958" x="1622425" y="4589463"/>
          <p14:tracePt t="14968" x="1716088" y="4622800"/>
          <p14:tracePt t="14980" x="1801813" y="4648200"/>
          <p14:tracePt t="14988" x="1860550" y="4648200"/>
          <p14:tracePt t="14998" x="1928813" y="4648200"/>
          <p14:tracePt t="15008" x="1989138" y="4648200"/>
          <p14:tracePt t="15017" x="2039938" y="4640263"/>
          <p14:tracePt t="15029" x="2082800" y="4614863"/>
          <p14:tracePt t="15038" x="2124075" y="4597400"/>
          <p14:tracePt t="15049" x="2141538" y="4579938"/>
          <p14:tracePt t="15058" x="2166938" y="4572000"/>
          <p14:tracePt t="15068" x="2192338" y="4546600"/>
          <p14:tracePt t="15079" x="2209800" y="4521200"/>
          <p14:tracePt t="15089" x="2227263" y="4495800"/>
          <p14:tracePt t="15100" x="2252663" y="4452938"/>
          <p14:tracePt t="15109" x="2260600" y="4402138"/>
          <p14:tracePt t="15120" x="2268538" y="4359275"/>
          <p14:tracePt t="15131" x="2278063" y="4300538"/>
          <p14:tracePt t="15140" x="2278063" y="4265613"/>
          <p14:tracePt t="15150" x="2278063" y="4224338"/>
          <p14:tracePt t="15160" x="2268538" y="4197350"/>
          <p14:tracePt t="15170" x="2243138" y="4164013"/>
          <p14:tracePt t="15181" x="2192338" y="4121150"/>
          <p14:tracePt t="15190" x="2133600" y="4095750"/>
          <p14:tracePt t="15200" x="2055813" y="4070350"/>
          <p14:tracePt t="15210" x="1989138" y="4062413"/>
          <p14:tracePt t="15220" x="1928813" y="4062413"/>
          <p14:tracePt t="15230" x="1870075" y="4062413"/>
          <p14:tracePt t="15240" x="1827213" y="4062413"/>
          <p14:tracePt t="15251" x="1784350" y="4087813"/>
          <p14:tracePt t="15262" x="1751013" y="4121150"/>
          <p14:tracePt t="15271" x="1725613" y="4138613"/>
          <p14:tracePt t="15282" x="1708150" y="4181475"/>
          <p14:tracePt t="15291" x="1690688" y="4197350"/>
          <p14:tracePt t="15301" x="1674813" y="4232275"/>
          <p14:tracePt t="15312" x="1665288" y="4257675"/>
          <p14:tracePt t="15322" x="1665288" y="4283075"/>
          <p14:tracePt t="15332" x="1665288" y="4300538"/>
          <p14:tracePt t="15341" x="1665288" y="4325938"/>
          <p14:tracePt t="15352" x="1665288" y="4351338"/>
          <p14:tracePt t="15362" x="1682750" y="4376738"/>
          <p14:tracePt t="15372" x="1751013" y="4419600"/>
          <p14:tracePt t="15382" x="1809750" y="4460875"/>
          <p14:tracePt t="15391" x="1903413" y="4495800"/>
          <p14:tracePt t="15402" x="1989138" y="4513263"/>
          <p14:tracePt t="15412" x="2073275" y="4538663"/>
          <p14:tracePt t="15422" x="2149475" y="4538663"/>
          <p14:tracePt t="15432" x="2217738" y="4538663"/>
          <p14:tracePt t="15443" x="2278063" y="4538663"/>
          <p14:tracePt t="15452" x="2319338" y="4538663"/>
          <p14:tracePt t="15463" x="2354263" y="4538663"/>
          <p14:tracePt t="15472" x="2379663" y="4521200"/>
          <p14:tracePt t="15483" x="2397125" y="4513263"/>
          <p14:tracePt t="15493" x="2405063" y="4503738"/>
          <p14:tracePt t="15503" x="2422525" y="4486275"/>
          <p14:tracePt t="15513" x="2422525" y="4470400"/>
          <p14:tracePt t="15523" x="2422525" y="4452938"/>
          <p14:tracePt t="15533" x="2422525" y="4419600"/>
          <p14:tracePt t="15544" x="2413000" y="4376738"/>
          <p14:tracePt t="15553" x="2379663" y="4325938"/>
          <p14:tracePt t="15564" x="2328863" y="4275138"/>
          <p14:tracePt t="15574" x="2260600" y="4206875"/>
          <p14:tracePt t="15584" x="2166938" y="4138613"/>
          <p14:tracePt t="15596" x="2065338" y="4079875"/>
          <p14:tracePt t="15605" x="1963738" y="4044950"/>
          <p14:tracePt t="15615" x="1860550" y="4019550"/>
          <p14:tracePt t="15624" x="1776413" y="4019550"/>
          <p14:tracePt t="15634" x="1674813" y="4019550"/>
          <p14:tracePt t="15646" x="1622425" y="4019550"/>
          <p14:tracePt t="15655" x="1563688" y="4019550"/>
          <p14:tracePt t="15665" x="1530350" y="4037013"/>
          <p14:tracePt t="15675" x="1487488" y="4052888"/>
          <p14:tracePt t="15685" x="1477963" y="4070350"/>
          <p14:tracePt t="15696" x="1462088" y="4095750"/>
          <p14:tracePt t="15705" x="1444625" y="4113213"/>
          <p14:tracePt t="15716" x="1436688" y="4138613"/>
          <p14:tracePt t="15726" x="1436688" y="4164013"/>
          <p14:tracePt t="15736" x="1427163" y="4189413"/>
          <p14:tracePt t="15745" x="1427163" y="4224338"/>
          <p14:tracePt t="15756" x="1427163" y="4257675"/>
          <p14:tracePt t="15766" x="1427163" y="4275138"/>
          <p14:tracePt t="15776" x="1436688" y="4308475"/>
          <p14:tracePt t="15786" x="1444625" y="4333875"/>
          <p14:tracePt t="15796" x="1462088" y="4368800"/>
          <p14:tracePt t="15806" x="1487488" y="4402138"/>
          <p14:tracePt t="15817" x="1530350" y="4452938"/>
          <p14:tracePt t="15826" x="1571625" y="4503738"/>
          <p14:tracePt t="15837" x="1631950" y="4546600"/>
          <p14:tracePt t="15847" x="1716088" y="4605338"/>
          <p14:tracePt t="15856" x="1793875" y="4657725"/>
          <p14:tracePt t="15867" x="1852613" y="4699000"/>
          <p14:tracePt t="15879" x="1920875" y="4733925"/>
          <p14:tracePt t="15886" x="1979613" y="4759325"/>
          <p14:tracePt t="15897" x="2039938" y="4767263"/>
          <p14:tracePt t="15907" x="2098675" y="4775200"/>
          <p14:tracePt t="15917" x="2159000" y="4775200"/>
          <p14:tracePt t="15929" x="2200275" y="4775200"/>
          <p14:tracePt t="15938" x="2243138" y="4775200"/>
          <p14:tracePt t="15948" x="2278063" y="4767263"/>
          <p14:tracePt t="15961" x="2303463" y="4749800"/>
          <p14:tracePt t="15968" x="2328863" y="4733925"/>
          <p14:tracePt t="15978" x="2354263" y="4708525"/>
          <p14:tracePt t="15988" x="2379663" y="4657725"/>
          <p14:tracePt t="15999" x="2413000" y="4605338"/>
          <p14:tracePt t="16009" x="2438400" y="4546600"/>
          <p14:tracePt t="16018" x="2463800" y="4486275"/>
          <p14:tracePt t="16029" x="2473325" y="4435475"/>
          <p14:tracePt t="16038" x="2473325" y="4394200"/>
          <p14:tracePt t="16049" x="2473325" y="4368800"/>
          <p14:tracePt t="16059" x="2473325" y="4333875"/>
          <p14:tracePt t="16069" x="2473325" y="4308475"/>
          <p14:tracePt t="16080" x="2473325" y="4275138"/>
          <p14:tracePt t="16089" x="2473325" y="4257675"/>
          <p14:tracePt t="16100" x="2455863" y="4240213"/>
          <p14:tracePt t="16109" x="2438400" y="4224338"/>
          <p14:tracePt t="16119" x="2422525" y="4197350"/>
          <p14:tracePt t="16131" x="2405063" y="4181475"/>
          <p14:tracePt t="16140" x="2379663" y="4171950"/>
          <p14:tracePt t="16150" x="2344738" y="4164013"/>
          <p14:tracePt t="16162" x="2311400" y="4156075"/>
          <p14:tracePt t="16171" x="2286000" y="4146550"/>
          <p14:tracePt t="16181" x="2268538" y="4146550"/>
          <p14:tracePt t="16190" x="2235200" y="4138613"/>
          <p14:tracePt t="16201" x="2209800" y="4138613"/>
          <p14:tracePt t="16212" x="2200275" y="4138613"/>
          <p14:tracePt t="16221" x="2174875" y="4138613"/>
          <p14:tracePt t="16230" x="2166938" y="4138613"/>
          <p14:tracePt t="16262" x="2159000" y="4138613"/>
          <p14:tracePt t="16282" x="2149475" y="4138613"/>
          <p14:tracePt t="16514" x="2149475" y="4130675"/>
          <p14:tracePt t="16564" x="2149475" y="4121150"/>
          <p14:tracePt t="16605" x="2159000" y="4121150"/>
          <p14:tracePt t="16615" x="2159000" y="4113213"/>
          <p14:tracePt t="16625" x="2174875" y="4113213"/>
          <p14:tracePt t="16646" x="2192338" y="4113213"/>
          <p14:tracePt t="16656" x="2209800" y="4113213"/>
          <p14:tracePt t="16665" x="2217738" y="4113213"/>
          <p14:tracePt t="16675" x="2235200" y="4113213"/>
          <p14:tracePt t="16685" x="2243138" y="4113213"/>
          <p14:tracePt t="16696" x="2260600" y="4113213"/>
          <p14:tracePt t="16706" x="2268538" y="4113213"/>
          <p14:tracePt t="16725" x="2278063" y="4113213"/>
          <p14:tracePt t="16736" x="2286000" y="4113213"/>
          <p14:tracePt t="16756" x="2293938" y="4113213"/>
          <p14:tracePt t="17080" x="2293938" y="4095750"/>
          <p14:tracePt t="17099" x="2293938" y="4070350"/>
          <p14:tracePt t="17109" x="2286000" y="4052888"/>
          <p14:tracePt t="17120" x="2286000" y="4027488"/>
          <p14:tracePt t="17131" x="2286000" y="3994150"/>
          <p14:tracePt t="17140" x="2286000" y="3960813"/>
          <p14:tracePt t="17150" x="2286000" y="3943350"/>
          <p14:tracePt t="17161" x="2286000" y="3917950"/>
          <p14:tracePt t="17171" x="2286000" y="3900488"/>
          <p14:tracePt t="17181" x="2293938" y="3883025"/>
          <p14:tracePt t="17191" x="2311400" y="3857625"/>
          <p14:tracePt t="17201" x="2319338" y="3832225"/>
          <p14:tracePt t="17211" x="2344738" y="3816350"/>
          <p14:tracePt t="17220" x="2371725" y="3790950"/>
          <p14:tracePt t="17231" x="2397125" y="3763963"/>
          <p14:tracePt t="17241" x="2430463" y="3738563"/>
          <p14:tracePt t="17251" x="2481263" y="3713163"/>
          <p14:tracePt t="17262" x="2506663" y="3697288"/>
          <p14:tracePt t="17271" x="2541588" y="3671888"/>
          <p14:tracePt t="17282" x="2574925" y="3654425"/>
          <p14:tracePt t="17291" x="2608263" y="3636963"/>
          <p14:tracePt t="17302" x="2633663" y="3619500"/>
          <p14:tracePt t="17312" x="2651125" y="3611563"/>
          <p14:tracePt t="17322" x="2676525" y="3603625"/>
          <p14:tracePt t="17332" x="2676525" y="3594100"/>
          <p14:tracePt t="17343" x="2693988" y="3594100"/>
          <p14:tracePt t="17352" x="2701925" y="3594100"/>
          <p14:tracePt t="17422" x="2711450" y="3594100"/>
          <p14:tracePt t="17493" x="2711450" y="3603625"/>
          <p14:tracePt t="17503" x="2693988" y="3611563"/>
          <p14:tracePt t="17513" x="2660650" y="3636963"/>
          <p14:tracePt t="17523" x="2582863" y="3671888"/>
          <p14:tracePt t="17533" x="2489200" y="3713163"/>
          <p14:tracePt t="17544" x="2387600" y="3756025"/>
          <p14:tracePt t="17554" x="2268538" y="3790950"/>
          <p14:tracePt t="17564" x="2184400" y="3824288"/>
          <p14:tracePt t="17574" x="2108200" y="3832225"/>
          <p14:tracePt t="17584" x="2039938" y="3841750"/>
          <p14:tracePt t="17594" x="1997075" y="3841750"/>
          <p14:tracePt t="17604" x="1971675" y="3841750"/>
          <p14:tracePt t="17614" x="1946275" y="3841750"/>
          <p14:tracePt t="17625" x="1938338" y="3841750"/>
          <p14:tracePt t="17665" x="1938338" y="3832225"/>
          <p14:tracePt t="17675" x="1938338" y="3816350"/>
          <p14:tracePt t="17685" x="1946275" y="3790950"/>
          <p14:tracePt t="17695" x="1963738" y="3773488"/>
          <p14:tracePt t="17705" x="1989138" y="3748088"/>
          <p14:tracePt t="17715" x="2014538" y="3705225"/>
          <p14:tracePt t="17726" x="2055813" y="3679825"/>
          <p14:tracePt t="17736" x="2108200" y="3636963"/>
          <p14:tracePt t="17745" x="2184400" y="3603625"/>
          <p14:tracePt t="17756" x="2268538" y="3578225"/>
          <p14:tracePt t="17766" x="2362200" y="3543300"/>
          <p14:tracePt t="17777" x="2463800" y="3517900"/>
          <p14:tracePt t="17786" x="2532063" y="3509963"/>
          <p14:tracePt t="17796" x="2608263" y="3492500"/>
          <p14:tracePt t="17806" x="2651125" y="3492500"/>
          <p14:tracePt t="17816" x="2686050" y="3492500"/>
          <p14:tracePt t="18231" x="2668588" y="3492500"/>
          <p14:tracePt t="18241" x="2633663" y="3535363"/>
          <p14:tracePt t="18251" x="2582863" y="3586163"/>
          <p14:tracePt t="18261" x="2481263" y="3687763"/>
          <p14:tracePt t="18271" x="2371725" y="3892550"/>
          <p14:tracePt t="18281" x="2243138" y="4113213"/>
          <p14:tracePt t="18293" x="2159000" y="4275138"/>
          <p14:tracePt t="18301" x="2098675" y="4435475"/>
          <p14:tracePt t="18311" x="2022475" y="4572000"/>
          <p14:tracePt t="18322" x="1963738" y="4691063"/>
          <p14:tracePt t="18332" x="1920875" y="4767263"/>
          <p14:tracePt t="18343" x="1885950" y="4843463"/>
          <p14:tracePt t="18352" x="1860550" y="4878388"/>
          <p14:tracePt t="18362" x="1852613" y="4903788"/>
          <p14:tracePt t="18372" x="1844675" y="4919663"/>
          <p14:tracePt t="18382" x="1835150" y="4929188"/>
          <p14:tracePt t="18393" x="1827213" y="4929188"/>
          <p14:tracePt t="18443" x="1827213" y="4919663"/>
          <p14:tracePt t="18453" x="1819275" y="4886325"/>
          <p14:tracePt t="18463" x="1819275" y="4827588"/>
          <p14:tracePt t="18474" x="1819275" y="4741863"/>
          <p14:tracePt t="18483" x="1819275" y="4673600"/>
          <p14:tracePt t="18493" x="1827213" y="4572000"/>
          <p14:tracePt t="18503" x="1835150" y="4486275"/>
          <p14:tracePt t="18513" x="1852613" y="4410075"/>
          <p14:tracePt t="18525" x="1870075" y="4351338"/>
          <p14:tracePt t="18534" x="1885950" y="4316413"/>
          <p14:tracePt t="18544" x="1903413" y="4291013"/>
          <p14:tracePt t="18554" x="1911350" y="4275138"/>
          <p14:tracePt t="18564" x="1920875" y="4265613"/>
          <p14:tracePt t="18575" x="1938338" y="4249738"/>
          <p14:tracePt t="18584" x="1954213" y="4240213"/>
          <p14:tracePt t="18594" x="1963738" y="4232275"/>
          <p14:tracePt t="18604" x="1971675" y="4224338"/>
          <p14:tracePt t="18614" x="1979613" y="4224338"/>
          <p14:tracePt t="18626" x="1989138" y="4224338"/>
          <p14:tracePt t="18645" x="1997075" y="4224338"/>
          <p14:tracePt t="18685" x="2005013" y="4224338"/>
          <p14:tracePt t="18766" x="2005013" y="4214813"/>
          <p14:tracePt t="18786" x="2005013" y="4206875"/>
          <p14:tracePt t="18807" x="2014538" y="4206875"/>
          <p14:tracePt t="18816" x="2022475" y="4197350"/>
          <p14:tracePt t="18826" x="2030413" y="4189413"/>
          <p14:tracePt t="18837" x="2065338" y="4181475"/>
          <p14:tracePt t="18847" x="2108200" y="4181475"/>
          <p14:tracePt t="18859" x="2149475" y="4181475"/>
          <p14:tracePt t="18867" x="2209800" y="4181475"/>
          <p14:tracePt t="18877" x="2252663" y="4181475"/>
          <p14:tracePt t="18887" x="2311400" y="4181475"/>
          <p14:tracePt t="18897" x="2336800" y="4197350"/>
          <p14:tracePt t="18908" x="2362200" y="4206875"/>
          <p14:tracePt t="18918" x="2379663" y="4206875"/>
          <p14:tracePt t="18927" x="2379663" y="4214813"/>
          <p14:tracePt t="18938" x="2387600" y="4214813"/>
          <p14:tracePt t="18959" x="2397125" y="4214813"/>
          <p14:tracePt t="18978" x="2397125" y="4224338"/>
          <p14:tracePt t="19009" x="2397125" y="4232275"/>
          <p14:tracePt t="19029" x="2387600" y="4232275"/>
          <p14:tracePt t="19039" x="2379663" y="4232275"/>
          <p14:tracePt t="19049" x="2362200" y="4232275"/>
          <p14:tracePt t="19059" x="2336800" y="4232275"/>
          <p14:tracePt t="19069" x="2319338" y="4232275"/>
          <p14:tracePt t="19079" x="2286000" y="4232275"/>
          <p14:tracePt t="19091" x="2243138" y="4232275"/>
          <p14:tracePt t="19099" x="2184400" y="4224338"/>
          <p14:tracePt t="19110" x="2124075" y="4197350"/>
          <p14:tracePt t="19120" x="2073275" y="4189413"/>
          <p14:tracePt t="19130" x="2014538" y="4181475"/>
          <p14:tracePt t="19141" x="1979613" y="4164013"/>
          <p14:tracePt t="19150" x="1946275" y="4156075"/>
          <p14:tracePt t="19160" x="1911350" y="4146550"/>
          <p14:tracePt t="19170" x="1878013" y="4138613"/>
          <p14:tracePt t="19180" x="1852613" y="4138613"/>
          <p14:tracePt t="19191" x="1827213" y="4138613"/>
          <p14:tracePt t="19201" x="1793875" y="4138613"/>
          <p14:tracePt t="19210" x="1776413" y="4138613"/>
          <p14:tracePt t="19221" x="1741488" y="4138613"/>
          <p14:tracePt t="19231" x="1716088" y="4138613"/>
          <p14:tracePt t="19242" x="1708150" y="4138613"/>
          <p14:tracePt t="19251" x="1682750" y="4138613"/>
          <p14:tracePt t="19261" x="1665288" y="4138613"/>
          <p14:tracePt t="19271" x="1657350" y="4138613"/>
          <p14:tracePt t="19281" x="1649413" y="4156075"/>
          <p14:tracePt t="19292" x="1639888" y="4156075"/>
          <p14:tracePt t="19302" x="1622425" y="4181475"/>
          <p14:tracePt t="19311" x="1606550" y="4214813"/>
          <p14:tracePt t="19322" x="1597025" y="4257675"/>
          <p14:tracePt t="19332" x="1597025" y="4300538"/>
          <p14:tracePt t="19342" x="1597025" y="4359275"/>
          <p14:tracePt t="19352" x="1597025" y="4402138"/>
          <p14:tracePt t="19362" x="1597025" y="4445000"/>
          <p14:tracePt t="19373" x="1597025" y="4495800"/>
          <p14:tracePt t="19382" x="1597025" y="4529138"/>
          <p14:tracePt t="19392" x="1622425" y="4546600"/>
          <p14:tracePt t="19402" x="1649413" y="4589463"/>
          <p14:tracePt t="19412" x="1716088" y="4640263"/>
          <p14:tracePt t="19424" x="1793875" y="4699000"/>
          <p14:tracePt t="19433" x="1885950" y="4749800"/>
          <p14:tracePt t="19443" x="1989138" y="4802188"/>
          <p14:tracePt t="19453" x="2082800" y="4835525"/>
          <p14:tracePt t="19463" x="2159000" y="4852988"/>
          <p14:tracePt t="19475" x="2243138" y="4878388"/>
          <p14:tracePt t="19483" x="2303463" y="4886325"/>
          <p14:tracePt t="19493" x="2344738" y="4886325"/>
          <p14:tracePt t="19504" x="2387600" y="4886325"/>
          <p14:tracePt t="19513" x="2438400" y="4878388"/>
          <p14:tracePt t="19525" x="2473325" y="4843463"/>
          <p14:tracePt t="19534" x="2498725" y="4827588"/>
          <p14:tracePt t="19544" x="2541588" y="4784725"/>
          <p14:tracePt t="19554" x="2566988" y="4724400"/>
          <p14:tracePt t="19564" x="2600325" y="4657725"/>
          <p14:tracePt t="19575" x="2617788" y="4589463"/>
          <p14:tracePt t="19584" x="2643188" y="4521200"/>
          <p14:tracePt t="19594" x="2651125" y="4452938"/>
          <p14:tracePt t="19604" x="2651125" y="4410075"/>
          <p14:tracePt t="19614" x="2651125" y="4376738"/>
          <p14:tracePt t="19626" x="2651125" y="4333875"/>
          <p14:tracePt t="19635" x="2651125" y="4308475"/>
          <p14:tracePt t="19645" x="2651125" y="4275138"/>
          <p14:tracePt t="19655" x="2643188" y="4265613"/>
          <p14:tracePt t="19665" x="2617788" y="4232275"/>
          <p14:tracePt t="19675" x="2566988" y="4197350"/>
          <p14:tracePt t="19685" x="2489200" y="4164013"/>
          <p14:tracePt t="19695" x="2430463" y="4146550"/>
          <p14:tracePt t="19707" x="2344738" y="4121150"/>
          <p14:tracePt t="19716" x="2268538" y="4113213"/>
          <p14:tracePt t="19726" x="2184400" y="4113213"/>
          <p14:tracePt t="19736" x="2098675" y="4113213"/>
          <p14:tracePt t="19746" x="2014538" y="4113213"/>
          <p14:tracePt t="19757" x="1928813" y="4130675"/>
          <p14:tracePt t="19766" x="1870075" y="4138613"/>
          <p14:tracePt t="19776" x="1801813" y="4164013"/>
          <p14:tracePt t="19786" x="1758950" y="4189413"/>
          <p14:tracePt t="19796" x="1733550" y="4214813"/>
          <p14:tracePt t="19808" x="1708150" y="4240213"/>
          <p14:tracePt t="19817" x="1690688" y="4257675"/>
          <p14:tracePt t="19827" x="1674813" y="4283075"/>
          <p14:tracePt t="19837" x="1665288" y="4316413"/>
          <p14:tracePt t="19847" x="1657350" y="4341813"/>
          <p14:tracePt t="19858" x="1657350" y="4368800"/>
          <p14:tracePt t="19867" x="1657350" y="4402138"/>
          <p14:tracePt t="19877" x="1657350" y="4427538"/>
          <p14:tracePt t="19888" x="1657350" y="4460875"/>
          <p14:tracePt t="19898" x="1657350" y="4478338"/>
          <p14:tracePt t="19908" x="1665288" y="4503738"/>
          <p14:tracePt t="19918" x="1682750" y="4529138"/>
          <p14:tracePt t="19928" x="1708150" y="4554538"/>
          <p14:tracePt t="19938" x="1741488" y="4579938"/>
          <p14:tracePt t="19959" x="1860550" y="4648200"/>
          <p14:tracePt t="19968" x="1938338" y="4683125"/>
          <p14:tracePt t="19978" x="2022475" y="4699000"/>
          <p14:tracePt t="19990" x="2108200" y="4708525"/>
          <p14:tracePt t="19999" x="2174875" y="4708525"/>
          <p14:tracePt t="20009" x="2268538" y="4691063"/>
          <p14:tracePt t="20019" x="2354263" y="4683125"/>
          <p14:tracePt t="20029" x="2430463" y="4648200"/>
          <p14:tracePt t="20040" x="2516188" y="4614863"/>
          <p14:tracePt t="20049" x="2566988" y="4589463"/>
          <p14:tracePt t="20059" x="2617788" y="4546600"/>
          <p14:tracePt t="20069" x="2643188" y="4521200"/>
          <p14:tracePt t="20079" x="2676525" y="4470400"/>
          <p14:tracePt t="20091" x="2701925" y="4410075"/>
          <p14:tracePt t="20100" x="2719388" y="4325938"/>
          <p14:tracePt t="20109" x="2727325" y="4224338"/>
          <p14:tracePt t="20120" x="2727325" y="4138613"/>
          <p14:tracePt t="20130" x="2727325" y="4062413"/>
          <p14:tracePt t="20142" x="2727325" y="4002088"/>
          <p14:tracePt t="20150" x="2711450" y="3968750"/>
          <p14:tracePt t="20160" x="2676525" y="3935413"/>
          <p14:tracePt t="20171" x="2643188" y="3908425"/>
          <p14:tracePt t="20181" x="2592388" y="3875088"/>
          <p14:tracePt t="20191" x="2549525" y="3857625"/>
          <p14:tracePt t="20201" x="2489200" y="3857625"/>
          <p14:tracePt t="20211" x="2438400" y="3849688"/>
          <p14:tracePt t="20221" x="2413000" y="3849688"/>
          <p14:tracePt t="20231" x="2379663" y="3849688"/>
          <p14:tracePt t="20242" x="2354263" y="3849688"/>
          <p14:tracePt t="20251" x="2336800" y="3849688"/>
          <p14:tracePt t="20261" x="2319338" y="3849688"/>
          <p14:tracePt t="20273" x="2303463" y="3849688"/>
          <p14:tracePt t="20282" x="2286000" y="3867150"/>
          <p14:tracePt t="20292" x="2278063" y="3883025"/>
          <p14:tracePt t="20302" x="2260600" y="3900488"/>
          <p14:tracePt t="20312" x="2235200" y="3935413"/>
          <p14:tracePt t="20324" x="2209800" y="3968750"/>
          <p14:tracePt t="20332" x="2166938" y="4019550"/>
          <p14:tracePt t="20342" x="2133600" y="4070350"/>
          <p14:tracePt t="20352" x="2108200" y="4121150"/>
          <p14:tracePt t="20362" x="2073275" y="4156075"/>
          <p14:tracePt t="20374" x="2047875" y="4197350"/>
          <p14:tracePt t="20383" x="2030413" y="4232275"/>
          <p14:tracePt t="20392" x="2014538" y="4249738"/>
          <p14:tracePt t="20403" x="2005013" y="4265613"/>
          <p14:tracePt t="20413" x="2005013" y="4275138"/>
          <p14:tracePt t="20424" x="2005013" y="4283075"/>
          <p14:tracePt t="21575" x="2005013" y="4291013"/>
          <p14:tracePt t="21605" x="2005013" y="4300538"/>
          <p14:tracePt t="21635" x="2022475" y="4300538"/>
          <p14:tracePt t="21645" x="2047875" y="4300538"/>
          <p14:tracePt t="21656" x="2082800" y="4300538"/>
          <p14:tracePt t="21666" x="2159000" y="4300538"/>
          <p14:tracePt t="21676" x="2227263" y="4300538"/>
          <p14:tracePt t="21686" x="2328863" y="4300538"/>
          <p14:tracePt t="21696" x="2413000" y="4300538"/>
          <p14:tracePt t="21707" x="2516188" y="4308475"/>
          <p14:tracePt t="21716" x="2600325" y="4333875"/>
          <p14:tracePt t="21726" x="2676525" y="4341813"/>
          <p14:tracePt t="21737" x="2752725" y="4376738"/>
          <p14:tracePt t="21746" x="2795588" y="4394200"/>
          <p14:tracePt t="21757" x="2846388" y="4410075"/>
          <p14:tracePt t="21767" x="2897188" y="4435475"/>
          <p14:tracePt t="21777" x="2922588" y="4460875"/>
          <p14:tracePt t="21788" x="2965450" y="4478338"/>
          <p14:tracePt t="21797" x="3000375" y="4495800"/>
          <p14:tracePt t="21807" x="3051175" y="4521200"/>
          <p14:tracePt t="21817" x="3101975" y="4529138"/>
          <p14:tracePt t="21827" x="3135313" y="4546600"/>
          <p14:tracePt t="21838" x="3170238" y="4554538"/>
          <p14:tracePt t="21848" x="3195638" y="4554538"/>
          <p14:tracePt t="21857" x="3228975" y="4554538"/>
          <p14:tracePt t="21868" x="3254375" y="4554538"/>
          <p14:tracePt t="21878" x="3271838" y="4554538"/>
          <p14:tracePt t="21889" x="3305175" y="4554538"/>
          <p14:tracePt t="21898" x="3330575" y="4554538"/>
          <p14:tracePt t="21908" x="3365500" y="4554538"/>
          <p14:tracePt t="21918" x="3398838" y="4538663"/>
          <p14:tracePt t="21928" x="3433763" y="4521200"/>
          <p14:tracePt t="21940" x="3467100" y="4503738"/>
          <p14:tracePt t="21949" x="3492500" y="4495800"/>
          <p14:tracePt t="21958" x="3517900" y="4486275"/>
          <p14:tracePt t="21969" x="3527425" y="4478338"/>
          <p14:tracePt t="22626" x="3517900" y="4478338"/>
          <p14:tracePt t="22636" x="3509963" y="4478338"/>
          <p14:tracePt t="22666" x="3509963" y="4486275"/>
          <p14:tracePt t="22686" x="3509963" y="4495800"/>
          <p14:tracePt t="22696" x="3543300" y="4513263"/>
          <p14:tracePt t="22706" x="3619500" y="4521200"/>
          <p14:tracePt t="22716" x="3705225" y="4529138"/>
          <p14:tracePt t="22726" x="3790950" y="4554538"/>
          <p14:tracePt t="22737" x="3849688" y="4564063"/>
          <p14:tracePt t="22747" x="3900488" y="4572000"/>
          <p14:tracePt t="22756" x="3917950" y="4572000"/>
          <p14:tracePt t="22767" x="3935413" y="4579938"/>
          <p14:tracePt t="22777" x="3951288" y="4579938"/>
          <p14:tracePt t="22788" x="3951288" y="4589463"/>
          <p14:tracePt t="22848" x="3951288" y="4597400"/>
          <p14:tracePt t="22858" x="3925888" y="4605338"/>
          <p14:tracePt t="22868" x="3900488" y="4605338"/>
          <p14:tracePt t="22878" x="3883025" y="4605338"/>
          <p14:tracePt t="22889" x="3849688" y="4605338"/>
          <p14:tracePt t="22898" x="3824288" y="4605338"/>
          <p14:tracePt t="22908" x="3806825" y="4605338"/>
          <p14:tracePt t="22919" x="3781425" y="4605338"/>
          <p14:tracePt t="22929" x="3756025" y="4597400"/>
          <p14:tracePt t="22954" x="3730625" y="4564063"/>
          <p14:tracePt t="22959" x="3713163" y="4538663"/>
          <p14:tracePt t="22971" x="3697288" y="4513263"/>
          <p14:tracePt t="22979" x="3687763" y="4478338"/>
          <p14:tracePt t="22989" x="3679825" y="4452938"/>
          <p14:tracePt t="22999" x="3679825" y="4445000"/>
          <p14:tracePt t="23009" x="3679825" y="4427538"/>
          <p14:tracePt t="23022" x="3679825" y="4419600"/>
          <p14:tracePt t="23039" x="3679825" y="4410075"/>
          <p14:tracePt t="23050" x="3730625" y="4402138"/>
          <p14:tracePt t="23060" x="3798888" y="4402138"/>
          <p14:tracePt t="23071" x="3883025" y="4402138"/>
          <p14:tracePt t="23080" x="3994150" y="4402138"/>
          <p14:tracePt t="23090" x="4113213" y="4419600"/>
          <p14:tracePt t="23100" x="4224338" y="4435475"/>
          <p14:tracePt t="23110" x="4316413" y="4470400"/>
          <p14:tracePt t="23122" x="4376738" y="4495800"/>
          <p14:tracePt t="23131" x="4402138" y="4503738"/>
          <p14:tracePt t="23141" x="4419600" y="4513263"/>
          <p14:tracePt t="23151" x="4427538" y="4538663"/>
          <p14:tracePt t="23161" x="4427538" y="4572000"/>
          <p14:tracePt t="23172" x="4427538" y="4614863"/>
          <p14:tracePt t="23181" x="4402138" y="4673600"/>
          <p14:tracePt t="23191" x="4351338" y="4724400"/>
          <p14:tracePt t="23202" x="4257675" y="4810125"/>
          <p14:tracePt t="23212" x="4095750" y="4903788"/>
          <p14:tracePt t="23222" x="3908425" y="4987925"/>
          <p14:tracePt t="23232" x="3705225" y="5048250"/>
          <p14:tracePt t="23242" x="3517900" y="5073650"/>
          <p14:tracePt t="23253" x="3340100" y="5073650"/>
          <p14:tracePt t="23262" x="3211513" y="5073650"/>
          <p14:tracePt t="23272" x="3109913" y="5056188"/>
          <p14:tracePt t="23282" x="3025775" y="5013325"/>
          <p14:tracePt t="23292" x="2957513" y="4972050"/>
          <p14:tracePt t="23303" x="2922588" y="4937125"/>
          <p14:tracePt t="23313" x="2881313" y="4868863"/>
          <p14:tracePt t="23322" x="2846388" y="4784725"/>
          <p14:tracePt t="23332" x="2820988" y="4683125"/>
          <p14:tracePt t="23343" x="2820988" y="4597400"/>
          <p14:tracePt t="23354" x="2820988" y="4521200"/>
          <p14:tracePt t="23363" x="2830513" y="4460875"/>
          <p14:tracePt t="23373" x="2863850" y="4410075"/>
          <p14:tracePt t="23383" x="2889250" y="4376738"/>
          <p14:tracePt t="23393" x="2932113" y="4341813"/>
          <p14:tracePt t="23404" x="2990850" y="4316413"/>
          <p14:tracePt t="23414" x="3076575" y="4283075"/>
          <p14:tracePt t="23423" x="3170238" y="4275138"/>
          <p14:tracePt t="23434" x="3279775" y="4275138"/>
          <p14:tracePt t="23444" x="3365500" y="4275138"/>
          <p14:tracePt t="23455" x="3467100" y="4283075"/>
          <p14:tracePt t="23464" x="3543300" y="4316413"/>
          <p14:tracePt t="23474" x="3603625" y="4333875"/>
          <p14:tracePt t="23484" x="3654425" y="4359275"/>
          <p14:tracePt t="23494" x="3671888" y="4376738"/>
          <p14:tracePt t="23505" x="3697288" y="4384675"/>
          <p14:tracePt t="23515" x="3713163" y="4394200"/>
          <p14:tracePt t="23525" x="3730625" y="4410075"/>
          <p14:tracePt t="23536" x="3738563" y="4445000"/>
          <p14:tracePt t="23545" x="3748088" y="4486275"/>
          <p14:tracePt t="23555" x="3756025" y="4546600"/>
          <p14:tracePt t="23565" x="3756025" y="4597400"/>
          <p14:tracePt t="23575" x="3756025" y="4648200"/>
          <p14:tracePt t="23587" x="3756025" y="4683125"/>
          <p14:tracePt t="23595" x="3748088" y="4724400"/>
          <p14:tracePt t="23605" x="3730625" y="4749800"/>
          <p14:tracePt t="23616" x="3713163" y="4775200"/>
          <p14:tracePt t="23626" x="3687763" y="4792663"/>
          <p14:tracePt t="23637" x="3646488" y="4810125"/>
          <p14:tracePt t="23646" x="3594100" y="4827588"/>
          <p14:tracePt t="23656" x="3552825" y="4835525"/>
          <p14:tracePt t="23666" x="3492500" y="4835525"/>
          <p14:tracePt t="23676" x="3459163" y="4835525"/>
          <p14:tracePt t="23687" x="3424238" y="4827588"/>
          <p14:tracePt t="23696" x="3390900" y="4792663"/>
          <p14:tracePt t="23706" x="3355975" y="4724400"/>
          <p14:tracePt t="23717" x="3314700" y="4640263"/>
          <p14:tracePt t="23727" x="3289300" y="4546600"/>
          <p14:tracePt t="23738" x="3289300" y="4460875"/>
          <p14:tracePt t="23747" x="3289300" y="4394200"/>
          <p14:tracePt t="23757" x="3305175" y="4316413"/>
          <p14:tracePt t="23767" x="3340100" y="4240213"/>
          <p14:tracePt t="23777" x="3390900" y="4189413"/>
          <p14:tracePt t="23788" x="3467100" y="4121150"/>
          <p14:tracePt t="23798" x="3568700" y="4062413"/>
          <p14:tracePt t="23808" x="3671888" y="4044950"/>
          <p14:tracePt t="23818" x="3773488" y="4027488"/>
          <p14:tracePt t="23828" x="3875088" y="4027488"/>
          <p14:tracePt t="23838" x="3968750" y="4027488"/>
          <p14:tracePt t="23848" x="4079875" y="4052888"/>
          <p14:tracePt t="23858" x="4181475" y="4105275"/>
          <p14:tracePt t="23870" x="4257675" y="4146550"/>
          <p14:tracePt t="23878" x="4316413" y="4189413"/>
          <p14:tracePt t="23888" x="4384675" y="4232275"/>
          <p14:tracePt t="23899" x="4410075" y="4265613"/>
          <p14:tracePt t="23908" x="4435475" y="4291013"/>
          <p14:tracePt t="23920" x="4470400" y="4341813"/>
          <p14:tracePt t="23929" x="4486275" y="4394200"/>
          <p14:tracePt t="23939" x="4503738" y="4460875"/>
          <p14:tracePt t="23954" x="4503738" y="4538663"/>
          <p14:tracePt t="23959" x="4503738" y="4597400"/>
          <p14:tracePt t="23971" x="4495800" y="4665663"/>
          <p14:tracePt t="23979" x="4460875" y="4716463"/>
          <p14:tracePt t="23989" x="4402138" y="4775200"/>
          <p14:tracePt t="24000" x="4291013" y="4843463"/>
          <p14:tracePt t="24010" x="4138613" y="4903788"/>
          <p14:tracePt t="24021" x="4011613" y="4937125"/>
          <p14:tracePt t="24030" x="3883025" y="4954588"/>
          <p14:tracePt t="24040" x="3756025" y="4954588"/>
          <p14:tracePt t="24050" x="3662363" y="4954588"/>
          <p14:tracePt t="24060" x="3560763" y="4929188"/>
          <p14:tracePt t="24071" x="3475038" y="4886325"/>
          <p14:tracePt t="24081" x="3441700" y="4843463"/>
          <p14:tracePt t="24090" x="3390900" y="4792663"/>
          <p14:tracePt t="24101" x="3340100" y="4699000"/>
          <p14:tracePt t="24111" x="3322638" y="4630738"/>
          <p14:tracePt t="24121" x="3314700" y="4572000"/>
          <p14:tracePt t="24131" x="3305175" y="4521200"/>
          <p14:tracePt t="24141" x="3305175" y="4486275"/>
          <p14:tracePt t="24152" x="3305175" y="4478338"/>
          <p14:tracePt t="24161" x="3305175" y="4460875"/>
          <p14:tracePt t="24171" x="3314700" y="4445000"/>
          <p14:tracePt t="24182" x="3348038" y="4435475"/>
          <p14:tracePt t="24192" x="3398838" y="4427538"/>
          <p14:tracePt t="24203" x="3459163" y="4419600"/>
          <p14:tracePt t="24212" x="3527425" y="4419600"/>
          <p14:tracePt t="24222" x="3586163" y="4419600"/>
          <p14:tracePt t="24232" x="3646488" y="4419600"/>
          <p14:tracePt t="24242" x="3705225" y="4445000"/>
          <p14:tracePt t="24253" x="3756025" y="4470400"/>
          <p14:tracePt t="24262" x="3806825" y="4503738"/>
          <p14:tracePt t="24272" x="3841750" y="4529138"/>
          <p14:tracePt t="24282" x="3867150" y="4554538"/>
          <p14:tracePt t="24293" x="3883025" y="4589463"/>
          <p14:tracePt t="24304" x="3908425" y="4622800"/>
          <p14:tracePt t="24313" x="3908425" y="4665663"/>
          <p14:tracePt t="24322" x="3908425" y="4699000"/>
          <p14:tracePt t="24333" x="3908425" y="4733925"/>
          <p14:tracePt t="24343" x="3900488" y="4767263"/>
          <p14:tracePt t="24354" x="3875088" y="4792663"/>
          <p14:tracePt t="24363" x="3841750" y="4818063"/>
          <p14:tracePt t="24373" x="3781425" y="4852988"/>
          <p14:tracePt t="24384" x="3713163" y="4868863"/>
          <p14:tracePt t="24394" x="3646488" y="4868863"/>
          <p14:tracePt t="24404" x="3586163" y="4868863"/>
          <p14:tracePt t="24414" x="3543300" y="4868863"/>
          <p14:tracePt t="24424" x="3509963" y="4860925"/>
          <p14:tracePt t="24435" x="3484563" y="4835525"/>
          <p14:tracePt t="24444" x="3441700" y="4784725"/>
          <p14:tracePt t="24454" x="3424238" y="4708525"/>
          <p14:tracePt t="24464" x="3416300" y="4640263"/>
          <p14:tracePt t="24474" x="3416300" y="4564063"/>
          <p14:tracePt t="24485" x="3416300" y="4513263"/>
          <p14:tracePt t="24495" x="3416300" y="4460875"/>
          <p14:tracePt t="24504" x="3424238" y="4427538"/>
          <p14:tracePt t="24515" x="3433763" y="4410075"/>
          <p14:tracePt t="24525" x="3459163" y="4394200"/>
          <p14:tracePt t="24536" x="3492500" y="4376738"/>
          <p14:tracePt t="24545" x="3543300" y="4368800"/>
          <p14:tracePt t="24555" x="3586163" y="4368800"/>
          <p14:tracePt t="24565" x="3646488" y="4368800"/>
          <p14:tracePt t="24575" x="3705225" y="4384675"/>
          <p14:tracePt t="24586" x="3781425" y="4419600"/>
          <p14:tracePt t="24595" x="3849688" y="4470400"/>
          <p14:tracePt t="24605" x="3900488" y="4529138"/>
          <p14:tracePt t="24615" x="3935413" y="4564063"/>
          <p14:tracePt t="24626" x="3968750" y="4605338"/>
          <p14:tracePt t="24637" x="3986213" y="4640263"/>
          <p14:tracePt t="24646" x="3986213" y="4657725"/>
          <p14:tracePt t="24656" x="3986213" y="4691063"/>
          <p14:tracePt t="24666" x="3986213" y="4716463"/>
          <p14:tracePt t="24677" x="3986213" y="4741863"/>
          <p14:tracePt t="24687" x="3951288" y="4767263"/>
          <p14:tracePt t="24697" x="3900488" y="4802188"/>
          <p14:tracePt t="24707" x="3824288" y="4835525"/>
          <p14:tracePt t="24717" x="3748088" y="4860925"/>
          <p14:tracePt t="24727" x="3671888" y="4868863"/>
          <p14:tracePt t="24737" x="3611563" y="4868863"/>
          <p14:tracePt t="24747" x="3560763" y="4868863"/>
          <p14:tracePt t="24757" x="3509963" y="4868863"/>
          <p14:tracePt t="24769" x="3484563" y="4868863"/>
          <p14:tracePt t="24778" x="3467100" y="4843463"/>
          <p14:tracePt t="24787" x="3449638" y="4827588"/>
          <p14:tracePt t="24798" x="3433763" y="4802188"/>
          <p14:tracePt t="24808" x="3424238" y="4767263"/>
          <p14:tracePt t="24819" x="3424238" y="4733925"/>
          <p14:tracePt t="24828" x="3424238" y="4699000"/>
          <p14:tracePt t="24838" x="3424238" y="4673600"/>
          <p14:tracePt t="24848" x="3424238" y="4665663"/>
          <p14:tracePt t="24858" x="3433763" y="4648200"/>
          <p14:tracePt t="24869" x="3449638" y="4640263"/>
          <p14:tracePt t="24879" x="3467100" y="4622800"/>
          <p14:tracePt t="24889" x="3492500" y="4614863"/>
          <p14:tracePt t="24899" x="3527425" y="4614863"/>
          <p14:tracePt t="24909" x="3543300" y="4614863"/>
          <p14:tracePt t="24920" x="3568700" y="4614863"/>
          <p14:tracePt t="24929" x="3586163" y="4614863"/>
          <p14:tracePt t="24939" x="3603625" y="4614863"/>
          <p14:tracePt t="24949" x="3611563" y="4622800"/>
          <p14:tracePt t="24959" x="3629025" y="4630738"/>
          <p14:tracePt t="24970" x="3636963" y="4648200"/>
          <p14:tracePt t="24980" x="3636963" y="4657725"/>
          <p14:tracePt t="24990" x="3646488" y="4673600"/>
          <p14:tracePt t="25000" x="3646488" y="4691063"/>
          <p14:tracePt t="25010" x="3646488" y="4708525"/>
          <p14:tracePt t="25020" x="3646488" y="4716463"/>
          <p14:tracePt t="25030" x="3629025" y="4733925"/>
          <p14:tracePt t="25040" x="3594100" y="4759325"/>
          <p14:tracePt t="25052" x="3517900" y="4767263"/>
          <p14:tracePt t="25061" x="3449638" y="4767263"/>
          <p14:tracePt t="25070" x="3382963" y="4767263"/>
          <p14:tracePt t="25081" x="3314700" y="4749800"/>
          <p14:tracePt t="25091" x="3279775" y="4724400"/>
          <p14:tracePt t="25102" x="3246438" y="4708525"/>
          <p14:tracePt t="25111" x="3228975" y="4673600"/>
          <p14:tracePt t="25121" x="3211513" y="4640263"/>
          <p14:tracePt t="25131" x="3203575" y="4614863"/>
          <p14:tracePt t="25141" x="3203575" y="4579938"/>
          <p14:tracePt t="25153" x="3203575" y="4564063"/>
          <p14:tracePt t="25162" x="3203575" y="4546600"/>
          <p14:tracePt t="25171" x="3203575" y="4529138"/>
          <p14:tracePt t="25182" x="3211513" y="4521200"/>
          <p14:tracePt t="25192" x="3246438" y="4503738"/>
          <p14:tracePt t="25203" x="3289300" y="4503738"/>
          <p14:tracePt t="25212" x="3348038" y="4503738"/>
          <p14:tracePt t="25222" x="3398838" y="4503738"/>
          <p14:tracePt t="25232" x="3492500" y="4529138"/>
          <p14:tracePt t="25242" x="3586163" y="4579938"/>
          <p14:tracePt t="25253" x="3671888" y="4640263"/>
          <p14:tracePt t="25263" x="3763963" y="4724400"/>
          <p14:tracePt t="25272" x="3849688" y="4775200"/>
          <p14:tracePt t="25283" x="3925888" y="4843463"/>
          <p14:tracePt t="25293" x="3976688" y="4886325"/>
          <p14:tracePt t="25303" x="4011613" y="4911725"/>
          <p14:tracePt t="25313" x="4037013" y="4937125"/>
          <p14:tracePt t="25323" x="4044950" y="4946650"/>
          <p14:tracePt t="25343" x="4052888" y="4954588"/>
          <p14:tracePt t="25364" x="4062413" y="4954588"/>
          <p14:tracePt t="25434" x="4052888" y="4954588"/>
          <p14:tracePt t="25444" x="4037013" y="4946650"/>
          <p14:tracePt t="25454" x="3976688" y="4919663"/>
          <p14:tracePt t="25465" x="3900488" y="4860925"/>
          <p14:tracePt t="25475" x="3781425" y="4802188"/>
          <p14:tracePt t="25485" x="3662363" y="4749800"/>
          <p14:tracePt t="25495" x="3517900" y="4699000"/>
          <p14:tracePt t="25505" x="3365500" y="4648200"/>
          <p14:tracePt t="25515" x="3246438" y="4614863"/>
          <p14:tracePt t="25525" x="3144838" y="4597400"/>
          <p14:tracePt t="25536" x="3033713" y="4597400"/>
          <p14:tracePt t="25545" x="2940050" y="4597400"/>
          <p14:tracePt t="25555" x="2855913" y="4597400"/>
          <p14:tracePt t="25566" x="2762250" y="4614863"/>
          <p14:tracePt t="25576" x="2660650" y="4640263"/>
          <p14:tracePt t="25586" x="2582863" y="4673600"/>
          <p14:tracePt t="25596" x="2524125" y="4699000"/>
          <p14:tracePt t="25606" x="2473325" y="4733925"/>
          <p14:tracePt t="25618" x="2422525" y="4759325"/>
          <p14:tracePt t="25626" x="2387600" y="4784725"/>
          <p14:tracePt t="25636" x="2354263" y="4818063"/>
          <p14:tracePt t="25646" x="2328863" y="4843463"/>
          <p14:tracePt t="25656" x="2311400" y="4843463"/>
          <p14:tracePt t="25668" x="2303463" y="4860925"/>
          <p14:tracePt t="25677" x="2293938" y="4868863"/>
          <p14:tracePt t="25687" x="2293938" y="4878388"/>
          <p14:tracePt t="25697" x="2286000" y="4886325"/>
          <p14:tracePt t="25707" x="2286000" y="4903788"/>
          <p14:tracePt t="25718" x="2278063" y="4911725"/>
          <p14:tracePt t="25727" x="2278063" y="4919663"/>
          <p14:tracePt t="25737" x="2278063" y="4946650"/>
          <p14:tracePt t="25748" x="2278063" y="4954588"/>
          <p14:tracePt t="25758" x="2278063" y="4979988"/>
          <p14:tracePt t="25769" x="2278063" y="4987925"/>
          <p14:tracePt t="25778" x="2278063" y="5005388"/>
          <p14:tracePt t="25788" x="2278063" y="5013325"/>
          <p14:tracePt t="25808" x="2278063" y="5022850"/>
          <p14:tracePt t="25819" x="2278063" y="5030788"/>
          <p14:tracePt t="25828" x="2278063" y="5038725"/>
          <p14:tracePt t="25849" x="2286000" y="5048250"/>
          <p14:tracePt t="25859" x="2293938" y="5056188"/>
          <p14:tracePt t="25869" x="2303463" y="5064125"/>
          <p14:tracePt t="25879" x="2328863" y="5081588"/>
          <p14:tracePt t="25889" x="2354263" y="5099050"/>
          <p14:tracePt t="25899" x="2387600" y="5116513"/>
          <p14:tracePt t="25909" x="2438400" y="5132388"/>
          <p14:tracePt t="25919" x="2498725" y="5167313"/>
          <p14:tracePt t="25929" x="2574925" y="5200650"/>
          <p14:tracePt t="25939" x="2651125" y="5235575"/>
          <p14:tracePt t="25952" x="2727325" y="5251450"/>
          <p14:tracePt t="25960" x="2795588" y="5276850"/>
          <p14:tracePt t="25970" x="2863850" y="5294313"/>
          <p14:tracePt t="25980" x="2922588" y="5302250"/>
          <p14:tracePt t="25990" x="2990850" y="5319713"/>
          <p14:tracePt t="26001" x="3067050" y="5327650"/>
          <p14:tracePt t="26010" x="3144838" y="5337175"/>
          <p14:tracePt t="26020" x="3211513" y="5337175"/>
          <p14:tracePt t="26030" x="3279775" y="5337175"/>
          <p14:tracePt t="26040" x="3340100" y="5337175"/>
          <p14:tracePt t="26052" x="3398838" y="5337175"/>
          <p14:tracePt t="26061" x="3441700" y="5337175"/>
          <p14:tracePt t="26071" x="3484563" y="5337175"/>
          <p14:tracePt t="26081" x="3517900" y="5337175"/>
          <p14:tracePt t="26091" x="3552825" y="5337175"/>
          <p14:tracePt t="26102" x="3586163" y="5337175"/>
          <p14:tracePt t="26111" x="3603625" y="5327650"/>
          <p14:tracePt t="26121" x="3619500" y="5311775"/>
          <p14:tracePt t="26131" x="3646488" y="5294313"/>
          <p14:tracePt t="26142" x="3662363" y="5286375"/>
          <p14:tracePt t="26152" x="3671888" y="5268913"/>
          <p14:tracePt t="26162" x="3697288" y="5235575"/>
          <p14:tracePt t="26172" x="3730625" y="5167313"/>
          <p14:tracePt t="26182" x="3756025" y="5106988"/>
          <p14:tracePt t="26192" x="3773488" y="5030788"/>
          <p14:tracePt t="26202" x="3781425" y="4987925"/>
          <p14:tracePt t="26212" x="3790950" y="4929188"/>
          <p14:tracePt t="26222" x="3790950" y="4886325"/>
          <p14:tracePt t="26234" x="3790950" y="4852988"/>
          <p14:tracePt t="26243" x="3790950" y="4818063"/>
          <p14:tracePt t="26252" x="3763963" y="4784725"/>
          <p14:tracePt t="26263" x="3713163" y="4741863"/>
          <p14:tracePt t="26273" x="3636963" y="4691063"/>
          <p14:tracePt t="26284" x="3502025" y="4614863"/>
          <p14:tracePt t="26293" x="3373438" y="4564063"/>
          <p14:tracePt t="26303" x="3203575" y="4529138"/>
          <p14:tracePt t="26313" x="3067050" y="4503738"/>
          <p14:tracePt t="26323" x="2922588" y="4503738"/>
          <p14:tracePt t="26334" x="2795588" y="4503738"/>
          <p14:tracePt t="26344" x="2686050" y="4503738"/>
          <p14:tracePt t="26353" x="2566988" y="4521200"/>
          <p14:tracePt t="26364" x="2481263" y="4538663"/>
          <p14:tracePt t="26374" x="2405063" y="4572000"/>
          <p14:tracePt t="26385" x="2328863" y="4614863"/>
          <p14:tracePt t="26394" x="2278063" y="4657725"/>
          <p14:tracePt t="26404" x="2227263" y="4691063"/>
          <p14:tracePt t="26414" x="2192338" y="4708525"/>
          <p14:tracePt t="26424" x="2166938" y="4733925"/>
          <p14:tracePt t="26435" x="2149475" y="4741863"/>
          <p14:tracePt t="26445" x="2141538" y="4759325"/>
          <p14:tracePt t="26455" x="2124075" y="4775200"/>
          <p14:tracePt t="26465" x="2116138" y="4792663"/>
          <p14:tracePt t="26475" x="2108200" y="4802188"/>
          <p14:tracePt t="26485" x="2098675" y="4818063"/>
          <p14:tracePt t="26495" x="2082800" y="4852988"/>
          <p14:tracePt t="26505" x="2082800" y="4878388"/>
          <p14:tracePt t="26517" x="2073275" y="4903788"/>
          <p14:tracePt t="26525" x="2073275" y="4911725"/>
          <p14:tracePt t="26536" x="2073275" y="4937125"/>
          <p14:tracePt t="26546" x="2073275" y="4954588"/>
          <p14:tracePt t="26556" x="2082800" y="4987925"/>
          <p14:tracePt t="26567" x="2098675" y="5030788"/>
          <p14:tracePt t="26576" x="2124075" y="5048250"/>
          <p14:tracePt t="26586" x="2192338" y="5106988"/>
          <p14:tracePt t="26596" x="2286000" y="5167313"/>
          <p14:tracePt t="26606" x="2387600" y="5208588"/>
          <p14:tracePt t="26617" x="2489200" y="5243513"/>
          <p14:tracePt t="26626" x="2608263" y="5276850"/>
          <p14:tracePt t="26636" x="2719388" y="5302250"/>
          <p14:tracePt t="26647" x="2838450" y="5311775"/>
          <p14:tracePt t="26657" x="2932113" y="5319713"/>
          <p14:tracePt t="26668" x="3033713" y="5319713"/>
          <p14:tracePt t="26677" x="3119438" y="5319713"/>
          <p14:tracePt t="26687" x="3203575" y="5319713"/>
          <p14:tracePt t="26697" x="3279775" y="5319713"/>
          <p14:tracePt t="26707" x="3330575" y="5319713"/>
          <p14:tracePt t="26718" x="3390900" y="5319713"/>
          <p14:tracePt t="26728" x="3441700" y="5319713"/>
          <p14:tracePt t="26738" x="3467100" y="5311775"/>
          <p14:tracePt t="26748" x="3492500" y="5311775"/>
          <p14:tracePt t="26758" x="3509963" y="5311775"/>
          <p14:tracePt t="26768" x="3517900" y="5302250"/>
          <p14:tracePt t="26778" x="3517900" y="5294313"/>
          <p14:tracePt t="26799" x="3517900" y="5286375"/>
          <p14:tracePt t="26818" x="3517900" y="5268913"/>
          <p14:tracePt t="26829" x="3509963" y="5251450"/>
          <p14:tracePt t="26839" x="3467100" y="5208588"/>
          <p14:tracePt t="26850" x="3365500" y="5141913"/>
          <p14:tracePt t="26859" x="3160713" y="5022850"/>
          <p14:tracePt t="26869" x="2863850" y="4903788"/>
          <p14:tracePt t="26879" x="2608263" y="4835525"/>
          <p14:tracePt t="26889" x="2397125" y="4818063"/>
          <p14:tracePt t="26901" x="2252663" y="4818063"/>
          <p14:tracePt t="26910" x="2149475" y="4835525"/>
          <p14:tracePt t="26919" x="2065338" y="4878388"/>
          <p14:tracePt t="26930" x="1997075" y="4911725"/>
          <p14:tracePt t="26940" x="1946275" y="4954588"/>
          <p14:tracePt t="26952" x="1911350" y="4979988"/>
          <p14:tracePt t="26960" x="1885950" y="5022850"/>
          <p14:tracePt t="26970" x="1870075" y="5056188"/>
          <p14:tracePt t="26980" x="1852613" y="5091113"/>
          <p14:tracePt t="26990" x="1835150" y="5116513"/>
          <p14:tracePt t="27002" x="1835150" y="5141913"/>
          <p14:tracePt t="27010" x="1827213" y="5175250"/>
          <p14:tracePt t="27020" x="1827213" y="5208588"/>
          <p14:tracePt t="27031" x="1827213" y="5251450"/>
          <p14:tracePt t="27041" x="1835150" y="5311775"/>
          <p14:tracePt t="27051" x="1852613" y="5362575"/>
          <p14:tracePt t="27061" x="1895475" y="5413375"/>
          <p14:tracePt t="27071" x="1938338" y="5464175"/>
          <p14:tracePt t="27082" x="2005013" y="5514975"/>
          <p14:tracePt t="27091" x="2065338" y="5565775"/>
          <p14:tracePt t="27101" x="2141538" y="5616575"/>
          <p14:tracePt t="27112" x="2243138" y="5651500"/>
          <p14:tracePt t="27121" x="2344738" y="5668963"/>
          <p14:tracePt t="27133" x="2463800" y="5694363"/>
          <p14:tracePt t="27142" x="2566988" y="5702300"/>
          <p14:tracePt t="27152" x="2668588" y="5719763"/>
          <p14:tracePt t="27162" x="2762250" y="5719763"/>
          <p14:tracePt t="27172" x="2846388" y="5719763"/>
          <p14:tracePt t="27183" x="2932113" y="5719763"/>
          <p14:tracePt t="27192" x="3025775" y="5702300"/>
          <p14:tracePt t="27202" x="3094038" y="5684838"/>
          <p14:tracePt t="27212" x="3160713" y="5659438"/>
          <p14:tracePt t="27222" x="3221038" y="5641975"/>
          <p14:tracePt t="27234" x="3271838" y="5608638"/>
          <p14:tracePt t="27243" x="3314700" y="5583238"/>
          <p14:tracePt t="27252" x="3365500" y="5549900"/>
          <p14:tracePt t="27263" x="3416300" y="5524500"/>
          <p14:tracePt t="27273" x="3441700" y="5507038"/>
          <p14:tracePt t="27284" x="3467100" y="5481638"/>
          <p14:tracePt t="27293" x="3484563" y="5464175"/>
          <p14:tracePt t="27303" x="3502025" y="5438775"/>
          <p14:tracePt t="27314" x="3517900" y="5421313"/>
          <p14:tracePt t="27324" x="3527425" y="5405438"/>
          <p14:tracePt t="27335" x="3543300" y="5380038"/>
          <p14:tracePt t="27344" x="3552825" y="5353050"/>
          <p14:tracePt t="27354" x="3560763" y="5345113"/>
          <p14:tracePt t="27364" x="3568700" y="5319713"/>
          <p14:tracePt t="27374" x="3578225" y="5294313"/>
          <p14:tracePt t="27385" x="3578225" y="5276850"/>
          <p14:tracePt t="27395" x="3578225" y="5260975"/>
          <p14:tracePt t="27404" x="3578225" y="5226050"/>
          <p14:tracePt t="27415" x="3560763" y="5192713"/>
          <p14:tracePt t="27425" x="3517900" y="5149850"/>
          <p14:tracePt t="27435" x="3484563" y="5116513"/>
          <p14:tracePt t="27445" x="3416300" y="5048250"/>
          <p14:tracePt t="27455" x="3322638" y="4987925"/>
          <p14:tracePt t="27467" x="3221038" y="4919663"/>
          <p14:tracePt t="27475" x="3101975" y="4878388"/>
          <p14:tracePt t="27485" x="3000375" y="4843463"/>
          <p14:tracePt t="27495" x="2897188" y="4818063"/>
          <p14:tracePt t="27505" x="2795588" y="4818063"/>
          <p14:tracePt t="27516" x="2711450" y="4818063"/>
          <p14:tracePt t="27526" x="2617788" y="4818063"/>
          <p14:tracePt t="27535" x="2524125" y="4827588"/>
          <p14:tracePt t="27546" x="2438400" y="4852988"/>
          <p14:tracePt t="27556" x="2371725" y="4886325"/>
          <p14:tracePt t="27567" x="2311400" y="4929188"/>
          <p14:tracePt t="27576" x="2278063" y="4954588"/>
          <p14:tracePt t="27586" x="2235200" y="4979988"/>
          <p14:tracePt t="27596" x="2217738" y="4997450"/>
          <p14:tracePt t="27606" x="2192338" y="5030788"/>
          <p14:tracePt t="27617" x="2184400" y="5056188"/>
          <p14:tracePt t="27627" x="2166938" y="5091113"/>
          <p14:tracePt t="27637" x="2149475" y="5124450"/>
          <p14:tracePt t="27647" x="2149475" y="5157788"/>
          <p14:tracePt t="27657" x="2141538" y="5192713"/>
          <p14:tracePt t="27667" x="2141538" y="5218113"/>
          <p14:tracePt t="27677" x="2141538" y="5260975"/>
          <p14:tracePt t="27687" x="2141538" y="5302250"/>
          <p14:tracePt t="27699" x="2141538" y="5362575"/>
          <p14:tracePt t="27708" x="2149475" y="5421313"/>
          <p14:tracePt t="27718" x="2166938" y="5481638"/>
          <p14:tracePt t="27728" x="2200275" y="5549900"/>
          <p14:tracePt t="27738" x="2227263" y="5600700"/>
          <p14:tracePt t="27750" x="2252663" y="5634038"/>
          <p14:tracePt t="27758" x="2293938" y="5659438"/>
          <p14:tracePt t="27768" x="2328863" y="5702300"/>
          <p14:tracePt t="27778" x="2379663" y="5727700"/>
          <p14:tracePt t="27788" x="2438400" y="5753100"/>
          <p14:tracePt t="27800" x="2506663" y="5770563"/>
          <p14:tracePt t="27809" x="2592388" y="5778500"/>
          <p14:tracePt t="27818" x="2676525" y="5778500"/>
          <p14:tracePt t="27829" x="2770188" y="5778500"/>
          <p14:tracePt t="27839" x="2889250" y="5770563"/>
          <p14:tracePt t="27851" x="3008313" y="5745163"/>
          <p14:tracePt t="27859" x="3094038" y="5719763"/>
          <p14:tracePt t="27869" x="3170238" y="5702300"/>
          <p14:tracePt t="27879" x="3228975" y="5676900"/>
          <p14:tracePt t="27889" x="3289300" y="5651500"/>
          <p14:tracePt t="27901" x="3330575" y="5626100"/>
          <p14:tracePt t="27910" x="3340100" y="5608638"/>
          <p14:tracePt t="27920" x="3365500" y="5583238"/>
          <p14:tracePt t="27930" x="3382963" y="5549900"/>
          <p14:tracePt t="27940" x="3408363" y="5497513"/>
          <p14:tracePt t="27951" x="3408363" y="5464175"/>
          <p14:tracePt t="27966" x="3408363" y="5413375"/>
          <p14:tracePt t="27970" x="3390900" y="5362575"/>
          <p14:tracePt t="27981" x="3365500" y="5302250"/>
          <p14:tracePt t="27990" x="3305175" y="5235575"/>
          <p14:tracePt t="28001" x="3238500" y="5157788"/>
          <p14:tracePt t="28011" x="3160713" y="5064125"/>
          <p14:tracePt t="28021" x="3051175" y="4954588"/>
          <p14:tracePt t="28032" x="2932113" y="4878388"/>
          <p14:tracePt t="28041" x="2813050" y="4792663"/>
          <p14:tracePt t="28051" x="2693988" y="4733925"/>
          <p14:tracePt t="28061" x="2608263" y="4691063"/>
          <p14:tracePt t="28071" x="2516188" y="4665663"/>
          <p14:tracePt t="28083" x="2447925" y="4657725"/>
          <p14:tracePt t="28092" x="2371725" y="4657725"/>
          <p14:tracePt t="28101" x="2328863" y="4657725"/>
          <p14:tracePt t="28112" x="2278063" y="4665663"/>
          <p14:tracePt t="28122" x="2243138" y="4691063"/>
          <p14:tracePt t="28133" x="2200275" y="4741863"/>
          <p14:tracePt t="28142" x="2166938" y="4818063"/>
          <p14:tracePt t="28152" x="2141538" y="4894263"/>
          <p14:tracePt t="28162" x="2116138" y="4979988"/>
          <p14:tracePt t="28172" x="2108200" y="5056188"/>
          <p14:tracePt t="28183" x="2108200" y="5141913"/>
          <p14:tracePt t="28192" x="2116138" y="5226050"/>
          <p14:tracePt t="28203" x="2149475" y="5319713"/>
          <p14:tracePt t="28213" x="2192338" y="5380038"/>
          <p14:tracePt t="28223" x="2260600" y="5464175"/>
          <p14:tracePt t="28234" x="2328863" y="5540375"/>
          <p14:tracePt t="28243" x="2422525" y="5626100"/>
          <p14:tracePt t="28253" x="2541588" y="5684838"/>
          <p14:tracePt t="28264" x="2643188" y="5735638"/>
          <p14:tracePt t="28273" x="2762250" y="5778500"/>
          <p14:tracePt t="28284" x="2863850" y="5795963"/>
          <p14:tracePt t="28294" x="2974975" y="5813425"/>
          <p14:tracePt t="28304" x="3094038" y="5813425"/>
          <p14:tracePt t="28315" x="3186113" y="5813425"/>
          <p14:tracePt t="28324" x="3289300" y="5813425"/>
          <p14:tracePt t="28334" x="3373438" y="5795963"/>
          <p14:tracePt t="28344" x="3467100" y="5770563"/>
          <p14:tracePt t="28354" x="3527425" y="5745163"/>
          <p14:tracePt t="28365" x="3586163" y="5710238"/>
          <p14:tracePt t="28374" x="3611563" y="5684838"/>
          <p14:tracePt t="28384" x="3636963" y="5668963"/>
          <p14:tracePt t="28394" x="3654425" y="5651500"/>
          <p14:tracePt t="28404" x="3662363" y="5641975"/>
          <p14:tracePt t="28416" x="3662363" y="5634038"/>
          <p14:tracePt t="28435" x="3662363" y="5626100"/>
          <p14:tracePt t="28475" x="3662363" y="5616575"/>
          <p14:tracePt t="29456" x="3679825" y="5608638"/>
          <p14:tracePt t="29465" x="3705225" y="5583238"/>
          <p14:tracePt t="29476" x="3781425" y="5507038"/>
          <p14:tracePt t="29486" x="3935413" y="5353050"/>
          <p14:tracePt t="29496" x="4257675" y="5091113"/>
          <p14:tracePt t="29506" x="4579938" y="4860925"/>
          <p14:tracePt t="29516" x="4929188" y="4605338"/>
          <p14:tracePt t="29526" x="5243513" y="4402138"/>
          <p14:tracePt t="29536" x="5557838" y="4197350"/>
          <p14:tracePt t="29548" x="5872163" y="4019550"/>
          <p14:tracePt t="29556" x="6127750" y="3883025"/>
          <p14:tracePt t="29566" x="6381750" y="3798888"/>
          <p14:tracePt t="29576" x="6586538" y="3738563"/>
          <p14:tracePt t="29586" x="6731000" y="3705225"/>
          <p14:tracePt t="29597" x="6832600" y="3697288"/>
          <p14:tracePt t="29607" x="6916738" y="3687763"/>
          <p14:tracePt t="29616" x="6969125" y="3679825"/>
          <p14:tracePt t="29627" x="6985000" y="3679825"/>
          <p14:tracePt t="29637" x="7010400" y="3679825"/>
          <p14:tracePt t="29649" x="7019925" y="3679825"/>
          <p14:tracePt t="29667" x="7027863" y="3679825"/>
          <p14:tracePt t="29688" x="7035800" y="3679825"/>
          <p14:tracePt t="29728" x="7035800" y="3671888"/>
          <p14:tracePt t="29738" x="7035800" y="3662363"/>
          <p14:tracePt t="29749" x="7035800" y="3654425"/>
          <p14:tracePt t="29759" x="7019925" y="3636963"/>
          <p14:tracePt t="29769" x="6985000" y="3586163"/>
          <p14:tracePt t="29780" x="6943725" y="3535363"/>
          <p14:tracePt t="29789" x="6900863" y="3475038"/>
          <p14:tracePt t="29799" x="6858000" y="3408363"/>
          <p14:tracePt t="29809" x="6807200" y="3340100"/>
          <p14:tracePt t="29819" x="6738938" y="3279775"/>
          <p14:tracePt t="29831" x="6670675" y="3211513"/>
          <p14:tracePt t="29839" x="6594475" y="3152775"/>
          <p14:tracePt t="29849" x="6535738" y="3127375"/>
          <p14:tracePt t="29860" x="6457950" y="3094038"/>
          <p14:tracePt t="29869" x="6399213" y="3067050"/>
          <p14:tracePt t="29881" x="6323013" y="3067050"/>
          <p14:tracePt t="29890" x="6254750" y="3067050"/>
          <p14:tracePt t="29900" x="6194425" y="3084513"/>
          <p14:tracePt t="29910" x="6118225" y="3127375"/>
          <p14:tracePt t="29920" x="6049963" y="3195638"/>
          <p14:tracePt t="29932" x="5965825" y="3289300"/>
          <p14:tracePt t="29940" x="5889625" y="3441700"/>
          <p14:tracePt t="29950" x="5821363" y="3594100"/>
          <p14:tracePt t="29965" x="5803900" y="3722688"/>
          <p14:tracePt t="29970" x="5788025" y="3824288"/>
          <p14:tracePt t="29982" x="5788025" y="3883025"/>
          <p14:tracePt t="29991" x="5788025" y="3943350"/>
          <p14:tracePt t="30001" x="5795963" y="3976688"/>
          <p14:tracePt t="30011" x="5838825" y="4027488"/>
          <p14:tracePt t="30021" x="5915025" y="4079875"/>
          <p14:tracePt t="30032" x="6024563" y="4130675"/>
          <p14:tracePt t="30042" x="6135688" y="4164013"/>
          <p14:tracePt t="30051" x="6262688" y="4189413"/>
          <p14:tracePt t="30062" x="6365875" y="4189413"/>
          <p14:tracePt t="30072" x="6450013" y="4189413"/>
          <p14:tracePt t="30082" x="6551613" y="4189413"/>
          <p14:tracePt t="30092" x="6637338" y="4189413"/>
          <p14:tracePt t="30102" x="6721475" y="4189413"/>
          <p14:tracePt t="30113" x="6789738" y="4189413"/>
          <p14:tracePt t="30122" x="6865938" y="4164013"/>
          <p14:tracePt t="30132" x="6934200" y="4130675"/>
          <p14:tracePt t="30142" x="6977063" y="4105275"/>
          <p14:tracePt t="30152" x="7019925" y="4079875"/>
          <p14:tracePt t="30163" x="7045325" y="4037013"/>
          <p14:tracePt t="30173" x="7078663" y="3986213"/>
          <p14:tracePt t="30183" x="7088188" y="3917950"/>
          <p14:tracePt t="30193" x="7096125" y="3832225"/>
          <p14:tracePt t="30203" x="7096125" y="3748088"/>
          <p14:tracePt t="30214" x="7078663" y="3646488"/>
          <p14:tracePt t="30223" x="7053263" y="3568700"/>
          <p14:tracePt t="30233" x="7010400" y="3502025"/>
          <p14:tracePt t="30243" x="6951663" y="3449638"/>
          <p14:tracePt t="30254" x="6900863" y="3408363"/>
          <p14:tracePt t="30265" x="6824663" y="3365500"/>
          <p14:tracePt t="30274" x="6721475" y="3330575"/>
          <p14:tracePt t="30284" x="6654800" y="3322638"/>
          <p14:tracePt t="30294" x="6561138" y="3305175"/>
          <p14:tracePt t="30304" x="6510338" y="3305175"/>
          <p14:tracePt t="30315" x="6450013" y="3305175"/>
          <p14:tracePt t="30324" x="6391275" y="3322638"/>
          <p14:tracePt t="30334" x="6338888" y="3340100"/>
          <p14:tracePt t="30345" x="6288088" y="3382963"/>
          <p14:tracePt t="30355" x="6237288" y="3424238"/>
          <p14:tracePt t="30365" x="6194425" y="3484563"/>
          <p14:tracePt t="30375" x="6153150" y="3552825"/>
          <p14:tracePt t="30385" x="6118225" y="3629025"/>
          <p14:tracePt t="30397" x="6110288" y="3687763"/>
          <p14:tracePt t="30405" x="6102350" y="3730625"/>
          <p14:tracePt t="30415" x="6092825" y="3763963"/>
          <p14:tracePt t="30425" x="6092825" y="3790950"/>
          <p14:tracePt t="30435" x="6092825" y="3798888"/>
          <p14:tracePt t="30446" x="6092825" y="3816350"/>
          <p14:tracePt t="30456" x="6092825" y="3824288"/>
          <p14:tracePt t="30486" x="6092825" y="3832225"/>
          <p14:tracePt t="30497" x="6092825" y="3841750"/>
          <p14:tracePt t="30516" x="6102350" y="3841750"/>
          <p14:tracePt t="30536" x="6110288" y="3841750"/>
          <p14:tracePt t="30557" x="6118225" y="3841750"/>
          <p14:tracePt t="30577" x="6127750" y="3841750"/>
          <p14:tracePt t="30587" x="6135688" y="3841750"/>
          <p14:tracePt t="30598" x="6153150" y="3841750"/>
          <p14:tracePt t="30607" x="6178550" y="3841750"/>
          <p14:tracePt t="30617" x="6203950" y="3841750"/>
          <p14:tracePt t="30628" x="6237288" y="3841750"/>
          <p14:tracePt t="30638" x="6280150" y="3841750"/>
          <p14:tracePt t="30648" x="6338888" y="3841750"/>
          <p14:tracePt t="30658" x="6373813" y="3841750"/>
          <p14:tracePt t="30668" x="6399213" y="3841750"/>
          <p14:tracePt t="30679" x="6424613" y="3841750"/>
          <p14:tracePt t="30688" x="6450013" y="3841750"/>
          <p14:tracePt t="30698" x="6457950" y="3841750"/>
          <p14:tracePt t="30708" x="6467475" y="3849688"/>
          <p14:tracePt t="30718" x="6475413" y="3857625"/>
          <p14:tracePt t="30730" x="6475413" y="3867150"/>
          <p14:tracePt t="30769" x="6475413" y="3875088"/>
          <p14:tracePt t="30780" x="6475413" y="3883025"/>
          <p14:tracePt t="30799" x="6475413" y="3892550"/>
          <p14:tracePt t="30830" x="6457950" y="3900488"/>
          <p14:tracePt t="30840" x="6442075" y="3900488"/>
          <p14:tracePt t="30850" x="6416675" y="3900488"/>
          <p14:tracePt t="30860" x="6381750" y="3892550"/>
          <p14:tracePt t="30870" x="6348413" y="3875088"/>
          <p14:tracePt t="30881" x="6323013" y="3849688"/>
          <p14:tracePt t="30890" x="6297613" y="3824288"/>
          <p14:tracePt t="30900" x="6272213" y="3773488"/>
          <p14:tracePt t="30910" x="6237288" y="3730625"/>
          <p14:tracePt t="30921" x="6229350" y="3697288"/>
          <p14:tracePt t="30931" x="6221413" y="3662363"/>
          <p14:tracePt t="30941" x="6221413" y="3636963"/>
          <p14:tracePt t="30963" x="6229350" y="3619500"/>
          <p14:tracePt t="30971" x="6262688" y="3619500"/>
          <p14:tracePt t="30981" x="6323013" y="3619500"/>
          <p14:tracePt t="30991" x="6424613" y="3629025"/>
          <p14:tracePt t="31001" x="6526213" y="3687763"/>
          <p14:tracePt t="31013" x="6619875" y="3738563"/>
          <p14:tracePt t="31021" x="6713538" y="3781425"/>
          <p14:tracePt t="31031" x="6764338" y="3824288"/>
          <p14:tracePt t="31042" x="6807200" y="3841750"/>
          <p14:tracePt t="31052" x="6824663" y="3857625"/>
          <p14:tracePt t="31063" x="6840538" y="3875088"/>
          <p14:tracePt t="31072" x="6850063" y="3875088"/>
          <p14:tracePt t="31092" x="6858000" y="3883025"/>
          <p14:tracePt t="32840" x="6858000" y="3875088"/>
          <p14:tracePt t="32850" x="6840538" y="3867150"/>
          <p14:tracePt t="32861" x="6824663" y="3867150"/>
          <p14:tracePt t="32870" x="6815138" y="3867150"/>
          <p14:tracePt t="32880" x="6789738" y="3867150"/>
          <p14:tracePt t="32891" x="6764338" y="3875088"/>
          <p14:tracePt t="32901" x="6731000" y="3917950"/>
          <p14:tracePt t="32912" x="6662738" y="4027488"/>
          <p14:tracePt t="32921" x="6561138" y="4224338"/>
          <p14:tracePt t="32931" x="6432550" y="4572000"/>
          <p14:tracePt t="32941" x="6338888" y="4894263"/>
          <p14:tracePt t="32961" x="6313488" y="5167313"/>
          <p14:tracePt t="32963" x="6288088" y="5353050"/>
          <p14:tracePt t="32972" x="6288088" y="5497513"/>
          <p14:tracePt t="32981" x="6288088" y="5608638"/>
          <p14:tracePt t="32992" x="6288088" y="5694363"/>
          <p14:tracePt t="33002" x="6288088" y="5770563"/>
          <p14:tracePt t="33012" x="6288088" y="5813425"/>
          <p14:tracePt t="33022" x="6288088" y="5829300"/>
          <p14:tracePt t="33032" x="6288088" y="5846763"/>
          <p14:tracePt t="33042" x="6288088" y="5854700"/>
          <p14:tracePt t="33052" x="6297613" y="5854700"/>
          <p14:tracePt t="33072" x="6305550" y="5854700"/>
          <p14:tracePt t="33082" x="6313488" y="5854700"/>
          <p14:tracePt t="33103" x="6323013" y="5854700"/>
          <p14:tracePt t="33133" x="6330950" y="5854700"/>
          <p14:tracePt t="33173" x="6338888" y="5854700"/>
          <p14:tracePt t="33183" x="6338888" y="5846763"/>
          <p14:tracePt t="33204" x="6338888" y="5838825"/>
          <p14:tracePt t="33214" x="6348413" y="5821363"/>
          <p14:tracePt t="33224" x="6348413" y="5813425"/>
          <p14:tracePt t="33234" x="6356350" y="5795963"/>
          <p14:tracePt t="33245" x="6365875" y="5778500"/>
          <p14:tracePt t="33254" x="6373813" y="5770563"/>
          <p14:tracePt t="33264" x="6381750" y="5745163"/>
          <p14:tracePt t="33274" x="6391275" y="5727700"/>
          <p14:tracePt t="33285" x="6391275" y="5710238"/>
          <p14:tracePt t="33295" x="6399213" y="5702300"/>
          <p14:tracePt t="33305" x="6407150" y="5694363"/>
          <p14:tracePt t="33315" x="6424613" y="5676900"/>
          <p14:tracePt t="33325" x="6442075" y="5676900"/>
          <p14:tracePt t="33335" x="6467475" y="5659438"/>
          <p14:tracePt t="33345" x="6510338" y="5651500"/>
          <p14:tracePt t="33355" x="6561138" y="5641975"/>
          <p14:tracePt t="33365" x="6619875" y="5641975"/>
          <p14:tracePt t="33377" x="6662738" y="5626100"/>
          <p14:tracePt t="33385" x="6705600" y="5616575"/>
          <p14:tracePt t="33395" x="6738938" y="5608638"/>
          <p14:tracePt t="33406" x="6764338" y="5608638"/>
          <p14:tracePt t="33416" x="6789738" y="5608638"/>
          <p14:tracePt t="33427" x="6799263" y="5600700"/>
          <p14:tracePt t="33436" x="6807200" y="5600700"/>
          <p14:tracePt t="33446" x="6815138" y="5600700"/>
          <p14:tracePt t="33456" x="6815138" y="5591175"/>
          <p14:tracePt t="33477" x="6815138" y="5583238"/>
          <p14:tracePt t="33487" x="6824663" y="5583238"/>
          <p14:tracePt t="33507" x="6824663" y="5575300"/>
          <p14:tracePt t="33517" x="6824663" y="5557838"/>
          <p14:tracePt t="33537" x="6824663" y="5532438"/>
          <p14:tracePt t="33547" x="6815138" y="5524500"/>
          <p14:tracePt t="33557" x="6807200" y="5507038"/>
          <p14:tracePt t="33567" x="6781800" y="5489575"/>
          <p14:tracePt t="33578" x="6764338" y="5464175"/>
          <p14:tracePt t="33588" x="6738938" y="5446713"/>
          <p14:tracePt t="33598" x="6721475" y="5421313"/>
          <p14:tracePt t="33608" x="6713538" y="5405438"/>
          <p14:tracePt t="33618" x="6705600" y="5395913"/>
          <p14:tracePt t="33628" x="6696075" y="5387975"/>
          <p14:tracePt t="33638" x="6688138" y="5380038"/>
          <p14:tracePt t="33659" x="6688138" y="5370513"/>
          <p14:tracePt t="33678" x="6688138" y="5362575"/>
          <p14:tracePt t="35396" x="6688138" y="5353050"/>
          <p14:tracePt t="35406" x="6696075" y="5319713"/>
          <p14:tracePt t="35416" x="6705600" y="5260975"/>
          <p14:tracePt t="35426" x="6721475" y="5167313"/>
          <p14:tracePt t="35436" x="6764338" y="5005388"/>
          <p14:tracePt t="35447" x="6824663" y="4775200"/>
          <p14:tracePt t="35458" x="6875463" y="4445000"/>
          <p14:tracePt t="35467" x="6943725" y="4130675"/>
          <p14:tracePt t="35477" x="6985000" y="3798888"/>
          <p14:tracePt t="35487" x="7010400" y="3502025"/>
          <p14:tracePt t="35497" x="7027863" y="3228975"/>
          <p14:tracePt t="35508" x="7027863" y="3025775"/>
          <p14:tracePt t="35517" x="7027863" y="2871788"/>
          <p14:tracePt t="35527" x="7027863" y="2762250"/>
          <p14:tracePt t="35538" x="7027863" y="2676525"/>
          <p14:tracePt t="35548" x="7027863" y="2617788"/>
          <p14:tracePt t="35559" x="7027863" y="2582863"/>
          <p14:tracePt t="35568" x="7019925" y="2557463"/>
          <p14:tracePt t="35861" x="7010400" y="2549525"/>
          <p14:tracePt t="35871" x="6977063" y="2532063"/>
          <p14:tracePt t="35881" x="6926263" y="2489200"/>
          <p14:tracePt t="35892" x="6840538" y="2422525"/>
          <p14:tracePt t="35901" x="6738938" y="2328863"/>
          <p14:tracePt t="35911" x="6586538" y="2192338"/>
          <p14:tracePt t="35922" x="6450013" y="2055813"/>
          <p14:tracePt t="35932" x="6348413" y="1946275"/>
          <p14:tracePt t="35943" x="6262688" y="1852613"/>
          <p14:tracePt t="35952" x="6186488" y="1758950"/>
          <p14:tracePt t="35962" x="6127750" y="1674813"/>
          <p14:tracePt t="35972" x="6084888" y="1597025"/>
          <p14:tracePt t="35982" x="6049963" y="1530350"/>
          <p14:tracePt t="35993" x="6034088" y="1487488"/>
          <p14:tracePt t="36002" x="6034088" y="1452563"/>
          <p14:tracePt t="36012" x="6034088" y="1436688"/>
          <p14:tracePt t="36023" x="6034088" y="1427163"/>
          <p14:tracePt t="36033" x="6034088" y="1411288"/>
          <p14:tracePt t="36043" x="6034088" y="1401763"/>
          <p14:tracePt t="36063" x="6034088" y="1385888"/>
          <p14:tracePt t="36074" x="6034088" y="1376363"/>
          <p14:tracePt t="36083" x="6034088" y="1368425"/>
          <p14:tracePt t="36093" x="6059488" y="1350963"/>
          <p14:tracePt t="36103" x="6092825" y="1333500"/>
          <p14:tracePt t="36113" x="6169025" y="1317625"/>
          <p14:tracePt t="36125" x="6272213" y="1300163"/>
          <p14:tracePt t="36134" x="6373813" y="1292225"/>
          <p14:tracePt t="36143" x="6467475" y="1292225"/>
          <p14:tracePt t="36154" x="6561138" y="1300163"/>
          <p14:tracePt t="36164" x="6662738" y="1343025"/>
          <p14:tracePt t="36175" x="6746875" y="1385888"/>
          <p14:tracePt t="36184" x="6824663" y="1419225"/>
          <p14:tracePt t="36194" x="6858000" y="1436688"/>
          <p14:tracePt t="36204" x="6891338" y="1452563"/>
          <p14:tracePt t="36214" x="6908800" y="1470025"/>
          <p14:tracePt t="36226" x="6916738" y="1470025"/>
          <p14:tracePt t="36235" x="6926263" y="1477963"/>
          <p14:tracePt t="36245" x="6926263" y="1487488"/>
          <p14:tracePt t="36255" x="6926263" y="1495425"/>
          <p14:tracePt t="36265" x="6926263" y="1512888"/>
          <p14:tracePt t="36276" x="6926263" y="1520825"/>
          <p14:tracePt t="36285" x="6926263" y="1538288"/>
          <p14:tracePt t="36295" x="6900863" y="1555750"/>
          <p14:tracePt t="36306" x="6875463" y="1581150"/>
          <p14:tracePt t="36891" x="6850063" y="1581150"/>
          <p14:tracePt t="36901" x="6824663" y="1581150"/>
          <p14:tracePt t="36911" x="6756400" y="1555750"/>
          <p14:tracePt t="36923" x="6688138" y="1530350"/>
          <p14:tracePt t="36932" x="6619875" y="1495425"/>
          <p14:tracePt t="36942" x="6543675" y="1462088"/>
          <p14:tracePt t="36952" x="6500813" y="1452563"/>
          <p14:tracePt t="36962" x="6467475" y="1436688"/>
          <p14:tracePt t="36973" x="6432550" y="1427163"/>
          <p14:tracePt t="36982" x="6416675" y="1419225"/>
          <p14:tracePt t="36992" x="6399213" y="1419225"/>
          <p14:tracePt t="37012" x="6391275" y="1419225"/>
          <p14:tracePt t="37024" x="6381750" y="1419225"/>
          <p14:tracePt t="37093" x="6373813" y="1419225"/>
          <p14:tracePt t="37114" x="6365875" y="1419225"/>
          <p14:tracePt t="37134" x="6348413" y="1419225"/>
          <p14:tracePt t="37144" x="6330950" y="1419225"/>
          <p14:tracePt t="37154" x="6330950" y="1427163"/>
          <p14:tracePt t="37164" x="6313488" y="1427163"/>
          <p14:tracePt t="37175" x="6297613" y="1427163"/>
          <p14:tracePt t="37184" x="6288088" y="1436688"/>
          <p14:tracePt t="37194" x="6280150" y="1444625"/>
          <p14:tracePt t="37204" x="6262688" y="1462088"/>
          <p14:tracePt t="37215" x="6254750" y="1462088"/>
          <p14:tracePt t="37225" x="6237288" y="1477963"/>
          <p14:tracePt t="37235" x="6221413" y="1487488"/>
          <p14:tracePt t="37245" x="6203950" y="1504950"/>
          <p14:tracePt t="37256" x="6186488" y="1520825"/>
          <p14:tracePt t="37265" x="6169025" y="1530350"/>
          <p14:tracePt t="37275" x="6143625" y="1546225"/>
          <p14:tracePt t="37285" x="6118225" y="1563688"/>
          <p14:tracePt t="37295" x="6092825" y="1581150"/>
          <p14:tracePt t="37307" x="6076950" y="1597025"/>
          <p14:tracePt t="37316" x="6049963" y="1614488"/>
          <p14:tracePt t="37325" x="6024563" y="1622425"/>
          <p14:tracePt t="37336" x="5999163" y="1631950"/>
          <p14:tracePt t="37346" x="5983288" y="1639888"/>
          <p14:tracePt t="37357" x="5948363" y="1639888"/>
          <p14:tracePt t="37366" x="5922963" y="1639888"/>
          <p14:tracePt t="37376" x="5889625" y="1639888"/>
          <p14:tracePt t="37386" x="5872163" y="1631950"/>
          <p14:tracePt t="37397" x="5846763" y="1614488"/>
          <p14:tracePt t="37408" x="5821363" y="1597025"/>
          <p14:tracePt t="37417" x="5803900" y="1571625"/>
          <p14:tracePt t="37427" x="5788025" y="1555750"/>
          <p14:tracePt t="37437" x="5778500" y="1538288"/>
          <p14:tracePt t="37447" x="5778500" y="1512888"/>
          <p14:tracePt t="37458" x="5770563" y="1487488"/>
          <p14:tracePt t="37467" x="5770563" y="1452563"/>
          <p14:tracePt t="37477" x="5770563" y="1444625"/>
          <p14:tracePt t="37488" x="5770563" y="1427163"/>
          <p14:tracePt t="37498" x="5770563" y="1419225"/>
          <p14:tracePt t="37508" x="5770563" y="1411288"/>
          <p14:tracePt t="37518" x="5795963" y="1401763"/>
          <p14:tracePt t="37528" x="5829300" y="1401763"/>
          <p14:tracePt t="37540" x="5880100" y="1401763"/>
          <p14:tracePt t="37548" x="5957888" y="1401763"/>
          <p14:tracePt t="37558" x="6049963" y="1411288"/>
          <p14:tracePt t="37568" x="6169025" y="1452563"/>
          <p14:tracePt t="37578" x="6288088" y="1487488"/>
          <p14:tracePt t="37589" x="6373813" y="1520825"/>
          <p14:tracePt t="37599" x="6450013" y="1563688"/>
          <p14:tracePt t="37608" x="6518275" y="1589088"/>
          <p14:tracePt t="37619" x="6569075" y="1622425"/>
          <p14:tracePt t="37629" x="6602413" y="1649413"/>
          <p14:tracePt t="37640" x="6619875" y="1674813"/>
          <p14:tracePt t="37649" x="6637338" y="1700213"/>
          <p14:tracePt t="37659" x="6645275" y="1716088"/>
          <p14:tracePt t="37679" x="6654800" y="1733550"/>
          <p14:tracePt t="37700" x="6654800" y="1741488"/>
          <p14:tracePt t="37720" x="6654800" y="1751013"/>
          <p14:tracePt t="37741" x="6654800" y="1758950"/>
          <p14:tracePt t="37781" x="6645275" y="1758950"/>
          <p14:tracePt t="37791" x="6627813" y="1758950"/>
          <p14:tracePt t="37801" x="6619875" y="1758950"/>
          <p14:tracePt t="37811" x="6602413" y="1758950"/>
          <p14:tracePt t="37822" x="6586538" y="1751013"/>
          <p14:tracePt t="37831" x="6569075" y="1733550"/>
          <p14:tracePt t="37841" x="6561138" y="1716088"/>
          <p14:tracePt t="37851" x="6543675" y="1700213"/>
          <p14:tracePt t="37861" x="6535738" y="1690688"/>
          <p14:tracePt t="37873" x="6526213" y="1674813"/>
          <p14:tracePt t="37882" x="6518275" y="1657350"/>
          <p14:tracePt t="37902" x="6518275" y="1649413"/>
          <p14:tracePt t="37923" x="6518275" y="1639888"/>
          <p14:tracePt t="37962" x="6543675" y="1639888"/>
          <p14:tracePt t="37974" x="6551613" y="1639888"/>
          <p14:tracePt t="37982" x="6577013" y="1639888"/>
          <p14:tracePt t="37992" x="6594475" y="1639888"/>
          <p14:tracePt t="38024" x="6602413" y="1639888"/>
          <p14:tracePt t="38073" x="6602413" y="1649413"/>
          <p14:tracePt t="38093" x="6602413" y="1665288"/>
          <p14:tracePt t="38104" x="6594475" y="1682750"/>
          <p14:tracePt t="38114" x="6586538" y="1690688"/>
          <p14:tracePt t="38124" x="6569075" y="1708150"/>
          <p14:tracePt t="38134" x="6526213" y="1733550"/>
          <p14:tracePt t="38144" x="6483350" y="1766888"/>
          <p14:tracePt t="38155" x="6416675" y="1793875"/>
          <p14:tracePt t="38164" x="6356350" y="1819275"/>
          <p14:tracePt t="38174" x="6305550" y="1835150"/>
          <p14:tracePt t="38184" x="6262688" y="1835150"/>
          <p14:tracePt t="38195" x="6229350" y="1844675"/>
          <p14:tracePt t="38206" x="6203950" y="1844675"/>
          <p14:tracePt t="38215" x="6169025" y="1844675"/>
          <p14:tracePt t="38225" x="6153150" y="1844675"/>
          <p14:tracePt t="38235" x="6135688" y="1844675"/>
          <p14:tracePt t="38245" x="6110288" y="1844675"/>
          <p14:tracePt t="38256" x="6092825" y="1844675"/>
          <p14:tracePt t="38265" x="6076950" y="1844675"/>
          <p14:tracePt t="38275" x="6059488" y="1835150"/>
          <p14:tracePt t="38285" x="6042025" y="1827213"/>
          <p14:tracePt t="38295" x="6034088" y="1827213"/>
          <p14:tracePt t="38307" x="6024563" y="1827213"/>
          <p14:tracePt t="38316" x="6016625" y="1819275"/>
          <p14:tracePt t="38346" x="6008688" y="1809750"/>
          <p14:tracePt t="38366" x="5999163" y="1809750"/>
          <p14:tracePt t="38387" x="5991225" y="1809750"/>
          <p14:tracePt t="38427" x="5983288" y="1809750"/>
          <p14:tracePt t="38438" x="5973763" y="1809750"/>
          <p14:tracePt t="38468" x="5965825" y="1809750"/>
          <p14:tracePt t="38477" x="5957888" y="1809750"/>
          <p14:tracePt t="38488" x="5948363" y="1809750"/>
          <p14:tracePt t="38508" x="5932488" y="1809750"/>
          <p14:tracePt t="38518" x="5922963" y="1809750"/>
          <p14:tracePt t="38539" x="5905500" y="1809750"/>
          <p14:tracePt t="38558" x="5897563" y="1809750"/>
          <p14:tracePt t="38569" x="5889625" y="1809750"/>
          <p14:tracePt t="38578" x="5880100" y="1809750"/>
          <p14:tracePt t="38608" x="5880100" y="1801813"/>
          <p14:tracePt t="38619" x="5880100" y="1766888"/>
          <p14:tracePt t="38629" x="5880100" y="1733550"/>
          <p14:tracePt t="38640" x="5889625" y="1690688"/>
          <p14:tracePt t="38649" x="5932488" y="1639888"/>
          <p14:tracePt t="38659" x="5965825" y="1589088"/>
          <p14:tracePt t="38669" x="6049963" y="1512888"/>
          <p14:tracePt t="38680" x="6186488" y="1436688"/>
          <p14:tracePt t="38690" x="6313488" y="1385888"/>
          <p14:tracePt t="38700" x="6442075" y="1350963"/>
          <p14:tracePt t="38710" x="6569075" y="1350963"/>
          <p14:tracePt t="38721" x="6688138" y="1350963"/>
          <p14:tracePt t="38730" x="6772275" y="1368425"/>
          <p14:tracePt t="38740" x="6858000" y="1401763"/>
          <p14:tracePt t="38750" x="6926263" y="1427163"/>
          <p14:tracePt t="38760" x="6977063" y="1462088"/>
          <p14:tracePt t="38772" x="6994525" y="1487488"/>
          <p14:tracePt t="38781" x="7010400" y="1504950"/>
          <p14:tracePt t="38790" x="7027863" y="1504950"/>
          <p14:tracePt t="38801" x="7027863" y="1520825"/>
          <p14:tracePt t="38811" x="7035800" y="1530350"/>
          <p14:tracePt t="38831" x="7035800" y="1538288"/>
          <p14:tracePt t="38841" x="7035800" y="1546225"/>
          <p14:tracePt t="38851" x="7035800" y="1555750"/>
          <p14:tracePt t="38861" x="7035800" y="1571625"/>
          <p14:tracePt t="38872" x="7035800" y="1589088"/>
          <p14:tracePt t="38882" x="7019925" y="1622425"/>
          <p14:tracePt t="38892" x="6977063" y="1657350"/>
          <p14:tracePt t="38902" x="6943725" y="1700213"/>
          <p14:tracePt t="38912" x="6875463" y="1741488"/>
          <p14:tracePt t="38923" x="6824663" y="1793875"/>
          <p14:tracePt t="38932" x="6756400" y="1835150"/>
          <p14:tracePt t="38942" x="6713538" y="1870075"/>
          <p14:tracePt t="38956" x="6645275" y="1895475"/>
          <p14:tracePt t="38962" x="6586538" y="1920875"/>
          <p14:tracePt t="38973" x="6526213" y="1938338"/>
          <p14:tracePt t="38983" x="6467475" y="1946275"/>
          <p14:tracePt t="38992" x="6407150" y="1946275"/>
          <p14:tracePt t="39003" x="6348413" y="1946275"/>
          <p14:tracePt t="39013" x="6313488" y="1946275"/>
          <p14:tracePt t="39023" x="6297613" y="1946275"/>
          <p14:tracePt t="39033" x="6272213" y="1946275"/>
          <p14:tracePt t="39043" x="6262688" y="1946275"/>
          <p14:tracePt t="39055" x="6254750" y="1946275"/>
          <p14:tracePt t="39073" x="6246813" y="1946275"/>
          <p14:tracePt t="39105" x="6246813" y="1938338"/>
          <p14:tracePt t="39114" x="6237288" y="1928813"/>
          <p14:tracePt t="39156" x="6237288" y="1920875"/>
          <p14:tracePt t="39174" x="6237288" y="1911350"/>
          <p14:tracePt t="39185" x="6237288" y="1903413"/>
          <p14:tracePt t="39195" x="6262688" y="1903413"/>
          <p14:tracePt t="39206" x="6280150" y="1885950"/>
          <p14:tracePt t="39215" x="6338888" y="1878013"/>
          <p14:tracePt t="39225" x="6381750" y="1870075"/>
          <p14:tracePt t="39235" x="6442075" y="1852613"/>
          <p14:tracePt t="39245" x="6483350" y="1852613"/>
          <p14:tracePt t="39256" x="6543675" y="1852613"/>
          <p14:tracePt t="39265" x="6586538" y="1852613"/>
          <p14:tracePt t="39276" x="6619875" y="1852613"/>
          <p14:tracePt t="39286" x="6645275" y="1852613"/>
          <p14:tracePt t="39296" x="6670675" y="1860550"/>
          <p14:tracePt t="39306" x="6688138" y="1870075"/>
          <p14:tracePt t="39316" x="6705600" y="1878013"/>
          <p14:tracePt t="39326" x="6721475" y="1885950"/>
          <p14:tracePt t="39337" x="6731000" y="1895475"/>
          <p14:tracePt t="39356" x="6738938" y="1903413"/>
          <p14:tracePt t="39366" x="6746875" y="1920875"/>
          <p14:tracePt t="39376" x="6756400" y="1928813"/>
          <p14:tracePt t="39388" x="6756400" y="1938338"/>
          <p14:tracePt t="39397" x="6756400" y="1954213"/>
          <p14:tracePt t="39407" x="6756400" y="1963738"/>
          <p14:tracePt t="39417" x="6756400" y="1979613"/>
          <p14:tracePt t="39439" x="6756400" y="1997075"/>
          <p14:tracePt t="39447" x="6731000" y="2022475"/>
          <p14:tracePt t="39457" x="6705600" y="2039938"/>
          <p14:tracePt t="39468" x="6670675" y="2055813"/>
          <p14:tracePt t="39478" x="6637338" y="2073275"/>
          <p14:tracePt t="39489" x="6586538" y="2090738"/>
          <p14:tracePt t="39498" x="6543675" y="2098675"/>
          <p14:tracePt t="39508" x="6492875" y="2108200"/>
          <p14:tracePt t="39518" x="6432550" y="2116138"/>
          <p14:tracePt t="39528" x="6381750" y="2116138"/>
          <p14:tracePt t="39539" x="6338888" y="2116138"/>
          <p14:tracePt t="39548" x="6280150" y="2116138"/>
          <p14:tracePt t="39558" x="6246813" y="2108200"/>
          <p14:tracePt t="39569" x="6211888" y="2098675"/>
          <p14:tracePt t="39579" x="6186488" y="2090738"/>
          <p14:tracePt t="39589" x="6161088" y="2090738"/>
          <p14:tracePt t="39599" x="6153150" y="2073275"/>
          <p14:tracePt t="39609" x="6135688" y="2073275"/>
          <p14:tracePt t="39619" x="6127750" y="2065338"/>
          <p14:tracePt t="39629" x="6118225" y="2055813"/>
          <p14:tracePt t="39649" x="6110288" y="2047875"/>
          <p14:tracePt t="39659" x="6110288" y="2039938"/>
          <p14:tracePt t="39671" x="6110288" y="2030413"/>
          <p14:tracePt t="39680" x="6110288" y="2014538"/>
          <p14:tracePt t="39690" x="6110288" y="2005013"/>
          <p14:tracePt t="39700" x="6110288" y="1979613"/>
          <p14:tracePt t="39710" x="6110288" y="1963738"/>
          <p14:tracePt t="39721" x="6118225" y="1938338"/>
          <p14:tracePt t="39730" x="6135688" y="1928813"/>
          <p14:tracePt t="39740" x="6143625" y="1911350"/>
          <p14:tracePt t="39751" x="6169025" y="1895475"/>
          <p14:tracePt t="39761" x="6221413" y="1870075"/>
          <p14:tracePt t="39772" x="6262688" y="1844675"/>
          <p14:tracePt t="39781" x="6338888" y="1827213"/>
          <p14:tracePt t="39791" x="6399213" y="1819275"/>
          <p14:tracePt t="39801" x="6483350" y="1819275"/>
          <p14:tracePt t="39811" x="6551613" y="1819275"/>
          <p14:tracePt t="39822" x="6627813" y="1827213"/>
          <p14:tracePt t="39831" x="6705600" y="1852613"/>
          <p14:tracePt t="39841" x="6764338" y="1870075"/>
          <p14:tracePt t="39852" x="6815138" y="1903413"/>
          <p14:tracePt t="39862" x="6850063" y="1920875"/>
          <p14:tracePt t="39872" x="6891338" y="1946275"/>
          <p14:tracePt t="39882" x="6908800" y="1971675"/>
          <p14:tracePt t="39892" x="6943725" y="2005013"/>
          <p14:tracePt t="39902" x="6959600" y="2030413"/>
          <p14:tracePt t="39912" x="6969125" y="2065338"/>
          <p14:tracePt t="39922" x="6977063" y="2090738"/>
          <p14:tracePt t="39932" x="6985000" y="2108200"/>
          <p14:tracePt t="39942" x="6985000" y="2133600"/>
          <p14:tracePt t="39956" x="6985000" y="2149475"/>
          <p14:tracePt t="39962" x="6985000" y="2159000"/>
          <p14:tracePt t="39972" x="6985000" y="2174875"/>
          <p14:tracePt t="39982" x="6977063" y="2200275"/>
          <p14:tracePt t="39992" x="6969125" y="2227263"/>
          <p14:tracePt t="40004" x="6943725" y="2243138"/>
          <p14:tracePt t="40013" x="6900863" y="2278063"/>
          <p14:tracePt t="40023" x="6850063" y="2311400"/>
          <p14:tracePt t="40033" x="6799263" y="2344738"/>
          <p14:tracePt t="40043" x="6756400" y="2362200"/>
          <p14:tracePt t="40055" x="6705600" y="2387600"/>
          <p14:tracePt t="40064" x="6662738" y="2387600"/>
          <p14:tracePt t="40074" x="6602413" y="2387600"/>
          <p14:tracePt t="40084" x="6561138" y="2371725"/>
          <p14:tracePt t="40094" x="6510338" y="2344738"/>
          <p14:tracePt t="40105" x="6457950" y="2319338"/>
          <p14:tracePt t="40114" x="6424613" y="2293938"/>
          <p14:tracePt t="40124" x="6381750" y="2268538"/>
          <p14:tracePt t="40134" x="6365875" y="2243138"/>
          <p14:tracePt t="40144" x="6348413" y="2227263"/>
          <p14:tracePt t="40155" x="6338888" y="2217738"/>
          <p14:tracePt t="40165" x="6323013" y="2200275"/>
          <p14:tracePt t="40175" x="6313488" y="2192338"/>
          <p14:tracePt t="40185" x="6313488" y="2184400"/>
          <p14:tracePt t="40205" x="6305550" y="2174875"/>
          <p14:tracePt t="40215" x="6305550" y="2166938"/>
          <p14:tracePt t="40225" x="6305550" y="2159000"/>
          <p14:tracePt t="40237" x="6305550" y="2141538"/>
          <p14:tracePt t="40246" x="6305550" y="2133600"/>
          <p14:tracePt t="40255" x="6305550" y="2108200"/>
          <p14:tracePt t="40266" x="6305550" y="2090738"/>
          <p14:tracePt t="40276" x="6305550" y="2073275"/>
          <p14:tracePt t="40287" x="6313488" y="2047875"/>
          <p14:tracePt t="40296" x="6323013" y="2030413"/>
          <p14:tracePt t="40306" x="6338888" y="2005013"/>
          <p14:tracePt t="40316" x="6338888" y="1997075"/>
          <p14:tracePt t="40326" x="6348413" y="1979613"/>
          <p14:tracePt t="40338" x="6356350" y="1971675"/>
          <p14:tracePt t="40346" x="6373813" y="1963738"/>
          <p14:tracePt t="40356" x="6381750" y="1954213"/>
          <p14:tracePt t="40367" x="6399213" y="1946275"/>
          <p14:tracePt t="40377" x="6416675" y="1938338"/>
          <p14:tracePt t="40388" x="6424613" y="1928813"/>
          <p14:tracePt t="40397" x="6432550" y="1928813"/>
          <p14:tracePt t="40407" x="6450013" y="1928813"/>
          <p14:tracePt t="40508" x="6424613" y="1954213"/>
          <p14:tracePt t="40519" x="6391275" y="1971675"/>
          <p14:tracePt t="40528" x="6338888" y="1989138"/>
          <p14:tracePt t="40538" x="6305550" y="1997075"/>
          <p14:tracePt t="40549" x="6288088" y="2005013"/>
          <p14:tracePt t="40559" x="6262688" y="2014538"/>
          <p14:tracePt t="40570" x="6237288" y="2014538"/>
          <p14:tracePt t="40579" x="6229350" y="2014538"/>
          <p14:tracePt t="40589" x="6221413" y="2014538"/>
          <p14:tracePt t="40599" x="6211888" y="2014538"/>
          <p14:tracePt t="40609" x="6203950" y="2014538"/>
          <p14:tracePt t="40720" x="6229350" y="2005013"/>
          <p14:tracePt t="40730" x="6272213" y="1997075"/>
          <p14:tracePt t="40740" x="6330950" y="1979613"/>
          <p14:tracePt t="40751" x="6407150" y="1963738"/>
          <p14:tracePt t="40761" x="6483350" y="1954213"/>
          <p14:tracePt t="40771" x="6543675" y="1946275"/>
          <p14:tracePt t="40781" x="6586538" y="1946275"/>
          <p14:tracePt t="40791" x="6611938" y="1946275"/>
          <p14:tracePt t="40803" x="6637338" y="1946275"/>
          <p14:tracePt t="40811" x="6662738" y="1946275"/>
          <p14:tracePt t="40821" x="6670675" y="1954213"/>
          <p14:tracePt t="40841" x="6670675" y="1963738"/>
          <p14:tracePt t="40853" x="6680200" y="1971675"/>
          <p14:tracePt t="40862" x="6680200" y="1979613"/>
          <p14:tracePt t="40872" x="6680200" y="1989138"/>
          <p14:tracePt t="40882" x="6680200" y="2014538"/>
          <p14:tracePt t="40892" x="6670675" y="2047875"/>
          <p14:tracePt t="40903" x="6645275" y="2073275"/>
          <p14:tracePt t="40912" x="6619875" y="2108200"/>
          <p14:tracePt t="40922" x="6569075" y="2159000"/>
          <p14:tracePt t="40938" x="6500813" y="2209800"/>
          <p14:tracePt t="40942" x="6424613" y="2260600"/>
          <p14:tracePt t="40954" x="6356350" y="2303463"/>
          <p14:tracePt t="40963" x="6297613" y="2319338"/>
          <p14:tracePt t="40973" x="6237288" y="2336800"/>
          <p14:tracePt t="40983" x="6194425" y="2354263"/>
          <p14:tracePt t="40993" x="6169025" y="2354263"/>
          <p14:tracePt t="41004" x="6143625" y="2354263"/>
          <p14:tracePt t="41023" x="6135688" y="2354263"/>
          <p14:tracePt t="41044" x="6127750" y="2354263"/>
          <p14:tracePt t="41135" x="6135688" y="2354263"/>
          <p14:tracePt t="41145" x="6143625" y="2354263"/>
          <p14:tracePt t="41155" x="6161088" y="2354263"/>
          <p14:tracePt t="41165" x="6169025" y="2362200"/>
          <p14:tracePt t="41175" x="6186488" y="2371725"/>
          <p14:tracePt t="41186" x="6203950" y="2379663"/>
          <p14:tracePt t="41195" x="6221413" y="2397125"/>
          <p14:tracePt t="41205" x="6237288" y="2413000"/>
          <p14:tracePt t="41215" x="6246813" y="2413000"/>
          <p14:tracePt t="41225" x="6262688" y="2430463"/>
          <p14:tracePt t="41236" x="6272213" y="2438400"/>
          <p14:tracePt t="41246" x="6280150" y="2455863"/>
          <p14:tracePt t="41255" x="6297613" y="2455863"/>
          <p14:tracePt t="41266" x="6305550" y="2463800"/>
          <p14:tracePt t="41287" x="6313488" y="2473325"/>
          <p14:tracePt t="41296" x="6323013" y="2473325"/>
          <p14:tracePt t="41306" x="6330950" y="2481263"/>
          <p14:tracePt t="41316" x="6338888" y="2481263"/>
          <p14:tracePt t="41327" x="6365875" y="2481263"/>
          <p14:tracePt t="41337" x="6399213" y="2481263"/>
          <p14:tracePt t="41347" x="6424613" y="2481263"/>
          <p14:tracePt t="41357" x="6457950" y="2473325"/>
          <p14:tracePt t="41367" x="6492875" y="2455863"/>
          <p14:tracePt t="41377" x="6543675" y="2430463"/>
          <p14:tracePt t="41387" x="6569075" y="2405063"/>
          <p14:tracePt t="41397" x="6594475" y="2387600"/>
          <p14:tracePt t="41407" x="6619875" y="2379663"/>
          <p14:tracePt t="41417" x="6627813" y="2362200"/>
          <p14:tracePt t="41428" x="6637338" y="2354263"/>
          <p14:tracePt t="41438" x="6645275" y="2344738"/>
          <p14:tracePt t="41630" x="6645275" y="2371725"/>
          <p14:tracePt t="41640" x="6637338" y="2397125"/>
          <p14:tracePt t="41650" x="6619875" y="2438400"/>
          <p14:tracePt t="41660" x="6594475" y="2473325"/>
          <p14:tracePt t="41670" x="6577013" y="2532063"/>
          <p14:tracePt t="41680" x="6551613" y="2582863"/>
          <p14:tracePt t="41690" x="6526213" y="2633663"/>
          <p14:tracePt t="41702" x="6510338" y="2660650"/>
          <p14:tracePt t="41711" x="6492875" y="2693988"/>
          <p14:tracePt t="41721" x="6483350" y="2711450"/>
          <p14:tracePt t="41731" x="6475413" y="2719388"/>
          <p14:tracePt t="41741" x="6457950" y="2736850"/>
          <p14:tracePt t="41752" x="6432550" y="2752725"/>
          <p14:tracePt t="41761" x="6407150" y="2762250"/>
          <p14:tracePt t="41771" x="6373813" y="2770188"/>
          <p14:tracePt t="41781" x="6338888" y="2770188"/>
          <p14:tracePt t="41791" x="6297613" y="2770188"/>
          <p14:tracePt t="41803" x="6262688" y="2762250"/>
          <p14:tracePt t="41812" x="6211888" y="2727325"/>
          <p14:tracePt t="41821" x="6186488" y="2693988"/>
          <p14:tracePt t="41832" x="6143625" y="2651125"/>
          <p14:tracePt t="41842" x="6118225" y="2600325"/>
          <p14:tracePt t="41853" x="6092825" y="2541588"/>
          <p14:tracePt t="41862" x="6076950" y="2489200"/>
          <p14:tracePt t="41872" x="6076950" y="2447925"/>
          <p14:tracePt t="41882" x="6076950" y="2422525"/>
          <p14:tracePt t="41892" x="6076950" y="2397125"/>
          <p14:tracePt t="41903" x="6076950" y="2371725"/>
          <p14:tracePt t="41912" x="6076950" y="2362200"/>
          <p14:tracePt t="41922" x="6084888" y="2344738"/>
          <p14:tracePt t="41933" x="6110288" y="2336800"/>
          <p14:tracePt t="41943" x="6127750" y="2328863"/>
          <p14:tracePt t="41954" x="6161088" y="2328863"/>
          <p14:tracePt t="41963" x="6194425" y="2328863"/>
          <p14:tracePt t="41973" x="6229350" y="2328863"/>
          <p14:tracePt t="41984" x="6246813" y="2336800"/>
          <p14:tracePt t="41993" x="6272213" y="2354263"/>
          <p14:tracePt t="42004" x="6305550" y="2379663"/>
          <p14:tracePt t="42014" x="6323013" y="2405063"/>
          <p14:tracePt t="42023" x="6348413" y="2438400"/>
          <p14:tracePt t="42035" x="6373813" y="2498725"/>
          <p14:tracePt t="42044" x="6391275" y="2574925"/>
          <p14:tracePt t="42054" x="6399213" y="2643188"/>
          <p14:tracePt t="42064" x="6399213" y="2719388"/>
          <p14:tracePt t="42074" x="6391275" y="2778125"/>
          <p14:tracePt t="42085" x="6373813" y="2838450"/>
          <p14:tracePt t="42094" x="6348413" y="2889250"/>
          <p14:tracePt t="42104" x="6330950" y="2914650"/>
          <p14:tracePt t="42115" x="6313488" y="2932113"/>
          <p14:tracePt t="42124" x="6272213" y="2965450"/>
          <p14:tracePt t="42136" x="6237288" y="2974975"/>
          <p14:tracePt t="42145" x="6194425" y="2982913"/>
          <p14:tracePt t="42155" x="6135688" y="2982913"/>
          <p14:tracePt t="42165" x="6067425" y="2982913"/>
          <p14:tracePt t="42175" x="6016625" y="2965450"/>
          <p14:tracePt t="42186" x="5965825" y="2949575"/>
          <p14:tracePt t="42195" x="5932488" y="2922588"/>
          <p14:tracePt t="42205" x="5905500" y="2906713"/>
          <p14:tracePt t="42216" x="5889625" y="2871788"/>
          <p14:tracePt t="42225" x="5880100" y="2846388"/>
          <p14:tracePt t="42237" x="5872163" y="2820988"/>
          <p14:tracePt t="42245" x="5864225" y="2770188"/>
          <p14:tracePt t="42256" x="5864225" y="2736850"/>
          <p14:tracePt t="42266" x="5864225" y="2711450"/>
          <p14:tracePt t="42276" x="5864225" y="2686050"/>
          <p14:tracePt t="42286" x="5880100" y="2668588"/>
          <p14:tracePt t="42296" x="5905500" y="2651125"/>
          <p14:tracePt t="42306" x="5940425" y="2633663"/>
          <p14:tracePt t="42318" x="5965825" y="2633663"/>
          <p14:tracePt t="42327" x="5991225" y="2625725"/>
          <p14:tracePt t="42337" x="6016625" y="2625725"/>
          <p14:tracePt t="42347" x="6042025" y="2625725"/>
          <p14:tracePt t="42357" x="6049963" y="2625725"/>
          <p14:tracePt t="42368" x="6059488" y="2643188"/>
          <p14:tracePt t="42680" x="6059488" y="2668588"/>
          <p14:tracePt t="42690" x="6059488" y="2711450"/>
          <p14:tracePt t="42701" x="6059488" y="2762250"/>
          <p14:tracePt t="42710" x="6059488" y="2846388"/>
          <p14:tracePt t="42720" x="6049963" y="2949575"/>
          <p14:tracePt t="42730" x="6049963" y="3076575"/>
          <p14:tracePt t="42741" x="6049963" y="3203575"/>
          <p14:tracePt t="42752" x="6067425" y="3365500"/>
          <p14:tracePt t="42761" x="6092825" y="3492500"/>
          <p14:tracePt t="42771" x="6135688" y="3611563"/>
          <p14:tracePt t="42781" x="6169025" y="3697288"/>
          <p14:tracePt t="42791" x="6211888" y="3748088"/>
          <p14:tracePt t="42803" x="6237288" y="3790950"/>
          <p14:tracePt t="42812" x="6262688" y="3816350"/>
          <p14:tracePt t="42822" x="6313488" y="3832225"/>
          <p14:tracePt t="42832" x="6348413" y="3849688"/>
          <p14:tracePt t="42842" x="6391275" y="3849688"/>
          <p14:tracePt t="42853" x="6424613" y="3849688"/>
          <p14:tracePt t="42862" x="6467475" y="3841750"/>
          <p14:tracePt t="42872" x="6492875" y="3824288"/>
          <p14:tracePt t="42883" x="6518275" y="3806825"/>
          <p14:tracePt t="42892" x="6543675" y="3773488"/>
          <p14:tracePt t="42903" x="6561138" y="3722688"/>
          <p14:tracePt t="42913" x="6577013" y="3679825"/>
          <p14:tracePt t="42922" x="6577013" y="3619500"/>
          <p14:tracePt t="42934" x="6577013" y="3578225"/>
          <p14:tracePt t="42943" x="6569075" y="3527425"/>
          <p14:tracePt t="42953" x="6551613" y="3492500"/>
          <p14:tracePt t="42963" x="6526213" y="3467100"/>
          <p14:tracePt t="42973" x="6475413" y="3424238"/>
          <p14:tracePt t="42984" x="6399213" y="3408363"/>
          <p14:tracePt t="42993" x="6313488" y="3390900"/>
          <p14:tracePt t="43003" x="6211888" y="3390900"/>
          <p14:tracePt t="43014" x="6118225" y="3390900"/>
          <p14:tracePt t="43024" x="6042025" y="3408363"/>
          <p14:tracePt t="43035" x="5965825" y="3449638"/>
          <p14:tracePt t="43044" x="5915025" y="3502025"/>
          <p14:tracePt t="43054" x="5872163" y="3552825"/>
          <p14:tracePt t="43064" x="5846763" y="3594100"/>
          <p14:tracePt t="43074" x="5813425" y="3636963"/>
          <p14:tracePt t="43086" x="5795963" y="3687763"/>
          <p14:tracePt t="43095" x="5795963" y="3722688"/>
          <p14:tracePt t="43104" x="5795963" y="3738563"/>
          <p14:tracePt t="43115" x="5795963" y="3763963"/>
          <p14:tracePt t="43125" x="5795963" y="3790950"/>
          <p14:tracePt t="43136" x="5803900" y="3806825"/>
          <p14:tracePt t="43145" x="5821363" y="3824288"/>
          <p14:tracePt t="43155" x="5872163" y="3857625"/>
          <p14:tracePt t="43166" x="5940425" y="3900488"/>
          <p14:tracePt t="43175" x="6024563" y="3943350"/>
          <p14:tracePt t="43186" x="6143625" y="3994150"/>
          <p14:tracePt t="43196" x="6237288" y="4011613"/>
          <p14:tracePt t="43206" x="6323013" y="4037013"/>
          <p14:tracePt t="43217" x="6399213" y="4052888"/>
          <p14:tracePt t="43226" x="6442075" y="4070350"/>
          <p14:tracePt t="43236" x="6475413" y="4079875"/>
          <p14:tracePt t="43246" x="6500813" y="4079875"/>
          <p14:tracePt t="43256" x="6510338" y="4087813"/>
          <p14:tracePt t="43276" x="6518275" y="4087813"/>
          <p14:tracePt t="43318" x="6518275" y="4052888"/>
          <p14:tracePt t="43327" x="6518275" y="4011613"/>
          <p14:tracePt t="43337" x="6518275" y="3976688"/>
          <p14:tracePt t="43347" x="6492875" y="3943350"/>
          <p14:tracePt t="43357" x="6475413" y="3892550"/>
          <p14:tracePt t="43368" x="6432550" y="3857625"/>
          <p14:tracePt t="43378" x="6381750" y="3816350"/>
          <p14:tracePt t="43387" x="6305550" y="3756025"/>
          <p14:tracePt t="43397" x="6229350" y="3730625"/>
          <p14:tracePt t="43408" x="6153150" y="3697288"/>
          <p14:tracePt t="43419" x="6076950" y="3679825"/>
          <p14:tracePt t="43428" x="6034088" y="3679825"/>
          <p14:tracePt t="43438" x="5991225" y="3679825"/>
          <p14:tracePt t="43448" x="5965825" y="3687763"/>
          <p14:tracePt t="43458" x="5948363" y="3697288"/>
          <p14:tracePt t="43469" x="5932488" y="3705225"/>
          <p14:tracePt t="43478" x="5932488" y="3713163"/>
          <p14:tracePt t="43488" x="5922963" y="3722688"/>
          <p14:tracePt t="43509" x="5922963" y="3738563"/>
          <p14:tracePt t="43529" x="5922963" y="3756025"/>
          <p14:tracePt t="43539" x="5932488" y="3763963"/>
          <p14:tracePt t="43551" x="5965825" y="3790950"/>
          <p14:tracePt t="43559" x="6016625" y="3806825"/>
          <p14:tracePt t="43569" x="6076950" y="3832225"/>
          <p14:tracePt t="43579" x="6135688" y="3849688"/>
          <p14:tracePt t="43589" x="6169025" y="3857625"/>
          <p14:tracePt t="43601" x="6203950" y="3857625"/>
          <p14:tracePt t="43610" x="6221413" y="3857625"/>
          <p14:tracePt t="43619" x="6246813" y="3857625"/>
          <p14:tracePt t="43630" x="6262688" y="3857625"/>
          <p14:tracePt t="43640" x="6280150" y="3841750"/>
          <p14:tracePt t="43651" x="6288088" y="3798888"/>
          <p14:tracePt t="43660" x="6305550" y="3738563"/>
          <p14:tracePt t="43670" x="6305550" y="3697288"/>
          <p14:tracePt t="43680" x="6305550" y="3662363"/>
          <p14:tracePt t="43690" x="6305550" y="3629025"/>
          <p14:tracePt t="43701" x="6305550" y="3611563"/>
          <p14:tracePt t="43711" x="6280150" y="3594100"/>
          <p14:tracePt t="43721" x="6237288" y="3560763"/>
          <p14:tracePt t="43731" x="6161088" y="3535363"/>
          <p14:tracePt t="43741" x="6076950" y="3517900"/>
          <p14:tracePt t="43752" x="5991225" y="3509963"/>
          <p14:tracePt t="43761" x="5915025" y="3509963"/>
          <p14:tracePt t="43771" x="5846763" y="3509963"/>
          <p14:tracePt t="43782" x="5778500" y="3517900"/>
          <p14:tracePt t="43792" x="5735638" y="3552825"/>
          <p14:tracePt t="43802" x="5702300" y="3568700"/>
          <p14:tracePt t="43812" x="5676900" y="3594100"/>
          <p14:tracePt t="43822" x="5651500" y="3619500"/>
          <p14:tracePt t="43833" x="5626100" y="3636963"/>
          <p14:tracePt t="43842" x="5608638" y="3671888"/>
          <p14:tracePt t="43852" x="5600700" y="3679825"/>
          <p14:tracePt t="43862" x="5583238" y="3705225"/>
          <p14:tracePt t="43872" x="5583238" y="3722688"/>
          <p14:tracePt t="43884" x="5583238" y="3730625"/>
          <p14:tracePt t="43893" x="5583238" y="3738563"/>
          <p14:tracePt t="43902" x="5591175" y="3748088"/>
          <p14:tracePt t="43913" x="5616575" y="3756025"/>
          <p14:tracePt t="43923" x="5668963" y="3773488"/>
          <p14:tracePt t="43934" x="5761038" y="3798888"/>
          <p14:tracePt t="43943" x="5872163" y="3806825"/>
          <p14:tracePt t="43953" x="6016625" y="3806825"/>
          <p14:tracePt t="43963" x="6153150" y="3806825"/>
          <p14:tracePt t="43973" x="6262688" y="3806825"/>
          <p14:tracePt t="43985" x="6338888" y="3806825"/>
          <p14:tracePt t="43994" x="6381750" y="3806825"/>
          <p14:tracePt t="44004" x="6407150" y="3806825"/>
          <p14:tracePt t="44014" x="6416675" y="3806825"/>
          <p14:tracePt t="44024" x="6424613" y="3806825"/>
          <p14:tracePt t="44095" x="6416675" y="3806825"/>
          <p14:tracePt t="44105" x="6407150" y="3806825"/>
          <p14:tracePt t="44115" x="6381750" y="3806825"/>
          <p14:tracePt t="44125" x="6356350" y="3806825"/>
          <p14:tracePt t="44135" x="6338888" y="3806825"/>
          <p14:tracePt t="44145" x="6313488" y="3806825"/>
          <p14:tracePt t="44155" x="6305550" y="3806825"/>
          <p14:tracePt t="44167" x="6288088" y="3806825"/>
          <p14:tracePt t="47923" x="6288088" y="3790950"/>
          <p14:tracePt t="47934" x="6288088" y="3763963"/>
          <p14:tracePt t="47944" x="6288088" y="3722688"/>
          <p14:tracePt t="47954" x="6288088" y="3687763"/>
          <p14:tracePt t="47964" x="6288088" y="3654425"/>
          <p14:tracePt t="47974" x="6305550" y="3619500"/>
          <p14:tracePt t="47984" x="6323013" y="3586163"/>
          <p14:tracePt t="47996" x="6330950" y="3560763"/>
          <p14:tracePt t="48004" x="6356350" y="3535363"/>
          <p14:tracePt t="48014" x="6365875" y="3509963"/>
          <p14:tracePt t="48025" x="6373813" y="3502025"/>
          <p14:tracePt t="48035" x="6381750" y="3492500"/>
          <p14:tracePt t="48046" x="6399213" y="3484563"/>
          <p14:tracePt t="48055" x="6399213" y="3475038"/>
          <p14:tracePt t="48065" x="6407150" y="3475038"/>
          <p14:tracePt t="48075" x="6424613" y="3475038"/>
          <p14:tracePt t="48096" x="6432550" y="3475038"/>
          <p14:tracePt t="48105" x="6442075" y="3475038"/>
          <p14:tracePt t="48115" x="6450013" y="3475038"/>
          <p14:tracePt t="48135" x="6450013" y="3484563"/>
          <p14:tracePt t="48156" x="6450013" y="3502025"/>
          <p14:tracePt t="48166" x="6450013" y="3527425"/>
          <p14:tracePt t="48176" x="6450013" y="3535363"/>
          <p14:tracePt t="48186" x="6450013" y="3560763"/>
          <p14:tracePt t="48197" x="6432550" y="3586163"/>
          <p14:tracePt t="48206" x="6416675" y="3603625"/>
          <p14:tracePt t="48216" x="6391275" y="3629025"/>
          <p14:tracePt t="48227" x="6365875" y="3636963"/>
          <p14:tracePt t="48237" x="6338888" y="3662363"/>
          <p14:tracePt t="48247" x="6305550" y="3671888"/>
          <p14:tracePt t="48257" x="6288088" y="3679825"/>
          <p14:tracePt t="48267" x="6262688" y="3679825"/>
          <p14:tracePt t="48277" x="6237288" y="3679825"/>
          <p14:tracePt t="48287" x="6203950" y="3671888"/>
          <p14:tracePt t="48297" x="6178550" y="3654425"/>
          <p14:tracePt t="48308" x="6169025" y="3646488"/>
          <p14:tracePt t="48317" x="6153150" y="3629025"/>
          <p14:tracePt t="48329" x="6143625" y="3611563"/>
          <p14:tracePt t="48338" x="6135688" y="3594100"/>
          <p14:tracePt t="48348" x="6135688" y="3586163"/>
          <p14:tracePt t="48358" x="6135688" y="3568700"/>
          <p14:tracePt t="48368" x="6135688" y="3560763"/>
          <p14:tracePt t="48379" x="6135688" y="3552825"/>
          <p14:tracePt t="48388" x="6143625" y="3543300"/>
          <p14:tracePt t="48398" x="6161088" y="3535363"/>
          <p14:tracePt t="48409" x="6211888" y="3527425"/>
          <p14:tracePt t="48418" x="6280150" y="3527425"/>
          <p14:tracePt t="48430" x="6348413" y="3527425"/>
          <p14:tracePt t="48439" x="6442075" y="3543300"/>
          <p14:tracePt t="48449" x="6518275" y="3578225"/>
          <p14:tracePt t="48459" x="6577013" y="3619500"/>
          <p14:tracePt t="48469" x="6627813" y="3654425"/>
          <p14:tracePt t="48480" x="6670675" y="3705225"/>
          <p14:tracePt t="48489" x="6688138" y="3756025"/>
          <p14:tracePt t="48499" x="6713538" y="3816350"/>
          <p14:tracePt t="48509" x="6713538" y="3849688"/>
          <p14:tracePt t="48520" x="6713538" y="3892550"/>
          <p14:tracePt t="48530" x="6713538" y="3925888"/>
          <p14:tracePt t="48540" x="6705600" y="3960813"/>
          <p14:tracePt t="48550" x="6670675" y="3994150"/>
          <p14:tracePt t="48560" x="6637338" y="4037013"/>
          <p14:tracePt t="48570" x="6569075" y="4079875"/>
          <p14:tracePt t="48580" x="6510338" y="4105275"/>
          <p14:tracePt t="48590" x="6432550" y="4113213"/>
          <p14:tracePt t="48600" x="6365875" y="4113213"/>
          <p14:tracePt t="48612" x="6305550" y="4105275"/>
          <p14:tracePt t="48621" x="6237288" y="4070350"/>
          <p14:tracePt t="48631" x="6203950" y="4037013"/>
          <p14:tracePt t="48641" x="6169025" y="3986213"/>
          <p14:tracePt t="48651" x="6143625" y="3908425"/>
          <p14:tracePt t="48662" x="6118225" y="3824288"/>
          <p14:tracePt t="48671" x="6110288" y="3738563"/>
          <p14:tracePt t="48681" x="6110288" y="3679825"/>
          <p14:tracePt t="48691" x="6110288" y="3646488"/>
          <p14:tracePt t="48701" x="6110288" y="3619500"/>
          <p14:tracePt t="48713" x="6110288" y="3611563"/>
          <p14:tracePt t="48722" x="6127750" y="3603625"/>
          <p14:tracePt t="48731" x="6143625" y="3586163"/>
          <p14:tracePt t="48742" x="6169025" y="3586163"/>
          <p14:tracePt t="48752" x="6194425" y="3586163"/>
          <p14:tracePt t="48763" x="6221413" y="3586163"/>
          <p14:tracePt t="48772" x="6246813" y="3586163"/>
          <p14:tracePt t="48782" x="6272213" y="3594100"/>
          <p14:tracePt t="48792" x="6280150" y="3603625"/>
          <p14:tracePt t="48802" x="6305550" y="3619500"/>
          <p14:tracePt t="48814" x="6313488" y="3619500"/>
          <p14:tracePt t="48823" x="6323013" y="3636963"/>
          <p14:tracePt t="48833" x="6338888" y="3662363"/>
          <p14:tracePt t="48843" x="6365875" y="3697288"/>
          <p14:tracePt t="48853" x="6381750" y="3730625"/>
          <p14:tracePt t="48864" x="6391275" y="3763963"/>
          <p14:tracePt t="48873" x="6416675" y="3824288"/>
          <p14:tracePt t="48883" x="6416675" y="3892550"/>
          <p14:tracePt t="48895" x="6424613" y="3986213"/>
          <p14:tracePt t="48904" x="6424613" y="4079875"/>
          <p14:tracePt t="48914" x="6424613" y="4164013"/>
          <p14:tracePt t="48924" x="6424613" y="4240213"/>
          <p14:tracePt t="48934" x="6424613" y="4283075"/>
          <p14:tracePt t="48945" x="6424613" y="4316413"/>
          <p14:tracePt t="48954" x="6424613" y="4333875"/>
          <p14:tracePt t="48964" x="6424613" y="4359275"/>
          <p14:tracePt t="48974" x="6424613" y="4368800"/>
          <p14:tracePt t="49045" x="6416675" y="4359275"/>
          <p14:tracePt t="49055" x="6399213" y="4316413"/>
          <p14:tracePt t="49065" x="6365875" y="4265613"/>
          <p14:tracePt t="49075" x="6330950" y="4189413"/>
          <p14:tracePt t="49085" x="6288088" y="4113213"/>
          <p14:tracePt t="49096" x="6246813" y="4037013"/>
          <p14:tracePt t="49106" x="6211888" y="3986213"/>
          <p14:tracePt t="49116" x="6186488" y="3935413"/>
          <p14:tracePt t="49126" x="6169025" y="3900488"/>
          <p14:tracePt t="49136" x="6153150" y="3883025"/>
          <p14:tracePt t="49146" x="6143625" y="3875088"/>
          <p14:tracePt t="49166" x="6135688" y="3867150"/>
          <p14:tracePt t="49196" x="6127750" y="3867150"/>
          <p14:tracePt t="49267" x="6127750" y="3883025"/>
          <p14:tracePt t="49278" x="6127750" y="3925888"/>
          <p14:tracePt t="49288" x="6153150" y="3976688"/>
          <p14:tracePt t="49297" x="6169025" y="4037013"/>
          <p14:tracePt t="49308" x="6203950" y="4095750"/>
          <p14:tracePt t="49318" x="6221413" y="4146550"/>
          <p14:tracePt t="49329" x="6237288" y="4181475"/>
          <p14:tracePt t="49338" x="6246813" y="4206875"/>
          <p14:tracePt t="49348" x="6254750" y="4224338"/>
          <p14:tracePt t="49358" x="6262688" y="4232275"/>
          <p14:tracePt t="49368" x="6262688" y="4249738"/>
          <p14:tracePt t="49379" x="6262688" y="4257675"/>
          <p14:tracePt t="49389" x="6272213" y="4257675"/>
          <p14:tracePt t="49479" x="6262688" y="4224338"/>
          <p14:tracePt t="49490" x="6246813" y="4164013"/>
          <p14:tracePt t="49499" x="6211888" y="4095750"/>
          <p14:tracePt t="49510" x="6178550" y="4037013"/>
          <p14:tracePt t="49519" x="6153150" y="3976688"/>
          <p14:tracePt t="49530" x="6135688" y="3943350"/>
          <p14:tracePt t="49540" x="6127750" y="3917950"/>
          <p14:tracePt t="49550" x="6118225" y="3900488"/>
          <p14:tracePt t="49561" x="6110288" y="3892550"/>
          <p14:tracePt t="49580" x="6102350" y="3892550"/>
          <p14:tracePt t="49651" x="6102350" y="3935413"/>
          <p14:tracePt t="49662" x="6110288" y="3986213"/>
          <p14:tracePt t="49671" x="6118225" y="4052888"/>
          <p14:tracePt t="49681" x="6135688" y="4113213"/>
          <p14:tracePt t="49692" x="6153150" y="4164013"/>
          <p14:tracePt t="49702" x="6161088" y="4206875"/>
          <p14:tracePt t="49713" x="6169025" y="4232275"/>
          <p14:tracePt t="49722" x="6178550" y="4257675"/>
          <p14:tracePt t="49732" x="6178550" y="4265613"/>
          <p14:tracePt t="49752" x="6178550" y="4275138"/>
          <p14:tracePt t="49813" x="6178550" y="4265613"/>
          <p14:tracePt t="49823" x="6169025" y="4232275"/>
          <p14:tracePt t="49833" x="6153150" y="4181475"/>
          <p14:tracePt t="49844" x="6135688" y="4105275"/>
          <p14:tracePt t="49853" x="6110288" y="4044950"/>
          <p14:tracePt t="49863" x="6102350" y="4002088"/>
          <p14:tracePt t="49873" x="6084888" y="3976688"/>
          <p14:tracePt t="49883" x="6076950" y="3951288"/>
          <p14:tracePt t="49895" x="6076950" y="3943350"/>
          <p14:tracePt t="49913" x="6076950" y="3935413"/>
          <p14:tracePt t="49924" x="6076950" y="3925888"/>
          <p14:tracePt t="49975" x="6076950" y="3935413"/>
          <p14:tracePt t="49985" x="6076950" y="3951288"/>
          <p14:tracePt t="49995" x="6076950" y="3986213"/>
          <p14:tracePt t="50005" x="6076950" y="4027488"/>
          <p14:tracePt t="50015" x="6076950" y="4070350"/>
          <p14:tracePt t="50025" x="6076950" y="4113213"/>
          <p14:tracePt t="50035" x="6076950" y="4146550"/>
          <p14:tracePt t="50046" x="6076950" y="4181475"/>
          <p14:tracePt t="50055" x="6076950" y="4206875"/>
          <p14:tracePt t="50065" x="6084888" y="4214813"/>
          <p14:tracePt t="50077" x="6084888" y="4224338"/>
          <p14:tracePt t="50086" x="6084888" y="4232275"/>
          <p14:tracePt t="50146" x="6084888" y="4214813"/>
          <p14:tracePt t="50156" x="6076950" y="4181475"/>
          <p14:tracePt t="50166" x="6059488" y="4138613"/>
          <p14:tracePt t="50177" x="6024563" y="4087813"/>
          <p14:tracePt t="50187" x="5991225" y="4037013"/>
          <p14:tracePt t="50196" x="5957888" y="3986213"/>
          <p14:tracePt t="50207" x="5932488" y="3960813"/>
          <p14:tracePt t="50217" x="5915025" y="3935413"/>
          <p14:tracePt t="50228" x="5905500" y="3925888"/>
          <p14:tracePt t="50237" x="5897563" y="3908425"/>
          <p14:tracePt t="50247" x="5889625" y="3900488"/>
          <p14:tracePt t="50257" x="5880100" y="3900488"/>
          <p14:tracePt t="50288" x="5872163" y="3900488"/>
          <p14:tracePt t="50308" x="5872163" y="3908425"/>
          <p14:tracePt t="50318" x="5872163" y="3917950"/>
          <p14:tracePt t="50329" x="5872163" y="3943350"/>
          <p14:tracePt t="50338" x="5872163" y="3976688"/>
          <p14:tracePt t="50348" x="5872163" y="4019550"/>
          <p14:tracePt t="50359" x="5872163" y="4062413"/>
          <p14:tracePt t="50369" x="5889625" y="4121150"/>
          <p14:tracePt t="50379" x="5915025" y="4171950"/>
          <p14:tracePt t="50389" x="5922963" y="4206875"/>
          <p14:tracePt t="50399" x="5932488" y="4232275"/>
          <p14:tracePt t="50410" x="5932488" y="4240213"/>
          <p14:tracePt t="50419" x="5940425" y="4257675"/>
          <p14:tracePt t="50429" x="5940425" y="4265613"/>
          <p14:tracePt t="50479" x="5940425" y="4249738"/>
          <p14:tracePt t="50490" x="5940425" y="4214813"/>
          <p14:tracePt t="50500" x="5922963" y="4171950"/>
          <p14:tracePt t="50511" x="5905500" y="4121150"/>
          <p14:tracePt t="50520" x="5872163" y="4070350"/>
          <p14:tracePt t="50530" x="5854700" y="4037013"/>
          <p14:tracePt t="50540" x="5838825" y="4011613"/>
          <p14:tracePt t="50550" x="5821363" y="3994150"/>
          <p14:tracePt t="50562" x="5821363" y="3986213"/>
          <p14:tracePt t="50571" x="5813425" y="3976688"/>
          <p14:tracePt t="50581" x="5795963" y="3968750"/>
          <p14:tracePt t="50651" x="5795963" y="3994150"/>
          <p14:tracePt t="50661" x="5795963" y="4019550"/>
          <p14:tracePt t="50672" x="5795963" y="4037013"/>
          <p14:tracePt t="50682" x="5795963" y="4062413"/>
          <p14:tracePt t="50692" x="5795963" y="4095750"/>
          <p14:tracePt t="50702" x="5795963" y="4113213"/>
          <p14:tracePt t="50712" x="5795963" y="4138613"/>
          <p14:tracePt t="50722" x="5803900" y="4156075"/>
          <p14:tracePt t="50743" x="5803900" y="4164013"/>
          <p14:tracePt t="50752" x="5803900" y="4171950"/>
          <p14:tracePt t="50803" x="5803900" y="4164013"/>
          <p14:tracePt t="50813" x="5803900" y="4156075"/>
          <p14:tracePt t="50823" x="5803900" y="4130675"/>
          <p14:tracePt t="50833" x="5803900" y="4105275"/>
          <p14:tracePt t="50844" x="5795963" y="4087813"/>
          <p14:tracePt t="50853" x="5788025" y="4062413"/>
          <p14:tracePt t="50863" x="5778500" y="4044950"/>
          <p14:tracePt t="50874" x="5778500" y="4037013"/>
          <p14:tracePt t="50884" x="5770563" y="4037013"/>
          <p14:tracePt t="50895" x="5770563" y="4027488"/>
          <p14:tracePt t="50985" x="5770563" y="4044950"/>
          <p14:tracePt t="50995" x="5770563" y="4062413"/>
          <p14:tracePt t="51005" x="5770563" y="4070350"/>
          <p14:tracePt t="51015" x="5770563" y="4087813"/>
          <p14:tracePt t="51035" x="5770563" y="4095750"/>
          <p14:tracePt t="51045" x="5770563" y="4105275"/>
          <p14:tracePt t="51106" x="5761038" y="4095750"/>
          <p14:tracePt t="51116" x="5761038" y="4070350"/>
          <p14:tracePt t="51127" x="5761038" y="4027488"/>
          <p14:tracePt t="51136" x="5761038" y="3994150"/>
          <p14:tracePt t="51146" x="5753100" y="3960813"/>
          <p14:tracePt t="51156" x="5753100" y="3935413"/>
          <p14:tracePt t="51167" x="5753100" y="3925888"/>
          <p14:tracePt t="51178" x="5753100" y="3917950"/>
          <p14:tracePt t="51197" x="5753100" y="3908425"/>
          <p14:tracePt t="51237" x="5753100" y="3917950"/>
          <p14:tracePt t="51247" x="5753100" y="3951288"/>
          <p14:tracePt t="51258" x="5753100" y="3994150"/>
          <p14:tracePt t="51268" x="5761038" y="4052888"/>
          <p14:tracePt t="51278" x="5770563" y="4138613"/>
          <p14:tracePt t="51288" x="5778500" y="4240213"/>
          <p14:tracePt t="51298" x="5803900" y="4341813"/>
          <p14:tracePt t="51309" x="5813425" y="4410075"/>
          <p14:tracePt t="51318" x="5813425" y="4470400"/>
          <p14:tracePt t="51328" x="5821363" y="4495800"/>
          <p14:tracePt t="51338" x="5821363" y="4503738"/>
          <p14:tracePt t="51348" x="5821363" y="4513263"/>
          <p14:tracePt t="51360" x="5821363" y="4521200"/>
          <p14:tracePt t="51389" x="5821363" y="4495800"/>
          <p14:tracePt t="51399" x="5821363" y="4445000"/>
          <p14:tracePt t="51410" x="5803900" y="4359275"/>
          <p14:tracePt t="51419" x="5795963" y="4283075"/>
          <p14:tracePt t="51429" x="5788025" y="4197350"/>
          <p14:tracePt t="51439" x="5770563" y="4138613"/>
          <p14:tracePt t="51449" x="5770563" y="4095750"/>
          <p14:tracePt t="51460" x="5761038" y="4070350"/>
          <p14:tracePt t="51470" x="5761038" y="4052888"/>
          <p14:tracePt t="51480" x="5761038" y="4044950"/>
          <p14:tracePt t="51490" x="5761038" y="4037013"/>
          <p14:tracePt t="51601" x="5761038" y="4052888"/>
          <p14:tracePt t="51611" x="5761038" y="4070350"/>
          <p14:tracePt t="51621" x="5761038" y="4095750"/>
          <p14:tracePt t="51631" x="5761038" y="4121150"/>
          <p14:tracePt t="51642" x="5761038" y="4156075"/>
          <p14:tracePt t="51652" x="5761038" y="4171950"/>
          <p14:tracePt t="51661" x="5761038" y="4189413"/>
          <p14:tracePt t="51672" x="5761038" y="4197350"/>
          <p14:tracePt t="51693" x="5761038" y="4206875"/>
          <p14:tracePt t="51732" x="5761038" y="4181475"/>
          <p14:tracePt t="51744" x="5761038" y="4062413"/>
          <p14:tracePt t="51753" x="5745163" y="3908425"/>
          <p14:tracePt t="51762" x="5735638" y="3756025"/>
          <p14:tracePt t="51773" x="5719763" y="3646488"/>
          <p14:tracePt t="51783" x="5710238" y="3586163"/>
          <p14:tracePt t="51794" x="5710238" y="3535363"/>
          <p14:tracePt t="51803" x="5710238" y="3527425"/>
          <p14:tracePt t="51813" x="5710238" y="3509963"/>
          <p14:tracePt t="51823" x="5710238" y="3502025"/>
          <p14:tracePt t="51914" x="5710238" y="3509963"/>
          <p14:tracePt t="51925" x="5710238" y="3535363"/>
          <p14:tracePt t="51934" x="5710238" y="3560763"/>
          <p14:tracePt t="51944" x="5710238" y="3603625"/>
          <p14:tracePt t="51955" x="5710238" y="3662363"/>
          <p14:tracePt t="51965" x="5727700" y="3713163"/>
          <p14:tracePt t="51976" x="5727700" y="3756025"/>
          <p14:tracePt t="51985" x="5727700" y="3798888"/>
          <p14:tracePt t="51995" x="5727700" y="3841750"/>
          <p14:tracePt t="52005" x="5727700" y="3883025"/>
          <p14:tracePt t="52015" x="5727700" y="3935413"/>
          <p14:tracePt t="52027" x="5727700" y="3960813"/>
          <p14:tracePt t="52036" x="5727700" y="3994150"/>
          <p14:tracePt t="52045" x="5735638" y="4027488"/>
          <p14:tracePt t="52056" x="5735638" y="4062413"/>
          <p14:tracePt t="52066" x="5735638" y="4079875"/>
          <p14:tracePt t="52077" x="5735638" y="4095750"/>
          <p14:tracePt t="52086" x="5735638" y="4105275"/>
          <p14:tracePt t="52096" x="5735638" y="4113213"/>
          <p14:tracePt t="52116" x="5735638" y="4121150"/>
          <p14:tracePt t="52217" x="5735638" y="4113213"/>
          <p14:tracePt t="52227" x="5735638" y="4095750"/>
          <p14:tracePt t="52238" x="5735638" y="4070350"/>
          <p14:tracePt t="52247" x="5735638" y="4044950"/>
          <p14:tracePt t="52258" x="5735638" y="4037013"/>
          <p14:tracePt t="52268" x="5735638" y="4019550"/>
          <p14:tracePt t="52278" x="5735638" y="4011613"/>
          <p14:tracePt t="52298" x="5735638" y="4002088"/>
          <p14:tracePt t="52318" x="5735638" y="3994150"/>
          <p14:tracePt t="52399" x="5735638" y="4011613"/>
          <p14:tracePt t="52409" x="5735638" y="4027488"/>
          <p14:tracePt t="52419" x="5735638" y="4052888"/>
          <p14:tracePt t="52429" x="5735638" y="4087813"/>
          <p14:tracePt t="52440" x="5735638" y="4113213"/>
          <p14:tracePt t="52450" x="5735638" y="4138613"/>
          <p14:tracePt t="52460" x="5735638" y="4156075"/>
          <p14:tracePt t="52470" x="5735638" y="4164013"/>
          <p14:tracePt t="52480" x="5735638" y="4171950"/>
          <p14:tracePt t="52581" x="5735638" y="4164013"/>
          <p14:tracePt t="52592" x="5745163" y="4121150"/>
          <p14:tracePt t="52601" x="5745163" y="4070350"/>
          <p14:tracePt t="52611" x="5745163" y="4027488"/>
          <p14:tracePt t="52621" x="5745163" y="4002088"/>
          <p14:tracePt t="52631" x="5745163" y="3976688"/>
          <p14:tracePt t="52643" x="5745163" y="3960813"/>
          <p14:tracePt t="52652" x="5745163" y="3951288"/>
          <p14:tracePt t="52662" x="5745163" y="3943350"/>
          <p14:tracePt t="52672" x="5745163" y="3935413"/>
          <p14:tracePt t="52753" x="5745163" y="3943350"/>
          <p14:tracePt t="52763" x="5753100" y="3968750"/>
          <p14:tracePt t="52774" x="5761038" y="3986213"/>
          <p14:tracePt t="52783" x="5761038" y="4027488"/>
          <p14:tracePt t="52793" x="5770563" y="4062413"/>
          <p14:tracePt t="52803" x="5778500" y="4095750"/>
          <p14:tracePt t="52813" x="5778500" y="4121150"/>
          <p14:tracePt t="52825" x="5788025" y="4138613"/>
          <p14:tracePt t="52833" x="5788025" y="4156075"/>
          <p14:tracePt t="52843" x="5788025" y="4164013"/>
          <p14:tracePt t="52854" x="5795963" y="4164013"/>
          <p14:tracePt t="52864" x="5795963" y="4171950"/>
          <p14:tracePt t="52975" x="5795963" y="4156075"/>
          <p14:tracePt t="52985" x="5795963" y="4113213"/>
          <p14:tracePt t="52995" x="5795963" y="4037013"/>
          <p14:tracePt t="53005" x="5795963" y="3986213"/>
          <p14:tracePt t="53016" x="5795963" y="3943350"/>
          <p14:tracePt t="53026" x="5795963" y="3908425"/>
          <p14:tracePt t="53036" x="5795963" y="3883025"/>
          <p14:tracePt t="53046" x="5795963" y="3875088"/>
          <p14:tracePt t="53066" x="5795963" y="3867150"/>
          <p14:tracePt t="53147" x="5795963" y="3900488"/>
          <p14:tracePt t="53157" x="5795963" y="3935413"/>
          <p14:tracePt t="53167" x="5803900" y="3986213"/>
          <p14:tracePt t="53177" x="5813425" y="4044950"/>
          <p14:tracePt t="53187" x="5821363" y="4105275"/>
          <p14:tracePt t="53197" x="5821363" y="4146550"/>
          <p14:tracePt t="53209" x="5829300" y="4197350"/>
          <p14:tracePt t="53217" x="5829300" y="4224338"/>
          <p14:tracePt t="53238" x="5838825" y="4240213"/>
          <p14:tracePt t="53339" x="5838825" y="4232275"/>
          <p14:tracePt t="53349" x="5838825" y="4214813"/>
          <p14:tracePt t="53359" x="5838825" y="4189413"/>
          <p14:tracePt t="53369" x="5838825" y="4164013"/>
          <p14:tracePt t="53379" x="5838825" y="4156075"/>
          <p14:tracePt t="53391" x="5838825" y="4138613"/>
          <p14:tracePt t="53399" x="5838825" y="4130675"/>
          <p14:tracePt t="53561" x="5838825" y="4146550"/>
          <p14:tracePt t="53571" x="5838825" y="4156075"/>
          <p14:tracePt t="53581" x="5838825" y="4181475"/>
          <p14:tracePt t="53592" x="5838825" y="4197350"/>
          <p14:tracePt t="53611" x="5838825" y="4206875"/>
          <p14:tracePt t="53622" x="5838825" y="4214813"/>
          <p14:tracePt t="53682" x="5838825" y="4197350"/>
          <p14:tracePt t="53692" x="5838825" y="4171950"/>
          <p14:tracePt t="53702" x="5829300" y="4121150"/>
          <p14:tracePt t="53712" x="5821363" y="4079875"/>
          <p14:tracePt t="53723" x="5813425" y="4037013"/>
          <p14:tracePt t="53733" x="5803900" y="4011613"/>
          <p14:tracePt t="53743" x="5795963" y="3994150"/>
          <p14:tracePt t="53753" x="5795963" y="3976688"/>
          <p14:tracePt t="53783" x="5795963" y="3968750"/>
          <p14:tracePt t="53915" x="5795963" y="3976688"/>
          <p14:tracePt t="53925" x="5795963" y="3986213"/>
          <p14:tracePt t="53935" x="5795963" y="4011613"/>
          <p14:tracePt t="53945" x="5795963" y="4037013"/>
          <p14:tracePt t="53957" x="5803900" y="4070350"/>
          <p14:tracePt t="53965" x="5813425" y="4095750"/>
          <p14:tracePt t="53975" x="5821363" y="4121150"/>
          <p14:tracePt t="53985" x="5829300" y="4146550"/>
          <p14:tracePt t="53995" x="5829300" y="4156075"/>
          <p14:tracePt t="54016" x="5829300" y="4164013"/>
          <p14:tracePt t="54096" x="5829300" y="4156075"/>
          <p14:tracePt t="54108" x="5829300" y="4121150"/>
          <p14:tracePt t="54117" x="5829300" y="4087813"/>
          <p14:tracePt t="54127" x="5829300" y="4052888"/>
          <p14:tracePt t="54137" x="5829300" y="4044950"/>
          <p14:tracePt t="54147" x="5829300" y="4027488"/>
          <p14:tracePt t="54158" x="5829300" y="4019550"/>
          <p14:tracePt t="54187" x="5829300" y="4011613"/>
          <p14:tracePt t="54329" x="5829300" y="4019550"/>
          <p14:tracePt t="54340" x="5829300" y="4037013"/>
          <p14:tracePt t="54359" x="5829300" y="4044950"/>
          <p14:tracePt t="54379" x="5829300" y="4052888"/>
          <p14:tracePt t="54450" x="5829300" y="4044950"/>
          <p14:tracePt t="54460" x="5829300" y="4027488"/>
          <p14:tracePt t="54470" x="5829300" y="4002088"/>
          <p14:tracePt t="54480" x="5829300" y="3960813"/>
          <p14:tracePt t="54491" x="5829300" y="3925888"/>
          <p14:tracePt t="54501" x="5821363" y="3900488"/>
          <p14:tracePt t="54510" x="5821363" y="3892550"/>
          <p14:tracePt t="54521" x="5821363" y="3875088"/>
          <p14:tracePt t="54531" x="5821363" y="3867150"/>
          <p14:tracePt t="54612" x="5821363" y="3875088"/>
          <p14:tracePt t="54622" x="5821363" y="3892550"/>
          <p14:tracePt t="54632" x="5821363" y="3900488"/>
          <p14:tracePt t="54642" x="5821363" y="3925888"/>
          <p14:tracePt t="54652" x="5821363" y="3951288"/>
          <p14:tracePt t="54662" x="5821363" y="3968750"/>
          <p14:tracePt t="54673" x="5829300" y="3986213"/>
          <p14:tracePt t="54682" x="5838825" y="3994150"/>
          <p14:tracePt t="54703" x="5838825" y="4002088"/>
          <p14:tracePt t="54724" x="5846763" y="4002088"/>
          <p14:tracePt t="54733" x="5854700" y="4002088"/>
          <p14:tracePt t="54743" x="5872163" y="4002088"/>
          <p14:tracePt t="54753" x="5889625" y="4002088"/>
          <p14:tracePt t="54763" x="5932488" y="4002088"/>
          <p14:tracePt t="54774" x="5991225" y="3994150"/>
          <p14:tracePt t="54784" x="6092825" y="3968750"/>
          <p14:tracePt t="54793" x="6194425" y="3951288"/>
          <p14:tracePt t="54804" x="6313488" y="3935413"/>
          <p14:tracePt t="54814" x="6416675" y="3925888"/>
          <p14:tracePt t="54824" x="6500813" y="3917950"/>
          <p14:tracePt t="54834" x="6561138" y="3908425"/>
          <p14:tracePt t="54844" x="6602413" y="3892550"/>
          <p14:tracePt t="54856" x="6627813" y="3892550"/>
          <p14:tracePt t="54864" x="6654800" y="3892550"/>
          <p14:tracePt t="54894" x="6662738" y="3892550"/>
          <p14:tracePt t="55056" x="6662738" y="3883025"/>
          <p14:tracePt t="55066" x="6645275" y="3867150"/>
          <p14:tracePt t="55076" x="6619875" y="3841750"/>
          <p14:tracePt t="55087" x="6586538" y="3816350"/>
          <p14:tracePt t="55097" x="6561138" y="3790950"/>
          <p14:tracePt t="55107" x="6543675" y="3781425"/>
          <p14:tracePt t="55117" x="6535738" y="3763963"/>
          <p14:tracePt t="55127" x="6518275" y="3756025"/>
          <p14:tracePt t="55137" x="6518275" y="3748088"/>
          <p14:tracePt t="55157" x="6518275" y="3738563"/>
          <p14:tracePt t="55167" x="6510338" y="3738563"/>
          <p14:tracePt t="55248" x="6526213" y="3738563"/>
          <p14:tracePt t="55258" x="6551613" y="3748088"/>
          <p14:tracePt t="55268" x="6577013" y="3763963"/>
          <p14:tracePt t="55278" x="6602413" y="3781425"/>
          <p14:tracePt t="55289" x="6611938" y="3806825"/>
          <p14:tracePt t="55299" x="6627813" y="3824288"/>
          <p14:tracePt t="55308" x="6645275" y="3849688"/>
          <p14:tracePt t="55319" x="6662738" y="3867150"/>
          <p14:tracePt t="55329" x="6670675" y="3883025"/>
          <p14:tracePt t="55340" x="6670675" y="3908425"/>
          <p14:tracePt t="55349" x="6670675" y="3935413"/>
          <p14:tracePt t="55359" x="6670675" y="3951288"/>
          <p14:tracePt t="55369" x="6670675" y="3976688"/>
          <p14:tracePt t="55379" x="6670675" y="3994150"/>
          <p14:tracePt t="55390" x="6670675" y="4002088"/>
          <p14:tracePt t="55400" x="6670675" y="4011613"/>
          <p14:tracePt t="55410" x="6670675" y="4019550"/>
          <p14:tracePt t="55440" x="6662738" y="4019550"/>
          <p14:tracePt t="55450" x="6654800" y="4019550"/>
          <p14:tracePt t="55460" x="6627813" y="4002088"/>
          <p14:tracePt t="55472" x="6586538" y="3968750"/>
          <p14:tracePt t="55480" x="6535738" y="3908425"/>
          <p14:tracePt t="55491" x="6475413" y="3849688"/>
          <p14:tracePt t="55501" x="6391275" y="3781425"/>
          <p14:tracePt t="55511" x="6297613" y="3713163"/>
          <p14:tracePt t="55522" x="6246813" y="3671888"/>
          <p14:tracePt t="55531" x="6211888" y="3636963"/>
          <p14:tracePt t="55541" x="6186488" y="3619500"/>
          <p14:tracePt t="55551" x="6169025" y="3603625"/>
          <p14:tracePt t="55561" x="6161088" y="3594100"/>
          <p14:tracePt t="55582" x="6153150" y="3586163"/>
          <p14:tracePt t="55713" x="6178550" y="3586163"/>
          <p14:tracePt t="55723" x="6211888" y="3603625"/>
          <p14:tracePt t="55733" x="6237288" y="3619500"/>
          <p14:tracePt t="55743" x="6272213" y="3636963"/>
          <p14:tracePt t="55754" x="6297613" y="3654425"/>
          <p14:tracePt t="55763" x="6323013" y="3662363"/>
          <p14:tracePt t="55773" x="6330950" y="3671888"/>
          <p14:tracePt t="55784" x="6338888" y="3671888"/>
          <p14:tracePt t="55793" x="6348413" y="3679825"/>
          <p14:tracePt t="55814" x="6348413" y="3687763"/>
          <p14:tracePt t="56087" x="6348413" y="3697288"/>
          <p14:tracePt t="56097" x="6373813" y="3705225"/>
          <p14:tracePt t="56107" x="6399213" y="3722688"/>
          <p14:tracePt t="56117" x="6416675" y="3748088"/>
          <p14:tracePt t="56127" x="6442075" y="3773488"/>
          <p14:tracePt t="56139" x="6457950" y="3806825"/>
          <p14:tracePt t="56147" x="6475413" y="3832225"/>
          <p14:tracePt t="56470" x="6492875" y="3841750"/>
          <p14:tracePt t="56481" x="6510338" y="3857625"/>
          <p14:tracePt t="56491" x="6535738" y="3857625"/>
          <p14:tracePt t="56501" x="6569075" y="3892550"/>
          <p14:tracePt t="56511" x="6602413" y="3908425"/>
          <p14:tracePt t="56522" x="6627813" y="3935413"/>
          <p14:tracePt t="56531" x="6662738" y="3960813"/>
          <p14:tracePt t="56541" x="6688138" y="3976688"/>
          <p14:tracePt t="56551" x="6705600" y="3986213"/>
          <p14:tracePt t="56561" x="6705600" y="4002088"/>
          <p14:tracePt t="56572" x="6721475" y="4011613"/>
          <p14:tracePt t="56582" x="6731000" y="4027488"/>
          <p14:tracePt t="56602" x="6738938" y="4037013"/>
          <p14:tracePt t="56632" x="6738938" y="4044950"/>
          <p14:tracePt t="56784" x="6738938" y="4037013"/>
          <p14:tracePt t="56793" x="6738938" y="4027488"/>
          <p14:tracePt t="56805" x="6738938" y="4011613"/>
          <p14:tracePt t="56814" x="6738938" y="3986213"/>
          <p14:tracePt t="56824" x="6721475" y="3968750"/>
          <p14:tracePt t="56834" x="6705600" y="3935413"/>
          <p14:tracePt t="56844" x="6680200" y="3892550"/>
          <p14:tracePt t="56855" x="6662738" y="3867150"/>
          <p14:tracePt t="56865" x="6645275" y="3849688"/>
          <p14:tracePt t="56874" x="6619875" y="3832225"/>
          <p14:tracePt t="56885" x="6602413" y="3816350"/>
          <p14:tracePt t="56895" x="6602413" y="3806825"/>
          <p14:tracePt t="56905" x="6586538" y="3798888"/>
          <p14:tracePt t="56915" x="6577013" y="3798888"/>
          <p14:tracePt t="56945" x="6569075" y="3798888"/>
          <p14:tracePt t="56956" x="6561138" y="3798888"/>
          <p14:tracePt t="57097" x="6586538" y="3806825"/>
          <p14:tracePt t="57107" x="6611938" y="3824288"/>
          <p14:tracePt t="57117" x="6654800" y="3857625"/>
          <p14:tracePt t="57127" x="6705600" y="3900488"/>
          <p14:tracePt t="57138" x="6772275" y="3951288"/>
          <p14:tracePt t="57147" x="6824663" y="4002088"/>
          <p14:tracePt t="57157" x="6865938" y="4052888"/>
          <p14:tracePt t="57168" x="6916738" y="4105275"/>
          <p14:tracePt t="57178" x="6943725" y="4156075"/>
          <p14:tracePt t="57189" x="6977063" y="4224338"/>
          <p14:tracePt t="57198" x="7010400" y="4283075"/>
          <p14:tracePt t="57208" x="7019925" y="4325938"/>
          <p14:tracePt t="57218" x="7027863" y="4376738"/>
          <p14:tracePt t="57228" x="7027863" y="4394200"/>
          <p14:tracePt t="57239" x="7027863" y="4419600"/>
          <p14:tracePt t="57248" x="7027863" y="4435475"/>
          <p14:tracePt t="57269" x="7027863" y="4445000"/>
          <p14:tracePt t="57289" x="7027863" y="4452938"/>
          <p14:tracePt t="58350" x="7027863" y="4460875"/>
          <p14:tracePt t="58360" x="7027863" y="4470400"/>
          <p14:tracePt t="58371" x="7035800" y="4486275"/>
          <p14:tracePt t="58380" x="7045325" y="4513263"/>
          <p14:tracePt t="58390" x="7061200" y="4529138"/>
          <p14:tracePt t="58400" x="7070725" y="4554538"/>
          <p14:tracePt t="58410" x="7078663" y="4589463"/>
          <p14:tracePt t="58421" x="7096125" y="4614863"/>
          <p14:tracePt t="58430" x="7113588" y="4640263"/>
          <p14:tracePt t="58440" x="7121525" y="4657725"/>
          <p14:tracePt t="58453" x="7129463" y="4673600"/>
          <p14:tracePt t="58461" x="7129463" y="4691063"/>
          <p14:tracePt t="58471" x="7138988" y="4699000"/>
          <p14:tracePt t="58481" x="7138988" y="4716463"/>
          <p14:tracePt t="58491" x="7138988" y="4733925"/>
          <p14:tracePt t="58502" x="7138988" y="4741863"/>
          <p14:tracePt t="58511" x="7138988" y="4749800"/>
          <p14:tracePt t="58521" x="7138988" y="4759325"/>
          <p14:tracePt t="58532" x="7121525" y="4767263"/>
          <p14:tracePt t="58542" x="7113588" y="4775200"/>
          <p14:tracePt t="58552" x="7088188" y="4784725"/>
          <p14:tracePt t="58562" x="7061200" y="4792663"/>
          <p14:tracePt t="58571" x="7027863" y="4792663"/>
          <p14:tracePt t="58582" x="7010400" y="4792663"/>
          <p14:tracePt t="58592" x="6985000" y="4792663"/>
          <p14:tracePt t="58604" x="6951663" y="4775200"/>
          <p14:tracePt t="58612" x="6926263" y="4749800"/>
          <p14:tracePt t="58622" x="6908800" y="4733925"/>
          <p14:tracePt t="58632" x="6900863" y="4724400"/>
          <p14:tracePt t="58642" x="6883400" y="4699000"/>
          <p14:tracePt t="58654" x="6865938" y="4683125"/>
          <p14:tracePt t="58663" x="6858000" y="4648200"/>
          <p14:tracePt t="58673" x="6850063" y="4614863"/>
          <p14:tracePt t="58683" x="6850063" y="4572000"/>
          <p14:tracePt t="58693" x="6850063" y="4529138"/>
          <p14:tracePt t="58704" x="6850063" y="4495800"/>
          <p14:tracePt t="58714" x="6850063" y="4478338"/>
          <p14:tracePt t="58723" x="6865938" y="4452938"/>
          <p14:tracePt t="58734" x="6891338" y="4435475"/>
          <p14:tracePt t="58744" x="6916738" y="4427538"/>
          <p14:tracePt t="58754" x="6969125" y="4427538"/>
          <p14:tracePt t="58764" x="7010400" y="4427538"/>
          <p14:tracePt t="58774" x="7053263" y="4435475"/>
          <p14:tracePt t="58785" x="7096125" y="4460875"/>
          <p14:tracePt t="58794" x="7129463" y="4503738"/>
          <p14:tracePt t="58804" x="7164388" y="4554538"/>
          <p14:tracePt t="58814" x="7189788" y="4614863"/>
          <p14:tracePt t="58824" x="7215188" y="4673600"/>
          <p14:tracePt t="58836" x="7223125" y="4733925"/>
          <p14:tracePt t="58845" x="7223125" y="4810125"/>
          <p14:tracePt t="58854" x="7205663" y="4886325"/>
          <p14:tracePt t="58865" x="7164388" y="4972050"/>
          <p14:tracePt t="58875" x="7104063" y="5064125"/>
          <p14:tracePt t="58886" x="7027863" y="5157788"/>
          <p14:tracePt t="58895" x="6934200" y="5235575"/>
          <p14:tracePt t="58905" x="6840538" y="5311775"/>
          <p14:tracePt t="58915" x="6738938" y="5362575"/>
          <p14:tracePt t="58925" x="6645275" y="5413375"/>
          <p14:tracePt t="58937" x="6543675" y="5430838"/>
          <p14:tracePt t="58946" x="6475413" y="5430838"/>
          <p14:tracePt t="58955" x="6391275" y="5430838"/>
          <p14:tracePt t="58966" x="6348413" y="5430838"/>
          <p14:tracePt t="58976" x="6280150" y="5421313"/>
          <p14:tracePt t="58987" x="6262688" y="5395913"/>
          <p14:tracePt t="58996" x="6237288" y="5370513"/>
          <p14:tracePt t="59006" x="6194425" y="5311775"/>
          <p14:tracePt t="59017" x="6161088" y="5235575"/>
          <p14:tracePt t="59026" x="6135688" y="5157788"/>
          <p14:tracePt t="59037" x="6135688" y="5091113"/>
          <p14:tracePt t="59047" x="6135688" y="5013325"/>
          <p14:tracePt t="59057" x="6135688" y="4972050"/>
          <p14:tracePt t="59068" x="6143625" y="4937125"/>
          <p14:tracePt t="59077" x="6169025" y="4911725"/>
          <p14:tracePt t="59087" x="6221413" y="4878388"/>
          <p14:tracePt t="59097" x="6280150" y="4852988"/>
          <p14:tracePt t="59107" x="6356350" y="4843463"/>
          <p14:tracePt t="59119" x="6424613" y="4843463"/>
          <p14:tracePt t="59127" x="6483350" y="4843463"/>
          <p14:tracePt t="59137" x="6535738" y="4852988"/>
          <p14:tracePt t="59148" x="6569075" y="4878388"/>
          <p14:tracePt t="59158" x="6586538" y="4903788"/>
          <p14:tracePt t="59169" x="6611938" y="4946650"/>
          <p14:tracePt t="59178" x="6637338" y="5005388"/>
          <p14:tracePt t="59188" x="6645275" y="5064125"/>
          <p14:tracePt t="59198" x="6645275" y="5141913"/>
          <p14:tracePt t="59208" x="6645275" y="5200650"/>
          <p14:tracePt t="59220" x="6637338" y="5243513"/>
          <p14:tracePt t="59229" x="6594475" y="5286375"/>
          <p14:tracePt t="59238" x="6526213" y="5337175"/>
          <p14:tracePt t="59249" x="6424613" y="5387975"/>
          <p14:tracePt t="59269" x="6338888" y="5405438"/>
          <p14:tracePt t="59270" x="6254750" y="5413375"/>
          <p14:tracePt t="59279" x="6194425" y="5413375"/>
          <p14:tracePt t="59289" x="6135688" y="5413375"/>
          <p14:tracePt t="59299" x="6084888" y="5405438"/>
          <p14:tracePt t="59310" x="6049963" y="5370513"/>
          <p14:tracePt t="59320" x="6016625" y="5294313"/>
          <p14:tracePt t="59330" x="5983288" y="5192713"/>
          <p14:tracePt t="59339" x="5973763" y="5073650"/>
          <p14:tracePt t="59351" x="5973763" y="4979988"/>
          <p14:tracePt t="59360" x="5973763" y="4894263"/>
          <p14:tracePt t="59370" x="5983288" y="4827588"/>
          <p14:tracePt t="59380" x="6024563" y="4767263"/>
          <p14:tracePt t="59390" x="6067425" y="4716463"/>
          <p14:tracePt t="59401" x="6161088" y="4657725"/>
          <p14:tracePt t="59410" x="6262688" y="4597400"/>
          <p14:tracePt t="59420" x="6391275" y="4564063"/>
          <p14:tracePt t="59431" x="6510338" y="4554538"/>
          <p14:tracePt t="59440" x="6602413" y="4554538"/>
          <p14:tracePt t="59452" x="6696075" y="4564063"/>
          <p14:tracePt t="59461" x="6756400" y="4605338"/>
          <p14:tracePt t="59471" x="6807200" y="4640263"/>
          <p14:tracePt t="59481" x="6850063" y="4673600"/>
          <p14:tracePt t="59491" x="6900863" y="4741863"/>
          <p14:tracePt t="59503" x="6934200" y="4843463"/>
          <p14:tracePt t="59512" x="6969125" y="4946650"/>
          <p14:tracePt t="59521" x="6977063" y="5064125"/>
          <p14:tracePt t="59531" x="6977063" y="5175250"/>
          <p14:tracePt t="59542" x="6969125" y="5276850"/>
          <p14:tracePt t="59553" x="6934200" y="5362575"/>
          <p14:tracePt t="59562" x="6900863" y="5438775"/>
          <p14:tracePt t="59572" x="6858000" y="5514975"/>
          <p14:tracePt t="59582" x="6824663" y="5565775"/>
          <p14:tracePt t="59592" x="6781800" y="5616575"/>
          <p14:tracePt t="59603" x="6731000" y="5659438"/>
          <p14:tracePt t="59613" x="6688138" y="5694363"/>
          <p14:tracePt t="59622" x="6611938" y="5710238"/>
          <p14:tracePt t="59633" x="6551613" y="5710238"/>
          <p14:tracePt t="59643" x="6492875" y="5710238"/>
          <p14:tracePt t="59653" x="6416675" y="5684838"/>
          <p14:tracePt t="59663" x="6365875" y="5634038"/>
          <p14:tracePt t="59673" x="6313488" y="5583238"/>
          <p14:tracePt t="59685" x="6272213" y="5481638"/>
          <p14:tracePt t="59693" x="6221413" y="5362575"/>
          <p14:tracePt t="59703" x="6194425" y="5235575"/>
          <p14:tracePt t="59713" x="6194425" y="5124450"/>
          <p14:tracePt t="59723" x="6194425" y="5038725"/>
          <p14:tracePt t="59735" x="6211888" y="4972050"/>
          <p14:tracePt t="59744" x="6237288" y="4919663"/>
          <p14:tracePt t="59754" x="6280150" y="4894263"/>
          <p14:tracePt t="59764" x="6356350" y="4860925"/>
          <p14:tracePt t="59774" x="6424613" y="4843463"/>
          <p14:tracePt t="59785" x="6500813" y="4835525"/>
          <p14:tracePt t="59794" x="6569075" y="4835525"/>
          <p14:tracePt t="59804" x="6619875" y="4843463"/>
          <p14:tracePt t="59814" x="6670675" y="4868863"/>
          <p14:tracePt t="59825" x="6713538" y="4919663"/>
          <p14:tracePt t="59836" x="6738938" y="4987925"/>
          <p14:tracePt t="59845" x="6764338" y="5073650"/>
          <p14:tracePt t="59855" x="6764338" y="5157788"/>
          <p14:tracePt t="59865" x="6764338" y="5235575"/>
          <p14:tracePt t="59875" x="6746875" y="5302250"/>
          <p14:tracePt t="59886" x="6713538" y="5353050"/>
          <p14:tracePt t="59895" x="6654800" y="5413375"/>
          <p14:tracePt t="59905" x="6569075" y="5481638"/>
          <p14:tracePt t="59916" x="6450013" y="5540375"/>
          <p14:tracePt t="59926" x="6348413" y="5557838"/>
          <p14:tracePt t="59936" x="6246813" y="5575300"/>
          <p14:tracePt t="59946" x="6161088" y="5575300"/>
          <p14:tracePt t="59956" x="6084888" y="5549900"/>
          <p14:tracePt t="59967" x="6024563" y="5507038"/>
          <p14:tracePt t="59976" x="5957888" y="5464175"/>
          <p14:tracePt t="59986" x="5915025" y="5387975"/>
          <p14:tracePt t="59996" x="5854700" y="5294313"/>
          <p14:tracePt t="60006" x="5821363" y="5192713"/>
          <p14:tracePt t="60441" x="5778500" y="5183188"/>
          <p14:tracePt t="60452" x="5583238" y="5116513"/>
          <p14:tracePt t="60461" x="5091113" y="4929188"/>
          <p14:tracePt t="60471" x="4452938" y="4733925"/>
          <p14:tracePt t="60481" x="3763963" y="4529138"/>
          <p14:tracePt t="60491" x="3135313" y="4359275"/>
          <p14:tracePt t="60502" x="2557463" y="4189413"/>
          <p14:tracePt t="60512" x="2073275" y="4044950"/>
          <p14:tracePt t="60522" x="1700213" y="3935413"/>
          <p14:tracePt t="60532" x="1436688" y="3849688"/>
          <p14:tracePt t="60542" x="1300163" y="3790950"/>
          <p14:tracePt t="60552" x="1206500" y="3730625"/>
          <p14:tracePt t="60562" x="1147763" y="3687763"/>
          <p14:tracePt t="60572" x="1122363" y="3662363"/>
          <p14:tracePt t="60584" x="1104900" y="3646488"/>
          <p14:tracePt t="60835" x="1079500" y="3646488"/>
          <p14:tracePt t="60845" x="993775" y="3603625"/>
          <p14:tracePt t="60855" x="704850" y="3408363"/>
          <p14:tracePt t="60866" x="280988" y="3144838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Depletion of ATP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19200"/>
            <a:ext cx="8001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34"/>
    </mc:Choice>
    <mc:Fallback xmlns="">
      <p:transition spd="slow" advTm="46634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Mitochondrial membrane damage: decreased ATP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Plasma membrane damage: loss of osmotic balance, influx of fluids, leak of contents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Lysosomal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membranes: leakage of enzymes &gt;&gt; cellular digestion.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Defects in Membrane Permeability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93"/>
    </mc:Choice>
    <mc:Fallback xmlns="">
      <p:transition spd="slow" advTm="48093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6915</TotalTime>
  <Words>1001</Words>
  <Application>Microsoft Office PowerPoint</Application>
  <PresentationFormat>On-screen Show (4:3)</PresentationFormat>
  <Paragraphs>178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Lucida Sans Unicode</vt:lpstr>
      <vt:lpstr>Times New Roman</vt:lpstr>
      <vt:lpstr>Verdana</vt:lpstr>
      <vt:lpstr>Wingdings 2</vt:lpstr>
      <vt:lpstr>Wingdings 3</vt:lpstr>
      <vt:lpstr>Concourse</vt:lpstr>
      <vt:lpstr>MECHANISMS OF CELL INJURY</vt:lpstr>
      <vt:lpstr>MECHANISMS OF CELL INJURY Principles </vt:lpstr>
      <vt:lpstr>The principal biochemical mechanisms and sites of damage in cell injury</vt:lpstr>
      <vt:lpstr>Hypoxia and Ischemia</vt:lpstr>
      <vt:lpstr>Hypoxia effects:</vt:lpstr>
      <vt:lpstr>Ischemia-Reperfusion Injury</vt:lpstr>
      <vt:lpstr>Oxidative Stress</vt:lpstr>
      <vt:lpstr>Generation and Removal of Reactive Oxygen Species</vt:lpstr>
      <vt:lpstr>PowerPoint Presentation</vt:lpstr>
      <vt:lpstr>Removal of free radicals</vt:lpstr>
      <vt:lpstr>PowerPoint Presentation</vt:lpstr>
      <vt:lpstr>Effects or ROS:</vt:lpstr>
      <vt:lpstr>Cell Injury Caused by Toxins</vt:lpstr>
      <vt:lpstr>Direct-acting toxins </vt:lpstr>
      <vt:lpstr>Latent toxins</vt:lpstr>
      <vt:lpstr>CCL4 toxicity</vt:lpstr>
      <vt:lpstr>Endoplasmic Reticulum Stress</vt:lpstr>
      <vt:lpstr>PowerPoint Presentation</vt:lpstr>
      <vt:lpstr>Causes of misfolding</vt:lpstr>
      <vt:lpstr> Protein misfolding causes disease by: </vt:lpstr>
      <vt:lpstr>DNA Damage</vt:lpstr>
      <vt:lpstr>Inflammation</vt:lpstr>
      <vt:lpstr>Common Events in Cell Injury From Diverse Causes</vt:lpstr>
      <vt:lpstr>Mitochondrial Dysfunction </vt:lpstr>
      <vt:lpstr>Mitochondrial Damage and Dysfunction</vt:lpstr>
      <vt:lpstr>Depletion of ATP</vt:lpstr>
      <vt:lpstr>Defects in Membrane Permeability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CAUSES AND MECHANISMS OF CELL INJURY</dc:title>
  <dc:creator>Manar Hajeer</dc:creator>
  <cp:lastModifiedBy>Manar Hajeer</cp:lastModifiedBy>
  <cp:revision>217</cp:revision>
  <dcterms:created xsi:type="dcterms:W3CDTF">2006-08-16T00:00:00Z</dcterms:created>
  <dcterms:modified xsi:type="dcterms:W3CDTF">2023-10-24T09:08:15Z</dcterms:modified>
</cp:coreProperties>
</file>