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5"/>
  </p:notesMasterIdLst>
  <p:sldIdLst>
    <p:sldId id="256" r:id="rId2"/>
    <p:sldId id="319" r:id="rId3"/>
    <p:sldId id="267" r:id="rId4"/>
    <p:sldId id="311" r:id="rId5"/>
    <p:sldId id="270" r:id="rId6"/>
    <p:sldId id="271" r:id="rId7"/>
    <p:sldId id="314" r:id="rId8"/>
    <p:sldId id="312" r:id="rId9"/>
    <p:sldId id="296" r:id="rId10"/>
    <p:sldId id="297" r:id="rId11"/>
    <p:sldId id="313" r:id="rId12"/>
    <p:sldId id="316" r:id="rId13"/>
    <p:sldId id="315" r:id="rId14"/>
    <p:sldId id="298" r:id="rId15"/>
    <p:sldId id="285" r:id="rId16"/>
    <p:sldId id="286" r:id="rId17"/>
    <p:sldId id="317" r:id="rId18"/>
    <p:sldId id="287" r:id="rId19"/>
    <p:sldId id="288" r:id="rId20"/>
    <p:sldId id="289" r:id="rId21"/>
    <p:sldId id="318" r:id="rId22"/>
    <p:sldId id="290" r:id="rId23"/>
    <p:sldId id="29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660"/>
  </p:normalViewPr>
  <p:slideViewPr>
    <p:cSldViewPr>
      <p:cViewPr varScale="1">
        <p:scale>
          <a:sx n="60" d="100"/>
          <a:sy n="60" d="100"/>
        </p:scale>
        <p:origin x="157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BD0CB-B904-484D-A2F0-6A038D218EA3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532A4-A1D2-42A9-BB12-D587179BF2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6567F9-910B-4D4B-B277-A6C4682B9DA5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42C807-1D1F-4F6E-B00D-B2A53BE05AFD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In cellular swelling, at gross examination, the affected organ is enlarged, pale and soft. Microscopically, the cells are enlarged, with a clear cytoplasm (due to the presence of small clear or pale vacuoles, with indistinct shape and limits) and a normal nucleus in central position; blood capillaries are compressed, explaining the organ's pallor.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http://www.pathologyatlas.ro/cellular-swelling-liver.php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3728EA-520E-404F-8F35-893C57F0A2D1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http://library.med.utah.edu/WebPath/CINJHTML/CINJ035.html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828800"/>
          </a:xfrm>
        </p:spPr>
        <p:txBody>
          <a:bodyPr>
            <a:normAutofit/>
          </a:bodyPr>
          <a:lstStyle/>
          <a:p>
            <a:r>
              <a:rPr lang="en-US" dirty="0"/>
              <a:t>Reversible and irreversible cell injury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34200" cy="1752600"/>
          </a:xfrm>
        </p:spPr>
        <p:txBody>
          <a:bodyPr>
            <a:normAutofit fontScale="92500" lnSpcReduction="20000"/>
          </a:bodyPr>
          <a:lstStyle/>
          <a:p>
            <a:pPr algn="r"/>
            <a:endParaRPr lang="en-US" dirty="0">
              <a:solidFill>
                <a:srgbClr val="002060"/>
              </a:solidFill>
            </a:endParaRPr>
          </a:p>
          <a:p>
            <a:pPr algn="r"/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sz="1900" b="1" dirty="0">
                <a:solidFill>
                  <a:schemeClr val="tx1"/>
                </a:solidFill>
                <a:latin typeface="+mj-lt"/>
              </a:rPr>
              <a:t>cell injury and adaptations</a:t>
            </a:r>
          </a:p>
          <a:p>
            <a:pPr algn="r"/>
            <a:r>
              <a:rPr lang="en-US" sz="1900" b="1" dirty="0">
                <a:solidFill>
                  <a:schemeClr val="tx1"/>
                </a:solidFill>
                <a:latin typeface="+mj-lt"/>
              </a:rPr>
              <a:t>Manar Hajeer, MD, </a:t>
            </a:r>
            <a:r>
              <a:rPr lang="en-US" sz="1900" b="1" dirty="0" err="1">
                <a:solidFill>
                  <a:schemeClr val="tx1"/>
                </a:solidFill>
                <a:latin typeface="+mj-lt"/>
              </a:rPr>
              <a:t>FRCPath</a:t>
            </a:r>
            <a:endParaRPr lang="en-US" sz="1900" b="1" dirty="0">
              <a:solidFill>
                <a:schemeClr val="tx1"/>
              </a:solidFill>
              <a:latin typeface="+mj-lt"/>
            </a:endParaRPr>
          </a:p>
          <a:p>
            <a:r>
              <a:rPr lang="en-US" sz="1900" b="1" dirty="0">
                <a:solidFill>
                  <a:schemeClr val="tx1"/>
                </a:solidFill>
                <a:latin typeface="+mj-lt"/>
              </a:rPr>
              <a:t>University of Jordan , school of medicine</a:t>
            </a:r>
          </a:p>
          <a:p>
            <a:pPr algn="r"/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026" name="AutoShape 2" descr="CELL INJURY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36"/>
    </mc:Choice>
    <mc:Fallback xmlns="">
      <p:transition spd="slow" advTm="2943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A8AC51-912B-112A-44A8-BF436E502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Reversible injury.</a:t>
            </a:r>
          </a:p>
          <a:p>
            <a:r>
              <a:rPr lang="en-US" dirty="0"/>
              <a:t>Irreversible injury (necrosis).</a:t>
            </a:r>
          </a:p>
          <a:p>
            <a:r>
              <a:rPr lang="en-US" dirty="0"/>
              <a:t>Clinical implications.</a:t>
            </a:r>
          </a:p>
          <a:p>
            <a:r>
              <a:rPr lang="en-US" dirty="0"/>
              <a:t>Patterns of necrosis.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866B0E-4EA7-2E38-C40F-1B221F9E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Outlines:</a:t>
            </a:r>
          </a:p>
        </p:txBody>
      </p:sp>
    </p:spTree>
    <p:extLst>
      <p:ext uri="{BB962C8B-B14F-4D97-AF65-F5344CB8AC3E}">
        <p14:creationId xmlns:p14="http://schemas.microsoft.com/office/powerpoint/2010/main" val="1314018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80010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 injury: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813"/>
    </mc:Choice>
    <mc:Fallback xmlns="">
      <p:transition spd="slow" advTm="260813"/>
    </mc:Fallback>
  </mc:AlternateContent>
  <p:extLst>
    <p:ext uri="{3A86A75C-4F4B-4683-9AE1-C65F6400EC91}">
      <p14:laserTraceLst xmlns:p14="http://schemas.microsoft.com/office/powerpoint/2010/main">
        <p14:tracePtLst>
          <p14:tracePt t="2063" x="4197350" y="5337175"/>
          <p14:tracePt t="2597" x="4189413" y="5337175"/>
          <p14:tracePt t="2605" x="4146550" y="5302250"/>
          <p14:tracePt t="2616" x="4037013" y="5235575"/>
          <p14:tracePt t="2625" x="3892550" y="5116513"/>
          <p14:tracePt t="2637" x="3705225" y="4946650"/>
          <p14:tracePt t="2645" x="3509963" y="4749800"/>
          <p14:tracePt t="2657" x="3279775" y="4503738"/>
          <p14:tracePt t="2670" x="3076575" y="4265613"/>
          <p14:tracePt t="2676" x="2906713" y="4070350"/>
          <p14:tracePt t="2687" x="2744788" y="3867150"/>
          <p14:tracePt t="2696" x="2574925" y="3697288"/>
          <p14:tracePt t="2706" x="2430463" y="3543300"/>
          <p14:tracePt t="2720" x="2303463" y="3382963"/>
          <p14:tracePt t="2727" x="2209800" y="3305175"/>
          <p14:tracePt t="2737" x="2141538" y="3228975"/>
          <p14:tracePt t="2747" x="2090738" y="3170238"/>
          <p14:tracePt t="2757" x="2055813" y="3144838"/>
          <p14:tracePt t="2771" x="2039938" y="3127375"/>
          <p14:tracePt t="2777" x="2030413" y="3127375"/>
          <p14:tracePt t="4909" x="2014538" y="3109913"/>
          <p14:tracePt t="4920" x="2005013" y="3084513"/>
          <p14:tracePt t="4928" x="1989138" y="3033713"/>
          <p14:tracePt t="4939" x="1954213" y="2914650"/>
          <p14:tracePt t="4952" x="1938338" y="2762250"/>
          <p14:tracePt t="4959" x="1938338" y="2549525"/>
          <p14:tracePt t="4970" x="1963738" y="2328863"/>
          <p14:tracePt t="4982" x="2047875" y="2014538"/>
          <p14:tracePt t="4989" x="2141538" y="1690688"/>
          <p14:tracePt t="5000" x="2278063" y="1419225"/>
          <p14:tracePt t="5010" x="2405063" y="1189038"/>
          <p14:tracePt t="5020" x="2524125" y="1019175"/>
          <p14:tracePt t="5033" x="2617788" y="849313"/>
          <p14:tracePt t="5040" x="2701925" y="730250"/>
          <p14:tracePt t="5050" x="2787650" y="620713"/>
          <p14:tracePt t="5060" x="2855913" y="544513"/>
          <p14:tracePt t="5070" x="2914650" y="492125"/>
          <p14:tracePt t="5085" x="2982913" y="425450"/>
          <p14:tracePt t="5091" x="3051175" y="382588"/>
          <p14:tracePt t="5101" x="3127375" y="347663"/>
          <p14:tracePt t="5111" x="3186113" y="314325"/>
          <p14:tracePt t="5121" x="3246438" y="306388"/>
          <p14:tracePt t="5133" x="3279775" y="296863"/>
          <p14:tracePt t="5141" x="3305175" y="288925"/>
          <p14:tracePt t="5152" x="3322638" y="288925"/>
          <p14:tracePt t="5161" x="3340100" y="288925"/>
          <p14:tracePt t="5171" x="3365500" y="288925"/>
          <p14:tracePt t="5184" x="3373438" y="288925"/>
          <p14:tracePt t="5192" x="3390900" y="288925"/>
          <p14:tracePt t="5202" x="3398838" y="288925"/>
          <p14:tracePt t="5212" x="3408363" y="288925"/>
          <p14:tracePt t="5222" x="3424238" y="288925"/>
          <p14:tracePt t="5236" x="3433763" y="288925"/>
          <p14:tracePt t="5242" x="3459163" y="288925"/>
          <p14:tracePt t="5252" x="3484563" y="288925"/>
          <p14:tracePt t="5263" x="3527425" y="288925"/>
          <p14:tracePt t="5272" x="3552825" y="288925"/>
          <p14:tracePt t="5284" x="3594100" y="288925"/>
          <p14:tracePt t="5293" x="3629025" y="288925"/>
          <p14:tracePt t="5302" x="3662363" y="296863"/>
          <p14:tracePt t="5314" x="3697288" y="306388"/>
          <p14:tracePt t="5322" x="3748088" y="331788"/>
          <p14:tracePt t="5334" x="3781425" y="347663"/>
          <p14:tracePt t="5343" x="3824288" y="374650"/>
          <p14:tracePt t="5353" x="3867150" y="400050"/>
          <p14:tracePt t="5366" x="3900488" y="441325"/>
          <p14:tracePt t="5374" x="3935413" y="476250"/>
          <p14:tracePt t="5384" x="3976688" y="544513"/>
          <p14:tracePt t="5394" x="4019550" y="620713"/>
          <p14:tracePt t="5403" x="4044950" y="679450"/>
          <p14:tracePt t="5416" x="4070350" y="755650"/>
          <p14:tracePt t="5424" x="4079875" y="833438"/>
          <p14:tracePt t="5434" x="4087813" y="900113"/>
          <p14:tracePt t="7435" x="4121150" y="900113"/>
          <p14:tracePt t="7445" x="4171950" y="884238"/>
          <p14:tracePt t="7454" x="4265613" y="841375"/>
          <p14:tracePt t="7465" x="4376738" y="781050"/>
          <p14:tracePt t="7475" x="4513263" y="747713"/>
          <p14:tracePt t="7484" x="4640263" y="696913"/>
          <p14:tracePt t="7498" x="4767263" y="646113"/>
          <p14:tracePt t="7504" x="4886325" y="628650"/>
          <p14:tracePt t="7516" x="4987925" y="595313"/>
          <p14:tracePt t="7525" x="5064125" y="577850"/>
          <p14:tracePt t="7535" x="5106988" y="560388"/>
          <p14:tracePt t="7548" x="5149850" y="560388"/>
          <p14:tracePt t="7555" x="5175250" y="560388"/>
          <p14:tracePt t="7566" x="5183188" y="560388"/>
          <p14:tracePt t="7576" x="5192713" y="560388"/>
          <p14:tracePt t="7596" x="5200650" y="560388"/>
          <p14:tracePt t="7636" x="5200650" y="569913"/>
          <p14:tracePt t="7657" x="5200650" y="577850"/>
          <p14:tracePt t="7666" x="5200650" y="585788"/>
          <p14:tracePt t="7677" x="5200650" y="595313"/>
          <p14:tracePt t="7687" x="5192713" y="611188"/>
          <p14:tracePt t="7697" x="5192713" y="628650"/>
          <p14:tracePt t="7707" x="5183188" y="636588"/>
          <p14:tracePt t="7718" x="5175250" y="663575"/>
          <p14:tracePt t="7728" x="5167313" y="688975"/>
          <p14:tracePt t="7737" x="5157788" y="714375"/>
          <p14:tracePt t="7749" x="5149850" y="722313"/>
          <p14:tracePt t="7757" x="5132388" y="747713"/>
          <p14:tracePt t="7768" x="5124450" y="765175"/>
          <p14:tracePt t="7782" x="5124450" y="790575"/>
          <p14:tracePt t="7788" x="5106988" y="808038"/>
          <p14:tracePt t="7799" x="5081588" y="849313"/>
          <p14:tracePt t="7808" x="5048250" y="909638"/>
          <p14:tracePt t="13647" x="4827588" y="1044575"/>
          <p14:tracePt t="13658" x="4572000" y="1198563"/>
          <p14:tracePt t="13667" x="4351338" y="1308100"/>
          <p14:tracePt t="13677" x="4189413" y="1385888"/>
          <p14:tracePt t="13688" x="4037013" y="1436688"/>
          <p14:tracePt t="13698" x="3917950" y="1470025"/>
          <p14:tracePt t="13709" x="3806825" y="1504950"/>
          <p14:tracePt t="13718" x="3687763" y="1520825"/>
          <p14:tracePt t="13729" x="3603625" y="1530350"/>
          <p14:tracePt t="13739" x="3543300" y="1530350"/>
          <p14:tracePt t="13749" x="3502025" y="1530350"/>
          <p14:tracePt t="13759" x="3467100" y="1530350"/>
          <p14:tracePt t="13768" x="3459163" y="1530350"/>
          <p14:tracePt t="13778" x="3441700" y="1530350"/>
          <p14:tracePt t="13791" x="3424238" y="1530350"/>
          <p14:tracePt t="14082" x="3416300" y="1520825"/>
          <p14:tracePt t="14093" x="3382963" y="1495425"/>
          <p14:tracePt t="14102" x="3314700" y="1462088"/>
          <p14:tracePt t="14112" x="3211513" y="1444625"/>
          <p14:tracePt t="14124" x="3101975" y="1419225"/>
          <p14:tracePt t="14132" x="2974975" y="1411288"/>
          <p14:tracePt t="14143" x="2855913" y="1393825"/>
          <p14:tracePt t="14154" x="2719388" y="1393825"/>
          <p14:tracePt t="14163" x="2592388" y="1411288"/>
          <p14:tracePt t="14176" x="2447925" y="1436688"/>
          <p14:tracePt t="14184" x="2319338" y="1470025"/>
          <p14:tracePt t="14193" x="2200275" y="1504950"/>
          <p14:tracePt t="14203" x="2098675" y="1538288"/>
          <p14:tracePt t="14213" x="1997075" y="1546225"/>
          <p14:tracePt t="14225" x="1920875" y="1563688"/>
          <p14:tracePt t="14236" x="1835150" y="1563688"/>
          <p14:tracePt t="14243" x="1784350" y="1563688"/>
          <p14:tracePt t="14254" x="1725613" y="1563688"/>
          <p14:tracePt t="14264" x="1665288" y="1555750"/>
          <p14:tracePt t="14276" x="1606550" y="1546225"/>
          <p14:tracePt t="14284" x="1546225" y="1538288"/>
          <p14:tracePt t="14294" x="1504950" y="1538288"/>
          <p14:tracePt t="14305" x="1444625" y="1538288"/>
          <p14:tracePt t="14314" x="1385888" y="1538288"/>
          <p14:tracePt t="14326" x="1333500" y="1546225"/>
          <p14:tracePt t="14334" x="1292225" y="1571625"/>
          <p14:tracePt t="14345" x="1266825" y="1581150"/>
          <p14:tracePt t="14359" x="1241425" y="1589088"/>
          <p14:tracePt t="14365" x="1223963" y="1597025"/>
          <p14:tracePt t="14375" x="1223963" y="1606550"/>
          <p14:tracePt t="14385" x="1216025" y="1622425"/>
          <p14:tracePt t="14395" x="1206500" y="1631950"/>
          <p14:tracePt t="14409" x="1206500" y="1639888"/>
          <p14:tracePt t="14415" x="1206500" y="1657350"/>
          <p14:tracePt t="14426" x="1206500" y="1682750"/>
          <p14:tracePt t="14435" x="1206500" y="1725613"/>
          <p14:tracePt t="14445" x="1216025" y="1758950"/>
          <p14:tracePt t="14458" x="1241425" y="1835150"/>
          <p14:tracePt t="14466" x="1282700" y="1928813"/>
          <p14:tracePt t="14476" x="1325563" y="2014538"/>
          <p14:tracePt t="14486" x="1360488" y="2108200"/>
          <p14:tracePt t="14496" x="1411288" y="2192338"/>
          <p14:tracePt t="14509" x="1452563" y="2311400"/>
          <p14:tracePt t="14516" x="1504950" y="2438400"/>
          <p14:tracePt t="14526" x="1546225" y="2557463"/>
          <p14:tracePt t="14537" x="1571625" y="2651125"/>
          <p14:tracePt t="14547" x="1606550" y="2719388"/>
          <p14:tracePt t="14558" x="1622425" y="2787650"/>
          <p14:tracePt t="14567" x="1639888" y="2805113"/>
          <p14:tracePt t="14577" x="1649413" y="2820988"/>
          <p14:tracePt t="14588" x="1674813" y="2838450"/>
          <p14:tracePt t="14597" x="1690688" y="2846388"/>
          <p14:tracePt t="14608" x="1716088" y="2863850"/>
          <p14:tracePt t="14617" x="1751013" y="2871788"/>
          <p14:tracePt t="14628" x="1793875" y="2881313"/>
          <p14:tracePt t="14638" x="1852613" y="2881313"/>
          <p14:tracePt t="14647" x="1903413" y="2889250"/>
          <p14:tracePt t="14659" x="1971675" y="2889250"/>
          <p14:tracePt t="14669" x="2039938" y="2889250"/>
          <p14:tracePt t="14678" x="2159000" y="2889250"/>
          <p14:tracePt t="14690" x="2252663" y="2889250"/>
          <p14:tracePt t="14698" x="2354263" y="2889250"/>
          <p14:tracePt t="14709" x="2455863" y="2889250"/>
          <p14:tracePt t="14719" x="2549525" y="2889250"/>
          <p14:tracePt t="14729" x="2651125" y="2871788"/>
          <p14:tracePt t="14741" x="2752725" y="2838450"/>
          <p14:tracePt t="14748" x="2846388" y="2805113"/>
          <p14:tracePt t="14759" x="2932113" y="2762250"/>
          <p14:tracePt t="14769" x="3025775" y="2719388"/>
          <p14:tracePt t="14780" x="3101975" y="2651125"/>
          <p14:tracePt t="14791" x="3186113" y="2582863"/>
          <p14:tracePt t="14799" x="3246438" y="2516188"/>
          <p14:tracePt t="14810" x="3314700" y="2447925"/>
          <p14:tracePt t="14820" x="3390900" y="2379663"/>
          <p14:tracePt t="14829" x="3449638" y="2319338"/>
          <p14:tracePt t="14841" x="3509963" y="2278063"/>
          <p14:tracePt t="14851" x="3568700" y="2217738"/>
          <p14:tracePt t="14859" x="3603625" y="2192338"/>
          <p14:tracePt t="14871" x="3629025" y="2174875"/>
          <p14:tracePt t="14880" x="3646488" y="2159000"/>
          <p14:tracePt t="14891" x="3671888" y="2149475"/>
          <p14:tracePt t="14901" x="3679825" y="2141538"/>
          <p14:tracePt t="14910" x="3697288" y="2124075"/>
          <p14:tracePt t="14921" x="3705225" y="2098675"/>
          <p14:tracePt t="14930" x="3713163" y="2090738"/>
          <p14:tracePt t="14942" x="3722688" y="2055813"/>
          <p14:tracePt t="14952" x="3730625" y="2022475"/>
          <p14:tracePt t="14961" x="3730625" y="1979613"/>
          <p14:tracePt t="14974" x="3730625" y="1946275"/>
          <p14:tracePt t="14981" x="3730625" y="1911350"/>
          <p14:tracePt t="14991" x="3713163" y="1870075"/>
          <p14:tracePt t="15001" x="3697288" y="1835150"/>
          <p14:tracePt t="15011" x="3662363" y="1784350"/>
          <p14:tracePt t="15023" x="3636963" y="1741488"/>
          <p14:tracePt t="15032" x="3603625" y="1708150"/>
          <p14:tracePt t="15041" x="3552825" y="1657350"/>
          <p14:tracePt t="15050" x="3484563" y="1614488"/>
          <p14:tracePt t="15060" x="3416300" y="1571625"/>
          <p14:tracePt t="15073" x="3348038" y="1538288"/>
          <p14:tracePt t="15080" x="3271838" y="1512888"/>
          <p14:tracePt t="15091" x="3211513" y="1504950"/>
          <p14:tracePt t="15101" x="3135313" y="1504950"/>
          <p14:tracePt t="15111" x="3084513" y="1504950"/>
          <p14:tracePt t="15123" x="3025775" y="1504950"/>
          <p14:tracePt t="15131" x="2949575" y="1504950"/>
          <p14:tracePt t="15141" x="2906713" y="1530350"/>
          <p14:tracePt t="15151" x="2838450" y="1546225"/>
          <p14:tracePt t="15161" x="2795588" y="1555750"/>
          <p14:tracePt t="15172" x="2736850" y="1581150"/>
          <p14:tracePt t="15181" x="2686050" y="1597025"/>
          <p14:tracePt t="15191" x="2643188" y="1606550"/>
          <p14:tracePt t="15201" x="2592388" y="1622425"/>
          <p14:tracePt t="15212" x="2532063" y="1631950"/>
          <p14:tracePt t="15223" x="2481263" y="1657350"/>
          <p14:tracePt t="15232" x="2422525" y="1665288"/>
          <p14:tracePt t="15242" x="2379663" y="1674813"/>
          <p14:tracePt t="15252" x="2328863" y="1690688"/>
          <p14:tracePt t="15262" x="2293938" y="1708150"/>
          <p14:tracePt t="15273" x="2260600" y="1725613"/>
          <p14:tracePt t="15282" x="2235200" y="1741488"/>
          <p14:tracePt t="15292" x="2209800" y="1751013"/>
          <p14:tracePt t="15303" x="2200275" y="1766888"/>
          <p14:tracePt t="15313" x="2184400" y="1784350"/>
          <p14:tracePt t="15324" x="2166938" y="1793875"/>
          <p14:tracePt t="15333" x="2149475" y="1809750"/>
          <p14:tracePt t="15343" x="2141538" y="1827213"/>
          <p14:tracePt t="15356" x="2116138" y="1844675"/>
          <p14:tracePt t="15363" x="2098675" y="1860550"/>
          <p14:tracePt t="15373" x="2082800" y="1870075"/>
          <p14:tracePt t="15383" x="2065338" y="1885950"/>
          <p14:tracePt t="15393" x="2065338" y="1903413"/>
          <p14:tracePt t="15405" x="2047875" y="1911350"/>
          <p14:tracePt t="15424" x="2030413" y="1920875"/>
          <p14:tracePt t="15435" x="2030413" y="1938338"/>
          <p14:tracePt t="15445" x="2030413" y="1946275"/>
          <p14:tracePt t="15456" x="2030413" y="1963738"/>
          <p14:tracePt t="15467" x="2030413" y="1989138"/>
          <p14:tracePt t="15475" x="2030413" y="2005013"/>
          <p14:tracePt t="15486" x="2030413" y="2030413"/>
          <p14:tracePt t="15496" x="2030413" y="2055813"/>
          <p14:tracePt t="15507" x="2030413" y="2073275"/>
          <p14:tracePt t="15516" x="2039938" y="2108200"/>
          <p14:tracePt t="15526" x="2073275" y="2149475"/>
          <p14:tracePt t="15539" x="2090738" y="2192338"/>
          <p14:tracePt t="15546" x="2116138" y="2243138"/>
          <p14:tracePt t="15558" x="2159000" y="2293938"/>
          <p14:tracePt t="15566" x="2192338" y="2344738"/>
          <p14:tracePt t="15576" x="2217738" y="2397125"/>
          <p14:tracePt t="15589" x="2243138" y="2422525"/>
          <p14:tracePt t="15597" x="2286000" y="2473325"/>
          <p14:tracePt t="15609" x="2336800" y="2516188"/>
          <p14:tracePt t="15617" x="2387600" y="2541588"/>
          <p14:tracePt t="15627" x="2438400" y="2574925"/>
          <p14:tracePt t="15640" x="2498725" y="2582863"/>
          <p14:tracePt t="15647" x="2541588" y="2592388"/>
          <p14:tracePt t="15658" x="2582863" y="2592388"/>
          <p14:tracePt t="15668" x="2617788" y="2592388"/>
          <p14:tracePt t="15678" x="2660650" y="2582863"/>
          <p14:tracePt t="15690" x="2711450" y="2557463"/>
          <p14:tracePt t="15699" x="2762250" y="2532063"/>
          <p14:tracePt t="15709" x="2820988" y="2481263"/>
          <p14:tracePt t="15718" x="2871788" y="2438400"/>
          <p14:tracePt t="15728" x="2940050" y="2371725"/>
          <p14:tracePt t="15739" x="2990850" y="2319338"/>
          <p14:tracePt t="15748" x="3041650" y="2278063"/>
          <p14:tracePt t="15759" x="3084513" y="2243138"/>
          <p14:tracePt t="15770" x="3109913" y="2200275"/>
          <p14:tracePt t="15779" x="3127375" y="2174875"/>
          <p14:tracePt t="15790" x="3144838" y="2166938"/>
          <p14:tracePt t="15799" x="3152775" y="2149475"/>
          <p14:tracePt t="15811" x="3160713" y="2141538"/>
          <p14:tracePt t="15821" x="3160713" y="2116138"/>
          <p14:tracePt t="15829" x="3160713" y="2108200"/>
          <p14:tracePt t="15840" x="3160713" y="2090738"/>
          <p14:tracePt t="15852" x="3160713" y="2073275"/>
          <p14:tracePt t="15859" x="3160713" y="2047875"/>
          <p14:tracePt t="15874" x="3160713" y="2014538"/>
          <p14:tracePt t="15880" x="3144838" y="1979613"/>
          <p14:tracePt t="15891" x="3127375" y="1954213"/>
          <p14:tracePt t="15900" x="3109913" y="1928813"/>
          <p14:tracePt t="15910" x="3094038" y="1903413"/>
          <p14:tracePt t="15924" x="3076575" y="1885950"/>
          <p14:tracePt t="15931" x="3051175" y="1870075"/>
          <p14:tracePt t="15941" x="3033713" y="1852613"/>
          <p14:tracePt t="15959" x="3016250" y="1835150"/>
          <p14:tracePt t="15962" x="3000375" y="1827213"/>
          <p14:tracePt t="15973" x="2965450" y="1809750"/>
          <p14:tracePt t="15981" x="2940050" y="1793875"/>
          <p14:tracePt t="15991" x="2922588" y="1793875"/>
          <p14:tracePt t="16001" x="2889250" y="1776413"/>
          <p14:tracePt t="16011" x="2871788" y="1766888"/>
          <p14:tracePt t="16023" x="2846388" y="1751013"/>
          <p14:tracePt t="16031" x="2820988" y="1733550"/>
          <p14:tracePt t="16044" x="2795588" y="1725613"/>
          <p14:tracePt t="16053" x="2770188" y="1716088"/>
          <p14:tracePt t="16062" x="2744788" y="1708150"/>
          <p14:tracePt t="16073" x="2711450" y="1700213"/>
          <p14:tracePt t="16082" x="2686050" y="1700213"/>
          <p14:tracePt t="16093" x="2660650" y="1700213"/>
          <p14:tracePt t="16104" x="2643188" y="1700213"/>
          <p14:tracePt t="16112" x="2617788" y="1700213"/>
          <p14:tracePt t="16124" x="2600325" y="1700213"/>
          <p14:tracePt t="16133" x="2582863" y="1700213"/>
          <p14:tracePt t="16142" x="2566988" y="1700213"/>
          <p14:tracePt t="16156" x="2549525" y="1700213"/>
          <p14:tracePt t="16163" x="2541588" y="1708150"/>
          <p14:tracePt t="16174" x="2524125" y="1716088"/>
          <p14:tracePt t="16183" x="2506663" y="1725613"/>
          <p14:tracePt t="16194" x="2489200" y="1741488"/>
          <p14:tracePt t="16206" x="2481263" y="1766888"/>
          <p14:tracePt t="16213" x="2455863" y="1801813"/>
          <p14:tracePt t="16224" x="2430463" y="1835150"/>
          <p14:tracePt t="16234" x="2405063" y="1885950"/>
          <p14:tracePt t="16244" x="2379663" y="1963738"/>
          <p14:tracePt t="16256" x="2354263" y="2022475"/>
          <p14:tracePt t="16264" x="2328863" y="2116138"/>
          <p14:tracePt t="16274" x="2319338" y="2227263"/>
          <p14:tracePt t="16284" x="2303463" y="2354263"/>
          <p14:tracePt t="16294" x="2303463" y="2463800"/>
          <p14:tracePt t="16307" x="2303463" y="2582863"/>
          <p14:tracePt t="16314" x="2303463" y="2676525"/>
          <p14:tracePt t="16326" x="2303463" y="2762250"/>
          <p14:tracePt t="16335" x="2311400" y="2838450"/>
          <p14:tracePt t="16345" x="2328863" y="2889250"/>
          <p14:tracePt t="16356" x="2344738" y="2932113"/>
          <p14:tracePt t="16365" x="2362200" y="2982913"/>
          <p14:tracePt t="16375" x="2379663" y="3008313"/>
          <p14:tracePt t="16388" x="2405063" y="3033713"/>
          <p14:tracePt t="16395" x="2447925" y="3059113"/>
          <p14:tracePt t="16406" x="2489200" y="3076575"/>
          <p14:tracePt t="16416" x="2524125" y="3084513"/>
          <p14:tracePt t="16425" x="2557463" y="3094038"/>
          <p14:tracePt t="16439" x="2600325" y="3094038"/>
          <p14:tracePt t="16446" x="2633663" y="3094038"/>
          <p14:tracePt t="16457" x="2676525" y="3094038"/>
          <p14:tracePt t="16467" x="2701925" y="3067050"/>
          <p14:tracePt t="16476" x="2736850" y="3041650"/>
          <p14:tracePt t="16489" x="2770188" y="3025775"/>
          <p14:tracePt t="16496" x="2805113" y="2982913"/>
          <p14:tracePt t="16508" x="2820988" y="2965450"/>
          <p14:tracePt t="16517" x="2846388" y="2940050"/>
          <p14:tracePt t="16526" x="2863850" y="2906713"/>
          <p14:tracePt t="16540" x="2881313" y="2881313"/>
          <p14:tracePt t="16546" x="2897188" y="2846388"/>
          <p14:tracePt t="16557" x="2897188" y="2830513"/>
          <p14:tracePt t="16567" x="2906713" y="2813050"/>
          <p14:tracePt t="16577" x="2906713" y="2805113"/>
          <p14:tracePt t="16589" x="2906713" y="2795588"/>
          <p14:tracePt t="16597" x="2906713" y="2787650"/>
          <p14:tracePt t="16628" x="2855913" y="2770188"/>
          <p14:tracePt t="16638" x="2813050" y="2770188"/>
          <p14:tracePt t="16648" x="2752725" y="2752725"/>
          <p14:tracePt t="16659" x="2711450" y="2752725"/>
          <p14:tracePt t="16669" x="2651125" y="2752725"/>
          <p14:tracePt t="16678" x="2582863" y="2752725"/>
          <p14:tracePt t="16690" x="2524125" y="2752725"/>
          <p14:tracePt t="16699" x="2455863" y="2752725"/>
          <p14:tracePt t="16708" x="2379663" y="2744788"/>
          <p14:tracePt t="16719" x="2319338" y="2744788"/>
          <p14:tracePt t="16730" x="2278063" y="2736850"/>
          <p14:tracePt t="16739" x="2243138" y="2736850"/>
          <p14:tracePt t="16749" x="2217738" y="2736850"/>
          <p14:tracePt t="16759" x="2209800" y="2736850"/>
          <p14:tracePt t="16772" x="2192338" y="2736850"/>
          <p14:tracePt t="16779" x="2184400" y="2736850"/>
          <p14:tracePt t="16850" x="2184400" y="2727325"/>
          <p14:tracePt t="16872" x="2184400" y="2711450"/>
          <p14:tracePt t="16880" x="2184400" y="2701925"/>
          <p14:tracePt t="16891" x="2184400" y="2686050"/>
          <p14:tracePt t="16901" x="2184400" y="2668588"/>
          <p14:tracePt t="16910" x="2192338" y="2643188"/>
          <p14:tracePt t="16923" x="2192338" y="2633663"/>
          <p14:tracePt t="16931" x="2200275" y="2625725"/>
          <p14:tracePt t="16956" x="2217738" y="2600325"/>
          <p14:tracePt t="16961" x="2227263" y="2592388"/>
          <p14:tracePt t="16973" x="2227263" y="2582863"/>
          <p14:tracePt t="16983" x="2243138" y="2582863"/>
          <p14:tracePt t="16991" x="2252663" y="2574925"/>
          <p14:tracePt t="17002" x="2260600" y="2566988"/>
          <p14:tracePt t="17012" x="2286000" y="2557463"/>
          <p14:tracePt t="17023" x="2311400" y="2549525"/>
          <p14:tracePt t="17031" x="2328863" y="2541588"/>
          <p14:tracePt t="17042" x="2354263" y="2541588"/>
          <p14:tracePt t="17055" x="2387600" y="2541588"/>
          <p14:tracePt t="17062" x="2413000" y="2541588"/>
          <p14:tracePt t="17075" x="2447925" y="2541588"/>
          <p14:tracePt t="17082" x="2489200" y="2541588"/>
          <p14:tracePt t="17092" x="2532063" y="2541588"/>
          <p14:tracePt t="17107" x="2582863" y="2541588"/>
          <p14:tracePt t="17112" x="2625725" y="2541588"/>
          <p14:tracePt t="17123" x="2651125" y="2541588"/>
          <p14:tracePt t="17133" x="2686050" y="2541588"/>
          <p14:tracePt t="17143" x="2711450" y="2541588"/>
          <p14:tracePt t="17156" x="2736850" y="2541588"/>
          <p14:tracePt t="17174" x="2752725" y="2541588"/>
          <p14:tracePt t="17213" x="2762250" y="2541588"/>
          <p14:tracePt t="17265" x="2762250" y="2532063"/>
          <p14:tracePt t="17274" x="2736850" y="2516188"/>
          <p14:tracePt t="17285" x="2686050" y="2489200"/>
          <p14:tracePt t="17294" x="2625725" y="2463800"/>
          <p14:tracePt t="17305" x="2566988" y="2438400"/>
          <p14:tracePt t="17314" x="2473325" y="2405063"/>
          <p14:tracePt t="17325" x="2405063" y="2379663"/>
          <p14:tracePt t="17338" x="2336800" y="2362200"/>
          <p14:tracePt t="17345" x="2278063" y="2354263"/>
          <p14:tracePt t="17356" x="2243138" y="2344738"/>
          <p14:tracePt t="17365" x="2217738" y="2336800"/>
          <p14:tracePt t="17376" x="2192338" y="2336800"/>
          <p14:tracePt t="17388" x="2174875" y="2336800"/>
          <p14:tracePt t="17395" x="2166938" y="2336800"/>
          <p14:tracePt t="17416" x="2159000" y="2336800"/>
          <p14:tracePt t="17446" x="2149475" y="2336800"/>
          <p14:tracePt t="17548" x="2149475" y="2328863"/>
          <p14:tracePt t="17568" x="2141538" y="2328863"/>
          <p14:tracePt t="17669" x="2166938" y="2328863"/>
          <p14:tracePt t="17678" x="2174875" y="2328863"/>
          <p14:tracePt t="17688" x="2200275" y="2328863"/>
          <p14:tracePt t="17699" x="2235200" y="2328863"/>
          <p14:tracePt t="17708" x="2260600" y="2328863"/>
          <p14:tracePt t="17721" x="2303463" y="2328863"/>
          <p14:tracePt t="17729" x="2336800" y="2328863"/>
          <p14:tracePt t="17740" x="2379663" y="2328863"/>
          <p14:tracePt t="17752" x="2430463" y="2319338"/>
          <p14:tracePt t="17759" x="2473325" y="2303463"/>
          <p14:tracePt t="17771" x="2524125" y="2278063"/>
          <p14:tracePt t="17781" x="2549525" y="2268538"/>
          <p14:tracePt t="17790" x="2566988" y="2260600"/>
          <p14:tracePt t="17800" x="2592388" y="2243138"/>
          <p14:tracePt t="17811" x="2608263" y="2235200"/>
          <p14:tracePt t="17821" x="2625725" y="2227263"/>
          <p14:tracePt t="17830" x="2633663" y="2217738"/>
          <p14:tracePt t="17841" x="2643188" y="2209800"/>
          <p14:tracePt t="17851" x="2660650" y="2209800"/>
          <p14:tracePt t="17860" x="2668588" y="2209800"/>
          <p14:tracePt t="17872" x="2676525" y="2209800"/>
          <p14:tracePt t="17881" x="2686050" y="2209800"/>
          <p14:tracePt t="17890" x="2686050" y="2200275"/>
          <p14:tracePt t="18042" x="2693988" y="2200275"/>
          <p14:tracePt t="18062" x="2701925" y="2200275"/>
          <p14:tracePt t="18074" x="2711450" y="2200275"/>
          <p14:tracePt t="18082" x="2711450" y="2192338"/>
          <p14:tracePt t="18092" x="2719388" y="2192338"/>
          <p14:tracePt t="18103" x="2727325" y="2192338"/>
          <p14:tracePt t="18113" x="2736850" y="2192338"/>
          <p14:tracePt t="18123" x="2752725" y="2192338"/>
          <p14:tracePt t="18143" x="2762250" y="2184400"/>
          <p14:tracePt t="18155" x="2770188" y="2184400"/>
          <p14:tracePt t="18163" x="2778125" y="2184400"/>
          <p14:tracePt t="18183" x="2787650" y="2184400"/>
          <p14:tracePt t="18205" x="2795588" y="2184400"/>
          <p14:tracePt t="22841" x="2795588" y="2174875"/>
          <p14:tracePt t="22861" x="2795588" y="2166938"/>
          <p14:tracePt t="22891" x="2805113" y="2141538"/>
          <p14:tracePt t="22901" x="2820988" y="2116138"/>
          <p14:tracePt t="22912" x="2846388" y="2082800"/>
          <p14:tracePt t="22921" x="2881313" y="2030413"/>
          <p14:tracePt t="22932" x="2922588" y="1971675"/>
          <p14:tracePt t="22952" x="3000375" y="1870075"/>
          <p14:tracePt t="22964" x="3033713" y="1827213"/>
          <p14:tracePt t="22972" x="3051175" y="1809750"/>
          <p14:tracePt t="22984" x="3076575" y="1793875"/>
          <p14:tracePt t="22992" x="3084513" y="1784350"/>
          <p14:tracePt t="23002" x="3094038" y="1766888"/>
          <p14:tracePt t="23022" x="3101975" y="1766888"/>
          <p14:tracePt t="23083" x="3084513" y="1766888"/>
          <p14:tracePt t="23092" x="3059113" y="1766888"/>
          <p14:tracePt t="23102" x="3041650" y="1766888"/>
          <p14:tracePt t="23117" x="3025775" y="1766888"/>
          <p14:tracePt t="23123" x="3000375" y="1776413"/>
          <p14:tracePt t="23134" x="2974975" y="1793875"/>
          <p14:tracePt t="23143" x="2949575" y="1844675"/>
          <p14:tracePt t="23155" x="2906713" y="1920875"/>
          <p14:tracePt t="23167" x="2846388" y="2022475"/>
          <p14:tracePt t="23174" x="2805113" y="2141538"/>
          <p14:tracePt t="23187" x="2744788" y="2268538"/>
          <p14:tracePt t="23194" x="2676525" y="2438400"/>
          <p14:tracePt t="23204" x="2617788" y="2574925"/>
          <p14:tracePt t="23217" x="2566988" y="2701925"/>
          <p14:tracePt t="23224" x="2524125" y="2820988"/>
          <p14:tracePt t="23235" x="2489200" y="2922588"/>
          <p14:tracePt t="23245" x="2455863" y="3000375"/>
          <p14:tracePt t="23255" x="2422525" y="3059113"/>
          <p14:tracePt t="23267" x="2413000" y="3094038"/>
          <p14:tracePt t="23275" x="2397125" y="3119438"/>
          <p14:tracePt t="23285" x="2397125" y="3135313"/>
          <p14:tracePt t="23295" x="2397125" y="3144838"/>
          <p14:tracePt t="23357" x="2397125" y="3119438"/>
          <p14:tracePt t="23366" x="2397125" y="3076575"/>
          <p14:tracePt t="23375" x="2397125" y="3008313"/>
          <p14:tracePt t="23386" x="2397125" y="2949575"/>
          <p14:tracePt t="23397" x="2397125" y="2871788"/>
          <p14:tracePt t="23406" x="2397125" y="2805113"/>
          <p14:tracePt t="23417" x="2397125" y="2762250"/>
          <p14:tracePt t="23427" x="2397125" y="2719388"/>
          <p14:tracePt t="23436" x="2397125" y="2693988"/>
          <p14:tracePt t="23449" x="2397125" y="2686050"/>
          <p14:tracePt t="23456" x="2397125" y="2668588"/>
          <p14:tracePt t="23469" x="2397125" y="2660650"/>
          <p14:tracePt t="23479" x="2397125" y="2651125"/>
          <p14:tracePt t="23992" x="2397125" y="2643188"/>
          <p14:tracePt t="24002" x="2397125" y="2625725"/>
          <p14:tracePt t="24014" x="2397125" y="2608263"/>
          <p14:tracePt t="24022" x="2397125" y="2574925"/>
          <p14:tracePt t="24034" x="2413000" y="2541588"/>
          <p14:tracePt t="24044" x="2422525" y="2506663"/>
          <p14:tracePt t="24052" x="2430463" y="2473325"/>
          <p14:tracePt t="24065" x="2430463" y="2438400"/>
          <p14:tracePt t="24073" x="2430463" y="2422525"/>
          <p14:tracePt t="24084" x="2430463" y="2397125"/>
          <p14:tracePt t="24093" x="2430463" y="2379663"/>
          <p14:tracePt t="24103" x="2430463" y="2371725"/>
          <p14:tracePt t="24117" x="2430463" y="2354263"/>
          <p14:tracePt t="24124" x="2422525" y="2336800"/>
          <p14:tracePt t="24134" x="2397125" y="2328863"/>
          <p14:tracePt t="24144" x="2362200" y="2319338"/>
          <p14:tracePt t="24155" x="2303463" y="2319338"/>
          <p14:tracePt t="24165" x="2235200" y="2319338"/>
          <p14:tracePt t="24174" x="2159000" y="2328863"/>
          <p14:tracePt t="24183" x="2082800" y="2362200"/>
          <p14:tracePt t="24196" x="2005013" y="2397125"/>
          <p14:tracePt t="24204" x="1946275" y="2438400"/>
          <p14:tracePt t="24215" x="1895475" y="2463800"/>
          <p14:tracePt t="24224" x="1852613" y="2489200"/>
          <p14:tracePt t="24234" x="1844675" y="2516188"/>
          <p14:tracePt t="24248" x="1827213" y="2532063"/>
          <p14:tracePt t="24254" x="1809750" y="2549525"/>
          <p14:tracePt t="24265" x="1801813" y="2566988"/>
          <p14:tracePt t="24275" x="1793875" y="2574925"/>
          <p14:tracePt t="24286" x="1784350" y="2592388"/>
          <p14:tracePt t="24299" x="1784350" y="2600325"/>
          <p14:tracePt t="24316" x="1784350" y="2608263"/>
          <p14:tracePt t="24325" x="1784350" y="2617788"/>
          <p14:tracePt t="24357" x="1784350" y="2625725"/>
          <p14:tracePt t="25074" x="1776413" y="2633663"/>
          <p14:tracePt t="25083" x="1766888" y="2660650"/>
          <p14:tracePt t="25098" x="1751013" y="2701925"/>
          <p14:tracePt t="25104" x="1716088" y="2778125"/>
          <p14:tracePt t="25115" x="1682750" y="2855913"/>
          <p14:tracePt t="25125" x="1639888" y="2957513"/>
          <p14:tracePt t="25133" x="1614488" y="3076575"/>
          <p14:tracePt t="25145" x="1589088" y="3160713"/>
          <p14:tracePt t="25153" x="1581150" y="3263900"/>
          <p14:tracePt t="25164" x="1571625" y="3340100"/>
          <p14:tracePt t="25174" x="1571625" y="3390900"/>
          <p14:tracePt t="25184" x="1571625" y="3433763"/>
          <p14:tracePt t="25198" x="1571625" y="3467100"/>
          <p14:tracePt t="25204" x="1571625" y="3492500"/>
          <p14:tracePt t="25217" x="1571625" y="3502025"/>
          <p14:tracePt t="25225" x="1571625" y="3509963"/>
          <p14:tracePt t="25247" x="1571625" y="3517900"/>
          <p14:tracePt t="25255" x="1571625" y="3527425"/>
          <p14:tracePt t="26740" x="1571625" y="3517900"/>
          <p14:tracePt t="26750" x="1571625" y="3509963"/>
          <p14:tracePt t="26761" x="1571625" y="3502025"/>
          <p14:tracePt t="26770" x="1571625" y="3484563"/>
          <p14:tracePt t="26781" x="1571625" y="3449638"/>
          <p14:tracePt t="26790" x="1571625" y="3398838"/>
          <p14:tracePt t="26800" x="1581150" y="3314700"/>
          <p14:tracePt t="26813" x="1622425" y="3195638"/>
          <p14:tracePt t="26821" x="1674813" y="3008313"/>
          <p14:tracePt t="26830" x="1784350" y="2762250"/>
          <p14:tracePt t="26842" x="1878013" y="2549525"/>
          <p14:tracePt t="26851" x="1979613" y="2379663"/>
          <p14:tracePt t="26865" x="2039938" y="2260600"/>
          <p14:tracePt t="26871" x="2090738" y="2184400"/>
          <p14:tracePt t="26882" x="2133600" y="2116138"/>
          <p14:tracePt t="26892" x="2166938" y="2082800"/>
          <p14:tracePt t="26902" x="2174875" y="2055813"/>
          <p14:tracePt t="26913" x="2184400" y="2055813"/>
          <p14:tracePt t="26922" x="2200275" y="2047875"/>
          <p14:tracePt t="26931" x="2200275" y="2039938"/>
          <p14:tracePt t="26944" x="2200275" y="2030413"/>
          <p14:tracePt t="26952" x="2209800" y="2030413"/>
          <p14:tracePt t="27134" x="2209800" y="2039938"/>
          <p14:tracePt t="27145" x="2184400" y="2065338"/>
          <p14:tracePt t="27154" x="2141538" y="2124075"/>
          <p14:tracePt t="27164" x="2073275" y="2209800"/>
          <p14:tracePt t="27174" x="2022475" y="2293938"/>
          <p14:tracePt t="27184" x="1963738" y="2387600"/>
          <p14:tracePt t="27196" x="1911350" y="2455863"/>
          <p14:tracePt t="27204" x="1878013" y="2506663"/>
          <p14:tracePt t="27217" x="1852613" y="2549525"/>
          <p14:tracePt t="27225" x="1827213" y="2600325"/>
          <p14:tracePt t="27236" x="1809750" y="2651125"/>
          <p14:tracePt t="27247" x="1801813" y="2693988"/>
          <p14:tracePt t="27255" x="1793875" y="2752725"/>
          <p14:tracePt t="27266" x="1793875" y="2813050"/>
          <p14:tracePt t="27278" x="1793875" y="2871788"/>
          <p14:tracePt t="27285" x="1793875" y="2914650"/>
          <p14:tracePt t="27297" x="1793875" y="2957513"/>
          <p14:tracePt t="27305" x="1793875" y="2982913"/>
          <p14:tracePt t="27315" x="1793875" y="3000375"/>
          <p14:tracePt t="27329" x="1793875" y="3025775"/>
          <p14:tracePt t="27336" x="1793875" y="3051175"/>
          <p14:tracePt t="27347" x="1801813" y="3059113"/>
          <p14:tracePt t="27358" x="1809750" y="3076575"/>
          <p14:tracePt t="27366" x="1819275" y="3094038"/>
          <p14:tracePt t="27379" x="1827213" y="3109913"/>
          <p14:tracePt t="27386" x="1835150" y="3119438"/>
          <p14:tracePt t="27397" x="1852613" y="3135313"/>
          <p14:tracePt t="27407" x="1870075" y="3152775"/>
          <p14:tracePt t="27418" x="1878013" y="3170238"/>
          <p14:tracePt t="27428" x="1885950" y="3178175"/>
          <p14:tracePt t="27731" x="1885950" y="3195638"/>
          <p14:tracePt t="27740" x="1885950" y="3228975"/>
          <p14:tracePt t="27750" x="1885950" y="3254375"/>
          <p14:tracePt t="27760" x="1885950" y="3297238"/>
          <p14:tracePt t="27770" x="1885950" y="3330575"/>
          <p14:tracePt t="27780" x="1885950" y="3365500"/>
          <p14:tracePt t="27793" x="1885950" y="3398838"/>
          <p14:tracePt t="27801" x="1895475" y="3416300"/>
          <p14:tracePt t="27812" x="1895475" y="3433763"/>
          <p14:tracePt t="27821" x="1903413" y="3441700"/>
          <p14:tracePt t="27842" x="1911350" y="3459163"/>
          <p14:tracePt t="27851" x="1911350" y="3467100"/>
          <p14:tracePt t="27861" x="1920875" y="3467100"/>
          <p14:tracePt t="27871" x="1938338" y="3475038"/>
          <p14:tracePt t="27882" x="1946275" y="3492500"/>
          <p14:tracePt t="27895" x="1971675" y="3502025"/>
          <p14:tracePt t="27901" x="1997075" y="3509963"/>
          <p14:tracePt t="27912" x="2022475" y="3517900"/>
          <p14:tracePt t="27922" x="2039938" y="3535363"/>
          <p14:tracePt t="27932" x="2073275" y="3543300"/>
          <p14:tracePt t="27945" x="2098675" y="3543300"/>
          <p14:tracePt t="27960" x="2124075" y="3552825"/>
          <p14:tracePt t="27963" x="2141538" y="3552825"/>
          <p14:tracePt t="27972" x="2166938" y="3560763"/>
          <p14:tracePt t="27982" x="2192338" y="3560763"/>
          <p14:tracePt t="27995" x="2227263" y="3560763"/>
          <p14:tracePt t="28003" x="2243138" y="3560763"/>
          <p14:tracePt t="28014" x="2268538" y="3560763"/>
          <p14:tracePt t="28023" x="2286000" y="3560763"/>
          <p14:tracePt t="28033" x="2293938" y="3560763"/>
          <p14:tracePt t="28046" x="2311400" y="3560763"/>
          <p14:tracePt t="28053" x="2319338" y="3560763"/>
          <p14:tracePt t="28063" x="2336800" y="3560763"/>
          <p14:tracePt t="28073" x="2354263" y="3552825"/>
          <p14:tracePt t="28083" x="2371725" y="3543300"/>
          <p14:tracePt t="28095" x="2371725" y="3535363"/>
          <p14:tracePt t="28103" x="2387600" y="3527425"/>
          <p14:tracePt t="28114" x="2397125" y="3517900"/>
          <p14:tracePt t="28126" x="2397125" y="3509963"/>
          <p14:tracePt t="28134" x="2413000" y="3492500"/>
          <p14:tracePt t="28145" x="2422525" y="3484563"/>
          <p14:tracePt t="28154" x="2438400" y="3459163"/>
          <p14:tracePt t="28165" x="2447925" y="3424238"/>
          <p14:tracePt t="28177" x="2463800" y="3373438"/>
          <p14:tracePt t="28184" x="2473325" y="3314700"/>
          <p14:tracePt t="28196" x="2481263" y="3254375"/>
          <p14:tracePt t="28205" x="2481263" y="3203575"/>
          <p14:tracePt t="28215" x="2481263" y="3152775"/>
          <p14:tracePt t="28228" x="2473325" y="3119438"/>
          <p14:tracePt t="28236" x="2463800" y="3101975"/>
          <p14:tracePt t="28245" x="2455863" y="3084513"/>
          <p14:tracePt t="28255" x="2430463" y="3067050"/>
          <p14:tracePt t="28265" x="2397125" y="3059113"/>
          <p14:tracePt t="28279" x="2362200" y="3051175"/>
          <p14:tracePt t="28286" x="2328863" y="3051175"/>
          <p14:tracePt t="28295" x="2278063" y="3051175"/>
          <p14:tracePt t="28307" x="2217738" y="3059113"/>
          <p14:tracePt t="28316" x="2159000" y="3084513"/>
          <p14:tracePt t="28328" x="2108200" y="3101975"/>
          <p14:tracePt t="28336" x="2039938" y="3144838"/>
          <p14:tracePt t="28347" x="2005013" y="3186113"/>
          <p14:tracePt t="28356" x="1954213" y="3238500"/>
          <p14:tracePt t="28366" x="1911350" y="3314700"/>
          <p14:tracePt t="28378" x="1860550" y="3373438"/>
          <p14:tracePt t="28387" x="1835150" y="3449638"/>
          <p14:tracePt t="28397" x="1809750" y="3509963"/>
          <p14:tracePt t="28408" x="1801813" y="3586163"/>
          <p14:tracePt t="28417" x="1793875" y="3662363"/>
          <p14:tracePt t="28428" x="1784350" y="3748088"/>
          <p14:tracePt t="28437" x="1784350" y="3832225"/>
          <p14:tracePt t="28447" x="1784350" y="3900488"/>
          <p14:tracePt t="28458" x="1793875" y="3976688"/>
          <p14:tracePt t="28467" x="1801813" y="4037013"/>
          <p14:tracePt t="28478" x="1819275" y="4087813"/>
          <p14:tracePt t="28488" x="1844675" y="4130675"/>
          <p14:tracePt t="28499" x="1870075" y="4171950"/>
          <p14:tracePt t="28510" x="1895475" y="4206875"/>
          <p14:tracePt t="28518" x="1938338" y="4249738"/>
          <p14:tracePt t="28530" x="1989138" y="4283075"/>
          <p14:tracePt t="28538" x="2047875" y="4325938"/>
          <p14:tracePt t="28548" x="2116138" y="4368800"/>
          <p14:tracePt t="28562" x="2192338" y="4419600"/>
          <p14:tracePt t="28568" x="2252663" y="4435475"/>
          <p14:tracePt t="28578" x="2328863" y="4460875"/>
          <p14:tracePt t="28588" x="2397125" y="4470400"/>
          <p14:tracePt t="28599" x="2473325" y="4470400"/>
          <p14:tracePt t="28611" x="2541588" y="4470400"/>
          <p14:tracePt t="28619" x="2600325" y="4452938"/>
          <p14:tracePt t="28629" x="2686050" y="4410075"/>
          <p14:tracePt t="28640" x="2762250" y="4368800"/>
          <p14:tracePt t="28649" x="2838450" y="4308475"/>
          <p14:tracePt t="28661" x="2889250" y="4249738"/>
          <p14:tracePt t="28669" x="2957513" y="4164013"/>
          <p14:tracePt t="28679" x="3025775" y="4079875"/>
          <p14:tracePt t="28691" x="3084513" y="3968750"/>
          <p14:tracePt t="28701" x="3144838" y="3883025"/>
          <p14:tracePt t="28711" x="3186113" y="3763963"/>
          <p14:tracePt t="28720" x="3221038" y="3671888"/>
          <p14:tracePt t="28731" x="3246438" y="3603625"/>
          <p14:tracePt t="28741" x="3254375" y="3543300"/>
          <p14:tracePt t="28751" x="3254375" y="3492500"/>
          <p14:tracePt t="28763" x="3254375" y="3449638"/>
          <p14:tracePt t="28770" x="3254375" y="3408363"/>
          <p14:tracePt t="28780" x="3254375" y="3348038"/>
          <p14:tracePt t="28795" x="3238500" y="3279775"/>
          <p14:tracePt t="28801" x="3211513" y="3211513"/>
          <p14:tracePt t="28812" x="3178175" y="3152775"/>
          <p14:tracePt t="28822" x="3135313" y="3101975"/>
          <p14:tracePt t="28832" x="3084513" y="3059113"/>
          <p14:tracePt t="28844" x="3008313" y="3000375"/>
          <p14:tracePt t="28851" x="2932113" y="2974975"/>
          <p14:tracePt t="28862" x="2830513" y="2949575"/>
          <p14:tracePt t="28873" x="2744788" y="2949575"/>
          <p14:tracePt t="28881" x="2651125" y="2949575"/>
          <p14:tracePt t="28895" x="2549525" y="2949575"/>
          <p14:tracePt t="28902" x="2473325" y="2949575"/>
          <p14:tracePt t="28912" x="2387600" y="2965450"/>
          <p14:tracePt t="28923" x="2303463" y="2990850"/>
          <p14:tracePt t="28932" x="2235200" y="3025775"/>
          <p14:tracePt t="28947" x="2159000" y="3059113"/>
          <p14:tracePt t="28952" x="2108200" y="3109913"/>
          <p14:tracePt t="28963" x="2047875" y="3152775"/>
          <p14:tracePt t="28973" x="2005013" y="3195638"/>
          <p14:tracePt t="28984" x="1971675" y="3228975"/>
          <p14:tracePt t="28994" x="1938338" y="3279775"/>
          <p14:tracePt t="29003" x="1903413" y="3340100"/>
          <p14:tracePt t="29013" x="1885950" y="3390900"/>
          <p14:tracePt t="29026" x="1870075" y="3449638"/>
          <p14:tracePt t="29034" x="1852613" y="3535363"/>
          <p14:tracePt t="29044" x="1844675" y="3636963"/>
          <p14:tracePt t="29053" x="1844675" y="3738563"/>
          <p14:tracePt t="29063" x="1844675" y="3841750"/>
          <p14:tracePt t="29074" x="1844675" y="3935413"/>
          <p14:tracePt t="29083" x="1844675" y="4019550"/>
          <p14:tracePt t="29094" x="1870075" y="4095750"/>
          <p14:tracePt t="29104" x="1903413" y="4164013"/>
          <p14:tracePt t="29114" x="1946275" y="4240213"/>
          <p14:tracePt t="29127" x="1997075" y="4316413"/>
          <p14:tracePt t="29134" x="2055813" y="4394200"/>
          <p14:tracePt t="29145" x="2108200" y="4445000"/>
          <p14:tracePt t="29154" x="2174875" y="4521200"/>
          <p14:tracePt t="29164" x="2252663" y="4579938"/>
          <p14:tracePt t="29177" x="2328863" y="4640263"/>
          <p14:tracePt t="29184" x="2397125" y="4665663"/>
          <p14:tracePt t="29195" x="2473325" y="4691063"/>
          <p14:tracePt t="29205" x="2541588" y="4699000"/>
          <p14:tracePt t="29215" x="2617788" y="4699000"/>
          <p14:tracePt t="29227" x="2686050" y="4673600"/>
          <p14:tracePt t="29235" x="2752725" y="4622800"/>
          <p14:tracePt t="29247" x="2820988" y="4564063"/>
          <p14:tracePt t="29256" x="2871788" y="4478338"/>
          <p14:tracePt t="29265" x="2949575" y="4368800"/>
          <p14:tracePt t="29279" x="2990850" y="4283075"/>
          <p14:tracePt t="29285" x="3025775" y="4206875"/>
          <p14:tracePt t="29296" x="3041650" y="4130675"/>
          <p14:tracePt t="29306" x="3067050" y="4070350"/>
          <p14:tracePt t="29316" x="3076575" y="4011613"/>
          <p14:tracePt t="29328" x="3076575" y="3951288"/>
          <p14:tracePt t="29336" x="3076575" y="3883025"/>
          <p14:tracePt t="29346" x="3076575" y="3824288"/>
          <p14:tracePt t="29360" x="3067050" y="3773488"/>
          <p14:tracePt t="29366" x="3059113" y="3730625"/>
          <p14:tracePt t="29377" x="3025775" y="3687763"/>
          <p14:tracePt t="29389" x="3008313" y="3654425"/>
          <p14:tracePt t="29397" x="2974975" y="3629025"/>
          <p14:tracePt t="29410" x="2932113" y="3586163"/>
          <p14:tracePt t="29417" x="2871788" y="3543300"/>
          <p14:tracePt t="29428" x="2778125" y="3492500"/>
          <p14:tracePt t="29438" x="2701925" y="3459163"/>
          <p14:tracePt t="29447" x="2625725" y="3424238"/>
          <p14:tracePt t="29460" x="2557463" y="3408363"/>
          <p14:tracePt t="29467" x="2481263" y="3382963"/>
          <p14:tracePt t="29478" x="2422525" y="3365500"/>
          <p14:tracePt t="29487" x="2344738" y="3348038"/>
          <p14:tracePt t="29497" x="2286000" y="3348038"/>
          <p14:tracePt t="29510" x="2227263" y="3348038"/>
          <p14:tracePt t="29518" x="2174875" y="3348038"/>
          <p14:tracePt t="29530" x="2124075" y="3348038"/>
          <p14:tracePt t="29538" x="2090738" y="3355975"/>
          <p14:tracePt t="29548" x="2055813" y="3382963"/>
          <p14:tracePt t="29560" x="2030413" y="3390900"/>
          <p14:tracePt t="29568" x="2022475" y="3408363"/>
          <p14:tracePt t="29579" x="2005013" y="3424238"/>
          <p14:tracePt t="29589" x="1989138" y="3441700"/>
          <p14:tracePt t="29599" x="1979613" y="3441700"/>
          <p14:tracePt t="29611" x="1979613" y="3449638"/>
          <p14:tracePt t="29619" x="1979613" y="3459163"/>
          <p14:tracePt t="29629" x="1979613" y="3467100"/>
          <p14:tracePt t="29669" x="1979613" y="3475038"/>
          <p14:tracePt t="29710" x="1979613" y="3484563"/>
          <p14:tracePt t="30023" x="1971675" y="3484563"/>
          <p14:tracePt t="30044" x="1971675" y="3492500"/>
          <p14:tracePt t="30053" x="1963738" y="3492500"/>
          <p14:tracePt t="30064" x="1963738" y="3502025"/>
          <p14:tracePt t="30084" x="1963738" y="3509963"/>
          <p14:tracePt t="30104" x="1954213" y="3509963"/>
          <p14:tracePt t="31095" x="1946275" y="3517900"/>
          <p14:tracePt t="31104" x="1938338" y="3517900"/>
          <p14:tracePt t="31114" x="1938338" y="3527425"/>
          <p14:tracePt t="31125" x="1920875" y="3535363"/>
          <p14:tracePt t="31134" x="1895475" y="3535363"/>
          <p14:tracePt t="31145" x="1870075" y="3543300"/>
          <p14:tracePt t="31155" x="1819275" y="3568700"/>
          <p14:tracePt t="31164" x="1776413" y="3568700"/>
          <p14:tracePt t="31176" x="1716088" y="3578225"/>
          <p14:tracePt t="31186" x="1639888" y="3578225"/>
          <p14:tracePt t="31195" x="1571625" y="3578225"/>
          <p14:tracePt t="31208" x="1495425" y="3578225"/>
          <p14:tracePt t="31215" x="1436688" y="3560763"/>
          <p14:tracePt t="31227" x="1393825" y="3552825"/>
          <p14:tracePt t="31235" x="1343025" y="3535363"/>
          <p14:tracePt t="31248" x="1325563" y="3535363"/>
          <p14:tracePt t="31258" x="1292225" y="3527425"/>
          <p14:tracePt t="31266" x="1266825" y="3517900"/>
          <p14:tracePt t="31278" x="1249363" y="3517900"/>
          <p14:tracePt t="31286" x="1241425" y="3517900"/>
          <p14:tracePt t="31296" x="1231900" y="3517900"/>
          <p14:tracePt t="31307" x="1223963" y="3509963"/>
          <p14:tracePt t="31337" x="1216025" y="3509963"/>
          <p14:tracePt t="31428" x="1216025" y="3502025"/>
          <p14:tracePt t="31448" x="1216025" y="3492500"/>
          <p14:tracePt t="31468" x="1216025" y="3484563"/>
          <p14:tracePt t="31479" x="1231900" y="3475038"/>
          <p14:tracePt t="31489" x="1249363" y="3467100"/>
          <p14:tracePt t="31500" x="1257300" y="3459163"/>
          <p14:tracePt t="31510" x="1274763" y="3459163"/>
          <p14:tracePt t="31519" x="1300163" y="3449638"/>
          <p14:tracePt t="31530" x="1308100" y="3441700"/>
          <p14:tracePt t="31543" x="1333500" y="3433763"/>
          <p14:tracePt t="31549" x="1360488" y="3424238"/>
          <p14:tracePt t="31559" x="1393825" y="3416300"/>
          <p14:tracePt t="31569" x="1427163" y="3398838"/>
          <p14:tracePt t="31579" x="1462088" y="3390900"/>
          <p14:tracePt t="31591" x="1495425" y="3373438"/>
          <p14:tracePt t="31599" x="1546225" y="3355975"/>
          <p14:tracePt t="31609" x="1606550" y="3330575"/>
          <p14:tracePt t="31620" x="1682750" y="3297238"/>
          <p14:tracePt t="31629" x="1784350" y="3254375"/>
          <p14:tracePt t="31642" x="1911350" y="3195638"/>
          <p14:tracePt t="31650" x="2030413" y="3127375"/>
          <p14:tracePt t="31660" x="2166938" y="3051175"/>
          <p14:tracePt t="31671" x="2303463" y="2974975"/>
          <p14:tracePt t="31680" x="2473325" y="2881313"/>
          <p14:tracePt t="31691" x="2582863" y="2805113"/>
          <p14:tracePt t="31700" x="2686050" y="2762250"/>
          <p14:tracePt t="31710" x="2762250" y="2719388"/>
          <p14:tracePt t="31721" x="2813050" y="2686050"/>
          <p14:tracePt t="31732" x="2846388" y="2668588"/>
          <p14:tracePt t="32074" x="2830513" y="2668588"/>
          <p14:tracePt t="32083" x="2795588" y="2668588"/>
          <p14:tracePt t="32094" x="2711450" y="2693988"/>
          <p14:tracePt t="32107" x="2592388" y="2711450"/>
          <p14:tracePt t="32114" x="2481263" y="2744788"/>
          <p14:tracePt t="32125" x="2336800" y="2795588"/>
          <p14:tracePt t="32134" x="2192338" y="2830513"/>
          <p14:tracePt t="32144" x="2039938" y="2881313"/>
          <p14:tracePt t="32158" x="1885950" y="2949575"/>
          <p14:tracePt t="32165" x="1758950" y="2982913"/>
          <p14:tracePt t="32175" x="1639888" y="3033713"/>
          <p14:tracePt t="32185" x="1538288" y="3067050"/>
          <p14:tracePt t="32195" x="1444625" y="3109913"/>
          <p14:tracePt t="32207" x="1360488" y="3144838"/>
          <p14:tracePt t="32216" x="1292225" y="3178175"/>
          <p14:tracePt t="32226" x="1249363" y="3195638"/>
          <p14:tracePt t="32237" x="1216025" y="3203575"/>
          <p14:tracePt t="32247" x="1198563" y="3203575"/>
          <p14:tracePt t="32257" x="1189038" y="3203575"/>
          <p14:tracePt t="32266" x="1181100" y="3203575"/>
          <p14:tracePt t="32296" x="1173163" y="3203575"/>
          <p14:tracePt t="32326" x="1173163" y="3195638"/>
          <p14:tracePt t="32347" x="1173163" y="3186113"/>
          <p14:tracePt t="32367" x="1173163" y="3178175"/>
          <p14:tracePt t="32377" x="1173163" y="3170238"/>
          <p14:tracePt t="32391" x="1181100" y="3170238"/>
          <p14:tracePt t="32397" x="1181100" y="3160713"/>
          <p14:tracePt t="32408" x="1198563" y="3152775"/>
          <p14:tracePt t="32417" x="1206500" y="3152775"/>
          <p14:tracePt t="32427" x="1216025" y="3152775"/>
          <p14:tracePt t="32440" x="1223963" y="3144838"/>
          <p14:tracePt t="32447" x="1231900" y="3144838"/>
          <p14:tracePt t="32459" x="1249363" y="3144838"/>
          <p14:tracePt t="32468" x="1266825" y="3135313"/>
          <p14:tracePt t="32479" x="1274763" y="3135313"/>
          <p14:tracePt t="32490" x="1292225" y="3135313"/>
          <p14:tracePt t="32498" x="1300163" y="3135313"/>
          <p14:tracePt t="32509" x="1317625" y="3135313"/>
          <p14:tracePt t="32518" x="1333500" y="3135313"/>
          <p14:tracePt t="32530" x="1343025" y="3135313"/>
          <p14:tracePt t="32541" x="1350963" y="3135313"/>
          <p14:tracePt t="32549" x="1360488" y="3135313"/>
          <p14:tracePt t="32570" x="1368425" y="3135313"/>
          <p14:tracePt t="32589" x="1376363" y="3135313"/>
          <p14:tracePt t="32629" x="1368425" y="3135313"/>
          <p14:tracePt t="32640" x="1360488" y="3144838"/>
          <p14:tracePt t="32649" x="1333500" y="3144838"/>
          <p14:tracePt t="32659" x="1308100" y="3152775"/>
          <p14:tracePt t="32670" x="1282700" y="3152775"/>
          <p14:tracePt t="32680" x="1266825" y="3152775"/>
          <p14:tracePt t="32690" x="1241425" y="3152775"/>
          <p14:tracePt t="32703" x="1216025" y="3152775"/>
          <p14:tracePt t="32710" x="1198563" y="3152775"/>
          <p14:tracePt t="32723" x="1189038" y="3152775"/>
          <p14:tracePt t="32731" x="1181100" y="3152775"/>
          <p14:tracePt t="32753" x="1173163" y="3152775"/>
          <p14:tracePt t="32772" x="1173163" y="3144838"/>
          <p14:tracePt t="32781" x="1173163" y="3135313"/>
          <p14:tracePt t="32793" x="1181100" y="3127375"/>
          <p14:tracePt t="32802" x="1189038" y="3119438"/>
          <p14:tracePt t="32811" x="1206500" y="3101975"/>
          <p14:tracePt t="32823" x="1231900" y="3094038"/>
          <p14:tracePt t="32832" x="1249363" y="3084513"/>
          <p14:tracePt t="32842" x="1266825" y="3084513"/>
          <p14:tracePt t="32852" x="1292225" y="3076575"/>
          <p14:tracePt t="32862" x="1317625" y="3076575"/>
          <p14:tracePt t="32874" x="1333500" y="3076575"/>
          <p14:tracePt t="32882" x="1350963" y="3076575"/>
          <p14:tracePt t="32892" x="1376363" y="3076575"/>
          <p14:tracePt t="32903" x="1393825" y="3076575"/>
          <p14:tracePt t="32912" x="1419225" y="3076575"/>
          <p14:tracePt t="32924" x="1444625" y="3076575"/>
          <p14:tracePt t="32933" x="1462088" y="3076575"/>
          <p14:tracePt t="32942" x="1477963" y="3076575"/>
          <p14:tracePt t="32958" x="1495425" y="3094038"/>
          <p14:tracePt t="32963" x="1504950" y="3101975"/>
          <p14:tracePt t="32983" x="1512888" y="3109913"/>
          <p14:tracePt t="32993" x="1520825" y="3109913"/>
          <p14:tracePt t="33007" x="1520825" y="3119438"/>
          <p14:tracePt t="33013" x="1520825" y="3135313"/>
          <p14:tracePt t="33044" x="1512888" y="3152775"/>
          <p14:tracePt t="33055" x="1495425" y="3160713"/>
          <p14:tracePt t="33063" x="1470025" y="3170238"/>
          <p14:tracePt t="33077" x="1436688" y="3178175"/>
          <p14:tracePt t="33084" x="1393825" y="3178175"/>
          <p14:tracePt t="33094" x="1360488" y="3178175"/>
          <p14:tracePt t="33106" x="1325563" y="3178175"/>
          <p14:tracePt t="33114" x="1300163" y="3170238"/>
          <p14:tracePt t="33126" x="1282700" y="3160713"/>
          <p14:tracePt t="33134" x="1266825" y="3144838"/>
          <p14:tracePt t="33144" x="1257300" y="3135313"/>
          <p14:tracePt t="33157" x="1241425" y="3135313"/>
          <p14:tracePt t="33165" x="1241425" y="3127375"/>
          <p14:tracePt t="33176" x="1241425" y="3119438"/>
          <p14:tracePt t="33195" x="1241425" y="3109913"/>
          <p14:tracePt t="33225" x="1241425" y="3101975"/>
          <p14:tracePt t="33246" x="1241425" y="3094038"/>
          <p14:tracePt t="33266" x="1249363" y="3084513"/>
          <p14:tracePt t="33276" x="1266825" y="3076575"/>
          <p14:tracePt t="33288" x="1274763" y="3076575"/>
          <p14:tracePt t="33296" x="1292225" y="3067050"/>
          <p14:tracePt t="33307" x="1308100" y="3067050"/>
          <p14:tracePt t="33316" x="1317625" y="3067050"/>
          <p14:tracePt t="33326" x="1325563" y="3067050"/>
          <p14:tracePt t="33339" x="1333500" y="3067050"/>
          <p14:tracePt t="33742" x="1333500" y="3059113"/>
          <p14:tracePt t="33751" x="1325563" y="3051175"/>
          <p14:tracePt t="33762" x="1308100" y="3033713"/>
          <p14:tracePt t="33772" x="1292225" y="3025775"/>
          <p14:tracePt t="33781" x="1282700" y="3008313"/>
          <p14:tracePt t="33793" x="1266825" y="3008313"/>
          <p14:tracePt t="33802" x="1249363" y="3000375"/>
          <p14:tracePt t="33811" x="1249363" y="2982913"/>
          <p14:tracePt t="33823" x="1241425" y="2974975"/>
          <p14:tracePt t="33852" x="1241425" y="2965450"/>
          <p14:tracePt t="33862" x="1241425" y="2957513"/>
          <p14:tracePt t="33873" x="1241425" y="2949575"/>
          <p14:tracePt t="33892" x="1241425" y="2940050"/>
          <p14:tracePt t="33904" x="1241425" y="2932113"/>
          <p14:tracePt t="33924" x="1249363" y="2922588"/>
          <p14:tracePt t="33934" x="1266825" y="2914650"/>
          <p14:tracePt t="33943" x="1274763" y="2906713"/>
          <p14:tracePt t="33956" x="1300163" y="2897188"/>
          <p14:tracePt t="33964" x="1325563" y="2897188"/>
          <p14:tracePt t="33974" x="1350963" y="2889250"/>
          <p14:tracePt t="33984" x="1360488" y="2889250"/>
          <p14:tracePt t="33993" x="1385888" y="2889250"/>
          <p14:tracePt t="34006" x="1401763" y="2889250"/>
          <p14:tracePt t="34013" x="1411288" y="2889250"/>
          <p14:tracePt t="34024" x="1427163" y="2889250"/>
          <p14:tracePt t="34044" x="1436688" y="2889250"/>
          <p14:tracePt t="34056" x="1444625" y="2889250"/>
          <p14:tracePt t="34064" x="1452563" y="2889250"/>
          <p14:tracePt t="34114" x="1452563" y="2897188"/>
          <p14:tracePt t="34124" x="1452563" y="2906713"/>
          <p14:tracePt t="34135" x="1452563" y="2922588"/>
          <p14:tracePt t="34144" x="1444625" y="2940050"/>
          <p14:tracePt t="34156" x="1427163" y="2949575"/>
          <p14:tracePt t="34165" x="1411288" y="2965450"/>
          <p14:tracePt t="34175" x="1376363" y="2982913"/>
          <p14:tracePt t="34189" x="1343025" y="2990850"/>
          <p14:tracePt t="34195" x="1308100" y="3000375"/>
          <p14:tracePt t="34211" x="1282700" y="3000375"/>
          <p14:tracePt t="34217" x="1249363" y="3000375"/>
          <p14:tracePt t="34225" x="1216025" y="2990850"/>
          <p14:tracePt t="34238" x="1189038" y="2974975"/>
          <p14:tracePt t="34247" x="1163638" y="2949575"/>
          <p14:tracePt t="34257" x="1147763" y="2914650"/>
          <p14:tracePt t="34266" x="1130300" y="2855913"/>
          <p14:tracePt t="34276" x="1122363" y="2778125"/>
          <p14:tracePt t="34288" x="1122363" y="2711450"/>
          <p14:tracePt t="34296" x="1122363" y="2651125"/>
          <p14:tracePt t="34308" x="1122363" y="2592388"/>
          <p14:tracePt t="34317" x="1147763" y="2557463"/>
          <p14:tracePt t="34328" x="1163638" y="2524125"/>
          <p14:tracePt t="34338" x="1198563" y="2498725"/>
          <p14:tracePt t="34347" x="1241425" y="2463800"/>
          <p14:tracePt t="34358" x="1274763" y="2455863"/>
          <p14:tracePt t="34367" x="1300163" y="2447925"/>
          <p14:tracePt t="34377" x="1333500" y="2438400"/>
          <p14:tracePt t="34389" x="1368425" y="2438400"/>
          <p14:tracePt t="34398" x="1393825" y="2438400"/>
          <p14:tracePt t="34408" x="1401763" y="2438400"/>
          <p14:tracePt t="34418" x="1419225" y="2447925"/>
          <p14:tracePt t="34427" x="1436688" y="2455863"/>
          <p14:tracePt t="34438" x="1452563" y="2481263"/>
          <p14:tracePt t="34449" x="1477963" y="2524125"/>
          <p14:tracePt t="34458" x="1495425" y="2582863"/>
          <p14:tracePt t="34468" x="1520825" y="2651125"/>
          <p14:tracePt t="34478" x="1530350" y="2711450"/>
          <p14:tracePt t="34488" x="1538288" y="2770188"/>
          <p14:tracePt t="34500" x="1538288" y="2813050"/>
          <p14:tracePt t="34508" x="1538288" y="2855913"/>
          <p14:tracePt t="34521" x="1538288" y="2889250"/>
          <p14:tracePt t="34529" x="1538288" y="2914650"/>
          <p14:tracePt t="34539" x="1538288" y="2949575"/>
          <p14:tracePt t="34549" x="1538288" y="2974975"/>
          <p14:tracePt t="34559" x="1520825" y="2990850"/>
          <p14:tracePt t="34572" x="1504950" y="3016250"/>
          <p14:tracePt t="34579" x="1477963" y="3016250"/>
          <p14:tracePt t="34592" x="1452563" y="3016250"/>
          <p14:tracePt t="34600" x="1411288" y="3016250"/>
          <p14:tracePt t="34610" x="1376363" y="3016250"/>
          <p14:tracePt t="34621" x="1333500" y="3008313"/>
          <p14:tracePt t="34630" x="1282700" y="2982913"/>
          <p14:tracePt t="34640" x="1249363" y="2940050"/>
          <p14:tracePt t="34650" x="1206500" y="2914650"/>
          <p14:tracePt t="34660" x="1189038" y="2889250"/>
          <p14:tracePt t="34672" x="1181100" y="2871788"/>
          <p14:tracePt t="34680" x="1163638" y="2863850"/>
          <p14:tracePt t="34690" x="1155700" y="2846388"/>
          <p14:tracePt t="34701" x="1155700" y="2830513"/>
          <p14:tracePt t="34710" x="1155700" y="2820988"/>
          <p14:tracePt t="34723" x="1155700" y="2813050"/>
          <p14:tracePt t="34731" x="1155700" y="2805113"/>
          <p14:tracePt t="34741" x="1155700" y="2795588"/>
          <p14:tracePt t="34752" x="1155700" y="2787650"/>
          <p14:tracePt t="34761" x="1163638" y="2778125"/>
          <p14:tracePt t="34772" x="1173163" y="2770188"/>
          <p14:tracePt t="34781" x="1189038" y="2770188"/>
          <p14:tracePt t="34791" x="1198563" y="2762250"/>
          <p14:tracePt t="34804" x="1206500" y="2762250"/>
          <p14:tracePt t="34811" x="1216025" y="2762250"/>
          <p14:tracePt t="34824" x="1223963" y="2762250"/>
          <p14:tracePt t="36367" x="1241425" y="2770188"/>
          <p14:tracePt t="36377" x="1266825" y="2805113"/>
          <p14:tracePt t="36388" x="1308100" y="2855913"/>
          <p14:tracePt t="36397" x="1360488" y="2914650"/>
          <p14:tracePt t="36407" x="1436688" y="2990850"/>
          <p14:tracePt t="36421" x="1546225" y="3076575"/>
          <p14:tracePt t="36428" x="1665288" y="3144838"/>
          <p14:tracePt t="36438" x="1784350" y="3203575"/>
          <p14:tracePt t="36449" x="1911350" y="3263900"/>
          <p14:tracePt t="36458" x="2039938" y="3297238"/>
          <p14:tracePt t="36472" x="2184400" y="3322638"/>
          <p14:tracePt t="36478" x="2311400" y="3330575"/>
          <p14:tracePt t="36489" x="2422525" y="3330575"/>
          <p14:tracePt t="36499" x="2549525" y="3330575"/>
          <p14:tracePt t="36509" x="2693988" y="3322638"/>
          <p14:tracePt t="36520" x="2820988" y="3271838"/>
          <p14:tracePt t="36530" x="2940050" y="3221038"/>
          <p14:tracePt t="36539" x="3041650" y="3178175"/>
          <p14:tracePt t="36550" x="3135313" y="3119438"/>
          <p14:tracePt t="36560" x="3228975" y="3067050"/>
          <p14:tracePt t="36570" x="3297238" y="3000375"/>
          <p14:tracePt t="36579" x="3355975" y="2940050"/>
          <p14:tracePt t="36589" x="3398838" y="2906713"/>
          <p14:tracePt t="36600" x="3433763" y="2881313"/>
          <p14:tracePt t="36610" x="3449638" y="2863850"/>
          <p14:tracePt t="36621" x="3467100" y="2846388"/>
          <p14:tracePt t="36630" x="3467100" y="2838450"/>
          <p14:tracePt t="36923" x="3459163" y="2855913"/>
          <p14:tracePt t="36935" x="3441700" y="2889250"/>
          <p14:tracePt t="36943" x="3408363" y="2949575"/>
          <p14:tracePt t="36954" x="3390900" y="3008313"/>
          <p14:tracePt t="36963" x="3355975" y="3084513"/>
          <p14:tracePt t="36973" x="3330575" y="3152775"/>
          <p14:tracePt t="36985" x="3305175" y="3195638"/>
          <p14:tracePt t="36993" x="3289300" y="3238500"/>
          <p14:tracePt t="37004" x="3271838" y="3271838"/>
          <p14:tracePt t="37013" x="3246438" y="3297238"/>
          <p14:tracePt t="37024" x="3228975" y="3314700"/>
          <p14:tracePt t="37036" x="3221038" y="3330575"/>
          <p14:tracePt t="37044" x="3203575" y="3340100"/>
          <p14:tracePt t="37054" x="3186113" y="3355975"/>
          <p14:tracePt t="37065" x="3178175" y="3355975"/>
          <p14:tracePt t="37075" x="3178175" y="3365500"/>
          <p14:tracePt t="37086" x="3178175" y="3373438"/>
          <p14:tracePt t="37095" x="3170238" y="3373438"/>
          <p14:tracePt t="37216" x="3178175" y="3373438"/>
          <p14:tracePt t="37226" x="3195638" y="3340100"/>
          <p14:tracePt t="37236" x="3238500" y="3289300"/>
          <p14:tracePt t="37246" x="3279775" y="3228975"/>
          <p14:tracePt t="37256" x="3322638" y="3135313"/>
          <p14:tracePt t="37269" x="3355975" y="3041650"/>
          <p14:tracePt t="37277" x="3390900" y="2957513"/>
          <p14:tracePt t="37287" x="3416300" y="2871788"/>
          <p14:tracePt t="37296" x="3416300" y="2795588"/>
          <p14:tracePt t="37307" x="3416300" y="2752725"/>
          <p14:tracePt t="37318" x="3416300" y="2719388"/>
          <p14:tracePt t="37327" x="3416300" y="2701925"/>
          <p14:tracePt t="37337" x="3390900" y="2676525"/>
          <p14:tracePt t="37347" x="3365500" y="2660650"/>
          <p14:tracePt t="37357" x="3330575" y="2643188"/>
          <p14:tracePt t="37369" x="3297238" y="2633663"/>
          <p14:tracePt t="37377" x="3279775" y="2633663"/>
          <p14:tracePt t="37389" x="3254375" y="2633663"/>
          <p14:tracePt t="37398" x="3238500" y="2633663"/>
          <p14:tracePt t="37408" x="3228975" y="2633663"/>
          <p14:tracePt t="37703" x="3221038" y="2608263"/>
          <p14:tracePt t="37711" x="3203575" y="2574925"/>
          <p14:tracePt t="37722" x="3186113" y="2516188"/>
          <p14:tracePt t="37731" x="3152775" y="2455863"/>
          <p14:tracePt t="37741" x="3119438" y="2379663"/>
          <p14:tracePt t="37752" x="3101975" y="2311400"/>
          <p14:tracePt t="37762" x="3067050" y="2278063"/>
          <p14:tracePt t="37772" x="3051175" y="2243138"/>
          <p14:tracePt t="37782" x="3041650" y="2227263"/>
          <p14:tracePt t="37791" x="3025775" y="2209800"/>
          <p14:tracePt t="37802" x="3008313" y="2200275"/>
          <p14:tracePt t="37812" x="2982913" y="2192338"/>
          <p14:tracePt t="37822" x="2965450" y="2184400"/>
          <p14:tracePt t="37836" x="2940050" y="2184400"/>
          <p14:tracePt t="37842" x="2914650" y="2184400"/>
          <p14:tracePt t="37853" x="2881313" y="2184400"/>
          <p14:tracePt t="37862" x="2863850" y="2184400"/>
          <p14:tracePt t="37872" x="2838450" y="2184400"/>
          <p14:tracePt t="37885" x="2820988" y="2184400"/>
          <p14:tracePt t="37893" x="2805113" y="2184400"/>
          <p14:tracePt t="37903" x="2795588" y="2184400"/>
          <p14:tracePt t="37913" x="2787650" y="2184400"/>
          <p14:tracePt t="39753" x="2778125" y="2184400"/>
          <p14:tracePt t="39761" x="2778125" y="2209800"/>
          <p14:tracePt t="39772" x="2770188" y="2252663"/>
          <p14:tracePt t="39784" x="2762250" y="2311400"/>
          <p14:tracePt t="39791" x="2762250" y="2397125"/>
          <p14:tracePt t="39802" x="2752725" y="2473325"/>
          <p14:tracePt t="39813" x="2736850" y="2582863"/>
          <p14:tracePt t="39822" x="2727325" y="2727325"/>
          <p14:tracePt t="39833" x="2711450" y="2863850"/>
          <p14:tracePt t="39842" x="2701925" y="3008313"/>
          <p14:tracePt t="39854" x="2693988" y="3135313"/>
          <p14:tracePt t="39863" x="2676525" y="3263900"/>
          <p14:tracePt t="39874" x="2668588" y="3365500"/>
          <p14:tracePt t="39884" x="2660650" y="3433763"/>
          <p14:tracePt t="39893" x="2651125" y="3484563"/>
          <p14:tracePt t="39903" x="2651125" y="3517900"/>
          <p14:tracePt t="39917" x="2651125" y="3527425"/>
          <p14:tracePt t="39923" x="2651125" y="3535363"/>
          <p14:tracePt t="39935" x="2651125" y="3543300"/>
          <p14:tracePt t="40055" x="2660650" y="3543300"/>
          <p14:tracePt t="40065" x="2686050" y="3543300"/>
          <p14:tracePt t="40074" x="2711450" y="3543300"/>
          <p14:tracePt t="40085" x="2744788" y="3543300"/>
          <p14:tracePt t="40095" x="2778125" y="3543300"/>
          <p14:tracePt t="40105" x="2813050" y="3543300"/>
          <p14:tracePt t="40117" x="2830513" y="3543300"/>
          <p14:tracePt t="40125" x="2855913" y="3543300"/>
          <p14:tracePt t="40135" x="2863850" y="3543300"/>
          <p14:tracePt t="40146" x="2881313" y="3543300"/>
          <p14:tracePt t="40156" x="2889250" y="3543300"/>
          <p14:tracePt t="40197" x="2889250" y="3517900"/>
          <p14:tracePt t="40206" x="2889250" y="3475038"/>
          <p14:tracePt t="40216" x="2889250" y="3390900"/>
          <p14:tracePt t="40226" x="2863850" y="3289300"/>
          <p14:tracePt t="40236" x="2820988" y="3160713"/>
          <p14:tracePt t="40250" x="2770188" y="3051175"/>
          <p14:tracePt t="40256" x="2719388" y="2965450"/>
          <p14:tracePt t="40267" x="2651125" y="2897188"/>
          <p14:tracePt t="40277" x="2574925" y="2838450"/>
          <p14:tracePt t="40287" x="2481263" y="2787650"/>
          <p14:tracePt t="40299" x="2379663" y="2752725"/>
          <p14:tracePt t="40307" x="2278063" y="2736850"/>
          <p14:tracePt t="40318" x="2149475" y="2736850"/>
          <p14:tracePt t="40327" x="2022475" y="2752725"/>
          <p14:tracePt t="40338" x="1895475" y="2778125"/>
          <p14:tracePt t="40349" x="1776413" y="2820988"/>
          <p14:tracePt t="40357" x="1639888" y="2897188"/>
          <p14:tracePt t="40368" x="1546225" y="2982913"/>
          <p14:tracePt t="40378" x="1444625" y="3051175"/>
          <p14:tracePt t="40390" x="1376363" y="3127375"/>
          <p14:tracePt t="40400" x="1325563" y="3178175"/>
          <p14:tracePt t="40408" x="1282700" y="3228975"/>
          <p14:tracePt t="40419" x="1241425" y="3297238"/>
          <p14:tracePt t="40428" x="1223963" y="3340100"/>
          <p14:tracePt t="40438" x="1198563" y="3408363"/>
          <p14:tracePt t="40449" x="1198563" y="3449638"/>
          <p14:tracePt t="40459" x="1198563" y="3517900"/>
          <p14:tracePt t="40469" x="1198563" y="3594100"/>
          <p14:tracePt t="40479" x="1216025" y="3662363"/>
          <p14:tracePt t="40489" x="1249363" y="3730625"/>
          <p14:tracePt t="40500" x="1274763" y="3806825"/>
          <p14:tracePt t="40509" x="1317625" y="3867150"/>
          <p14:tracePt t="40519" x="1360488" y="3908425"/>
          <p14:tracePt t="40532" x="1401763" y="3960813"/>
          <p14:tracePt t="40539" x="1452563" y="4002088"/>
          <p14:tracePt t="40549" x="1512888" y="4044950"/>
          <p14:tracePt t="40560" x="1589088" y="4070350"/>
          <p14:tracePt t="40569" x="1665288" y="4105275"/>
          <p14:tracePt t="40582" x="1766888" y="4121150"/>
          <p14:tracePt t="40590" x="1878013" y="4130675"/>
          <p14:tracePt t="40600" x="1979613" y="4130675"/>
          <p14:tracePt t="40610" x="2082800" y="4113213"/>
          <p14:tracePt t="40620" x="2184400" y="4095750"/>
          <p14:tracePt t="40633" x="2268538" y="4062413"/>
          <p14:tracePt t="40640" x="2379663" y="4011613"/>
          <p14:tracePt t="40650" x="2463800" y="3968750"/>
          <p14:tracePt t="40661" x="2557463" y="3925888"/>
          <p14:tracePt t="40671" x="2633663" y="3875088"/>
          <p14:tracePt t="40682" x="2711450" y="3806825"/>
          <p14:tracePt t="40691" x="2778125" y="3763963"/>
          <p14:tracePt t="40702" x="2830513" y="3713163"/>
          <p14:tracePt t="40712" x="2855913" y="3679825"/>
          <p14:tracePt t="40721" x="2881313" y="3646488"/>
          <p14:tracePt t="40733" x="2906713" y="3619500"/>
          <p14:tracePt t="40742" x="2914650" y="3603625"/>
          <p14:tracePt t="40751" x="2922588" y="3586163"/>
          <p14:tracePt t="40763" x="2922588" y="3578225"/>
          <p14:tracePt t="40772" x="2922588" y="3552825"/>
          <p14:tracePt t="40783" x="2922588" y="3509963"/>
          <p14:tracePt t="40792" x="2922588" y="3449638"/>
          <p14:tracePt t="40802" x="2906713" y="3348038"/>
          <p14:tracePt t="40818" x="2889250" y="3263900"/>
          <p14:tracePt t="40822" x="2838450" y="3160713"/>
          <p14:tracePt t="40833" x="2813050" y="3084513"/>
          <p14:tracePt t="40843" x="2778125" y="3033713"/>
          <p14:tracePt t="40853" x="2752725" y="3000375"/>
          <p14:tracePt t="40867" x="2711450" y="2957513"/>
          <p14:tracePt t="40873" x="2660650" y="2932113"/>
          <p14:tracePt t="40883" x="2600325" y="2914650"/>
          <p14:tracePt t="40895" x="2557463" y="2906713"/>
          <p14:tracePt t="40903" x="2498725" y="2906713"/>
          <p14:tracePt t="40915" x="2438400" y="2906713"/>
          <p14:tracePt t="40923" x="2387600" y="2906713"/>
          <p14:tracePt t="40934" x="2293938" y="2922588"/>
          <p14:tracePt t="40944" x="2217738" y="2965450"/>
          <p14:tracePt t="40953" x="2141538" y="3008313"/>
          <p14:tracePt t="40966" x="2073275" y="3076575"/>
          <p14:tracePt t="40974" x="2014538" y="3119438"/>
          <p14:tracePt t="40984" x="1971675" y="3160713"/>
          <p14:tracePt t="40995" x="1938338" y="3186113"/>
          <p14:tracePt t="41004" x="1920875" y="3203575"/>
          <p14:tracePt t="41017" x="1903413" y="3211513"/>
          <p14:tracePt t="41024" x="1903413" y="3228975"/>
          <p14:tracePt t="41034" x="1895475" y="3246438"/>
          <p14:tracePt t="41045" x="1885950" y="3279775"/>
          <p14:tracePt t="41054" x="1885950" y="3305175"/>
          <p14:tracePt t="41065" x="1885950" y="3340100"/>
          <p14:tracePt t="41076" x="1885950" y="3398838"/>
          <p14:tracePt t="41084" x="1895475" y="3484563"/>
          <p14:tracePt t="41100" x="1928813" y="3560763"/>
          <p14:tracePt t="41105" x="1963738" y="3636963"/>
          <p14:tracePt t="41116" x="2014538" y="3697288"/>
          <p14:tracePt t="41127" x="2065338" y="3773488"/>
          <p14:tracePt t="41137" x="2116138" y="3841750"/>
          <p14:tracePt t="41148" x="2166938" y="3892550"/>
          <p14:tracePt t="41156" x="2217738" y="3935413"/>
          <p14:tracePt t="41167" x="2286000" y="3976688"/>
          <p14:tracePt t="41176" x="2344738" y="4011613"/>
          <p14:tracePt t="41186" x="2405063" y="4027488"/>
          <p14:tracePt t="41198" x="2481263" y="4027488"/>
          <p14:tracePt t="41206" x="2549525" y="4027488"/>
          <p14:tracePt t="41218" x="2633663" y="4027488"/>
          <p14:tracePt t="41226" x="2693988" y="4019550"/>
          <p14:tracePt t="41236" x="2752725" y="3994150"/>
          <p14:tracePt t="41249" x="2805113" y="3968750"/>
          <p14:tracePt t="41257" x="2855913" y="3951288"/>
          <p14:tracePt t="41267" x="2881313" y="3925888"/>
          <p14:tracePt t="41279" x="2906713" y="3900488"/>
          <p14:tracePt t="41287" x="2932113" y="3849688"/>
          <p14:tracePt t="41300" x="2965450" y="3773488"/>
          <p14:tracePt t="41307" x="2990850" y="3687763"/>
          <p14:tracePt t="41317" x="3000375" y="3611563"/>
          <p14:tracePt t="41328" x="3000375" y="3543300"/>
          <p14:tracePt t="41337" x="3000375" y="3484563"/>
          <p14:tracePt t="41349" x="3000375" y="3424238"/>
          <p14:tracePt t="41359" x="3000375" y="3382963"/>
          <p14:tracePt t="41367" x="2965450" y="3330575"/>
          <p14:tracePt t="41378" x="2940050" y="3305175"/>
          <p14:tracePt t="41387" x="2889250" y="3263900"/>
          <p14:tracePt t="41399" x="2830513" y="3221038"/>
          <p14:tracePt t="41409" x="2752725" y="3178175"/>
          <p14:tracePt t="41418" x="2676525" y="3152775"/>
          <p14:tracePt t="41430" x="2600325" y="3144838"/>
          <p14:tracePt t="41438" x="2516188" y="3144838"/>
          <p14:tracePt t="41449" x="2463800" y="3144838"/>
          <p14:tracePt t="41459" x="2387600" y="3160713"/>
          <p14:tracePt t="41469" x="2328863" y="3178175"/>
          <p14:tracePt t="41482" x="2260600" y="3211513"/>
          <p14:tracePt t="41489" x="2200275" y="3254375"/>
          <p14:tracePt t="41499" x="2133600" y="3289300"/>
          <p14:tracePt t="41512" x="2082800" y="3322638"/>
          <p14:tracePt t="41519" x="2055813" y="3365500"/>
          <p14:tracePt t="41533" x="2030413" y="3390900"/>
          <p14:tracePt t="41539" x="2014538" y="3408363"/>
          <p14:tracePt t="41550" x="1997075" y="3433763"/>
          <p14:tracePt t="41560" x="1989138" y="3467100"/>
          <p14:tracePt t="41570" x="1979613" y="3509963"/>
          <p14:tracePt t="41583" x="1979613" y="3560763"/>
          <p14:tracePt t="41590" x="1979613" y="3603625"/>
          <p14:tracePt t="41601" x="1997075" y="3646488"/>
          <p14:tracePt t="41612" x="2014538" y="3697288"/>
          <p14:tracePt t="41620" x="2030413" y="3730625"/>
          <p14:tracePt t="41631" x="2055813" y="3763963"/>
          <p14:tracePt t="41640" x="2082800" y="3790950"/>
          <p14:tracePt t="41650" x="2108200" y="3816350"/>
          <p14:tracePt t="41661" x="2133600" y="3841750"/>
          <p14:tracePt t="41672" x="2159000" y="3857625"/>
          <p14:tracePt t="41682" x="2184400" y="3875088"/>
          <p14:tracePt t="41691" x="2200275" y="3892550"/>
          <p14:tracePt t="41701" x="2227263" y="3900488"/>
          <p14:tracePt t="41714" x="2243138" y="3908425"/>
          <p14:tracePt t="41721" x="2278063" y="3908425"/>
          <p14:tracePt t="41732" x="2286000" y="3908425"/>
          <p14:tracePt t="41741" x="2311400" y="3908425"/>
          <p14:tracePt t="41751" x="2328863" y="3908425"/>
          <p14:tracePt t="41766" x="2354263" y="3908425"/>
          <p14:tracePt t="41772" x="2379663" y="3908425"/>
          <p14:tracePt t="41782" x="2405063" y="3908425"/>
          <p14:tracePt t="41792" x="2430463" y="3900488"/>
          <p14:tracePt t="41802" x="2455863" y="3883025"/>
          <p14:tracePt t="41817" x="2481263" y="3867150"/>
          <p14:tracePt t="41823" x="2516188" y="3841750"/>
          <p14:tracePt t="41833" x="2541588" y="3816350"/>
          <p14:tracePt t="41843" x="2574925" y="3763963"/>
          <p14:tracePt t="41853" x="2617788" y="3705225"/>
          <p14:tracePt t="41865" x="2660650" y="3636963"/>
          <p14:tracePt t="41873" x="2686050" y="3578225"/>
          <p14:tracePt t="41883" x="2693988" y="3502025"/>
          <p14:tracePt t="41893" x="2711450" y="3441700"/>
          <p14:tracePt t="41904" x="2711450" y="3398838"/>
          <p14:tracePt t="41914" x="2711450" y="3355975"/>
          <p14:tracePt t="41923" x="2711450" y="3322638"/>
          <p14:tracePt t="41935" x="2693988" y="3289300"/>
          <p14:tracePt t="41951" x="2676525" y="3263900"/>
          <p14:tracePt t="41953" x="2633663" y="3228975"/>
          <p14:tracePt t="41967" x="2600325" y="3186113"/>
          <p14:tracePt t="41974" x="2549525" y="3160713"/>
          <p14:tracePt t="41984" x="2489200" y="3135313"/>
          <p14:tracePt t="41995" x="2430463" y="3119438"/>
          <p14:tracePt t="42004" x="2371725" y="3119438"/>
          <p14:tracePt t="42015" x="2328863" y="3119438"/>
          <p14:tracePt t="42026" x="2286000" y="3119438"/>
          <p14:tracePt t="42034" x="2235200" y="3127375"/>
          <p14:tracePt t="42048" x="2200275" y="3144838"/>
          <p14:tracePt t="42054" x="2174875" y="3160713"/>
          <p14:tracePt t="42066" x="2149475" y="3178175"/>
          <p14:tracePt t="42075" x="2124075" y="3186113"/>
          <p14:tracePt t="42085" x="2116138" y="3203575"/>
          <p14:tracePt t="42097" x="2108200" y="3211513"/>
          <p14:tracePt t="42105" x="2090738" y="3211513"/>
          <p14:tracePt t="42116" x="2090738" y="3228975"/>
          <p14:tracePt t="42125" x="2090738" y="3238500"/>
          <p14:tracePt t="42135" x="2082800" y="3238500"/>
          <p14:tracePt t="42147" x="2073275" y="3254375"/>
          <p14:tracePt t="42156" x="2073275" y="3263900"/>
          <p14:tracePt t="42166" x="2073275" y="3271838"/>
          <p14:tracePt t="42176" x="2065338" y="3289300"/>
          <p14:tracePt t="42186" x="2065338" y="3305175"/>
          <p14:tracePt t="42199" x="2065338" y="3314700"/>
          <p14:tracePt t="42206" x="2065338" y="3340100"/>
          <p14:tracePt t="42216" x="2065338" y="3373438"/>
          <p14:tracePt t="42227" x="2065338" y="3398838"/>
          <p14:tracePt t="42236" x="2073275" y="3433763"/>
          <p14:tracePt t="42248" x="2082800" y="3467100"/>
          <p14:tracePt t="42257" x="2098675" y="3492500"/>
          <p14:tracePt t="42267" x="2116138" y="3517900"/>
          <p14:tracePt t="42278" x="2133600" y="3535363"/>
          <p14:tracePt t="42287" x="2141538" y="3543300"/>
          <p14:tracePt t="42297" x="2166938" y="3560763"/>
          <p14:tracePt t="42308" x="2200275" y="3578225"/>
          <p14:tracePt t="42318" x="2243138" y="3578225"/>
          <p14:tracePt t="42331" x="2293938" y="3586163"/>
          <p14:tracePt t="42337" x="2336800" y="3586163"/>
          <p14:tracePt t="42348" x="2371725" y="3586163"/>
          <p14:tracePt t="42358" x="2413000" y="3578225"/>
          <p14:tracePt t="42368" x="2438400" y="3560763"/>
          <p14:tracePt t="42380" x="2473325" y="3535363"/>
          <p14:tracePt t="42388" x="2498725" y="3502025"/>
          <p14:tracePt t="42398" x="2541588" y="3449638"/>
          <p14:tracePt t="42408" x="2582863" y="3373438"/>
          <p14:tracePt t="42419" x="2608263" y="3279775"/>
          <p14:tracePt t="42431" x="2625725" y="3195638"/>
          <p14:tracePt t="42438" x="2633663" y="3135313"/>
          <p14:tracePt t="42449" x="2633663" y="3076575"/>
          <p14:tracePt t="42459" x="2633663" y="3033713"/>
          <p14:tracePt t="42469" x="2625725" y="2982913"/>
          <p14:tracePt t="42480" x="2608263" y="2965450"/>
          <p14:tracePt t="42489" x="2592388" y="2940050"/>
          <p14:tracePt t="42500" x="2566988" y="2922588"/>
          <p14:tracePt t="42510" x="2524125" y="2906713"/>
          <p14:tracePt t="42519" x="2481263" y="2897188"/>
          <p14:tracePt t="42531" x="2438400" y="2897188"/>
          <p14:tracePt t="42540" x="2362200" y="2897188"/>
          <p14:tracePt t="42549" x="2303463" y="2906713"/>
          <p14:tracePt t="42561" x="2227263" y="2940050"/>
          <p14:tracePt t="42570" x="2166938" y="2982913"/>
          <p14:tracePt t="42581" x="2098675" y="3033713"/>
          <p14:tracePt t="42591" x="2047875" y="3076575"/>
          <p14:tracePt t="42600" x="2014538" y="3119438"/>
          <p14:tracePt t="42611" x="1971675" y="3152775"/>
          <p14:tracePt t="42620" x="1946275" y="3178175"/>
          <p14:tracePt t="42631" x="1928813" y="3228975"/>
          <p14:tracePt t="42640" x="1911350" y="3263900"/>
          <p14:tracePt t="42651" x="1885950" y="3322638"/>
          <p14:tracePt t="42664" x="1885950" y="3355975"/>
          <p14:tracePt t="42671" x="1885950" y="3398838"/>
          <p14:tracePt t="42683" x="1885950" y="3433763"/>
          <p14:tracePt t="42691" x="1885950" y="3459163"/>
          <p14:tracePt t="42701" x="1903413" y="3484563"/>
          <p14:tracePt t="42714" x="1928813" y="3509963"/>
          <p14:tracePt t="42721" x="1963738" y="3535363"/>
          <p14:tracePt t="42732" x="2005013" y="3568700"/>
          <p14:tracePt t="42741" x="2065338" y="3594100"/>
          <p14:tracePt t="42751" x="2133600" y="3629025"/>
          <p14:tracePt t="42764" x="2192338" y="3662363"/>
          <p14:tracePt t="42772" x="2252663" y="3679825"/>
          <p14:tracePt t="42782" x="2311400" y="3697288"/>
          <p14:tracePt t="42793" x="2362200" y="3705225"/>
          <p14:tracePt t="42802" x="2405063" y="3722688"/>
          <p14:tracePt t="42815" x="2438400" y="3730625"/>
          <p14:tracePt t="42822" x="2481263" y="3730625"/>
          <p14:tracePt t="42833" x="2506663" y="3730625"/>
          <p14:tracePt t="42844" x="2532063" y="3730625"/>
          <p14:tracePt t="42853" x="2541588" y="3730625"/>
          <p14:tracePt t="42863" x="2549525" y="3713163"/>
          <p14:tracePt t="42874" x="2566988" y="3697288"/>
          <p14:tracePt t="42883" x="2574925" y="3679825"/>
          <p14:tracePt t="42895" x="2582863" y="3671888"/>
          <p14:tracePt t="42903" x="2582863" y="3654425"/>
          <p14:tracePt t="42914" x="2582863" y="3636963"/>
          <p14:tracePt t="42924" x="2592388" y="3636963"/>
          <p14:tracePt t="42933" x="2592388" y="3629025"/>
          <p14:tracePt t="42950" x="2592388" y="3619500"/>
          <p14:tracePt t="42974" x="2592388" y="3611563"/>
          <p14:tracePt t="42984" x="2592388" y="3603625"/>
          <p14:tracePt t="43004" x="2592388" y="3594100"/>
          <p14:tracePt t="43025" x="2592388" y="3586163"/>
          <p14:tracePt t="43046" x="2592388" y="3578225"/>
          <p14:tracePt t="43075" x="2582863" y="3578225"/>
          <p14:tracePt t="43085" x="2574925" y="3578225"/>
          <p14:tracePt t="43096" x="2566988" y="3578225"/>
          <p14:tracePt t="43115" x="2557463" y="3578225"/>
          <p14:tracePt t="43135" x="2549525" y="3578225"/>
          <p14:tracePt t="60421" x="2549525" y="3603625"/>
          <p14:tracePt t="60430" x="2549525" y="3654425"/>
          <p14:tracePt t="60441" x="2549525" y="3713163"/>
          <p14:tracePt t="60451" x="2549525" y="3781425"/>
          <p14:tracePt t="60462" x="2549525" y="3857625"/>
          <p14:tracePt t="60471" x="2549525" y="3925888"/>
          <p14:tracePt t="60481" x="2574925" y="3968750"/>
          <p14:tracePt t="60492" x="2592388" y="4002088"/>
          <p14:tracePt t="60501" x="2608263" y="4019550"/>
          <p14:tracePt t="60515" x="2633663" y="4037013"/>
          <p14:tracePt t="60522" x="2676525" y="4052888"/>
          <p14:tracePt t="60533" x="2736850" y="4062413"/>
          <p14:tracePt t="60543" x="2838450" y="4062413"/>
          <p14:tracePt t="60552" x="2940050" y="4044950"/>
          <p14:tracePt t="60564" x="3041650" y="4011613"/>
          <p14:tracePt t="60572" x="3152775" y="3968750"/>
          <p14:tracePt t="60583" x="3246438" y="3917950"/>
          <p14:tracePt t="60594" x="3340100" y="3867150"/>
          <p14:tracePt t="60602" x="3416300" y="3806825"/>
          <p14:tracePt t="60614" x="3484563" y="3763963"/>
          <p14:tracePt t="60624" x="3517900" y="3713163"/>
          <p14:tracePt t="60633" x="3535363" y="3679825"/>
          <p14:tracePt t="60648" x="3552825" y="3654425"/>
          <p14:tracePt t="60653" x="3560763" y="3629025"/>
          <p14:tracePt t="60664" x="3560763" y="3619500"/>
          <p14:tracePt t="60673" x="3560763" y="3603625"/>
          <p14:tracePt t="60683" x="3527425" y="3586163"/>
          <p14:tracePt t="60698" x="3441700" y="3578225"/>
          <p14:tracePt t="60703" x="3297238" y="3578225"/>
          <p14:tracePt t="60718" x="3160713" y="3578225"/>
          <p14:tracePt t="60724" x="3000375" y="3594100"/>
          <p14:tracePt t="60736" x="2855913" y="3629025"/>
          <p14:tracePt t="60746" x="2727325" y="3662363"/>
          <p14:tracePt t="60754" x="2625725" y="3705225"/>
          <p14:tracePt t="60764" x="2524125" y="3738563"/>
          <p14:tracePt t="60774" x="2430463" y="3773488"/>
          <p14:tracePt t="60784" x="2371725" y="3798888"/>
          <p14:tracePt t="60797" x="2311400" y="3816350"/>
          <p14:tracePt t="60804" x="2286000" y="3832225"/>
          <p14:tracePt t="60815" x="2260600" y="3841750"/>
          <p14:tracePt t="60826" x="2252663" y="3841750"/>
          <p14:tracePt t="60835" x="2252663" y="3849688"/>
          <p14:tracePt t="60855" x="2243138" y="3849688"/>
          <p14:tracePt t="61553" x="2268538" y="3849688"/>
          <p14:tracePt t="61563" x="2303463" y="3849688"/>
          <p14:tracePt t="61573" x="2336800" y="3849688"/>
          <p14:tracePt t="61583" x="2379663" y="3849688"/>
          <p14:tracePt t="61594" x="2422525" y="3849688"/>
          <p14:tracePt t="61603" x="2447925" y="3849688"/>
          <p14:tracePt t="61614" x="2481263" y="3849688"/>
          <p14:tracePt t="61623" x="2506663" y="3832225"/>
          <p14:tracePt t="61633" x="2524125" y="3816350"/>
          <p14:tracePt t="61647" x="2549525" y="3781425"/>
          <p14:tracePt t="61656" x="2582863" y="3705225"/>
          <p14:tracePt t="61664" x="2600325" y="3619500"/>
          <p14:tracePt t="61674" x="2617788" y="3560763"/>
          <p14:tracePt t="61684" x="2625725" y="3502025"/>
          <p14:tracePt t="61696" x="2625725" y="3467100"/>
          <p14:tracePt t="61704" x="2625725" y="3441700"/>
          <p14:tracePt t="61715" x="2625725" y="3433763"/>
          <p14:tracePt t="61725" x="2625725" y="3416300"/>
          <p14:tracePt t="61734" x="2625725" y="3408363"/>
          <p14:tracePt t="61745" x="2617788" y="3408363"/>
          <p14:tracePt t="61754" x="2608263" y="3398838"/>
          <p14:tracePt t="61765" x="2592388" y="3382963"/>
          <p14:tracePt t="61775" x="2566988" y="3373438"/>
          <p14:tracePt t="61784" x="2532063" y="3365500"/>
          <p14:tracePt t="61796" x="2506663" y="3365500"/>
          <p14:tracePt t="61805" x="2473325" y="3365500"/>
          <p14:tracePt t="61815" x="2430463" y="3365500"/>
          <p14:tracePt t="61828" x="2387600" y="3365500"/>
          <p14:tracePt t="61835" x="2344738" y="3365500"/>
          <p14:tracePt t="61847" x="2311400" y="3365500"/>
          <p14:tracePt t="61856" x="2278063" y="3365500"/>
          <p14:tracePt t="61866" x="2243138" y="3365500"/>
          <p14:tracePt t="61878" x="2227263" y="3365500"/>
          <p14:tracePt t="61886" x="2192338" y="3373438"/>
          <p14:tracePt t="61897" x="2166938" y="3382963"/>
          <p14:tracePt t="61907" x="2141538" y="3398838"/>
          <p14:tracePt t="61916" x="2108200" y="3416300"/>
          <p14:tracePt t="61929" x="2082800" y="3433763"/>
          <p14:tracePt t="61936" x="2073275" y="3449638"/>
          <p14:tracePt t="61947" x="2055813" y="3459163"/>
          <p14:tracePt t="61961" x="2039938" y="3475038"/>
          <p14:tracePt t="61966" x="2030413" y="3502025"/>
          <p14:tracePt t="61978" x="2022475" y="3527425"/>
          <p14:tracePt t="61987" x="2014538" y="3560763"/>
          <p14:tracePt t="61999" x="2005013" y="3586163"/>
          <p14:tracePt t="62007" x="2005013" y="3636963"/>
          <p14:tracePt t="62017" x="2005013" y="3679825"/>
          <p14:tracePt t="62028" x="2005013" y="3705225"/>
          <p14:tracePt t="62037" x="2005013" y="3738563"/>
          <p14:tracePt t="62047" x="2014538" y="3773488"/>
          <p14:tracePt t="62059" x="2022475" y="3806825"/>
          <p14:tracePt t="62068" x="2039938" y="3841750"/>
          <p14:tracePt t="62079" x="2055813" y="3875088"/>
          <p14:tracePt t="62089" x="2090738" y="3925888"/>
          <p14:tracePt t="62099" x="2116138" y="3976688"/>
          <p14:tracePt t="62111" x="2159000" y="4027488"/>
          <p14:tracePt t="62118" x="2200275" y="4079875"/>
          <p14:tracePt t="62129" x="2243138" y="4130675"/>
          <p14:tracePt t="62140" x="2293938" y="4171950"/>
          <p14:tracePt t="62148" x="2371725" y="4214813"/>
          <p14:tracePt t="62161" x="2447925" y="4249738"/>
          <p14:tracePt t="62169" x="2524125" y="4283075"/>
          <p14:tracePt t="62179" x="2592388" y="4291013"/>
          <p14:tracePt t="62189" x="2651125" y="4291013"/>
          <p14:tracePt t="62199" x="2711450" y="4291013"/>
          <p14:tracePt t="62211" x="2744788" y="4291013"/>
          <p14:tracePt t="62219" x="2778125" y="4283075"/>
          <p14:tracePt t="62230" x="2813050" y="4275138"/>
          <p14:tracePt t="62240" x="2830513" y="4249738"/>
          <p14:tracePt t="62250" x="2871788" y="4206875"/>
          <p14:tracePt t="62261" x="2922588" y="4156075"/>
          <p14:tracePt t="62270" x="2982913" y="4052888"/>
          <p14:tracePt t="62281" x="3041650" y="3935413"/>
          <p14:tracePt t="62291" x="3076575" y="3832225"/>
          <p14:tracePt t="62300" x="3119438" y="3738563"/>
          <p14:tracePt t="62312" x="3144838" y="3679825"/>
          <p14:tracePt t="62322" x="3160713" y="3636963"/>
          <p14:tracePt t="62330" x="3178175" y="3611563"/>
          <p14:tracePt t="62343" x="3178175" y="3578225"/>
          <p14:tracePt t="62350" x="3186113" y="3552825"/>
          <p14:tracePt t="62362" x="3195638" y="3484563"/>
          <p14:tracePt t="62371" x="3195638" y="3390900"/>
          <p14:tracePt t="62381" x="3195638" y="3263900"/>
          <p14:tracePt t="62396" x="3178175" y="3160713"/>
          <p14:tracePt t="62401" x="3144838" y="3059113"/>
          <p14:tracePt t="62412" x="3127375" y="3000375"/>
          <p14:tracePt t="62421" x="3094038" y="2949575"/>
          <p14:tracePt t="62431" x="3067050" y="2914650"/>
          <p14:tracePt t="62445" x="3041650" y="2897188"/>
          <p14:tracePt t="62452" x="3008313" y="2871788"/>
          <p14:tracePt t="62462" x="2974975" y="2846388"/>
          <p14:tracePt t="62472" x="2940050" y="2830513"/>
          <p14:tracePt t="62482" x="2889250" y="2813050"/>
          <p14:tracePt t="62495" x="2855913" y="2795588"/>
          <p14:tracePt t="62502" x="2805113" y="2770188"/>
          <p14:tracePt t="62512" x="2752725" y="2736850"/>
          <p14:tracePt t="62522" x="2701925" y="2693988"/>
          <p14:tracePt t="62532" x="2643188" y="2668588"/>
          <p14:tracePt t="62546" x="2592388" y="2625725"/>
          <p14:tracePt t="62553" x="2541588" y="2574925"/>
          <p14:tracePt t="62563" x="2489200" y="2532063"/>
          <p14:tracePt t="62574" x="2447925" y="2481263"/>
          <p14:tracePt t="62583" x="2379663" y="2371725"/>
          <p14:tracePt t="62595" x="2278063" y="2174875"/>
          <p14:tracePt t="62603" x="2209800" y="1997075"/>
          <p14:tracePt t="62613" x="2141538" y="1809750"/>
          <p14:tracePt t="62624" x="2082800" y="1631950"/>
          <p14:tracePt t="62633" x="2022475" y="1504950"/>
          <p14:tracePt t="62645" x="1989138" y="1401763"/>
          <p14:tracePt t="62654" x="1954213" y="1343025"/>
          <p14:tracePt t="62664" x="1938338" y="1292225"/>
          <p14:tracePt t="62675" x="1928813" y="1274763"/>
          <p14:tracePt t="62685" x="1920875" y="1257300"/>
          <p14:tracePt t="62856" x="1920875" y="1282700"/>
          <p14:tracePt t="62865" x="1920875" y="1308100"/>
          <p14:tracePt t="62878" x="1920875" y="1325563"/>
          <p14:tracePt t="62886" x="1928813" y="1385888"/>
          <p14:tracePt t="62896" x="1946275" y="1470025"/>
          <p14:tracePt t="62907" x="1971675" y="1597025"/>
          <p14:tracePt t="62916" x="1997075" y="1733550"/>
          <p14:tracePt t="62928" x="2022475" y="1870075"/>
          <p14:tracePt t="62936" x="2047875" y="2073275"/>
          <p14:tracePt t="62951" x="2090738" y="2268538"/>
          <p14:tracePt t="62957" x="2116138" y="2413000"/>
          <p14:tracePt t="62967" x="2124075" y="2524125"/>
          <p14:tracePt t="62977" x="2141538" y="2600325"/>
          <p14:tracePt t="62987" x="2159000" y="2660650"/>
          <p14:tracePt t="62997" x="2166938" y="2686050"/>
          <p14:tracePt t="63010" x="2166938" y="2693988"/>
          <p14:tracePt t="63017" x="2166938" y="2701925"/>
          <p14:tracePt t="63059" x="2174875" y="2701925"/>
          <p14:tracePt t="63078" x="2200275" y="2643188"/>
          <p14:tracePt t="63089" x="2227263" y="2524125"/>
          <p14:tracePt t="63098" x="2260600" y="2379663"/>
          <p14:tracePt t="63109" x="2311400" y="2235200"/>
          <p14:tracePt t="63118" x="2362200" y="2082800"/>
          <p14:tracePt t="63129" x="2405063" y="1979613"/>
          <p14:tracePt t="63139" x="2438400" y="1895475"/>
          <p14:tracePt t="63149" x="2473325" y="1844675"/>
          <p14:tracePt t="63161" x="2498725" y="1809750"/>
          <p14:tracePt t="63169" x="2516188" y="1784350"/>
          <p14:tracePt t="63180" x="2532063" y="1766888"/>
          <p14:tracePt t="63189" x="2541588" y="1751013"/>
          <p14:tracePt t="63199" x="2549525" y="1751013"/>
          <p14:tracePt t="63211" x="2557463" y="1751013"/>
          <p14:tracePt t="63219" x="2557463" y="1741488"/>
          <p14:tracePt t="63241" x="2566988" y="1741488"/>
          <p14:tracePt t="63290" x="2566988" y="1766888"/>
          <p14:tracePt t="63300" x="2566988" y="1801813"/>
          <p14:tracePt t="63312" x="2566988" y="1844675"/>
          <p14:tracePt t="63321" x="2566988" y="1885950"/>
          <p14:tracePt t="63330" x="2566988" y="1971675"/>
          <p14:tracePt t="63345" x="2557463" y="2055813"/>
          <p14:tracePt t="63351" x="2557463" y="2159000"/>
          <p14:tracePt t="63362" x="2557463" y="2227263"/>
          <p14:tracePt t="63371" x="2557463" y="2268538"/>
          <p14:tracePt t="63381" x="2557463" y="2303463"/>
          <p14:tracePt t="63394" x="2557463" y="2328863"/>
          <p14:tracePt t="63412" x="2557463" y="2336800"/>
          <p14:tracePt t="63421" x="2557463" y="2344738"/>
          <p14:tracePt t="63483" x="2557463" y="2336800"/>
          <p14:tracePt t="63493" x="2557463" y="2319338"/>
          <p14:tracePt t="63503" x="2549525" y="2286000"/>
          <p14:tracePt t="63512" x="2549525" y="2243138"/>
          <p14:tracePt t="63524" x="2549525" y="2200275"/>
          <p14:tracePt t="63533" x="2549525" y="2149475"/>
          <p14:tracePt t="63545" x="2549525" y="2133600"/>
          <p14:tracePt t="63553" x="2549525" y="2108200"/>
          <p14:tracePt t="63563" x="2549525" y="2090738"/>
          <p14:tracePt t="63594" x="2549525" y="2082800"/>
          <p14:tracePt t="63694" x="2549525" y="2090738"/>
          <p14:tracePt t="63705" x="2549525" y="2098675"/>
          <p14:tracePt t="63714" x="2549525" y="2108200"/>
          <p14:tracePt t="63917" x="2549525" y="2124075"/>
          <p14:tracePt t="63927" x="2549525" y="2159000"/>
          <p14:tracePt t="63936" x="2549525" y="2209800"/>
          <p14:tracePt t="63947" x="2549525" y="2319338"/>
          <p14:tracePt t="63958" x="2549525" y="2447925"/>
          <p14:tracePt t="63967" x="2549525" y="2600325"/>
          <p14:tracePt t="63978" x="2541588" y="2752725"/>
          <p14:tracePt t="63987" x="2541588" y="2897188"/>
          <p14:tracePt t="63997" x="2532063" y="3041650"/>
          <p14:tracePt t="64008" x="2532063" y="3178175"/>
          <p14:tracePt t="64017" x="2516188" y="3305175"/>
          <p14:tracePt t="64028" x="2516188" y="3424238"/>
          <p14:tracePt t="64038" x="2516188" y="3517900"/>
          <p14:tracePt t="64048" x="2516188" y="3594100"/>
          <p14:tracePt t="64060" x="2516188" y="3646488"/>
          <p14:tracePt t="64068" x="2516188" y="3705225"/>
          <p14:tracePt t="64078" x="2516188" y="3738563"/>
          <p14:tracePt t="64089" x="2524125" y="3763963"/>
          <p14:tracePt t="64110" x="2532063" y="3773488"/>
          <p14:tracePt t="64452" x="2532063" y="3756025"/>
          <p14:tracePt t="64462" x="2541588" y="3738563"/>
          <p14:tracePt t="64474" x="2541588" y="3730625"/>
          <p14:tracePt t="64482" x="2541588" y="3705225"/>
          <p14:tracePt t="64493" x="2541588" y="3687763"/>
          <p14:tracePt t="64513" x="2541588" y="3671888"/>
          <p14:tracePt t="64545" x="2541588" y="3662363"/>
          <p14:tracePt t="64574" x="2541588" y="3654425"/>
          <p14:tracePt t="64634" x="2541588" y="3662363"/>
          <p14:tracePt t="64644" x="2541588" y="3687763"/>
          <p14:tracePt t="64654" x="2541588" y="3763963"/>
          <p14:tracePt t="64664" x="2524125" y="3908425"/>
          <p14:tracePt t="64675" x="2506663" y="4105275"/>
          <p14:tracePt t="64685" x="2498725" y="4316413"/>
          <p14:tracePt t="64695" x="2481263" y="4503738"/>
          <p14:tracePt t="64705" x="2481263" y="4597400"/>
          <p14:tracePt t="64714" x="2473325" y="4673600"/>
          <p14:tracePt t="64726" x="2473325" y="4708525"/>
          <p14:tracePt t="64736" x="2463800" y="4724400"/>
          <p14:tracePt t="64745" x="2463800" y="4733925"/>
          <p14:tracePt t="64815" x="2463800" y="4673600"/>
          <p14:tracePt t="64826" x="2463800" y="4589463"/>
          <p14:tracePt t="64836" x="2463800" y="4460875"/>
          <p14:tracePt t="64846" x="2481263" y="4325938"/>
          <p14:tracePt t="64857" x="2489200" y="4181475"/>
          <p14:tracePt t="64866" x="2516188" y="4062413"/>
          <p14:tracePt t="64877" x="2524125" y="3976688"/>
          <p14:tracePt t="64886" x="2549525" y="3900488"/>
          <p14:tracePt t="64897" x="2549525" y="3875088"/>
          <p14:tracePt t="64909" x="2549525" y="3857625"/>
          <p14:tracePt t="64917" x="2549525" y="3841750"/>
          <p14:tracePt t="65423" x="2557463" y="3841750"/>
          <p14:tracePt t="65453" x="2566988" y="3841750"/>
          <p14:tracePt t="65462" x="2574925" y="3841750"/>
          <p14:tracePt t="65474" x="2582863" y="3841750"/>
          <p14:tracePt t="65483" x="2608263" y="3841750"/>
          <p14:tracePt t="65493" x="2643188" y="3849688"/>
          <p14:tracePt t="65503" x="2686050" y="3849688"/>
          <p14:tracePt t="65513" x="2727325" y="3849688"/>
          <p14:tracePt t="65526" x="2787650" y="3849688"/>
          <p14:tracePt t="65533" x="2846388" y="3824288"/>
          <p14:tracePt t="65543" x="2914650" y="3763963"/>
          <p14:tracePt t="65553" x="2982913" y="3687763"/>
          <p14:tracePt t="65563" x="3067050" y="3568700"/>
          <p14:tracePt t="65575" x="3119438" y="3467100"/>
          <p14:tracePt t="65584" x="3152775" y="3390900"/>
          <p14:tracePt t="65594" x="3160713" y="3340100"/>
          <p14:tracePt t="65604" x="3160713" y="3297238"/>
          <p14:tracePt t="65614" x="3160713" y="3271838"/>
          <p14:tracePt t="65625" x="3160713" y="3246438"/>
          <p14:tracePt t="65634" x="3160713" y="3228975"/>
          <p14:tracePt t="65644" x="3119438" y="3195638"/>
          <p14:tracePt t="65657" x="3059113" y="3160713"/>
          <p14:tracePt t="65664" x="2982913" y="3127375"/>
          <p14:tracePt t="65676" x="2906713" y="3101975"/>
          <p14:tracePt t="65685" x="2805113" y="3076575"/>
          <p14:tracePt t="65694" x="2701925" y="3067050"/>
          <p14:tracePt t="65705" x="2617788" y="3067050"/>
          <p14:tracePt t="65714" x="2532063" y="3067050"/>
          <p14:tracePt t="65725" x="2463800" y="3067050"/>
          <p14:tracePt t="65734" x="2387600" y="3067050"/>
          <p14:tracePt t="65744" x="2328863" y="3076575"/>
          <p14:tracePt t="65756" x="2260600" y="3076575"/>
          <p14:tracePt t="65764" x="2184400" y="3084513"/>
          <p14:tracePt t="65776" x="2108200" y="3109913"/>
          <p14:tracePt t="65785" x="2039938" y="3119438"/>
          <p14:tracePt t="65795" x="1979613" y="3135313"/>
          <p14:tracePt t="65806" x="1911350" y="3160713"/>
          <p14:tracePt t="65815" x="1852613" y="3186113"/>
          <p14:tracePt t="65826" x="1793875" y="3211513"/>
          <p14:tracePt t="65835" x="1725613" y="3254375"/>
          <p14:tracePt t="65845" x="1665288" y="3297238"/>
          <p14:tracePt t="65857" x="1597025" y="3340100"/>
          <p14:tracePt t="65866" x="1520825" y="3390900"/>
          <p14:tracePt t="65875" x="1452563" y="3449638"/>
          <p14:tracePt t="65886" x="1393825" y="3492500"/>
          <p14:tracePt t="65896" x="1343025" y="3543300"/>
          <p14:tracePt t="65907" x="1292225" y="3586163"/>
          <p14:tracePt t="65916" x="1249363" y="3619500"/>
          <p14:tracePt t="65926" x="1231900" y="3646488"/>
          <p14:tracePt t="65937" x="1206500" y="3697288"/>
          <p14:tracePt t="65946" x="1189038" y="3738563"/>
          <p14:tracePt t="65957" x="1181100" y="3824288"/>
          <p14:tracePt t="65967" x="1163638" y="3943350"/>
          <p14:tracePt t="65977" x="1163638" y="4052888"/>
          <p14:tracePt t="65988" x="1181100" y="4181475"/>
          <p14:tracePt t="65997" x="1216025" y="4308475"/>
          <p14:tracePt t="66008" x="1274763" y="4427538"/>
          <p14:tracePt t="66017" x="1325563" y="4546600"/>
          <p14:tracePt t="66027" x="1393825" y="4657725"/>
          <p14:tracePt t="66039" x="1452563" y="4741863"/>
          <p14:tracePt t="66047" x="1520825" y="4827588"/>
          <p14:tracePt t="66059" x="1597025" y="4903788"/>
          <p14:tracePt t="66068" x="1665288" y="4954588"/>
          <p14:tracePt t="66078" x="1751013" y="5005388"/>
          <p14:tracePt t="66089" x="1827213" y="5030788"/>
          <p14:tracePt t="66098" x="1903413" y="5056188"/>
          <p14:tracePt t="66109" x="2005013" y="5064125"/>
          <p14:tracePt t="66118" x="2098675" y="5064125"/>
          <p14:tracePt t="66128" x="2200275" y="5064125"/>
          <p14:tracePt t="66142" x="2303463" y="5064125"/>
          <p14:tracePt t="66149" x="2387600" y="5056188"/>
          <p14:tracePt t="66160" x="2463800" y="5038725"/>
          <p14:tracePt t="66170" x="2549525" y="5022850"/>
          <p14:tracePt t="66179" x="2643188" y="4987925"/>
          <p14:tracePt t="66191" x="2711450" y="4954588"/>
          <p14:tracePt t="66201" x="2787650" y="4919663"/>
          <p14:tracePt t="66210" x="2863850" y="4878388"/>
          <p14:tracePt t="66221" x="2949575" y="4827588"/>
          <p14:tracePt t="66230" x="3008313" y="4767263"/>
          <p14:tracePt t="66241" x="3067050" y="4708525"/>
          <p14:tracePt t="66250" x="3119438" y="4648200"/>
          <p14:tracePt t="66260" x="3186113" y="4589463"/>
          <p14:tracePt t="66271" x="3238500" y="4521200"/>
          <p14:tracePt t="66281" x="3305175" y="4445000"/>
          <p14:tracePt t="66291" x="3365500" y="4333875"/>
          <p14:tracePt t="66301" x="3433763" y="4232275"/>
          <p14:tracePt t="66311" x="3502025" y="4113213"/>
          <p14:tracePt t="66324" x="3560763" y="3986213"/>
          <p14:tracePt t="66331" x="3619500" y="3849688"/>
          <p14:tracePt t="66342" x="3679825" y="3662363"/>
          <p14:tracePt t="66352" x="3738563" y="3433763"/>
          <p14:tracePt t="66362" x="3781425" y="3211513"/>
          <p14:tracePt t="66374" x="3816350" y="2990850"/>
          <p14:tracePt t="66381" x="3816350" y="2813050"/>
          <p14:tracePt t="66392" x="3816350" y="2676525"/>
          <p14:tracePt t="66402" x="3798888" y="2557463"/>
          <p14:tracePt t="66412" x="3763963" y="2473325"/>
          <p14:tracePt t="66425" x="3722688" y="2422525"/>
          <p14:tracePt t="66432" x="3687763" y="2379663"/>
          <p14:tracePt t="66442" x="3594100" y="2336800"/>
          <p14:tracePt t="66455" x="3509963" y="2311400"/>
          <p14:tracePt t="66462" x="3408363" y="2293938"/>
          <p14:tracePt t="66475" x="3305175" y="2293938"/>
          <p14:tracePt t="66484" x="3195638" y="2293938"/>
          <p14:tracePt t="66492" x="3094038" y="2293938"/>
          <p14:tracePt t="66504" x="3000375" y="2293938"/>
          <p14:tracePt t="66513" x="2897188" y="2293938"/>
          <p14:tracePt t="66524" x="2795588" y="2319338"/>
          <p14:tracePt t="66534" x="2693988" y="2354263"/>
          <p14:tracePt t="66543" x="2600325" y="2397125"/>
          <p14:tracePt t="66555" x="2506663" y="2438400"/>
          <p14:tracePt t="66563" x="2422525" y="2498725"/>
          <p14:tracePt t="66574" x="2344738" y="2557463"/>
          <p14:tracePt t="66583" x="2260600" y="2633663"/>
          <p14:tracePt t="66594" x="2184400" y="2701925"/>
          <p14:tracePt t="66609" x="2124075" y="2778125"/>
          <p14:tracePt t="66614" x="2055813" y="2881313"/>
          <p14:tracePt t="66625" x="1989138" y="3000375"/>
          <p14:tracePt t="66634" x="1938338" y="3135313"/>
          <p14:tracePt t="66644" x="1903413" y="3238500"/>
          <p14:tracePt t="66658" x="1878013" y="3322638"/>
          <p14:tracePt t="66664" x="1860550" y="3416300"/>
          <p14:tracePt t="66675" x="1852613" y="3484563"/>
          <p14:tracePt t="66685" x="1852613" y="3560763"/>
          <p14:tracePt t="66695" x="1852613" y="3646488"/>
          <p14:tracePt t="66706" x="1852613" y="3730625"/>
          <p14:tracePt t="66716" x="1852613" y="3816350"/>
          <p14:tracePt t="66726" x="1852613" y="3867150"/>
          <p14:tracePt t="66735" x="1860550" y="3943350"/>
          <p14:tracePt t="66745" x="1870075" y="3994150"/>
          <p14:tracePt t="66757" x="1885950" y="4027488"/>
          <p14:tracePt t="66767" x="1895475" y="4062413"/>
          <p14:tracePt t="66776" x="1911350" y="4079875"/>
          <p14:tracePt t="66786" x="1928813" y="4095750"/>
          <p14:tracePt t="66796" x="1954213" y="4121150"/>
          <p14:tracePt t="66808" x="1979613" y="4146550"/>
          <p14:tracePt t="66816" x="2022475" y="4181475"/>
          <p14:tracePt t="66826" x="2090738" y="4224338"/>
          <p14:tracePt t="66837" x="2166938" y="4249738"/>
          <p14:tracePt t="66846" x="2227263" y="4275138"/>
          <p14:tracePt t="66857" x="2286000" y="4283075"/>
          <p14:tracePt t="66866" x="2362200" y="4291013"/>
          <p14:tracePt t="66877" x="2422525" y="4300538"/>
          <p14:tracePt t="66890" x="2463800" y="4300538"/>
          <p14:tracePt t="66897" x="2524125" y="4300538"/>
          <p14:tracePt t="66907" x="2574925" y="4300538"/>
          <p14:tracePt t="66917" x="2633663" y="4300538"/>
          <p14:tracePt t="66927" x="2686050" y="4275138"/>
          <p14:tracePt t="66942" x="2736850" y="4240213"/>
          <p14:tracePt t="66947" x="2787650" y="4197350"/>
          <p14:tracePt t="66958" x="2830513" y="4146550"/>
          <p14:tracePt t="66969" x="2881313" y="4095750"/>
          <p14:tracePt t="66978" x="2922588" y="4037013"/>
          <p14:tracePt t="66989" x="2957513" y="3968750"/>
          <p14:tracePt t="66997" x="2990850" y="3908425"/>
          <p14:tracePt t="67008" x="3008313" y="3875088"/>
          <p14:tracePt t="67018" x="3008313" y="3849688"/>
          <p14:tracePt t="67029" x="3016250" y="3824288"/>
          <p14:tracePt t="67048" x="3016250" y="3816350"/>
          <p14:tracePt t="67059" x="3016250" y="3806825"/>
          <p14:tracePt t="67069" x="3016250" y="3798888"/>
          <p14:tracePt t="67099" x="3016250" y="3790950"/>
          <p14:tracePt t="67129" x="3016250" y="3781425"/>
          <p14:tracePt t="67331" x="3008313" y="3763963"/>
          <p14:tracePt t="67343" x="3000375" y="3748088"/>
          <p14:tracePt t="67352" x="2965450" y="3713163"/>
          <p14:tracePt t="67361" x="2922588" y="3662363"/>
          <p14:tracePt t="67373" x="2830513" y="3568700"/>
          <p14:tracePt t="67382" x="2736850" y="3467100"/>
          <p14:tracePt t="67392" x="2625725" y="3355975"/>
          <p14:tracePt t="67404" x="2506663" y="3254375"/>
          <p14:tracePt t="67412" x="2405063" y="3186113"/>
          <p14:tracePt t="67424" x="2286000" y="3144838"/>
          <p14:tracePt t="67432" x="2200275" y="3119438"/>
          <p14:tracePt t="67443" x="2108200" y="3109913"/>
          <p14:tracePt t="67454" x="2055813" y="3109913"/>
          <p14:tracePt t="67462" x="2005013" y="3109913"/>
          <p14:tracePt t="67474" x="1989138" y="3109913"/>
          <p14:tracePt t="67485" x="1963738" y="3109913"/>
          <p14:tracePt t="67493" x="1938338" y="3109913"/>
          <p14:tracePt t="67513" x="1920875" y="3119438"/>
          <p14:tracePt t="67523" x="1911350" y="3127375"/>
          <p14:tracePt t="67543" x="1895475" y="3144838"/>
          <p14:tracePt t="67556" x="1878013" y="3160713"/>
          <p14:tracePt t="67563" x="1860550" y="3186113"/>
          <p14:tracePt t="67575" x="1852613" y="3203575"/>
          <p14:tracePt t="67584" x="1844675" y="3228975"/>
          <p14:tracePt t="67594" x="1827213" y="3254375"/>
          <p14:tracePt t="67606" x="1819275" y="3289300"/>
          <p14:tracePt t="67614" x="1809750" y="3322638"/>
          <p14:tracePt t="67627" x="1809750" y="3340100"/>
          <p14:tracePt t="67634" x="1801813" y="3365500"/>
          <p14:tracePt t="67644" x="1801813" y="3398838"/>
          <p14:tracePt t="67658" x="1801813" y="3424238"/>
          <p14:tracePt t="67664" x="1801813" y="3441700"/>
          <p14:tracePt t="67675" x="1801813" y="3467100"/>
          <p14:tracePt t="67685" x="1801813" y="3492500"/>
          <p14:tracePt t="67695" x="1809750" y="3517900"/>
          <p14:tracePt t="67707" x="1827213" y="3568700"/>
          <p14:tracePt t="67715" x="1860550" y="3619500"/>
          <p14:tracePt t="67726" x="1885950" y="3671888"/>
          <p14:tracePt t="67736" x="1928813" y="3722688"/>
          <p14:tracePt t="67745" x="1954213" y="3773488"/>
          <p14:tracePt t="67757" x="1997075" y="3806825"/>
          <p14:tracePt t="67766" x="2047875" y="3857625"/>
          <p14:tracePt t="67777" x="2108200" y="3892550"/>
          <p14:tracePt t="67788" x="2174875" y="3925888"/>
          <p14:tracePt t="67796" x="2217738" y="3943350"/>
          <p14:tracePt t="67807" x="2268538" y="3951288"/>
          <p14:tracePt t="67816" x="2311400" y="3951288"/>
          <p14:tracePt t="67826" x="2344738" y="3951288"/>
          <p14:tracePt t="67839" x="2371725" y="3951288"/>
          <p14:tracePt t="67848" x="2405063" y="3951288"/>
          <p14:tracePt t="67858" x="2438400" y="3951288"/>
          <p14:tracePt t="67867" x="2489200" y="3935413"/>
          <p14:tracePt t="67877" x="2524125" y="3917950"/>
          <p14:tracePt t="67890" x="2566988" y="3892550"/>
          <p14:tracePt t="67897" x="2608263" y="3867150"/>
          <p14:tracePt t="67907" x="2651125" y="3849688"/>
          <p14:tracePt t="67917" x="2693988" y="3832225"/>
          <p14:tracePt t="67927" x="2736850" y="3798888"/>
          <p14:tracePt t="67939" x="2762250" y="3773488"/>
          <p14:tracePt t="67947" x="2805113" y="3748088"/>
          <p14:tracePt t="67958" x="2838450" y="3713163"/>
          <p14:tracePt t="67968" x="2871788" y="3697288"/>
          <p14:tracePt t="67978" x="2889250" y="3671888"/>
          <p14:tracePt t="67989" x="2906713" y="3646488"/>
          <p14:tracePt t="67999" x="2932113" y="3629025"/>
          <p14:tracePt t="68009" x="2940050" y="3603625"/>
          <p14:tracePt t="68019" x="2957513" y="3594100"/>
          <p14:tracePt t="68029" x="2957513" y="3568700"/>
          <p14:tracePt t="68039" x="2974975" y="3535363"/>
          <p14:tracePt t="68049" x="2990850" y="3484563"/>
          <p14:tracePt t="68059" x="3008313" y="3424238"/>
          <p14:tracePt t="68069" x="3016250" y="3365500"/>
          <p14:tracePt t="68080" x="3025775" y="3305175"/>
          <p14:tracePt t="68089" x="3025775" y="3263900"/>
          <p14:tracePt t="68099" x="3025775" y="3238500"/>
          <p14:tracePt t="68110" x="3025775" y="3221038"/>
          <p14:tracePt t="68123" x="3025775" y="3203575"/>
          <p14:tracePt t="68129" x="3025775" y="3195638"/>
          <p14:tracePt t="68149" x="3025775" y="3178175"/>
          <p14:tracePt t="68172" x="3016250" y="3170238"/>
          <p14:tracePt t="68180" x="2990850" y="3160713"/>
          <p14:tracePt t="68191" x="2957513" y="3152775"/>
          <p14:tracePt t="68200" x="2932113" y="3152775"/>
          <p14:tracePt t="68210" x="2871788" y="3152775"/>
          <p14:tracePt t="68223" x="2820988" y="3152775"/>
          <p14:tracePt t="68231" x="2744788" y="3152775"/>
          <p14:tracePt t="68241" x="2686050" y="3152775"/>
          <p14:tracePt t="68252" x="2617788" y="3160713"/>
          <p14:tracePt t="68260" x="2549525" y="3195638"/>
          <p14:tracePt t="68272" x="2506663" y="3211513"/>
          <p14:tracePt t="68282" x="2455863" y="3228975"/>
          <p14:tracePt t="68292" x="2405063" y="3263900"/>
          <p14:tracePt t="68302" x="2379663" y="3289300"/>
          <p14:tracePt t="68311" x="2354263" y="3305175"/>
          <p14:tracePt t="68322" x="2336800" y="3322638"/>
          <p14:tracePt t="68331" x="2319338" y="3330575"/>
          <p14:tracePt t="68342" x="2303463" y="3348038"/>
          <p14:tracePt t="68355" x="2286000" y="3365500"/>
          <p14:tracePt t="68362" x="2278063" y="3382963"/>
          <p14:tracePt t="68382" x="2268538" y="3390900"/>
          <p14:tracePt t="68392" x="2260600" y="3398838"/>
          <p14:tracePt t="68442" x="2260600" y="3408363"/>
          <p14:tracePt t="68454" x="2260600" y="3416300"/>
          <p14:tracePt t="68463" x="2260600" y="3424238"/>
          <p14:tracePt t="68473" x="2252663" y="3424238"/>
          <p14:tracePt t="68483" x="2252663" y="3433763"/>
          <p14:tracePt t="68493" x="2252663" y="3449638"/>
          <p14:tracePt t="68505" x="2252663" y="3467100"/>
          <p14:tracePt t="68513" x="2252663" y="3492500"/>
          <p14:tracePt t="68523" x="2252663" y="3517900"/>
          <p14:tracePt t="68535" x="2252663" y="3535363"/>
          <p14:tracePt t="68543" x="2252663" y="3560763"/>
          <p14:tracePt t="68556" x="2252663" y="3586163"/>
          <p14:tracePt t="68564" x="2252663" y="3603625"/>
          <p14:tracePt t="68573" x="2260600" y="3629025"/>
          <p14:tracePt t="68585" x="2268538" y="3654425"/>
          <p14:tracePt t="68594" x="2268538" y="3679825"/>
          <p14:tracePt t="68607" x="2286000" y="3697288"/>
          <p14:tracePt t="68614" x="2303463" y="3713163"/>
          <p14:tracePt t="68625" x="2319338" y="3730625"/>
          <p14:tracePt t="68636" x="2336800" y="3738563"/>
          <p14:tracePt t="68644" x="2344738" y="3756025"/>
          <p14:tracePt t="68656" x="2362200" y="3763963"/>
          <p14:tracePt t="68665" x="2379663" y="3773488"/>
          <p14:tracePt t="68675" x="2397125" y="3790950"/>
          <p14:tracePt t="68688" x="2413000" y="3798888"/>
          <p14:tracePt t="68695" x="2430463" y="3798888"/>
          <p14:tracePt t="68705" x="2447925" y="3806825"/>
          <p14:tracePt t="68716" x="2463800" y="3806825"/>
          <p14:tracePt t="68725" x="2489200" y="3816350"/>
          <p14:tracePt t="68738" x="2506663" y="3816350"/>
          <p14:tracePt t="68746" x="2524125" y="3816350"/>
          <p14:tracePt t="68757" x="2541588" y="3816350"/>
          <p14:tracePt t="68766" x="2566988" y="3816350"/>
          <p14:tracePt t="68776" x="2574925" y="3816350"/>
          <p14:tracePt t="68788" x="2600325" y="3816350"/>
          <p14:tracePt t="68796" x="2617788" y="3816350"/>
          <p14:tracePt t="68806" x="2625725" y="3816350"/>
          <p14:tracePt t="68817" x="2643188" y="3806825"/>
          <p14:tracePt t="68827" x="2660650" y="3798888"/>
          <p14:tracePt t="68838" x="2668588" y="3798888"/>
          <p14:tracePt t="68847" x="2686050" y="3790950"/>
          <p14:tracePt t="68857" x="2701925" y="3781425"/>
          <p14:tracePt t="68877" x="2711450" y="3781425"/>
          <p14:tracePt t="68889" x="2719388" y="3773488"/>
          <p14:tracePt t="68917" x="2719388" y="3763963"/>
          <p14:tracePt t="68927" x="2727325" y="3763963"/>
          <p14:tracePt t="68954" x="2736850" y="3756025"/>
          <p14:tracePt t="68958" x="2736850" y="3748088"/>
          <p14:tracePt t="68968" x="2744788" y="3738563"/>
          <p14:tracePt t="69019" x="2744788" y="3730625"/>
          <p14:tracePt t="79016" x="2744788" y="3722688"/>
          <p14:tracePt t="79026" x="2762250" y="3713163"/>
          <p14:tracePt t="79034" x="2795588" y="3687763"/>
          <p14:tracePt t="79045" x="2863850" y="3629025"/>
          <p14:tracePt t="79054" x="2957513" y="3560763"/>
          <p14:tracePt t="79065" x="3101975" y="3441700"/>
          <p14:tracePt t="79078" x="3271838" y="3330575"/>
          <p14:tracePt t="79085" x="3424238" y="3221038"/>
          <p14:tracePt t="79096" x="3543300" y="3144838"/>
          <p14:tracePt t="79107" x="3629025" y="3094038"/>
          <p14:tracePt t="79115" x="3705225" y="3059113"/>
          <p14:tracePt t="79130" x="3763963" y="3051175"/>
          <p14:tracePt t="79135" x="3798888" y="3051175"/>
          <p14:tracePt t="79147" x="3824288" y="3051175"/>
          <p14:tracePt t="79166" x="3832225" y="3051175"/>
          <p14:tracePt t="79186" x="3832225" y="3067050"/>
          <p14:tracePt t="79206" x="3832225" y="3084513"/>
          <p14:tracePt t="79218" x="3824288" y="3101975"/>
          <p14:tracePt t="79229" x="3806825" y="3119438"/>
          <p14:tracePt t="79237" x="3790950" y="3144838"/>
          <p14:tracePt t="79248" x="3756025" y="3186113"/>
          <p14:tracePt t="79258" x="3722688" y="3221038"/>
          <p14:tracePt t="79267" x="3671888" y="3271838"/>
          <p14:tracePt t="79278" x="3629025" y="3322638"/>
          <p14:tracePt t="79287" x="3594100" y="3373438"/>
          <p14:tracePt t="79297" x="3568700" y="3398838"/>
          <p14:tracePt t="79308" x="3552825" y="3416300"/>
          <p14:tracePt t="79317" x="3527425" y="3433763"/>
          <p14:tracePt t="79328" x="3502025" y="3433763"/>
          <p14:tracePt t="79337" x="3484563" y="3433763"/>
          <p14:tracePt t="79347" x="3459163" y="3433763"/>
          <p14:tracePt t="79361" x="3433763" y="3424238"/>
          <p14:tracePt t="79368" x="3398838" y="3408363"/>
          <p14:tracePt t="79378" x="3373438" y="3382963"/>
          <p14:tracePt t="79390" x="3340100" y="3365500"/>
          <p14:tracePt t="79399" x="3305175" y="3348038"/>
          <p14:tracePt t="79411" x="3271838" y="3330575"/>
          <p14:tracePt t="79420" x="3238500" y="3314700"/>
          <p14:tracePt t="79429" x="3186113" y="3305175"/>
          <p14:tracePt t="79439" x="3144838" y="3297238"/>
          <p14:tracePt t="79449" x="3094038" y="3271838"/>
          <p14:tracePt t="79461" x="3051175" y="3263900"/>
          <p14:tracePt t="79469" x="3016250" y="3254375"/>
          <p14:tracePt t="79480" x="2982913" y="3246438"/>
          <p14:tracePt t="79489" x="2949575" y="3246438"/>
          <p14:tracePt t="79499" x="2914650" y="3238500"/>
          <p14:tracePt t="79511" x="2871788" y="3238500"/>
          <p14:tracePt t="79519" x="2838450" y="3228975"/>
          <p14:tracePt t="79530" x="2813050" y="3228975"/>
          <p14:tracePt t="79540" x="2770188" y="3228975"/>
          <p14:tracePt t="79550" x="2736850" y="3228975"/>
          <p14:tracePt t="79562" x="2693988" y="3228975"/>
          <p14:tracePt t="79570" x="2660650" y="3228975"/>
          <p14:tracePt t="79580" x="2633663" y="3228975"/>
          <p14:tracePt t="79593" x="2592388" y="3228975"/>
          <p14:tracePt t="79600" x="2532063" y="3228975"/>
          <p14:tracePt t="79612" x="2473325" y="3228975"/>
          <p14:tracePt t="79621" x="2405063" y="3228975"/>
          <p14:tracePt t="79630" x="2344738" y="3228975"/>
          <p14:tracePt t="79645" x="2286000" y="3228975"/>
          <p14:tracePt t="79650" x="2252663" y="3228975"/>
          <p14:tracePt t="79662" x="2209800" y="3228975"/>
          <p14:tracePt t="79671" x="2184400" y="3238500"/>
          <p14:tracePt t="79681" x="2166938" y="3238500"/>
          <p14:tracePt t="79694" x="2149475" y="3238500"/>
          <p14:tracePt t="79701" x="2133600" y="3238500"/>
          <p14:tracePt t="79724" x="2116138" y="3238500"/>
          <p14:tracePt t="79732" x="2108200" y="3238500"/>
          <p14:tracePt t="79752" x="2098675" y="3238500"/>
          <p14:tracePt t="79763" x="2090738" y="3238500"/>
          <p14:tracePt t="79773" x="2082800" y="3238500"/>
          <p14:tracePt t="79782" x="2073275" y="3238500"/>
          <p14:tracePt t="80065" x="2065338" y="3238500"/>
          <p14:tracePt t="80076" x="2047875" y="3246438"/>
          <p14:tracePt t="80084" x="2022475" y="3254375"/>
          <p14:tracePt t="80095" x="1997075" y="3279775"/>
          <p14:tracePt t="80105" x="1963738" y="3297238"/>
          <p14:tracePt t="80116" x="1928813" y="3322638"/>
          <p14:tracePt t="80128" x="1878013" y="3355975"/>
          <p14:tracePt t="80136" x="1809750" y="3398838"/>
          <p14:tracePt t="80146" x="1758950" y="3433763"/>
          <p14:tracePt t="80158" x="1716088" y="3467100"/>
          <p14:tracePt t="80166" x="1674813" y="3484563"/>
          <p14:tracePt t="80178" x="1657350" y="3509963"/>
          <p14:tracePt t="80186" x="1631950" y="3527425"/>
          <p14:tracePt t="80197" x="1622425" y="3535363"/>
          <p14:tracePt t="80209" x="1614488" y="3543300"/>
          <p14:tracePt t="80216" x="1606550" y="3560763"/>
          <p14:tracePt t="80228" x="1606550" y="3568700"/>
          <p14:tracePt t="80237" x="1606550" y="3578225"/>
          <p14:tracePt t="80246" x="1606550" y="3594100"/>
          <p14:tracePt t="80260" x="1606550" y="3603625"/>
          <p14:tracePt t="80267" x="1606550" y="3619500"/>
          <p14:tracePt t="80278" x="1606550" y="3636963"/>
          <p14:tracePt t="80287" x="1606550" y="3646488"/>
          <p14:tracePt t="80297" x="1606550" y="3654425"/>
          <p14:tracePt t="80311" x="1606550" y="3662363"/>
          <p14:tracePt t="80318" x="1606550" y="3671888"/>
          <p14:tracePt t="80340" x="1606550" y="3679825"/>
          <p14:tracePt t="80428" x="1597025" y="3662363"/>
          <p14:tracePt t="80440" x="1597025" y="3654425"/>
          <p14:tracePt t="80449" x="1597025" y="3629025"/>
          <p14:tracePt t="80459" x="1597025" y="3619500"/>
          <p14:tracePt t="80469" x="1597025" y="3594100"/>
          <p14:tracePt t="80479" x="1597025" y="3578225"/>
          <p14:tracePt t="80490" x="1597025" y="3568700"/>
          <p14:tracePt t="80499" x="1597025" y="3552825"/>
          <p14:tracePt t="80511" x="1614488" y="3527425"/>
          <p14:tracePt t="80520" x="1622425" y="3509963"/>
          <p14:tracePt t="80530" x="1639888" y="3492500"/>
          <p14:tracePt t="80544" x="1665288" y="3475038"/>
          <p14:tracePt t="80550" x="1682750" y="3449638"/>
          <p14:tracePt t="80561" x="1708150" y="3433763"/>
          <p14:tracePt t="80570" x="1725613" y="3408363"/>
          <p14:tracePt t="80581" x="1741488" y="3390900"/>
          <p14:tracePt t="80594" x="1758950" y="3373438"/>
          <p14:tracePt t="80600" x="1784350" y="3355975"/>
          <p14:tracePt t="80611" x="1801813" y="3348038"/>
          <p14:tracePt t="80623" x="1809750" y="3340100"/>
          <p14:tracePt t="80631" x="1835150" y="3330575"/>
          <p14:tracePt t="80644" x="1852613" y="3322638"/>
          <p14:tracePt t="80651" x="1870075" y="3314700"/>
          <p14:tracePt t="80662" x="1885950" y="3314700"/>
          <p14:tracePt t="80671" x="1903413" y="3314700"/>
          <p14:tracePt t="80682" x="1928813" y="3305175"/>
          <p14:tracePt t="80694" x="1946275" y="3305175"/>
          <p14:tracePt t="80702" x="1979613" y="3297238"/>
          <p14:tracePt t="80712" x="2014538" y="3289300"/>
          <p14:tracePt t="80723" x="2039938" y="3289300"/>
          <p14:tracePt t="80734" x="2073275" y="3279775"/>
          <p14:tracePt t="80744" x="2090738" y="3271838"/>
          <p14:tracePt t="80752" x="2116138" y="3263900"/>
          <p14:tracePt t="80763" x="2149475" y="3254375"/>
          <p14:tracePt t="80774" x="2166938" y="3246438"/>
          <p14:tracePt t="80782" x="2184400" y="3238500"/>
          <p14:tracePt t="80794" x="2200275" y="3228975"/>
          <p14:tracePt t="80802" x="2227263" y="3221038"/>
          <p14:tracePt t="80813" x="2235200" y="3221038"/>
          <p14:tracePt t="80824" x="2260600" y="3211513"/>
          <p14:tracePt t="80833" x="2278063" y="3203575"/>
          <p14:tracePt t="80844" x="2303463" y="3203575"/>
          <p14:tracePt t="80853" x="2311400" y="3195638"/>
          <p14:tracePt t="80863" x="2336800" y="3186113"/>
          <p14:tracePt t="80877" x="2354263" y="3178175"/>
          <p14:tracePt t="80883" x="2362200" y="3178175"/>
          <p14:tracePt t="80894" x="2379663" y="3178175"/>
          <p14:tracePt t="80903" x="2397125" y="3170238"/>
          <p14:tracePt t="80914" x="2413000" y="3170238"/>
          <p14:tracePt t="80925" x="2430463" y="3170238"/>
          <p14:tracePt t="80935" x="2447925" y="3170238"/>
          <p14:tracePt t="80946" x="2463800" y="3160713"/>
          <p14:tracePt t="80954" x="2489200" y="3160713"/>
          <p14:tracePt t="80964" x="2516188" y="3152775"/>
          <p14:tracePt t="80975" x="2549525" y="3152775"/>
          <p14:tracePt t="80984" x="2566988" y="3144838"/>
          <p14:tracePt t="80995" x="2592388" y="3144838"/>
          <p14:tracePt t="81005" x="2617788" y="3135313"/>
          <p14:tracePt t="81014" x="2633663" y="3135313"/>
          <p14:tracePt t="81027" x="2660650" y="3135313"/>
          <p14:tracePt t="81035" x="2686050" y="3127375"/>
          <p14:tracePt t="81045" x="2701925" y="3127375"/>
          <p14:tracePt t="81056" x="2727325" y="3127375"/>
          <p14:tracePt t="81065" x="2762250" y="3127375"/>
          <p14:tracePt t="81077" x="2795588" y="3127375"/>
          <p14:tracePt t="81086" x="2820988" y="3127375"/>
          <p14:tracePt t="81095" x="2846388" y="3127375"/>
          <p14:tracePt t="81106" x="2881313" y="3127375"/>
          <p14:tracePt t="81116" x="2906713" y="3127375"/>
          <p14:tracePt t="81126" x="2914650" y="3135313"/>
          <p14:tracePt t="81137" x="2932113" y="3135313"/>
          <p14:tracePt t="81146" x="2940050" y="3135313"/>
          <p14:tracePt t="81166" x="2949575" y="3135313"/>
          <p14:tracePt t="81177" x="2957513" y="3135313"/>
          <p14:tracePt t="81196" x="2957513" y="3144838"/>
          <p14:tracePt t="81227" x="2957513" y="3152775"/>
          <p14:tracePt t="81237" x="2965450" y="3152775"/>
          <p14:tracePt t="81247" x="2965450" y="3160713"/>
          <p14:tracePt t="81259" x="2974975" y="3178175"/>
          <p14:tracePt t="81267" x="2982913" y="3178175"/>
          <p14:tracePt t="81279" x="2982913" y="3195638"/>
          <p14:tracePt t="81287" x="2990850" y="3203575"/>
          <p14:tracePt t="81297" x="3000375" y="3211513"/>
          <p14:tracePt t="81309" x="3008313" y="3228975"/>
          <p14:tracePt t="81318" x="3016250" y="3246438"/>
          <p14:tracePt t="81328" x="3016250" y="3254375"/>
          <p14:tracePt t="81339" x="3025775" y="3279775"/>
          <p14:tracePt t="81348" x="3041650" y="3305175"/>
          <p14:tracePt t="81360" x="3051175" y="3340100"/>
          <p14:tracePt t="81368" x="3059113" y="3355975"/>
          <p14:tracePt t="81378" x="3067050" y="3382963"/>
          <p14:tracePt t="81390" x="3076575" y="3408363"/>
          <p14:tracePt t="81399" x="3084513" y="3433763"/>
          <p14:tracePt t="81409" x="3094038" y="3441700"/>
          <p14:tracePt t="81419" x="3094038" y="3467100"/>
          <p14:tracePt t="81429" x="3101975" y="3484563"/>
          <p14:tracePt t="81440" x="3101975" y="3492500"/>
          <p14:tracePt t="81449" x="3101975" y="3509963"/>
          <p14:tracePt t="81459" x="3101975" y="3527425"/>
          <p14:tracePt t="81479" x="3101975" y="3535363"/>
          <p14:tracePt t="81762" x="3101975" y="3543300"/>
          <p14:tracePt t="81774" x="3109913" y="3552825"/>
          <p14:tracePt t="81782" x="3109913" y="3568700"/>
          <p14:tracePt t="81794" x="3119438" y="3578225"/>
          <p14:tracePt t="81803" x="3127375" y="3586163"/>
          <p14:tracePt t="81812" x="3127375" y="3603625"/>
          <p14:tracePt t="81824" x="3135313" y="3611563"/>
          <p14:tracePt t="81833" x="3135313" y="3619500"/>
          <p14:tracePt t="81843" x="3144838" y="3636963"/>
          <p14:tracePt t="81853" x="3152775" y="3654425"/>
          <p14:tracePt t="81863" x="3152775" y="3671888"/>
          <p14:tracePt t="81877" x="3160713" y="3697288"/>
          <p14:tracePt t="81883" x="3160713" y="3722688"/>
          <p14:tracePt t="81893" x="3160713" y="3730625"/>
          <p14:tracePt t="81905" x="3160713" y="3756025"/>
          <p14:tracePt t="81914" x="3160713" y="3763963"/>
          <p14:tracePt t="81928" x="3160713" y="3781425"/>
          <p14:tracePt t="81934" x="3160713" y="3790950"/>
          <p14:tracePt t="81944" x="3160713" y="3798888"/>
          <p14:tracePt t="81961" x="3160713" y="3806825"/>
          <p14:tracePt t="81965" x="3160713" y="3816350"/>
          <p14:tracePt t="81985" x="3160713" y="3824288"/>
          <p14:tracePt t="81994" x="3160713" y="3841750"/>
          <p14:tracePt t="82014" x="3160713" y="3849688"/>
          <p14:tracePt t="82027" x="3160713" y="3857625"/>
          <p14:tracePt t="82035" x="3160713" y="3867150"/>
          <p14:tracePt t="82045" x="3152775" y="3875088"/>
          <p14:tracePt t="82058" x="3144838" y="3892550"/>
          <p14:tracePt t="82066" x="3127375" y="3908425"/>
          <p14:tracePt t="82077" x="3119438" y="3917950"/>
          <p14:tracePt t="82086" x="3109913" y="3935413"/>
          <p14:tracePt t="82095" x="3084513" y="3951288"/>
          <p14:tracePt t="82110" x="3051175" y="3976688"/>
          <p14:tracePt t="82117" x="3025775" y="4019550"/>
          <p14:tracePt t="82127" x="2982913" y="4044950"/>
          <p14:tracePt t="82136" x="2949575" y="4070350"/>
          <p14:tracePt t="82146" x="2922588" y="4095750"/>
          <p14:tracePt t="82162" x="2889250" y="4121150"/>
          <p14:tracePt t="82166" x="2855913" y="4138613"/>
          <p14:tracePt t="82177" x="2813050" y="4171950"/>
          <p14:tracePt t="82187" x="2778125" y="4189413"/>
          <p14:tracePt t="82197" x="2744788" y="4206875"/>
          <p14:tracePt t="82208" x="2711450" y="4232275"/>
          <p14:tracePt t="82217" x="2668588" y="4249738"/>
          <p14:tracePt t="82227" x="2625725" y="4265613"/>
          <p14:tracePt t="82237" x="2582863" y="4291013"/>
          <p14:tracePt t="82248" x="2541588" y="4325938"/>
          <p14:tracePt t="82259" x="2506663" y="4341813"/>
          <p14:tracePt t="82267" x="2463800" y="4368800"/>
          <p14:tracePt t="82280" x="2430463" y="4384675"/>
          <p14:tracePt t="82288" x="2405063" y="4402138"/>
          <p14:tracePt t="82297" x="2379663" y="4419600"/>
          <p14:tracePt t="82310" x="2371725" y="4427538"/>
          <p14:tracePt t="82318" x="2344738" y="4435475"/>
          <p14:tracePt t="82329" x="2319338" y="4445000"/>
          <p14:tracePt t="82339" x="2311400" y="4452938"/>
          <p14:tracePt t="82348" x="2286000" y="4452938"/>
          <p14:tracePt t="82360" x="2268538" y="4460875"/>
          <p14:tracePt t="82368" x="2243138" y="4460875"/>
          <p14:tracePt t="82378" x="2235200" y="4460875"/>
          <p14:tracePt t="82393" x="2209800" y="4460875"/>
          <p14:tracePt t="82399" x="2184400" y="4460875"/>
          <p14:tracePt t="82410" x="2159000" y="4470400"/>
          <p14:tracePt t="82419" x="2141538" y="4470400"/>
          <p14:tracePt t="82429" x="2116138" y="4470400"/>
          <p14:tracePt t="82442" x="2098675" y="4470400"/>
          <p14:tracePt t="82449" x="2082800" y="4470400"/>
          <p14:tracePt t="82459" x="2065338" y="4470400"/>
          <p14:tracePt t="82469" x="2055813" y="4470400"/>
          <p14:tracePt t="82480" x="2047875" y="4470400"/>
          <p14:tracePt t="82492" x="2039938" y="4470400"/>
          <p14:tracePt t="82500" x="2030413" y="4470400"/>
          <p14:tracePt t="82512" x="2022475" y="4470400"/>
          <p14:tracePt t="82530" x="2005013" y="4470400"/>
          <p14:tracePt t="82542" x="1997075" y="4470400"/>
          <p14:tracePt t="82562" x="1989138" y="4470400"/>
          <p14:tracePt t="82571" x="1979613" y="4460875"/>
          <p14:tracePt t="82580" x="1971675" y="4452938"/>
          <p14:tracePt t="82591" x="1963738" y="4445000"/>
          <p14:tracePt t="82602" x="1954213" y="4427538"/>
          <p14:tracePt t="82612" x="1938338" y="4410075"/>
          <p14:tracePt t="82623" x="1928813" y="4402138"/>
          <p14:tracePt t="82631" x="1920875" y="4384675"/>
          <p14:tracePt t="82642" x="1911350" y="4368800"/>
          <p14:tracePt t="82653" x="1903413" y="4359275"/>
          <p14:tracePt t="82661" x="1895475" y="4351338"/>
          <p14:tracePt t="82674" x="1885950" y="4341813"/>
          <p14:tracePt t="82681" x="1885950" y="4333875"/>
          <p14:tracePt t="82702" x="1885950" y="4325938"/>
          <p14:tracePt t="82724" x="1885950" y="4316413"/>
          <p14:tracePt t="82732" x="1878013" y="4316413"/>
          <p14:tracePt t="82752" x="1878013" y="4308475"/>
          <p14:tracePt t="82773" x="1878013" y="4300538"/>
          <p14:tracePt t="82783" x="1870075" y="4291013"/>
          <p14:tracePt t="82814" x="1870075" y="4283075"/>
          <p14:tracePt t="82833" x="1870075" y="4275138"/>
          <p14:tracePt t="82854" x="1860550" y="4275138"/>
          <p14:tracePt t="83601" x="1860550" y="4257675"/>
          <p14:tracePt t="83611" x="1852613" y="4224338"/>
          <p14:tracePt t="83623" x="1844675" y="4197350"/>
          <p14:tracePt t="83631" x="1835150" y="4171950"/>
          <p14:tracePt t="83642" x="1827213" y="4146550"/>
          <p14:tracePt t="83651" x="1827213" y="4121150"/>
          <p14:tracePt t="83661" x="1819275" y="4105275"/>
          <p14:tracePt t="83674" x="1809750" y="4095750"/>
          <p14:tracePt t="83683" x="1809750" y="4087813"/>
          <p14:tracePt t="83693" x="1809750" y="4079875"/>
          <p14:tracePt t="83702" x="1801813" y="4062413"/>
          <p14:tracePt t="83712" x="1801813" y="4037013"/>
          <p14:tracePt t="83724" x="1793875" y="4019550"/>
          <p14:tracePt t="83734" x="1784350" y="4011613"/>
          <p14:tracePt t="83743" x="1784350" y="3986213"/>
          <p14:tracePt t="83753" x="1776413" y="3968750"/>
          <p14:tracePt t="83762" x="1766888" y="3960813"/>
          <p14:tracePt t="83774" x="1766888" y="3943350"/>
          <p14:tracePt t="83787" x="1766888" y="3935413"/>
          <p14:tracePt t="83793" x="1758950" y="3925888"/>
          <p14:tracePt t="83813" x="1758950" y="3917950"/>
          <p14:tracePt t="83824" x="1751013" y="3908425"/>
          <p14:tracePt t="83857" x="1741488" y="3900488"/>
          <p14:tracePt t="83874" x="1733550" y="3892550"/>
          <p14:tracePt t="83883" x="1725613" y="3883025"/>
          <p14:tracePt t="83907" x="1708150" y="3875088"/>
          <p14:tracePt t="83914" x="1690688" y="3867150"/>
          <p14:tracePt t="83925" x="1682750" y="3849688"/>
          <p14:tracePt t="83934" x="1657350" y="3832225"/>
          <p14:tracePt t="83944" x="1631950" y="3816350"/>
          <p14:tracePt t="83959" x="1606550" y="3790950"/>
          <p14:tracePt t="83964" x="1581150" y="3773488"/>
          <p14:tracePt t="83975" x="1555750" y="3748088"/>
          <p14:tracePt t="83985" x="1538288" y="3722688"/>
          <p14:tracePt t="83996" x="1530350" y="3705225"/>
          <p14:tracePt t="84007" x="1520825" y="3687763"/>
          <p14:tracePt t="84015" x="1504950" y="3662363"/>
          <p14:tracePt t="84026" x="1495425" y="3636963"/>
          <p14:tracePt t="84036" x="1487488" y="3629025"/>
          <p14:tracePt t="84045" x="1487488" y="3619500"/>
          <p14:tracePt t="84057" x="1487488" y="3611563"/>
          <p14:tracePt t="84066" x="1487488" y="3603625"/>
          <p14:tracePt t="84097" x="1487488" y="3594100"/>
          <p14:tracePt t="84137" x="1487488" y="3586163"/>
          <p14:tracePt t="84278" x="1512888" y="3586163"/>
          <p14:tracePt t="84288" x="1520825" y="3586163"/>
          <p14:tracePt t="84298" x="1546225" y="3586163"/>
          <p14:tracePt t="84309" x="1571625" y="3586163"/>
          <p14:tracePt t="84318" x="1606550" y="3594100"/>
          <p14:tracePt t="84328" x="1614488" y="3594100"/>
          <p14:tracePt t="84340" x="1631950" y="3603625"/>
          <p14:tracePt t="84348" x="1649413" y="3611563"/>
          <p14:tracePt t="84369" x="1657350" y="3611563"/>
          <p14:tracePt t="84470" x="1639888" y="3611563"/>
          <p14:tracePt t="84479" x="1614488" y="3611563"/>
          <p14:tracePt t="84490" x="1589088" y="3611563"/>
          <p14:tracePt t="84500" x="1581150" y="3603625"/>
          <p14:tracePt t="84510" x="1555750" y="3603625"/>
          <p14:tracePt t="84523" x="1546225" y="3594100"/>
          <p14:tracePt t="84531" x="1538288" y="3594100"/>
          <p14:tracePt t="84541" x="1530350" y="3594100"/>
          <p14:tracePt t="84571" x="1520825" y="3594100"/>
          <p14:tracePt t="84621" x="1530350" y="3594100"/>
          <p14:tracePt t="84631" x="1546225" y="3594100"/>
          <p14:tracePt t="84642" x="1555750" y="3594100"/>
          <p14:tracePt t="84652" x="1571625" y="3594100"/>
          <p14:tracePt t="84662" x="1581150" y="3594100"/>
          <p14:tracePt t="84673" x="1597025" y="3594100"/>
          <p14:tracePt t="84682" x="1606550" y="3594100"/>
          <p14:tracePt t="84703" x="1614488" y="3594100"/>
          <p14:tracePt t="84712" x="1622425" y="3594100"/>
          <p14:tracePt t="84884" x="1622425" y="3611563"/>
          <p14:tracePt t="84894" x="1622425" y="3629025"/>
          <p14:tracePt t="84906" x="1631950" y="3687763"/>
          <p14:tracePt t="84914" x="1639888" y="3748088"/>
          <p14:tracePt t="84925" x="1665288" y="3849688"/>
          <p14:tracePt t="84935" x="1700213" y="3951288"/>
          <p14:tracePt t="84944" x="1733550" y="4052888"/>
          <p14:tracePt t="84956" x="1776413" y="4146550"/>
          <p14:tracePt t="84965" x="1809750" y="4224338"/>
          <p14:tracePt t="84975" x="1852613" y="4275138"/>
          <p14:tracePt t="84985" x="1878013" y="4308475"/>
          <p14:tracePt t="84995" x="1928813" y="4351338"/>
          <p14:tracePt t="85006" x="1963738" y="4376738"/>
          <p14:tracePt t="85015" x="2030413" y="4394200"/>
          <p14:tracePt t="85026" x="2073275" y="4419600"/>
          <p14:tracePt t="85038" x="2141538" y="4445000"/>
          <p14:tracePt t="85045" x="2209800" y="4470400"/>
          <p14:tracePt t="85056" x="2303463" y="4486275"/>
          <p14:tracePt t="85066" x="2387600" y="4503738"/>
          <p14:tracePt t="85077" x="2473325" y="4513263"/>
          <p14:tracePt t="85088" x="2557463" y="4521200"/>
          <p14:tracePt t="85096" x="2633663" y="4521200"/>
          <p14:tracePt t="85109" x="2719388" y="4521200"/>
          <p14:tracePt t="85116" x="2787650" y="4521200"/>
          <p14:tracePt t="85126" x="2846388" y="4513263"/>
          <p14:tracePt t="85141" x="2906713" y="4503738"/>
          <p14:tracePt t="85146" x="2957513" y="4478338"/>
          <p14:tracePt t="85157" x="2990850" y="4460875"/>
          <p14:tracePt t="85168" x="3025775" y="4445000"/>
          <p14:tracePt t="85178" x="3051175" y="4427538"/>
          <p14:tracePt t="85189" x="3076575" y="4419600"/>
          <p14:tracePt t="85208" x="3109913" y="4394200"/>
          <p14:tracePt t="85218" x="3127375" y="4384675"/>
          <p14:tracePt t="85227" x="3144838" y="4368800"/>
          <p14:tracePt t="85239" x="3152775" y="4368800"/>
          <p14:tracePt t="85247" x="3160713" y="4359275"/>
          <p14:tracePt t="85258" x="3170238" y="4351338"/>
          <p14:tracePt t="85268" x="3178175" y="4341813"/>
          <p14:tracePt t="85279" x="3195638" y="4316413"/>
          <p14:tracePt t="85289" x="3195638" y="4291013"/>
          <p14:tracePt t="85298" x="3203575" y="4257675"/>
          <p14:tracePt t="85309" x="3203575" y="4224338"/>
          <p14:tracePt t="85319" x="3211513" y="4206875"/>
          <p14:tracePt t="85328" x="3211513" y="4181475"/>
          <p14:tracePt t="85339" x="3211513" y="4164013"/>
          <p14:tracePt t="85348" x="3211513" y="4156075"/>
          <p14:tracePt t="85358" x="3211513" y="4146550"/>
          <p14:tracePt t="85373" x="3211513" y="4138613"/>
          <p14:tracePt t="85429" x="3211513" y="4130675"/>
          <p14:tracePt t="85500" x="3203575" y="4121150"/>
          <p14:tracePt t="85510" x="3195638" y="4121150"/>
          <p14:tracePt t="85530" x="3186113" y="4121150"/>
          <p14:tracePt t="85540" x="3178175" y="4121150"/>
          <p14:tracePt t="85551" x="3170238" y="4121150"/>
          <p14:tracePt t="85561" x="3160713" y="4121150"/>
          <p14:tracePt t="85573" x="3152775" y="4121150"/>
          <p14:tracePt t="85611" x="3144838" y="4121150"/>
          <p14:tracePt t="85712" x="3144838" y="4130675"/>
          <p14:tracePt t="85732" x="3144838" y="4138613"/>
          <p14:tracePt t="85742" x="3152775" y="4146550"/>
          <p14:tracePt t="85754" x="3152775" y="4156075"/>
          <p14:tracePt t="85763" x="3160713" y="4156075"/>
          <p14:tracePt t="85875" x="3152775" y="4156075"/>
          <p14:tracePt t="85884" x="3135313" y="4156075"/>
          <p14:tracePt t="85894" x="3109913" y="4156075"/>
          <p14:tracePt t="85914" x="3094038" y="4156075"/>
          <p14:tracePt t="85924" x="3084513" y="4156075"/>
          <p14:tracePt t="85965" x="3076575" y="4156075"/>
          <p14:tracePt t="86066" x="3084513" y="4156075"/>
          <p14:tracePt t="86076" x="3101975" y="4171950"/>
          <p14:tracePt t="86086" x="3119438" y="4189413"/>
          <p14:tracePt t="86096" x="3135313" y="4206875"/>
          <p14:tracePt t="86116" x="3144838" y="4214813"/>
          <p14:tracePt t="86126" x="3152775" y="4214813"/>
          <p14:tracePt t="86139" x="3152775" y="4224338"/>
          <p14:tracePt t="86238" x="3135313" y="4224338"/>
          <p14:tracePt t="86247" x="3127375" y="4224338"/>
          <p14:tracePt t="86257" x="3109913" y="4224338"/>
          <p14:tracePt t="86269" x="3094038" y="4214813"/>
          <p14:tracePt t="86278" x="3084513" y="4214813"/>
          <p14:tracePt t="86289" x="3076575" y="4214813"/>
          <p14:tracePt t="86298" x="3067050" y="4206875"/>
          <p14:tracePt t="86338" x="3059113" y="4206875"/>
          <p14:tracePt t="86480" x="3067050" y="4214813"/>
          <p14:tracePt t="86490" x="3094038" y="4224338"/>
          <p14:tracePt t="86501" x="3109913" y="4232275"/>
          <p14:tracePt t="86510" x="3119438" y="4232275"/>
          <p14:tracePt t="86521" x="3127375" y="4232275"/>
          <p14:tracePt t="86532" x="3127375" y="4240213"/>
          <p14:tracePt t="86541" x="3135313" y="4240213"/>
          <p14:tracePt t="86634" x="3119438" y="4240213"/>
          <p14:tracePt t="86642" x="3109913" y="4240213"/>
          <p14:tracePt t="86653" x="3094038" y="4240213"/>
          <p14:tracePt t="86662" x="3084513" y="4240213"/>
          <p14:tracePt t="86682" x="3076575" y="4240213"/>
          <p14:tracePt t="86753" x="3076575" y="4232275"/>
          <p14:tracePt t="86764" x="3076575" y="4224338"/>
          <p14:tracePt t="86773" x="3084513" y="4214813"/>
          <p14:tracePt t="86784" x="3084513" y="4206875"/>
          <p14:tracePt t="86793" x="3101975" y="4189413"/>
          <p14:tracePt t="86804" x="3119438" y="4171950"/>
          <p14:tracePt t="86813" x="3119438" y="4164013"/>
          <p14:tracePt t="86823" x="3135313" y="4146550"/>
          <p14:tracePt t="86835" x="3144838" y="4146550"/>
          <p14:tracePt t="86843" x="3152775" y="4130675"/>
          <p14:tracePt t="86854" x="3152775" y="4121150"/>
          <p14:tracePt t="86863" x="3160713" y="4113213"/>
          <p14:tracePt t="86874" x="3160713" y="4087813"/>
          <p14:tracePt t="86887" x="3160713" y="4070350"/>
          <p14:tracePt t="86894" x="3160713" y="4062413"/>
          <p14:tracePt t="86905" x="3160713" y="4037013"/>
          <p14:tracePt t="86914" x="3160713" y="4027488"/>
          <p14:tracePt t="86937" x="3160713" y="4011613"/>
          <p14:tracePt t="86945" x="3135313" y="4002088"/>
          <p14:tracePt t="86955" x="3119438" y="3994150"/>
          <p14:tracePt t="86966" x="3094038" y="3976688"/>
          <p14:tracePt t="86975" x="3076575" y="3976688"/>
          <p14:tracePt t="86988" x="3051175" y="3968750"/>
          <p14:tracePt t="86995" x="3016250" y="3951288"/>
          <p14:tracePt t="87006" x="3000375" y="3943350"/>
          <p14:tracePt t="87015" x="2982913" y="3925888"/>
          <p14:tracePt t="87027" x="2974975" y="3917950"/>
          <p14:tracePt t="87037" x="2965450" y="3908425"/>
          <p14:tracePt t="87046" x="2957513" y="3908425"/>
          <p14:tracePt t="87077" x="2957513" y="3900488"/>
          <p14:tracePt t="87096" x="2957513" y="3892550"/>
          <p14:tracePt t="87106" x="2965450" y="3883025"/>
          <p14:tracePt t="87117" x="2990850" y="3867150"/>
          <p14:tracePt t="87126" x="3008313" y="3857625"/>
          <p14:tracePt t="87139" x="3041650" y="3841750"/>
          <p14:tracePt t="87147" x="3076575" y="3832225"/>
          <p14:tracePt t="87157" x="3094038" y="3824288"/>
          <p14:tracePt t="87170" x="3119438" y="3824288"/>
          <p14:tracePt t="87188" x="3127375" y="3816350"/>
          <p14:tracePt t="87197" x="3135313" y="3816350"/>
          <p14:tracePt t="87318" x="3127375" y="3816350"/>
          <p14:tracePt t="87409" x="3144838" y="3816350"/>
          <p14:tracePt t="87421" x="3152775" y="3806825"/>
          <p14:tracePt t="87429" x="3160713" y="3806825"/>
          <p14:tracePt t="87439" x="3170238" y="3798888"/>
          <p14:tracePt t="87541" x="3152775" y="3798888"/>
          <p14:tracePt t="87552" x="3144838" y="3798888"/>
          <p14:tracePt t="87561" x="3127375" y="3798888"/>
          <p14:tracePt t="87571" x="3119438" y="3798888"/>
          <p14:tracePt t="87591" x="3109913" y="3798888"/>
          <p14:tracePt t="87643" x="3109913" y="3790950"/>
          <p14:tracePt t="87653" x="3109913" y="3781425"/>
          <p14:tracePt t="87662" x="3119438" y="3763963"/>
          <p14:tracePt t="87672" x="3127375" y="3748088"/>
          <p14:tracePt t="87684" x="3135313" y="3748088"/>
          <p14:tracePt t="87692" x="3144838" y="3738563"/>
          <p14:tracePt t="87704" x="3144838" y="3730625"/>
          <p14:tracePt t="87784" x="3135313" y="3730625"/>
          <p14:tracePt t="87793" x="3127375" y="3730625"/>
          <p14:tracePt t="87804" x="3119438" y="3730625"/>
          <p14:tracePt t="87814" x="3109913" y="3730625"/>
          <p14:tracePt t="87864" x="3109913" y="3713163"/>
          <p14:tracePt t="87874" x="3109913" y="3697288"/>
          <p14:tracePt t="87885" x="3127375" y="3687763"/>
          <p14:tracePt t="87894" x="3135313" y="3671888"/>
          <p14:tracePt t="87905" x="3144838" y="3662363"/>
          <p14:tracePt t="87914" x="3152775" y="3654425"/>
          <p14:tracePt t="87937" x="3160713" y="3646488"/>
          <p14:tracePt t="88027" x="3152775" y="3646488"/>
          <p14:tracePt t="88046" x="3135313" y="3646488"/>
          <p14:tracePt t="88056" x="3127375" y="3646488"/>
          <p14:tracePt t="88137" x="3144838" y="3636963"/>
          <p14:tracePt t="88147" x="3160713" y="3619500"/>
          <p14:tracePt t="88157" x="3178175" y="3603625"/>
          <p14:tracePt t="88169" x="3195638" y="3603625"/>
          <p14:tracePt t="88177" x="3221038" y="3594100"/>
          <p14:tracePt t="88188" x="3228975" y="3586163"/>
          <p14:tracePt t="88207" x="3238500" y="3586163"/>
          <p14:tracePt t="89562" x="3221038" y="3578225"/>
          <p14:tracePt t="89571" x="3203575" y="3568700"/>
          <p14:tracePt t="89584" x="3178175" y="3552825"/>
          <p14:tracePt t="89591" x="3144838" y="3543300"/>
          <p14:tracePt t="89602" x="3109913" y="3527425"/>
          <p14:tracePt t="89612" x="3067050" y="3509963"/>
          <p14:tracePt t="89622" x="3033713" y="3502025"/>
          <p14:tracePt t="89634" x="2982913" y="3484563"/>
          <p14:tracePt t="89642" x="2949575" y="3459163"/>
          <p14:tracePt t="89654" x="2914650" y="3441700"/>
          <p14:tracePt t="89662" x="2889250" y="3424238"/>
          <p14:tracePt t="89672" x="2863850" y="3398838"/>
          <p14:tracePt t="89685" x="2846388" y="3382963"/>
          <p14:tracePt t="89693" x="2838450" y="3355975"/>
          <p14:tracePt t="89705" x="2820988" y="3330575"/>
          <p14:tracePt t="89713" x="2820988" y="3322638"/>
          <p14:tracePt t="89723" x="2820988" y="3305175"/>
          <p14:tracePt t="89735" x="2820988" y="3297238"/>
          <p14:tracePt t="89743" x="2820988" y="3289300"/>
          <p14:tracePt t="89753" x="2820988" y="3271838"/>
          <p14:tracePt t="89773" x="2820988" y="3263900"/>
          <p14:tracePt t="89785" x="2820988" y="3254375"/>
          <p14:tracePt t="89795" x="2820988" y="3246438"/>
          <p14:tracePt t="89803" x="2838450" y="3238500"/>
          <p14:tracePt t="89814" x="2855913" y="3228975"/>
          <p14:tracePt t="89824" x="2863850" y="3221038"/>
          <p14:tracePt t="89835" x="2889250" y="3221038"/>
          <p14:tracePt t="89844" x="2914650" y="3211513"/>
          <p14:tracePt t="89854" x="2922588" y="3211513"/>
          <p14:tracePt t="89865" x="2940050" y="3211513"/>
          <p14:tracePt t="89874" x="2957513" y="3211513"/>
          <p14:tracePt t="89906" x="2965450" y="3221038"/>
          <p14:tracePt t="89916" x="2965450" y="3246438"/>
          <p14:tracePt t="89925" x="2965450" y="3254375"/>
          <p14:tracePt t="89935" x="2965450" y="3271838"/>
          <p14:tracePt t="89945" x="2965450" y="3289300"/>
          <p14:tracePt t="89955" x="2957513" y="3297238"/>
          <p14:tracePt t="89968" x="2949575" y="3314700"/>
          <p14:tracePt t="89975" x="2932113" y="3330575"/>
          <p14:tracePt t="89986" x="2922588" y="3330575"/>
          <p14:tracePt t="89995" x="2906713" y="3340100"/>
          <p14:tracePt t="90006" x="2906713" y="3348038"/>
          <p14:tracePt t="90047" x="2906713" y="3340100"/>
          <p14:tracePt t="90056" x="2940050" y="3297238"/>
          <p14:tracePt t="90067" x="2990850" y="3246438"/>
          <p14:tracePt t="90077" x="3041650" y="3178175"/>
          <p14:tracePt t="90086" x="3094038" y="3127375"/>
          <p14:tracePt t="90098" x="3144838" y="3076575"/>
          <p14:tracePt t="90107" x="3186113" y="3051175"/>
          <p14:tracePt t="90117" x="3203575" y="3033713"/>
          <p14:tracePt t="90127" x="3211513" y="3025775"/>
          <p14:tracePt t="90138" x="3221038" y="3016250"/>
          <p14:tracePt t="90198" x="3211513" y="3016250"/>
          <p14:tracePt t="90208" x="3186113" y="3016250"/>
          <p14:tracePt t="90218" x="3160713" y="3016250"/>
          <p14:tracePt t="90228" x="3119438" y="3016250"/>
          <p14:tracePt t="90238" x="3076575" y="3016250"/>
          <p14:tracePt t="90251" x="3033713" y="3016250"/>
          <p14:tracePt t="90258" x="3000375" y="3016250"/>
          <p14:tracePt t="90269" x="2957513" y="3008313"/>
          <p14:tracePt t="90278" x="2932113" y="2990850"/>
          <p14:tracePt t="90289" x="2897188" y="2974975"/>
          <p14:tracePt t="90300" x="2871788" y="2949575"/>
          <p14:tracePt t="90309" x="2863850" y="2932113"/>
          <p14:tracePt t="90319" x="2846388" y="2906713"/>
          <p14:tracePt t="90329" x="2830513" y="2897188"/>
          <p14:tracePt t="90339" x="2820988" y="2889250"/>
          <p14:tracePt t="90351" x="2820988" y="2881313"/>
          <p14:tracePt t="90370" x="2813050" y="2871788"/>
          <p14:tracePt t="90470" x="2813050" y="2906713"/>
          <p14:tracePt t="90482" x="2813050" y="2957513"/>
          <p14:tracePt t="90491" x="2813050" y="3041650"/>
          <p14:tracePt t="90502" x="2813050" y="3144838"/>
          <p14:tracePt t="90511" x="2813050" y="3228975"/>
          <p14:tracePt t="90521" x="2820988" y="3297238"/>
          <p14:tracePt t="90534" x="2830513" y="3348038"/>
          <p14:tracePt t="90541" x="2830513" y="3382963"/>
          <p14:tracePt t="90551" x="2830513" y="3398838"/>
          <p14:tracePt t="90562" x="2838450" y="3416300"/>
          <p14:tracePt t="90573" x="2838450" y="3433763"/>
          <p14:tracePt t="90642" x="2838450" y="3416300"/>
          <p14:tracePt t="90652" x="2838450" y="3348038"/>
          <p14:tracePt t="90663" x="2855913" y="3279775"/>
          <p14:tracePt t="90672" x="2863850" y="3203575"/>
          <p14:tracePt t="90683" x="2871788" y="3135313"/>
          <p14:tracePt t="90693" x="2881313" y="3067050"/>
          <p14:tracePt t="90702" x="2889250" y="3025775"/>
          <p14:tracePt t="90713" x="2897188" y="3000375"/>
          <p14:tracePt t="90723" x="2906713" y="2990850"/>
          <p14:tracePt t="90734" x="2914650" y="2974975"/>
          <p14:tracePt t="90743" x="2922588" y="2965450"/>
          <p14:tracePt t="90753" x="2922588" y="2957513"/>
          <p14:tracePt t="90834" x="2932113" y="2957513"/>
          <p14:tracePt t="90845" x="2932113" y="2965450"/>
          <p14:tracePt t="90854" x="2932113" y="2990850"/>
          <p14:tracePt t="90865" x="2940050" y="3008313"/>
          <p14:tracePt t="90874" x="2949575" y="3033713"/>
          <p14:tracePt t="90887" x="2957513" y="3059113"/>
          <p14:tracePt t="90895" x="2965450" y="3076575"/>
          <p14:tracePt t="90904" x="2974975" y="3084513"/>
          <p14:tracePt t="90917" x="2982913" y="3094038"/>
          <p14:tracePt t="90925" x="2990850" y="3109913"/>
          <p14:tracePt t="90935" x="3008313" y="3119438"/>
          <p14:tracePt t="90953" x="3016250" y="3127375"/>
          <p14:tracePt t="90955" x="3041650" y="3135313"/>
          <p14:tracePt t="90968" x="3067050" y="3144838"/>
          <p14:tracePt t="90975" x="3084513" y="3152775"/>
          <p14:tracePt t="90986" x="3101975" y="3152775"/>
          <p14:tracePt t="90996" x="3127375" y="3160713"/>
          <p14:tracePt t="91006" x="3144838" y="3160713"/>
          <p14:tracePt t="91020" x="3160713" y="3170238"/>
          <p14:tracePt t="91026" x="3186113" y="3170238"/>
          <p14:tracePt t="91036" x="3203575" y="3170238"/>
          <p14:tracePt t="91050" x="3221038" y="3170238"/>
          <p14:tracePt t="91056" x="3238500" y="3170238"/>
          <p14:tracePt t="91067" x="3246438" y="3170238"/>
          <p14:tracePt t="91137" x="3238500" y="3170238"/>
          <p14:tracePt t="91148" x="3203575" y="3170238"/>
          <p14:tracePt t="91157" x="3160713" y="3170238"/>
          <p14:tracePt t="91168" x="3076575" y="3170238"/>
          <p14:tracePt t="91177" x="2990850" y="3170238"/>
          <p14:tracePt t="91188" x="2897188" y="3135313"/>
          <p14:tracePt t="91200" x="2813050" y="3084513"/>
          <p14:tracePt t="91207" x="2719388" y="3041650"/>
          <p14:tracePt t="91219" x="2643188" y="2982913"/>
          <p14:tracePt t="91228" x="2592388" y="2949575"/>
          <p14:tracePt t="91238" x="2549525" y="2906713"/>
          <p14:tracePt t="91250" x="2516188" y="2871788"/>
          <p14:tracePt t="91258" x="2498725" y="2855913"/>
          <p14:tracePt t="91269" x="2481263" y="2838450"/>
          <p14:tracePt t="91279" x="2481263" y="2820988"/>
          <p14:tracePt t="91289" x="2473325" y="2813050"/>
          <p14:tracePt t="91301" x="2463800" y="2805113"/>
          <p14:tracePt t="91331" x="2463800" y="2795588"/>
          <p14:tracePt t="91339" x="2455863" y="2795588"/>
          <p14:tracePt t="91370" x="2455863" y="2787650"/>
          <p14:tracePt t="91411" x="2447925" y="2787650"/>
          <p14:tracePt t="91431" x="2438400" y="2795588"/>
          <p14:tracePt t="91440" x="2430463" y="2838450"/>
          <p14:tracePt t="91451" x="2430463" y="2881313"/>
          <p14:tracePt t="91461" x="2430463" y="2957513"/>
          <p14:tracePt t="91471" x="2430463" y="3025775"/>
          <p14:tracePt t="91483" x="2430463" y="3084513"/>
          <p14:tracePt t="91491" x="2430463" y="3152775"/>
          <p14:tracePt t="91502" x="2430463" y="3195638"/>
          <p14:tracePt t="91510" x="2430463" y="3221038"/>
          <p14:tracePt t="91521" x="2430463" y="3246438"/>
          <p14:tracePt t="91533" x="2430463" y="3254375"/>
          <p14:tracePt t="91593" x="2422525" y="3254375"/>
          <p14:tracePt t="91602" x="2405063" y="3238500"/>
          <p14:tracePt t="91613" x="2379663" y="3211513"/>
          <p14:tracePt t="91622" x="2354263" y="3186113"/>
          <p14:tracePt t="91634" x="2311400" y="3160713"/>
          <p14:tracePt t="91642" x="2293938" y="3135313"/>
          <p14:tracePt t="91654" x="2252663" y="3109913"/>
          <p14:tracePt t="91665" x="2217738" y="3094038"/>
          <p14:tracePt t="91672" x="2192338" y="3076575"/>
          <p14:tracePt t="91684" x="2166938" y="3059113"/>
          <p14:tracePt t="91693" x="2149475" y="3051175"/>
          <p14:tracePt t="91703" x="2124075" y="3051175"/>
          <p14:tracePt t="91715" x="2098675" y="3051175"/>
          <p14:tracePt t="91723" x="2082800" y="3051175"/>
          <p14:tracePt t="91734" x="2073275" y="3051175"/>
          <p14:tracePt t="91743" x="2055813" y="3051175"/>
          <p14:tracePt t="91765" x="2047875" y="3051175"/>
          <p14:tracePt t="91774" x="2047875" y="3059113"/>
          <p14:tracePt t="91784" x="2039938" y="3067050"/>
          <p14:tracePt t="91795" x="2039938" y="3076575"/>
          <p14:tracePt t="91804" x="2039938" y="3084513"/>
          <p14:tracePt t="91816" x="2039938" y="3094038"/>
          <p14:tracePt t="91824" x="2039938" y="3101975"/>
          <p14:tracePt t="91835" x="2039938" y="3109913"/>
          <p14:tracePt t="91845" x="2039938" y="3119438"/>
          <p14:tracePt t="91854" x="2039938" y="3135313"/>
          <p14:tracePt t="91866" x="2039938" y="3152775"/>
          <p14:tracePt t="91875" x="2039938" y="3160713"/>
          <p14:tracePt t="91885" x="2039938" y="3178175"/>
          <p14:tracePt t="91896" x="2039938" y="3186113"/>
          <p14:tracePt t="91906" x="2039938" y="3195638"/>
          <p14:tracePt t="91918" x="2039938" y="3203575"/>
          <p14:tracePt t="91935" x="2039938" y="3211513"/>
          <p14:tracePt t="91966" x="2022475" y="3211513"/>
          <p14:tracePt t="91976" x="2014538" y="3211513"/>
          <p14:tracePt t="91985" x="1997075" y="3211513"/>
          <p14:tracePt t="92000" x="1979613" y="3211513"/>
          <p14:tracePt t="92006" x="1963738" y="3211513"/>
          <p14:tracePt t="92017" x="1946275" y="3211513"/>
          <p14:tracePt t="92027" x="1938338" y="3211513"/>
          <p14:tracePt t="92047" x="1928813" y="3211513"/>
          <p14:tracePt t="92057" x="1920875" y="3211513"/>
          <p14:tracePt t="92087" x="1911350" y="3211513"/>
          <p14:tracePt t="92128" x="1911350" y="3228975"/>
          <p14:tracePt t="92137" x="1911350" y="3238500"/>
          <p14:tracePt t="92148" x="1911350" y="3254375"/>
          <p14:tracePt t="92158" x="1911350" y="3279775"/>
          <p14:tracePt t="92178" x="1911350" y="3297238"/>
          <p14:tracePt t="92188" x="1911350" y="3305175"/>
          <p14:tracePt t="92230" x="1911350" y="3314700"/>
          <p14:tracePt t="92269" x="1895475" y="3314700"/>
          <p14:tracePt t="92282" x="1870075" y="3322638"/>
          <p14:tracePt t="92288" x="1844675" y="3322638"/>
          <p14:tracePt t="92299" x="1819275" y="3322638"/>
          <p14:tracePt t="92309" x="1793875" y="3330575"/>
          <p14:tracePt t="92319" x="1776413" y="3340100"/>
          <p14:tracePt t="92339" x="1766888" y="3340100"/>
          <p14:tracePt t="92350" x="1758950" y="3340100"/>
          <p14:tracePt t="92531" x="1758950" y="3322638"/>
          <p14:tracePt t="92542" x="1758950" y="3305175"/>
          <p14:tracePt t="92551" x="1758950" y="3279775"/>
          <p14:tracePt t="92563" x="1758950" y="3263900"/>
          <p14:tracePt t="92571" x="1758950" y="3246438"/>
          <p14:tracePt t="92583" x="1776413" y="3228975"/>
          <p14:tracePt t="92593" x="1784350" y="3203575"/>
          <p14:tracePt t="92602" x="1801813" y="3186113"/>
          <p14:tracePt t="92615" x="1827213" y="3170238"/>
          <p14:tracePt t="92622" x="1844675" y="3160713"/>
          <p14:tracePt t="92633" x="1870075" y="3152775"/>
          <p14:tracePt t="92642" x="1895475" y="3144838"/>
          <p14:tracePt t="92654" x="1928813" y="3144838"/>
          <p14:tracePt t="92665" x="1946275" y="3135313"/>
          <p14:tracePt t="92673" x="1979613" y="3135313"/>
          <p14:tracePt t="92683" x="2005013" y="3135313"/>
          <p14:tracePt t="92693" x="2030413" y="3127375"/>
          <p14:tracePt t="92703" x="2055813" y="3127375"/>
          <p14:tracePt t="92716" x="2090738" y="3127375"/>
          <p14:tracePt t="92723" x="2133600" y="3127375"/>
          <p14:tracePt t="92734" x="2174875" y="3127375"/>
          <p14:tracePt t="92744" x="2217738" y="3127375"/>
          <p14:tracePt t="92753" x="2268538" y="3127375"/>
          <p14:tracePt t="92767" x="2311400" y="3127375"/>
          <p14:tracePt t="92774" x="2354263" y="3127375"/>
          <p14:tracePt t="92784" x="2397125" y="3127375"/>
          <p14:tracePt t="92795" x="2455863" y="3127375"/>
          <p14:tracePt t="92804" x="2516188" y="3127375"/>
          <p14:tracePt t="92815" x="2557463" y="3119438"/>
          <p14:tracePt t="92824" x="2617788" y="3109913"/>
          <p14:tracePt t="92834" x="2660650" y="3094038"/>
          <p14:tracePt t="92846" x="2711450" y="3094038"/>
          <p14:tracePt t="92854" x="2736850" y="3094038"/>
          <p14:tracePt t="92865" x="2770188" y="3094038"/>
          <p14:tracePt t="92874" x="2795588" y="3094038"/>
          <p14:tracePt t="92884" x="2820988" y="3084513"/>
          <p14:tracePt t="92898" x="2846388" y="3084513"/>
          <p14:tracePt t="92905" x="2881313" y="3076575"/>
          <p14:tracePt t="92915" x="2914650" y="3076575"/>
          <p14:tracePt t="92925" x="2949575" y="3076575"/>
          <p14:tracePt t="92935" x="2965450" y="3076575"/>
          <p14:tracePt t="92951" x="3000375" y="3076575"/>
          <p14:tracePt t="92955" x="3025775" y="3076575"/>
          <p14:tracePt t="92968" x="3041650" y="3076575"/>
          <p14:tracePt t="92976" x="3067050" y="3076575"/>
          <p14:tracePt t="92986" x="3084513" y="3076575"/>
          <p14:tracePt t="92998" x="3101975" y="3076575"/>
          <p14:tracePt t="93006" x="3119438" y="3076575"/>
          <p14:tracePt t="93017" x="3135313" y="3084513"/>
          <p14:tracePt t="93026" x="3144838" y="3084513"/>
          <p14:tracePt t="93036" x="3170238" y="3094038"/>
          <p14:tracePt t="93048" x="3186113" y="3109913"/>
          <p14:tracePt t="93058" x="3211513" y="3119438"/>
          <p14:tracePt t="93067" x="3228975" y="3135313"/>
          <p14:tracePt t="93077" x="3246438" y="3152775"/>
          <p14:tracePt t="93087" x="3271838" y="3160713"/>
          <p14:tracePt t="93098" x="3289300" y="3186113"/>
          <p14:tracePt t="93107" x="3314700" y="3211513"/>
          <p14:tracePt t="93117" x="3340100" y="3246438"/>
          <p14:tracePt t="93128" x="3355975" y="3289300"/>
          <p14:tracePt t="93138" x="3382963" y="3322638"/>
          <p14:tracePt t="93148" x="3398838" y="3348038"/>
          <p14:tracePt t="93157" x="3416300" y="3382963"/>
          <p14:tracePt t="93167" x="3424238" y="3398838"/>
          <p14:tracePt t="93180" x="3433763" y="3424238"/>
          <p14:tracePt t="93188" x="3441700" y="3449638"/>
          <p14:tracePt t="93200" x="3441700" y="3475038"/>
          <p14:tracePt t="93208" x="3441700" y="3492500"/>
          <p14:tracePt t="93218" x="3441700" y="3517900"/>
          <p14:tracePt t="93232" x="3441700" y="3560763"/>
          <p14:tracePt t="93238" x="3441700" y="3603625"/>
          <p14:tracePt t="93249" x="3441700" y="3646488"/>
          <p14:tracePt t="93258" x="3441700" y="3687763"/>
          <p14:tracePt t="93269" x="3441700" y="3713163"/>
          <p14:tracePt t="93281" x="3441700" y="3738563"/>
          <p14:tracePt t="93289" x="3441700" y="3748088"/>
          <p14:tracePt t="93300" x="3441700" y="3763963"/>
          <p14:tracePt t="93309" x="3441700" y="3773488"/>
          <p14:tracePt t="93319" x="3433763" y="3773488"/>
          <p14:tracePt t="93332" x="3433763" y="3781425"/>
          <p14:tracePt t="93349" x="3433763" y="3790950"/>
          <p14:tracePt t="93360" x="3424238" y="3798888"/>
          <p14:tracePt t="93370" x="3408363" y="3798888"/>
          <p14:tracePt t="93381" x="3398838" y="3816350"/>
          <p14:tracePt t="93390" x="3382963" y="3832225"/>
          <p14:tracePt t="93401" x="3355975" y="3841750"/>
          <p14:tracePt t="93411" x="3322638" y="3857625"/>
          <p14:tracePt t="93420" x="3297238" y="3867150"/>
          <p14:tracePt t="93431" x="3271838" y="3875088"/>
          <p14:tracePt t="93440" x="3221038" y="3883025"/>
          <p14:tracePt t="93451" x="3186113" y="3900488"/>
          <p14:tracePt t="93464" x="3144838" y="3908425"/>
          <p14:tracePt t="93471" x="3084513" y="3917950"/>
          <p14:tracePt t="93482" x="3016250" y="3935413"/>
          <p14:tracePt t="93491" x="2957513" y="3960813"/>
          <p14:tracePt t="93501" x="2897188" y="3976688"/>
          <p14:tracePt t="93514" x="2838450" y="4002088"/>
          <p14:tracePt t="93521" x="2770188" y="4027488"/>
          <p14:tracePt t="93532" x="2727325" y="4052888"/>
          <p14:tracePt t="93542" x="2660650" y="4079875"/>
          <p14:tracePt t="93551" x="2600325" y="4113213"/>
          <p14:tracePt t="93565" x="2541588" y="4130675"/>
          <p14:tracePt t="93572" x="2481263" y="4156075"/>
          <p14:tracePt t="93582" x="2405063" y="4164013"/>
          <p14:tracePt t="93592" x="2344738" y="4171950"/>
          <p14:tracePt t="93602" x="2286000" y="4181475"/>
          <p14:tracePt t="93614" x="2235200" y="4189413"/>
          <p14:tracePt t="93624" x="2192338" y="4189413"/>
          <p14:tracePt t="93633" x="2141538" y="4189413"/>
          <p14:tracePt t="93643" x="2108200" y="4189413"/>
          <p14:tracePt t="93653" x="2065338" y="4189413"/>
          <p14:tracePt t="93665" x="2014538" y="4189413"/>
          <p14:tracePt t="93673" x="1989138" y="4189413"/>
          <p14:tracePt t="93684" x="1946275" y="4181475"/>
          <p14:tracePt t="93694" x="1911350" y="4171950"/>
          <p14:tracePt t="93703" x="1878013" y="4156075"/>
          <p14:tracePt t="93714" x="1852613" y="4146550"/>
          <p14:tracePt t="93723" x="1819275" y="4121150"/>
          <p14:tracePt t="93734" x="1793875" y="4105275"/>
          <p14:tracePt t="93745" x="1766888" y="4087813"/>
          <p14:tracePt t="93754" x="1741488" y="4062413"/>
          <p14:tracePt t="93765" x="1716088" y="4037013"/>
          <p14:tracePt t="93774" x="1690688" y="3986213"/>
          <p14:tracePt t="93784" x="1639888" y="3908425"/>
          <p14:tracePt t="93797" x="1571625" y="3790950"/>
          <p14:tracePt t="93804" x="1512888" y="3636963"/>
          <p14:tracePt t="93815" x="1452563" y="3517900"/>
          <p14:tracePt t="93824" x="1419225" y="3416300"/>
          <p14:tracePt t="93834" x="1385888" y="3355975"/>
          <p14:tracePt t="93847" x="1368425" y="3322638"/>
          <p14:tracePt t="93854" x="1360488" y="3297238"/>
          <p14:tracePt t="93865" x="1360488" y="3279775"/>
          <p14:tracePt t="93875" x="1360488" y="3271838"/>
          <p14:tracePt t="93885" x="1360488" y="3254375"/>
          <p14:tracePt t="93897" x="1360488" y="3246438"/>
          <p14:tracePt t="93905" x="1360488" y="3228975"/>
          <p14:tracePt t="93917" x="1360488" y="3203575"/>
          <p14:tracePt t="93926" x="1360488" y="3186113"/>
          <p14:tracePt t="93935" x="1376363" y="3160713"/>
          <p14:tracePt t="93947" x="1393825" y="3135313"/>
          <p14:tracePt t="93969" x="1444625" y="3084513"/>
          <p14:tracePt t="93976" x="1462088" y="3059113"/>
          <p14:tracePt t="93986" x="1495425" y="3025775"/>
          <p14:tracePt t="93998" x="1530350" y="3000375"/>
          <p14:tracePt t="94006" x="1563688" y="2965450"/>
          <p14:tracePt t="94017" x="1606550" y="2940050"/>
          <p14:tracePt t="94029" x="1639888" y="2922588"/>
          <p14:tracePt t="94036" x="1674813" y="2906713"/>
          <p14:tracePt t="94048" x="1708150" y="2897188"/>
          <p14:tracePt t="94057" x="1751013" y="2889250"/>
          <p14:tracePt t="94067" x="1793875" y="2889250"/>
          <p14:tracePt t="94081" x="1852613" y="2889250"/>
          <p14:tracePt t="94087" x="1895475" y="2889250"/>
          <p14:tracePt t="94098" x="1938338" y="2889250"/>
          <p14:tracePt t="94107" x="1989138" y="2889250"/>
          <p14:tracePt t="94117" x="2039938" y="2889250"/>
          <p14:tracePt t="94130" x="2098675" y="2889250"/>
          <p14:tracePt t="94138" x="2159000" y="2889250"/>
          <p14:tracePt t="94148" x="2217738" y="2889250"/>
          <p14:tracePt t="94158" x="2286000" y="2889250"/>
          <p14:tracePt t="94168" x="2344738" y="2889250"/>
          <p14:tracePt t="94180" x="2387600" y="2889250"/>
          <p14:tracePt t="94188" x="2430463" y="2889250"/>
          <p14:tracePt t="94200" x="2481263" y="2897188"/>
          <p14:tracePt t="94208" x="2524125" y="2906713"/>
          <p14:tracePt t="94218" x="2574925" y="2932113"/>
          <p14:tracePt t="94231" x="2608263" y="2957513"/>
          <p14:tracePt t="94238" x="2643188" y="2974975"/>
          <p14:tracePt t="94248" x="2686050" y="2990850"/>
          <p14:tracePt t="94259" x="2719388" y="3008313"/>
          <p14:tracePt t="94268" x="2744788" y="3033713"/>
          <p14:tracePt t="94281" x="2762250" y="3051175"/>
          <p14:tracePt t="94289" x="2787650" y="3067050"/>
          <p14:tracePt t="94299" x="2813050" y="3084513"/>
          <p14:tracePt t="94313" x="2830513" y="3101975"/>
          <p14:tracePt t="94319" x="2855913" y="3119438"/>
          <p14:tracePt t="94331" x="2863850" y="3135313"/>
          <p14:tracePt t="94340" x="2889250" y="3152775"/>
          <p14:tracePt t="94349" x="2897188" y="3170238"/>
          <p14:tracePt t="94364" x="2922588" y="3186113"/>
          <p14:tracePt t="94369" x="2940050" y="3203575"/>
          <p14:tracePt t="94380" x="2965450" y="3228975"/>
          <p14:tracePt t="94390" x="2982913" y="3254375"/>
          <p14:tracePt t="94401" x="2990850" y="3279775"/>
          <p14:tracePt t="94413" x="3016250" y="3305175"/>
          <p14:tracePt t="94420" x="3025775" y="3314700"/>
          <p14:tracePt t="94431" x="3041650" y="3340100"/>
          <p14:tracePt t="94441" x="3051175" y="3355975"/>
          <p14:tracePt t="94451" x="3059113" y="3365500"/>
          <p14:tracePt t="94463" x="3059113" y="3373438"/>
          <p14:tracePt t="94471" x="3059113" y="3382963"/>
          <p14:tracePt t="94483" x="3067050" y="3390900"/>
          <p14:tracePt t="94491" x="3076575" y="3408363"/>
          <p14:tracePt t="94501" x="3084513" y="3433763"/>
          <p14:tracePt t="94515" x="3094038" y="3467100"/>
          <p14:tracePt t="94521" x="3101975" y="3492500"/>
          <p14:tracePt t="94532" x="3109913" y="3543300"/>
          <p14:tracePt t="94541" x="3109913" y="3578225"/>
          <p14:tracePt t="94551" x="3119438" y="3594100"/>
          <p14:tracePt t="94564" x="3119438" y="3619500"/>
          <p14:tracePt t="94572" x="3119438" y="3636963"/>
          <p14:tracePt t="94583" x="3119438" y="3646488"/>
          <p14:tracePt t="94592" x="3119438" y="3654425"/>
          <p14:tracePt t="94614" x="3119438" y="3662363"/>
          <p14:tracePt t="94905" x="3119438" y="3671888"/>
          <p14:tracePt t="94915" x="3119438" y="3687763"/>
          <p14:tracePt t="94935" x="3127375" y="3705225"/>
          <p14:tracePt t="94948" x="3135313" y="3722688"/>
          <p14:tracePt t="94956" x="3144838" y="3722688"/>
          <p14:tracePt t="94967" x="3152775" y="3738563"/>
          <p14:tracePt t="94979" x="3152775" y="3756025"/>
          <p14:tracePt t="94986" x="3160713" y="3763963"/>
          <p14:tracePt t="95000" x="3170238" y="3781425"/>
          <p14:tracePt t="95006" x="3178175" y="3806825"/>
          <p14:tracePt t="95016" x="3186113" y="3824288"/>
          <p14:tracePt t="95032" x="3203575" y="3857625"/>
          <p14:tracePt t="95037" x="3203575" y="3892550"/>
          <p14:tracePt t="95049" x="3211513" y="3925888"/>
          <p14:tracePt t="95057" x="3221038" y="3968750"/>
          <p14:tracePt t="95067" x="3221038" y="4019550"/>
          <p14:tracePt t="95079" x="3221038" y="4062413"/>
          <p14:tracePt t="95087" x="3221038" y="4105275"/>
          <p14:tracePt t="95098" x="3221038" y="4138613"/>
          <p14:tracePt t="95107" x="3221038" y="4156075"/>
          <p14:tracePt t="95117" x="3221038" y="4181475"/>
          <p14:tracePt t="95129" x="3211513" y="4189413"/>
          <p14:tracePt t="95148" x="3195638" y="4197350"/>
          <p14:tracePt t="95158" x="3186113" y="4206875"/>
          <p14:tracePt t="95169" x="3170238" y="4206875"/>
          <p14:tracePt t="95179" x="3152775" y="4206875"/>
          <p14:tracePt t="95188" x="3127375" y="4214813"/>
          <p14:tracePt t="95198" x="3101975" y="4214813"/>
          <p14:tracePt t="95209" x="3067050" y="4214813"/>
          <p14:tracePt t="95218" x="3041650" y="4214813"/>
          <p14:tracePt t="95229" x="3016250" y="4224338"/>
          <p14:tracePt t="95239" x="2990850" y="4224338"/>
          <p14:tracePt t="95249" x="2957513" y="4224338"/>
          <p14:tracePt t="95259" x="2940050" y="4224338"/>
          <p14:tracePt t="95269" x="2906713" y="4224338"/>
          <p14:tracePt t="95280" x="2871788" y="4224338"/>
          <p14:tracePt t="95289" x="2838450" y="4224338"/>
          <p14:tracePt t="95299" x="2820988" y="4224338"/>
          <p14:tracePt t="95313" x="2795588" y="4224338"/>
          <p14:tracePt t="95319" x="2770188" y="4214813"/>
          <p14:tracePt t="95330" x="2736850" y="4214813"/>
          <p14:tracePt t="95340" x="2727325" y="4214813"/>
          <p14:tracePt t="95350" x="2701925" y="4214813"/>
          <p14:tracePt t="95363" x="2693988" y="4214813"/>
          <p14:tracePt t="95370" x="2676525" y="4214813"/>
          <p14:tracePt t="95380" x="2660650" y="4214813"/>
          <p14:tracePt t="95390" x="2651125" y="4214813"/>
          <p14:tracePt t="95401" x="2633663" y="4214813"/>
          <p14:tracePt t="95413" x="2625725" y="4214813"/>
          <p14:tracePt t="95421" x="2600325" y="4214813"/>
          <p14:tracePt t="95431" x="2582863" y="4214813"/>
          <p14:tracePt t="95441" x="2566988" y="4224338"/>
          <p14:tracePt t="95452" x="2557463" y="4232275"/>
          <p14:tracePt t="95463" x="2532063" y="4240213"/>
          <p14:tracePt t="95471" x="2516188" y="4257675"/>
          <p14:tracePt t="95482" x="2489200" y="4265613"/>
          <p14:tracePt t="95492" x="2481263" y="4283075"/>
          <p14:tracePt t="95501" x="2463800" y="4300538"/>
          <p14:tracePt t="95514" x="2447925" y="4316413"/>
          <p14:tracePt t="95521" x="2438400" y="4316413"/>
          <p14:tracePt t="95532" x="2430463" y="4333875"/>
          <p14:tracePt t="95544" x="2422525" y="4341813"/>
          <p14:tracePt t="95551" x="2413000" y="4341813"/>
          <p14:tracePt t="95562" x="2405063" y="4351338"/>
          <p14:tracePt t="95572" x="2387600" y="4351338"/>
          <p14:tracePt t="95582" x="2387600" y="4359275"/>
          <p14:tracePt t="95596" x="2371725" y="4359275"/>
          <p14:tracePt t="95602" x="2354263" y="4359275"/>
          <p14:tracePt t="95613" x="2336800" y="4359275"/>
          <p14:tracePt t="95623" x="2319338" y="4359275"/>
          <p14:tracePt t="95632" x="2303463" y="4359275"/>
          <p14:tracePt t="95647" x="2278063" y="4359275"/>
          <p14:tracePt t="95653" x="2260600" y="4359275"/>
          <p14:tracePt t="95663" x="2243138" y="4359275"/>
          <p14:tracePt t="95673" x="2217738" y="4359275"/>
          <p14:tracePt t="95683" x="2200275" y="4359275"/>
          <p14:tracePt t="95696" x="2192338" y="4359275"/>
          <p14:tracePt t="95703" x="2174875" y="4351338"/>
          <p14:tracePt t="95714" x="2159000" y="4351338"/>
          <p14:tracePt t="95734" x="2149475" y="4341813"/>
          <p14:tracePt t="95754" x="2141538" y="4341813"/>
          <p14:tracePt t="95763" x="2133600" y="4341813"/>
          <p14:tracePt t="95814" x="2133600" y="4333875"/>
          <p14:tracePt t="95845" x="2124075" y="4333875"/>
          <p14:tracePt t="98562" x="2124075" y="4325938"/>
          <p14:tracePt t="98573" x="2133600" y="4316413"/>
          <p14:tracePt t="98582" x="2141538" y="4291013"/>
          <p14:tracePt t="98593" x="2166938" y="4257675"/>
          <p14:tracePt t="98603" x="2184400" y="4224338"/>
          <p14:tracePt t="98613" x="2200275" y="4181475"/>
          <p14:tracePt t="98626" x="2227263" y="4146550"/>
          <p14:tracePt t="98633" x="2243138" y="4121150"/>
          <p14:tracePt t="98643" x="2260600" y="4105275"/>
          <p14:tracePt t="98654" x="2268538" y="4079875"/>
          <p14:tracePt t="98663" x="2286000" y="4044950"/>
          <p14:tracePt t="98677" x="2293938" y="4019550"/>
          <p14:tracePt t="98684" x="2293938" y="4002088"/>
          <p14:tracePt t="98695" x="2303463" y="3994150"/>
          <p14:tracePt t="98704" x="2303463" y="3976688"/>
          <p14:tracePt t="98713" x="2303463" y="3968750"/>
          <p14:tracePt t="98754" x="2303463" y="3960813"/>
          <p14:tracePt t="98775" x="2293938" y="3960813"/>
          <p14:tracePt t="98784" x="2278063" y="3960813"/>
          <p14:tracePt t="98795" x="2260600" y="3960813"/>
          <p14:tracePt t="98805" x="2235200" y="3960813"/>
          <p14:tracePt t="98814" x="2200275" y="3960813"/>
          <p14:tracePt t="98827" x="2184400" y="3960813"/>
          <p14:tracePt t="98835" x="2149475" y="3968750"/>
          <p14:tracePt t="98845" x="2124075" y="3976688"/>
          <p14:tracePt t="98856" x="2090738" y="3986213"/>
          <p14:tracePt t="98865" x="2065338" y="3994150"/>
          <p14:tracePt t="98877" x="2039938" y="4002088"/>
          <p14:tracePt t="98885" x="2022475" y="4011613"/>
          <p14:tracePt t="98895" x="1997075" y="4011613"/>
          <p14:tracePt t="98906" x="1989138" y="4011613"/>
          <p14:tracePt t="98915" x="1971675" y="4019550"/>
          <p14:tracePt t="98926" x="1963738" y="4019550"/>
          <p14:tracePt t="98935" x="1954213" y="4027488"/>
          <p14:tracePt t="99006" x="1946275" y="4027488"/>
          <p14:tracePt t="99047" x="1938338" y="4027488"/>
          <p14:tracePt t="99108" x="1928813" y="4019550"/>
          <p14:tracePt t="99127" x="1920875" y="4011613"/>
          <p14:tracePt t="99148" x="1920875" y="4002088"/>
          <p14:tracePt t="99279" x="1928813" y="4002088"/>
          <p14:tracePt t="99290" x="1954213" y="4002088"/>
          <p14:tracePt t="99299" x="1971675" y="4002088"/>
          <p14:tracePt t="99311" x="1989138" y="4011613"/>
          <p14:tracePt t="99320" x="2005013" y="4019550"/>
          <p14:tracePt t="99330" x="2030413" y="4027488"/>
          <p14:tracePt t="99342" x="2047875" y="4037013"/>
          <p14:tracePt t="99350" x="2055813" y="4037013"/>
          <p14:tracePt t="99360" x="2073275" y="4044950"/>
          <p14:tracePt t="99370" x="2090738" y="4044950"/>
          <p14:tracePt t="99380" x="2108200" y="4052888"/>
          <p14:tracePt t="99392" x="2124075" y="4062413"/>
          <p14:tracePt t="99403" x="2149475" y="4070350"/>
          <p14:tracePt t="99411" x="2174875" y="4087813"/>
          <p14:tracePt t="99421" x="2192338" y="4095750"/>
          <p14:tracePt t="99431" x="2217738" y="4105275"/>
          <p14:tracePt t="99442" x="2252663" y="4121150"/>
          <p14:tracePt t="99453" x="2278063" y="4130675"/>
          <p14:tracePt t="99462" x="2311400" y="4138613"/>
          <p14:tracePt t="99472" x="2328863" y="4138613"/>
          <p14:tracePt t="99481" x="2354263" y="4138613"/>
          <p14:tracePt t="99493" x="2379663" y="4138613"/>
          <p14:tracePt t="99502" x="2387600" y="4138613"/>
          <p14:tracePt t="99512" x="2405063" y="4138613"/>
          <p14:tracePt t="99525" x="2413000" y="4138613"/>
          <p14:tracePt t="99543" x="2422525" y="4138613"/>
          <p14:tracePt t="99552" x="2422525" y="4130675"/>
          <p14:tracePt t="99575" x="2430463" y="4130675"/>
          <p14:tracePt t="99866" x="2413000" y="4121150"/>
          <p14:tracePt t="99875" x="2379663" y="4105275"/>
          <p14:tracePt t="99885" x="2336800" y="4070350"/>
          <p14:tracePt t="99896" x="2268538" y="4027488"/>
          <p14:tracePt t="99908" x="2174875" y="3935413"/>
          <p14:tracePt t="99915" x="2055813" y="3773488"/>
          <p14:tracePt t="99927" x="1911350" y="3568700"/>
          <p14:tracePt t="99938" x="1819275" y="3424238"/>
          <p14:tracePt t="99948" x="1766888" y="3330575"/>
          <p14:tracePt t="99958" x="1733550" y="3279775"/>
          <p14:tracePt t="99966" x="1716088" y="3263900"/>
          <p14:tracePt t="99976" x="1708150" y="3246438"/>
          <p14:tracePt t="99987" x="1708150" y="3238500"/>
          <p14:tracePt t="100017" x="1708150" y="3228975"/>
          <p14:tracePt t="100037" x="1708150" y="3221038"/>
          <p14:tracePt t="100067" x="1708150" y="3211513"/>
          <p14:tracePt t="100209" x="1716088" y="3211513"/>
          <p14:tracePt t="100239" x="1733550" y="3221038"/>
          <p14:tracePt t="100249" x="1758950" y="3254375"/>
          <p14:tracePt t="100259" x="1801813" y="3297238"/>
          <p14:tracePt t="100269" x="1852613" y="3348038"/>
          <p14:tracePt t="100280" x="1920875" y="3424238"/>
          <p14:tracePt t="100291" x="1971675" y="3492500"/>
          <p14:tracePt t="100300" x="2039938" y="3543300"/>
          <p14:tracePt t="100310" x="2090738" y="3594100"/>
          <p14:tracePt t="100321" x="2116138" y="3619500"/>
          <p14:tracePt t="100330" x="2141538" y="3636963"/>
          <p14:tracePt t="100342" x="2141538" y="3654425"/>
          <p14:tracePt t="100350" x="2159000" y="3654425"/>
          <p14:tracePt t="100360" x="2166938" y="3662363"/>
          <p14:tracePt t="100573" x="2174875" y="3662363"/>
          <p14:tracePt t="100603" x="2184400" y="3662363"/>
          <p14:tracePt t="100613" x="2200275" y="3654425"/>
          <p14:tracePt t="100624" x="2209800" y="3636963"/>
          <p14:tracePt t="100633" x="2235200" y="3619500"/>
          <p14:tracePt t="100643" x="2268538" y="3603625"/>
          <p14:tracePt t="100654" x="2303463" y="3586163"/>
          <p14:tracePt t="100663" x="2336800" y="3568700"/>
          <p14:tracePt t="100675" x="2371725" y="3560763"/>
          <p14:tracePt t="100683" x="2405063" y="3552825"/>
          <p14:tracePt t="100694" x="2430463" y="3543300"/>
          <p14:tracePt t="100708" x="2463800" y="3535363"/>
          <p14:tracePt t="100714" x="2489200" y="3527425"/>
          <p14:tracePt t="100725" x="2498725" y="3527425"/>
          <p14:tracePt t="100734" x="2506663" y="3517900"/>
          <p14:tracePt t="100745" x="2516188" y="3517900"/>
          <p14:tracePt t="101027" x="2532063" y="3509963"/>
          <p14:tracePt t="101038" x="2541588" y="3509963"/>
          <p14:tracePt t="101047" x="2557463" y="3502025"/>
          <p14:tracePt t="101058" x="2582863" y="3484563"/>
          <p14:tracePt t="101067" x="2617788" y="3475038"/>
          <p14:tracePt t="101078" x="2643188" y="3459163"/>
          <p14:tracePt t="101091" x="2668588" y="3459163"/>
          <p14:tracePt t="101098" x="2693988" y="3459163"/>
          <p14:tracePt t="101109" x="2719388" y="3449638"/>
          <p14:tracePt t="101118" x="2736850" y="3449638"/>
          <p14:tracePt t="101128" x="2744788" y="3449638"/>
          <p14:tracePt t="101141" x="2752725" y="3441700"/>
          <p14:tracePt t="101148" x="2762250" y="3441700"/>
          <p14:tracePt t="101170" x="2770188" y="3441700"/>
          <p14:tracePt t="101301" x="2778125" y="3441700"/>
          <p14:tracePt t="101332" x="2778125" y="3449638"/>
          <p14:tracePt t="101341" x="2787650" y="3467100"/>
          <p14:tracePt t="101350" x="2795588" y="3502025"/>
          <p14:tracePt t="101360" x="2805113" y="3527425"/>
          <p14:tracePt t="101373" x="2830513" y="3594100"/>
          <p14:tracePt t="101381" x="2838450" y="3636963"/>
          <p14:tracePt t="101391" x="2855913" y="3687763"/>
          <p14:tracePt t="101401" x="2855913" y="3730625"/>
          <p14:tracePt t="101411" x="2863850" y="3756025"/>
          <p14:tracePt t="101423" x="2871788" y="3773488"/>
          <p14:tracePt t="101431" x="2871788" y="3790950"/>
          <p14:tracePt t="101442" x="2871788" y="3798888"/>
          <p14:tracePt t="101451" x="2871788" y="3806825"/>
          <p14:tracePt t="101461" x="2871788" y="3816350"/>
          <p14:tracePt t="101473" x="2871788" y="3824288"/>
          <p14:tracePt t="101503" x="2871788" y="3832225"/>
          <p14:tracePt t="101523" x="2871788" y="3841750"/>
          <p14:tracePt t="101896" x="2881313" y="3857625"/>
          <p14:tracePt t="101907" x="2889250" y="3875088"/>
          <p14:tracePt t="101916" x="2897188" y="3883025"/>
          <p14:tracePt t="101926" x="2906713" y="3900488"/>
          <p14:tracePt t="101937" x="2914650" y="3917950"/>
          <p14:tracePt t="101946" x="2914650" y="3935413"/>
          <p14:tracePt t="101958" x="2922588" y="3935413"/>
          <p14:tracePt t="101968" x="2932113" y="3943350"/>
          <p14:tracePt t="101976" x="2932113" y="3951288"/>
          <p14:tracePt t="101997" x="2940050" y="3951288"/>
          <p14:tracePt t="102038" x="2940050" y="3960813"/>
          <p14:tracePt t="103148" x="2949575" y="3960813"/>
          <p14:tracePt t="103169" x="2957513" y="3960813"/>
          <p14:tracePt t="103189" x="2974975" y="3960813"/>
          <p14:tracePt t="103199" x="2982913" y="3943350"/>
          <p14:tracePt t="103209" x="2990850" y="3943350"/>
          <p14:tracePt t="103220" x="2990850" y="3935413"/>
          <p14:tracePt t="103229" x="2990850" y="3925888"/>
          <p14:tracePt t="103240" x="3000375" y="3925888"/>
          <p14:tracePt t="103260" x="3000375" y="3917950"/>
          <p14:tracePt t="103272" x="3008313" y="3917950"/>
          <p14:tracePt t="103341" x="3008313" y="3908425"/>
          <p14:tracePt t="103381" x="3000375" y="3908425"/>
          <p14:tracePt t="103402" x="2990850" y="3908425"/>
          <p14:tracePt t="103411" x="2982913" y="3908425"/>
          <p14:tracePt t="103422" x="2974975" y="3908425"/>
          <p14:tracePt t="103442" x="2965450" y="3908425"/>
          <p14:tracePt t="103454" x="2957513" y="3908425"/>
          <p14:tracePt t="103462" x="2957513" y="3917950"/>
          <p14:tracePt t="103482" x="2949575" y="3925888"/>
          <p14:tracePt t="103503" x="2940050" y="3935413"/>
          <p14:tracePt t="103522" x="2940050" y="3943350"/>
          <p14:tracePt t="103602" x="2940050" y="3951288"/>
          <p14:tracePt t="103642" x="2949575" y="3951288"/>
          <p14:tracePt t="103673" x="2957513" y="3951288"/>
          <p14:tracePt t="104149" x="2949575" y="3951288"/>
          <p14:tracePt t="104170" x="2940050" y="3951288"/>
          <p14:tracePt t="104179" x="2932113" y="3951288"/>
          <p14:tracePt t="104189" x="2922588" y="3951288"/>
          <p14:tracePt t="104200" x="2914650" y="3951288"/>
          <p14:tracePt t="104219" x="2906713" y="3951288"/>
          <p14:tracePt t="104229" x="2897188" y="3951288"/>
          <p14:tracePt t="104371" x="2897188" y="3943350"/>
          <p14:tracePt t="104655" x="2906713" y="3935413"/>
          <p14:tracePt t="104674" x="2906713" y="3925888"/>
          <p14:tracePt t="104686" x="2914650" y="3917950"/>
          <p14:tracePt t="104694" x="2922588" y="3900488"/>
          <p14:tracePt t="104705" x="2932113" y="3875088"/>
          <p14:tracePt t="104714" x="2940050" y="3867150"/>
          <p14:tracePt t="104724" x="2949575" y="3841750"/>
          <p14:tracePt t="104736" x="2949575" y="3832225"/>
          <p14:tracePt t="104755" x="2949575" y="3816350"/>
          <p14:tracePt t="104766" x="2949575" y="3806825"/>
          <p14:tracePt t="104787" x="2949575" y="3798888"/>
          <p14:tracePt t="104795" x="2949575" y="3790950"/>
          <p14:tracePt t="104816" x="2949575" y="3781425"/>
          <p14:tracePt t="104826" x="2949575" y="3773488"/>
          <p14:tracePt t="104837" x="2949575" y="3763963"/>
          <p14:tracePt t="104846" x="2940050" y="3763963"/>
          <p14:tracePt t="104855" x="2932113" y="3756025"/>
          <p14:tracePt t="104867" x="2922588" y="3756025"/>
          <p14:tracePt t="104876" x="2914650" y="3748088"/>
          <p14:tracePt t="104889" x="2906713" y="3738563"/>
          <p14:tracePt t="104896" x="2897188" y="3738563"/>
          <p14:tracePt t="104906" x="2881313" y="3738563"/>
          <p14:tracePt t="104920" x="2881313" y="3730625"/>
          <p14:tracePt t="104926" x="2863850" y="3722688"/>
          <p14:tracePt t="104937" x="2846388" y="3713163"/>
          <p14:tracePt t="104958" x="2820988" y="3697288"/>
          <p14:tracePt t="104970" x="2813050" y="3679825"/>
          <p14:tracePt t="104977" x="2805113" y="3671888"/>
          <p14:tracePt t="104988" x="2787650" y="3662363"/>
          <p14:tracePt t="104997" x="2778125" y="3654425"/>
          <p14:tracePt t="105007" x="2770188" y="3646488"/>
          <p14:tracePt t="105020" x="2770188" y="3636963"/>
          <p14:tracePt t="105028" x="2762250" y="3629025"/>
          <p14:tracePt t="105038" x="2752725" y="3619500"/>
          <p14:tracePt t="105058" x="2736850" y="3594100"/>
          <p14:tracePt t="105069" x="2727325" y="3578225"/>
          <p14:tracePt t="105078" x="2711450" y="3568700"/>
          <p14:tracePt t="105088" x="2711450" y="3560763"/>
          <p14:tracePt t="105099" x="2701925" y="3543300"/>
          <p14:tracePt t="105109" x="2693988" y="3543300"/>
          <p14:tracePt t="105120" x="2686050" y="3543300"/>
          <p14:tracePt t="105129" x="2686050" y="3535363"/>
          <p14:tracePt t="105159" x="2686050" y="3527425"/>
          <p14:tracePt t="105179" x="2676525" y="3527425"/>
          <p14:tracePt t="105423" x="2693988" y="3527425"/>
          <p14:tracePt t="105432" x="2711450" y="3527425"/>
          <p14:tracePt t="105442" x="2719388" y="3527425"/>
          <p14:tracePt t="105454" x="2736850" y="3527425"/>
          <p14:tracePt t="105462" x="2744788" y="3527425"/>
          <p14:tracePt t="105484" x="2752725" y="3527425"/>
          <p14:tracePt t="105492" x="2762250" y="3527425"/>
          <p14:tracePt t="105594" x="2744788" y="3527425"/>
          <p14:tracePt t="105603" x="2711450" y="3517900"/>
          <p14:tracePt t="105613" x="2676525" y="3509963"/>
          <p14:tracePt t="105623" x="2651125" y="3502025"/>
          <p14:tracePt t="105635" x="2617788" y="3502025"/>
          <p14:tracePt t="105644" x="2592388" y="3492500"/>
          <p14:tracePt t="105655" x="2582863" y="3492500"/>
          <p14:tracePt t="105664" x="2566988" y="3492500"/>
          <p14:tracePt t="105674" x="2557463" y="3492500"/>
          <p14:tracePt t="105704" x="2549525" y="3492500"/>
          <p14:tracePt t="105798" x="2557463" y="3492500"/>
          <p14:tracePt t="105805" x="2574925" y="3492500"/>
          <p14:tracePt t="105817" x="2592388" y="3492500"/>
          <p14:tracePt t="105825" x="2608263" y="3492500"/>
          <p14:tracePt t="105836" x="2625725" y="3492500"/>
          <p14:tracePt t="105848" x="2643188" y="3492500"/>
          <p14:tracePt t="105856" x="2651125" y="3492500"/>
          <p14:tracePt t="105869" x="2660650" y="3492500"/>
          <p14:tracePt t="105888" x="2668588" y="3492500"/>
          <p14:tracePt t="105987" x="2660650" y="3492500"/>
          <p14:tracePt t="105997" x="2643188" y="3492500"/>
          <p14:tracePt t="106007" x="2633663" y="3484563"/>
          <p14:tracePt t="106018" x="2617788" y="3475038"/>
          <p14:tracePt t="106029" x="2608263" y="3467100"/>
          <p14:tracePt t="106038" x="2600325" y="3467100"/>
          <p14:tracePt t="106058" x="2600325" y="3459163"/>
          <p14:tracePt t="106179" x="2608263" y="3459163"/>
          <p14:tracePt t="106189" x="2617788" y="3459163"/>
          <p14:tracePt t="106240" x="2625725" y="3459163"/>
          <p14:tracePt t="106342" x="2617788" y="3459163"/>
          <p14:tracePt t="106351" x="2608263" y="3459163"/>
          <p14:tracePt t="106361" x="2600325" y="3459163"/>
          <p14:tracePt t="106402" x="2592388" y="3459163"/>
          <p14:tracePt t="106533" x="2600325" y="3459163"/>
          <p14:tracePt t="106563" x="2608263" y="3459163"/>
          <p14:tracePt t="116933" x="2600325" y="3459163"/>
          <p14:tracePt t="116953" x="2574925" y="3449638"/>
          <p14:tracePt t="116963" x="2566988" y="3449638"/>
          <p14:tracePt t="116977" x="2541588" y="3441700"/>
          <p14:tracePt t="116983" x="2506663" y="3441700"/>
          <p14:tracePt t="116994" x="2473325" y="3433763"/>
          <p14:tracePt t="117003" x="2447925" y="3433763"/>
          <p14:tracePt t="117014" x="2397125" y="3424238"/>
          <p14:tracePt t="117025" x="2344738" y="3424238"/>
          <p14:tracePt t="117033" x="2286000" y="3424238"/>
          <p14:tracePt t="117043" x="2227263" y="3424238"/>
          <p14:tracePt t="117055" x="2149475" y="3433763"/>
          <p14:tracePt t="117064" x="2108200" y="3441700"/>
          <p14:tracePt t="117078" x="2055813" y="3467100"/>
          <p14:tracePt t="117084" x="2022475" y="3484563"/>
          <p14:tracePt t="117094" x="1989138" y="3509963"/>
          <p14:tracePt t="117108" x="1963738" y="3527425"/>
          <p14:tracePt t="117114" x="1946275" y="3535363"/>
          <p14:tracePt t="117125" x="1928813" y="3552825"/>
          <p14:tracePt t="117144" x="1911350" y="3560763"/>
          <p14:tracePt t="117159" x="1911350" y="3568700"/>
          <p14:tracePt t="117164" x="1903413" y="3568700"/>
          <p14:tracePt t="117206" x="1903413" y="3578225"/>
          <p14:tracePt t="117235" x="1895475" y="3586163"/>
          <p14:tracePt t="117246" x="1885950" y="3594100"/>
          <p14:tracePt t="117266" x="1860550" y="3603625"/>
          <p14:tracePt t="117276" x="1844675" y="3619500"/>
          <p14:tracePt t="117287" x="1827213" y="3636963"/>
          <p14:tracePt t="117296" x="1801813" y="3654425"/>
          <p14:tracePt t="117307" x="1784350" y="3662363"/>
          <p14:tracePt t="117317" x="1758950" y="3662363"/>
          <p14:tracePt t="117327" x="1751013" y="3671888"/>
          <p14:tracePt t="117338" x="1741488" y="3679825"/>
          <p14:tracePt t="117348" x="1733550" y="3679825"/>
          <p14:tracePt t="117359" x="1725613" y="3679825"/>
          <p14:tracePt t="117367" x="1725613" y="3687763"/>
          <p14:tracePt t="117468" x="1741488" y="3687763"/>
          <p14:tracePt t="117478" x="1766888" y="3687763"/>
          <p14:tracePt t="117489" x="1784350" y="3687763"/>
          <p14:tracePt t="117498" x="1819275" y="3687763"/>
          <p14:tracePt t="117509" x="1844675" y="3687763"/>
          <p14:tracePt t="117518" x="1860550" y="3687763"/>
          <p14:tracePt t="117530" x="1885950" y="3687763"/>
          <p14:tracePt t="117541" x="1911350" y="3679825"/>
          <p14:tracePt t="117549" x="1928813" y="3654425"/>
          <p14:tracePt t="117560" x="1963738" y="3586163"/>
          <p14:tracePt t="117569" x="2022475" y="3459163"/>
          <p14:tracePt t="117579" x="2055813" y="3322638"/>
          <p14:tracePt t="117591" x="2098675" y="3195638"/>
          <p14:tracePt t="117599" x="2108200" y="3109913"/>
          <p14:tracePt t="117611" x="2108200" y="3051175"/>
          <p14:tracePt t="117620" x="2108200" y="3016250"/>
          <p14:tracePt t="117630" x="2108200" y="3000375"/>
          <p14:tracePt t="117641" x="2108200" y="2990850"/>
          <p14:tracePt t="117660" x="2108200" y="2982913"/>
          <p14:tracePt t="117680" x="2090738" y="2982913"/>
          <p14:tracePt t="117692" x="2073275" y="2990850"/>
          <p14:tracePt t="117700" x="2039938" y="3008313"/>
          <p14:tracePt t="117710" x="2005013" y="3025775"/>
          <p14:tracePt t="117723" x="1971675" y="3051175"/>
          <p14:tracePt t="117730" x="1920875" y="3076575"/>
          <p14:tracePt t="117741" x="1895475" y="3094038"/>
          <p14:tracePt t="117751" x="1860550" y="3109913"/>
          <p14:tracePt t="117761" x="1835150" y="3127375"/>
          <p14:tracePt t="117773" x="1819275" y="3135313"/>
          <p14:tracePt t="117783" x="1809750" y="3152775"/>
          <p14:tracePt t="117792" x="1809750" y="3160713"/>
          <p14:tracePt t="117803" x="1793875" y="3170238"/>
          <p14:tracePt t="117812" x="1793875" y="3186113"/>
          <p14:tracePt t="117825" x="1793875" y="3203575"/>
          <p14:tracePt t="117831" x="1784350" y="3228975"/>
          <p14:tracePt t="117841" x="1784350" y="3263900"/>
          <p14:tracePt t="117851" x="1784350" y="3289300"/>
          <p14:tracePt t="117861" x="1784350" y="3330575"/>
          <p14:tracePt t="117872" x="1784350" y="3355975"/>
          <p14:tracePt t="117881" x="1784350" y="3390900"/>
          <p14:tracePt t="117892" x="1793875" y="3441700"/>
          <p14:tracePt t="117903" x="1819275" y="3484563"/>
          <p14:tracePt t="117912" x="1827213" y="3517900"/>
          <p14:tracePt t="117924" x="1835150" y="3543300"/>
          <p14:tracePt t="117934" x="1844675" y="3568700"/>
          <p14:tracePt t="117942" x="1852613" y="3586163"/>
          <p14:tracePt t="117953" x="1860550" y="3594100"/>
          <p14:tracePt t="117963" x="1870075" y="3611563"/>
          <p14:tracePt t="117983" x="1878013" y="3611563"/>
          <p14:tracePt t="117993" x="1885950" y="3619500"/>
          <p14:tracePt t="118006" x="1895475" y="3619500"/>
          <p14:tracePt t="118025" x="1903413" y="3619500"/>
          <p14:tracePt t="118034" x="1911350" y="3619500"/>
          <p14:tracePt t="118043" x="1920875" y="3619500"/>
          <p14:tracePt t="118057" x="1928813" y="3611563"/>
          <p14:tracePt t="118063" x="1938338" y="3603625"/>
          <p14:tracePt t="118075" x="1946275" y="3594100"/>
          <p14:tracePt t="118084" x="1954213" y="3586163"/>
          <p14:tracePt t="118094" x="1963738" y="3568700"/>
          <p14:tracePt t="118107" x="1971675" y="3543300"/>
          <p14:tracePt t="118114" x="1979613" y="3527425"/>
          <p14:tracePt t="118125" x="1989138" y="3509963"/>
          <p14:tracePt t="118136" x="1989138" y="3484563"/>
          <p14:tracePt t="118145" x="1989138" y="3475038"/>
          <p14:tracePt t="118157" x="1989138" y="3459163"/>
          <p14:tracePt t="118165" x="1989138" y="3449638"/>
          <p14:tracePt t="118186" x="1989138" y="3441700"/>
          <p14:tracePt t="118206" x="1989138" y="3433763"/>
          <p14:tracePt t="118215" x="1989138" y="3424238"/>
          <p14:tracePt t="118236" x="1971675" y="3424238"/>
          <p14:tracePt t="118257" x="1954213" y="3424238"/>
          <p14:tracePt t="118266" x="1946275" y="3424238"/>
          <p14:tracePt t="118276" x="1938338" y="3424238"/>
          <p14:tracePt t="118289" x="1920875" y="3424238"/>
          <p14:tracePt t="118308" x="1911350" y="3424238"/>
          <p14:tracePt t="118326" x="1903413" y="3424238"/>
          <p14:tracePt t="118347" x="1903413" y="3433763"/>
          <p14:tracePt t="118367" x="1903413" y="3441700"/>
          <p14:tracePt t="118377" x="1903413" y="3449638"/>
          <p14:tracePt t="118391" x="1903413" y="3459163"/>
          <p14:tracePt t="118408" x="1903413" y="3467100"/>
          <p14:tracePt t="118418" x="1903413" y="3484563"/>
          <p14:tracePt t="118427" x="1920875" y="3484563"/>
          <p14:tracePt t="118447" x="1928813" y="3492500"/>
          <p14:tracePt t="118458" x="1938338" y="3492500"/>
          <p14:tracePt t="118469" x="1946275" y="3502025"/>
          <p14:tracePt t="118478" x="1963738" y="3502025"/>
          <p14:tracePt t="118490" x="1971675" y="3502025"/>
          <p14:tracePt t="118508" x="1989138" y="3502025"/>
          <p14:tracePt t="118520" x="1997075" y="3502025"/>
          <p14:tracePt t="118539" x="2005013" y="3492500"/>
          <p14:tracePt t="118560" x="2014538" y="3475038"/>
          <p14:tracePt t="118570" x="2014538" y="3467100"/>
          <p14:tracePt t="118590" x="2014538" y="3459163"/>
          <p14:tracePt t="118600" x="2014538" y="3441700"/>
          <p14:tracePt t="118620" x="2014538" y="3433763"/>
          <p14:tracePt t="118629" x="2014538" y="3424238"/>
          <p14:tracePt t="118640" x="1997075" y="3424238"/>
          <p14:tracePt t="118650" x="1989138" y="3424238"/>
          <p14:tracePt t="118659" x="1971675" y="3416300"/>
          <p14:tracePt t="118673" x="1963738" y="3416300"/>
          <p14:tracePt t="118680" x="1954213" y="3416300"/>
          <p14:tracePt t="118692" x="1938338" y="3416300"/>
          <p14:tracePt t="118711" x="1920875" y="3416300"/>
          <p14:tracePt t="118722" x="1911350" y="3416300"/>
          <p14:tracePt t="118772" x="1903413" y="3416300"/>
          <p14:tracePt t="118781" x="1903413" y="3424238"/>
          <p14:tracePt t="118791" x="1903413" y="3433763"/>
          <p14:tracePt t="118812" x="1903413" y="3441700"/>
          <p14:tracePt t="118822" x="1903413" y="3449638"/>
          <p14:tracePt t="118832" x="1903413" y="3459163"/>
          <p14:tracePt t="118843" x="1903413" y="3467100"/>
          <p14:tracePt t="118853" x="1903413" y="3475038"/>
          <p14:tracePt t="118862" x="1911350" y="3475038"/>
          <p14:tracePt t="118882" x="1920875" y="3475038"/>
          <p14:tracePt t="118892" x="1928813" y="3484563"/>
          <p14:tracePt t="118912" x="1938338" y="3484563"/>
          <p14:tracePt t="118924" x="1946275" y="3484563"/>
          <p14:tracePt t="118984" x="1954213" y="3484563"/>
          <p14:tracePt t="119074" x="1954213" y="3475038"/>
          <p14:tracePt t="119094" x="1954213" y="3467100"/>
          <p14:tracePt t="119114" x="1954213" y="3459163"/>
          <p14:tracePt t="119135" x="1946275" y="3459163"/>
          <p14:tracePt t="119155" x="1938338" y="3459163"/>
          <p14:tracePt t="119186" x="1928813" y="3459163"/>
          <p14:tracePt t="119206" x="1920875" y="3459163"/>
          <p14:tracePt t="119246" x="1911350" y="3459163"/>
          <p14:tracePt t="119266" x="1911350" y="3467100"/>
          <p14:tracePt t="119276" x="1911350" y="3475038"/>
          <p14:tracePt t="119287" x="1911350" y="3492500"/>
          <p14:tracePt t="119296" x="1911350" y="3509963"/>
          <p14:tracePt t="119307" x="1911350" y="3517900"/>
          <p14:tracePt t="119317" x="1911350" y="3535363"/>
          <p14:tracePt t="119328" x="1911350" y="3543300"/>
          <p14:tracePt t="119339" x="1920875" y="3552825"/>
          <p14:tracePt t="119347" x="1928813" y="3560763"/>
          <p14:tracePt t="119358" x="1928813" y="3568700"/>
          <p14:tracePt t="119367" x="1938338" y="3568700"/>
          <p14:tracePt t="119377" x="1946275" y="3568700"/>
          <p14:tracePt t="119389" x="1954213" y="3568700"/>
          <p14:tracePt t="119419" x="1963738" y="3568700"/>
          <p14:tracePt t="119428" x="1971675" y="3568700"/>
          <p14:tracePt t="119439" x="1971675" y="3552825"/>
          <p14:tracePt t="119448" x="1979613" y="3543300"/>
          <p14:tracePt t="119458" x="1989138" y="3535363"/>
          <p14:tracePt t="119469" x="1989138" y="3517900"/>
          <p14:tracePt t="119489" x="1989138" y="3509963"/>
          <p14:tracePt t="119509" x="1989138" y="3502025"/>
          <p14:tracePt t="119529" x="1989138" y="3492500"/>
          <p14:tracePt t="119549" x="1989138" y="3484563"/>
          <p14:tracePt t="119559" x="1989138" y="3475038"/>
          <p14:tracePt t="119579" x="1979613" y="3475038"/>
          <p14:tracePt t="119590" x="1971675" y="3467100"/>
          <p14:tracePt t="119599" x="1963738" y="3467100"/>
          <p14:tracePt t="119609" x="1954213" y="3467100"/>
          <p14:tracePt t="119623" x="1946275" y="3467100"/>
          <p14:tracePt t="119629" x="1938338" y="3467100"/>
          <p14:tracePt t="119652" x="1928813" y="3467100"/>
          <p14:tracePt t="119671" x="1920875" y="3467100"/>
          <p14:tracePt t="119701" x="1911350" y="3467100"/>
          <p14:tracePt t="119741" x="1903413" y="3467100"/>
          <p14:tracePt t="119903" x="1903413" y="3475038"/>
          <p14:tracePt t="119923" x="1903413" y="3484563"/>
          <p14:tracePt t="119943" x="1911350" y="3492500"/>
          <p14:tracePt t="119964" x="1920875" y="3492500"/>
          <p14:tracePt t="119984" x="1928813" y="3492500"/>
          <p14:tracePt t="120005" x="1938338" y="3492500"/>
          <p14:tracePt t="120014" x="1946275" y="3492500"/>
          <p14:tracePt t="120035" x="1954213" y="3492500"/>
          <p14:tracePt t="120044" x="1954213" y="3475038"/>
          <p14:tracePt t="120074" x="1963738" y="3467100"/>
          <p14:tracePt t="120085" x="1963738" y="3459163"/>
          <p14:tracePt t="120096" x="1963738" y="3449638"/>
          <p14:tracePt t="120126" x="1963738" y="3441700"/>
          <p14:tracePt t="120137" x="1963738" y="3433763"/>
          <p14:tracePt t="120176" x="1954213" y="3424238"/>
          <p14:tracePt t="120186" x="1946275" y="3424238"/>
          <p14:tracePt t="120206" x="1938338" y="3424238"/>
          <p14:tracePt t="120226" x="1928813" y="3424238"/>
          <p14:tracePt t="120237" x="1920875" y="3424238"/>
          <p14:tracePt t="120297" x="1911350" y="3424238"/>
          <p14:tracePt t="120317" x="1911350" y="3441700"/>
          <p14:tracePt t="120327" x="1911350" y="3449638"/>
          <p14:tracePt t="120338" x="1911350" y="3459163"/>
          <p14:tracePt t="120347" x="1911350" y="3475038"/>
          <p14:tracePt t="120357" x="1911350" y="3492500"/>
          <p14:tracePt t="120369" x="1911350" y="3502025"/>
          <p14:tracePt t="120377" x="1911350" y="3517900"/>
          <p14:tracePt t="120389" x="1920875" y="3517900"/>
          <p14:tracePt t="120398" x="1920875" y="3527425"/>
          <p14:tracePt t="120418" x="1928813" y="3527425"/>
          <p14:tracePt t="120438" x="1938338" y="3527425"/>
          <p14:tracePt t="120449" x="1946275" y="3527425"/>
          <p14:tracePt t="120469" x="1954213" y="3527425"/>
          <p14:tracePt t="120479" x="1963738" y="3527425"/>
          <p14:tracePt t="120489" x="1963738" y="3509963"/>
          <p14:tracePt t="120500" x="1971675" y="3502025"/>
          <p14:tracePt t="120509" x="1971675" y="3492500"/>
          <p14:tracePt t="120520" x="1979613" y="3484563"/>
          <p14:tracePt t="120540" x="1979613" y="3475038"/>
          <p14:tracePt t="120570" x="1979613" y="3467100"/>
          <p14:tracePt t="120592" x="1979613" y="3459163"/>
          <p14:tracePt t="120610" x="1979613" y="3449638"/>
          <p14:tracePt t="120621" x="1971675" y="3449638"/>
          <p14:tracePt t="120630" x="1963738" y="3441700"/>
          <p14:tracePt t="120641" x="1954213" y="3441700"/>
          <p14:tracePt t="120653" x="1946275" y="3441700"/>
          <p14:tracePt t="120691" x="1938338" y="3441700"/>
          <p14:tracePt t="120711" x="1928813" y="3441700"/>
          <p14:tracePt t="120772" x="1920875" y="3441700"/>
          <p14:tracePt t="120781" x="1920875" y="3449638"/>
          <p14:tracePt t="120794" x="1911350" y="3449638"/>
          <p14:tracePt t="120812" x="1911350" y="3459163"/>
          <p14:tracePt t="120832" x="1911350" y="3467100"/>
          <p14:tracePt t="120863" x="1911350" y="3475038"/>
          <p14:tracePt t="120883" x="1911350" y="3484563"/>
          <p14:tracePt t="120904" x="1920875" y="3492500"/>
          <p14:tracePt t="120923" x="1928813" y="3492500"/>
          <p14:tracePt t="120934" x="1938338" y="3492500"/>
          <p14:tracePt t="120954" x="1946275" y="3492500"/>
          <p14:tracePt t="120963" x="1954213" y="3492500"/>
          <p14:tracePt t="120985" x="1963738" y="3492500"/>
          <p14:tracePt t="121014" x="1971675" y="3492500"/>
          <p14:tracePt t="121024" x="1971675" y="3484563"/>
          <p14:tracePt t="121036" x="1971675" y="3475038"/>
          <p14:tracePt t="121044" x="1979613" y="3475038"/>
          <p14:tracePt t="121106" x="1979613" y="3467100"/>
          <p14:tracePt t="121145" x="1979613" y="3459163"/>
          <p14:tracePt t="121155" x="1971675" y="3459163"/>
          <p14:tracePt t="121175" x="1963738" y="3459163"/>
          <p14:tracePt t="121186" x="1954213" y="3459163"/>
          <p14:tracePt t="121196" x="1946275" y="3459163"/>
          <p14:tracePt t="121217" x="1938338" y="3459163"/>
          <p14:tracePt t="121236" x="1928813" y="3459163"/>
          <p14:tracePt t="121317" x="1920875" y="3459163"/>
          <p14:tracePt t="121327" x="1920875" y="3467100"/>
          <p14:tracePt t="121347" x="1920875" y="3484563"/>
          <p14:tracePt t="121358" x="1920875" y="3492500"/>
          <p14:tracePt t="121369" x="1920875" y="3517900"/>
          <p14:tracePt t="121378" x="1920875" y="3527425"/>
          <p14:tracePt t="121390" x="1920875" y="3535363"/>
          <p14:tracePt t="121398" x="1920875" y="3543300"/>
          <p14:tracePt t="121408" x="1920875" y="3552825"/>
          <p14:tracePt t="121421" x="1920875" y="3560763"/>
          <p14:tracePt t="121439" x="1928813" y="3560763"/>
          <p14:tracePt t="121450" x="1938338" y="3560763"/>
          <p14:tracePt t="121458" x="1946275" y="3560763"/>
          <p14:tracePt t="121471" x="1954213" y="3560763"/>
          <p14:tracePt t="121478" x="1971675" y="3543300"/>
          <p14:tracePt t="121489" x="1979613" y="3517900"/>
          <p14:tracePt t="121499" x="1989138" y="3509963"/>
          <p14:tracePt t="121509" x="1997075" y="3484563"/>
          <p14:tracePt t="121521" x="2005013" y="3475038"/>
          <p14:tracePt t="121530" x="2014538" y="3467100"/>
          <p14:tracePt t="121550" x="2014538" y="3459163"/>
          <p14:tracePt t="121559" x="2014538" y="3449638"/>
          <p14:tracePt t="121580" x="2014538" y="3441700"/>
          <p14:tracePt t="121589" x="2014538" y="3433763"/>
          <p14:tracePt t="121603" x="2014538" y="3424238"/>
          <p14:tracePt t="121611" x="2005013" y="3416300"/>
          <p14:tracePt t="121620" x="1997075" y="3408363"/>
          <p14:tracePt t="121630" x="1979613" y="3390900"/>
          <p14:tracePt t="121640" x="1963738" y="3382963"/>
          <p14:tracePt t="121653" x="1946275" y="3373438"/>
          <p14:tracePt t="121660" x="1938338" y="3365500"/>
          <p14:tracePt t="121672" x="1928813" y="3365500"/>
          <p14:tracePt t="121690" x="1920875" y="3365500"/>
          <p14:tracePt t="121704" x="1911350" y="3365500"/>
          <p14:tracePt t="121883" x="1911350" y="3373438"/>
          <p14:tracePt t="121893" x="1911350" y="3382963"/>
          <p14:tracePt t="121904" x="1911350" y="3390900"/>
          <p14:tracePt t="121913" x="1911350" y="3398838"/>
          <p14:tracePt t="121935" x="1911350" y="3408363"/>
          <p14:tracePt t="121943" x="1911350" y="3416300"/>
          <p14:tracePt t="121964" x="1911350" y="3424238"/>
          <p14:tracePt t="122014" x="1920875" y="3424238"/>
          <p14:tracePt t="122024" x="1928813" y="3424238"/>
          <p14:tracePt t="122044" x="1938338" y="3424238"/>
          <p14:tracePt t="122054" x="1946275" y="3424238"/>
          <p14:tracePt t="122075" x="1954213" y="3424238"/>
          <p14:tracePt t="122086" x="1963738" y="3424238"/>
          <p14:tracePt t="122095" x="1971675" y="3424238"/>
          <p14:tracePt t="122116" x="1979613" y="3424238"/>
          <p14:tracePt t="122136" x="1989138" y="3424238"/>
          <p14:tracePt t="122188" x="1997075" y="3424238"/>
          <p14:tracePt t="122297" x="1979613" y="3424238"/>
          <p14:tracePt t="122307" x="1971675" y="3433763"/>
          <p14:tracePt t="122318" x="1954213" y="3449638"/>
          <p14:tracePt t="122327" x="1928813" y="3475038"/>
          <p14:tracePt t="122338" x="1911350" y="3502025"/>
          <p14:tracePt t="122347" x="1895475" y="3517900"/>
          <p14:tracePt t="122359" x="1885950" y="3527425"/>
          <p14:tracePt t="122369" x="1885950" y="3535363"/>
          <p14:tracePt t="122378" x="1885950" y="3543300"/>
          <p14:tracePt t="122389" x="1878013" y="3543300"/>
          <p14:tracePt t="122398" x="1878013" y="3552825"/>
          <p14:tracePt t="122408" x="1878013" y="3560763"/>
          <p14:tracePt t="122428" x="1878013" y="3568700"/>
          <p14:tracePt t="122458" x="1878013" y="3578225"/>
          <p14:tracePt t="122469" x="1878013" y="3586163"/>
          <p14:tracePt t="122479" x="1895475" y="3586163"/>
          <p14:tracePt t="122499" x="1903413" y="3586163"/>
          <p14:tracePt t="122519" x="1903413" y="3594100"/>
          <p14:tracePt t="122539" x="1911350" y="3594100"/>
          <p14:tracePt t="122782" x="1911350" y="3586163"/>
          <p14:tracePt t="122802" x="1911350" y="3578225"/>
          <p14:tracePt t="122812" x="1911350" y="3568700"/>
          <p14:tracePt t="122822" x="1920875" y="3560763"/>
          <p14:tracePt t="122834" x="1920875" y="3552825"/>
          <p14:tracePt t="122842" x="1920875" y="3543300"/>
          <p14:tracePt t="122854" x="1928813" y="3535363"/>
          <p14:tracePt t="122863" x="1938338" y="3527425"/>
          <p14:tracePt t="122873" x="1946275" y="3527425"/>
          <p14:tracePt t="122884" x="1946275" y="3517900"/>
          <p14:tracePt t="122893" x="1954213" y="3509963"/>
          <p14:tracePt t="122905" x="1963738" y="3509963"/>
          <p14:tracePt t="122944" x="1963738" y="3502025"/>
          <p14:tracePt t="123137" x="1954213" y="3502025"/>
          <p14:tracePt t="123236" x="1963738" y="3502025"/>
          <p14:tracePt t="123247" x="1971675" y="3502025"/>
          <p14:tracePt t="123256" x="1979613" y="3502025"/>
          <p14:tracePt t="123267" x="1989138" y="3502025"/>
          <p14:tracePt t="123297" x="1997075" y="3502025"/>
          <p14:tracePt t="123449" x="1989138" y="3502025"/>
          <p14:tracePt t="123489" x="1979613" y="3502025"/>
          <p14:tracePt t="123620" x="1979613" y="3509963"/>
          <p14:tracePt t="123630" x="1971675" y="3527425"/>
          <p14:tracePt t="123641" x="1971675" y="3543300"/>
          <p14:tracePt t="123651" x="1971675" y="3560763"/>
          <p14:tracePt t="123661" x="1971675" y="3568700"/>
          <p14:tracePt t="123671" x="1971675" y="3586163"/>
          <p14:tracePt t="123685" x="1971675" y="3594100"/>
          <p14:tracePt t="123702" x="1963738" y="3594100"/>
          <p14:tracePt t="123711" x="1963738" y="3603625"/>
          <p14:tracePt t="123883" x="1954213" y="3603625"/>
          <p14:tracePt t="126883" x="1946275" y="3619500"/>
          <p14:tracePt t="126893" x="1946275" y="3636963"/>
          <p14:tracePt t="126903" x="1938338" y="3697288"/>
          <p14:tracePt t="126914" x="1928813" y="3781425"/>
          <p14:tracePt t="126924" x="1928813" y="3867150"/>
          <p14:tracePt t="126935" x="1928813" y="3951288"/>
          <p14:tracePt t="126950" x="1928813" y="4011613"/>
          <p14:tracePt t="126954" x="1928813" y="4052888"/>
          <p14:tracePt t="126968" x="1928813" y="4079875"/>
          <p14:tracePt t="126974" x="1928813" y="4095750"/>
          <p14:tracePt t="126984" x="1928813" y="4105275"/>
          <p14:tracePt t="126996" x="1928813" y="4113213"/>
          <p14:tracePt t="127004" x="1938338" y="4121150"/>
          <p14:tracePt t="127015" x="1946275" y="4121150"/>
          <p14:tracePt t="127026" x="1979613" y="4121150"/>
          <p14:tracePt t="127034" x="2030413" y="4121150"/>
          <p14:tracePt t="127048" x="2098675" y="4105275"/>
          <p14:tracePt t="127055" x="2159000" y="4070350"/>
          <p14:tracePt t="127066" x="2217738" y="4027488"/>
          <p14:tracePt t="127075" x="2268538" y="4002088"/>
          <p14:tracePt t="127085" x="2311400" y="3960813"/>
          <p14:tracePt t="127099" x="2354263" y="3900488"/>
          <p14:tracePt t="127106" x="2405063" y="3824288"/>
          <p14:tracePt t="127116" x="2438400" y="3722688"/>
          <p14:tracePt t="127126" x="2473325" y="3603625"/>
          <p14:tracePt t="127136" x="2489200" y="3475038"/>
          <p14:tracePt t="127148" x="2489200" y="3330575"/>
          <p14:tracePt t="127156" x="2473325" y="3203575"/>
          <p14:tracePt t="127166" x="2438400" y="3094038"/>
          <p14:tracePt t="127176" x="2405063" y="3025775"/>
          <p14:tracePt t="127186" x="2379663" y="2974975"/>
          <p14:tracePt t="127199" x="2328863" y="2949575"/>
          <p14:tracePt t="127206" x="2278063" y="2932113"/>
          <p14:tracePt t="127217" x="2227263" y="2932113"/>
          <p14:tracePt t="127228" x="2166938" y="2932113"/>
          <p14:tracePt t="127237" x="2098675" y="2949575"/>
          <p14:tracePt t="127248" x="2039938" y="2990850"/>
          <p14:tracePt t="127257" x="1989138" y="3033713"/>
          <p14:tracePt t="127268" x="1946275" y="3076575"/>
          <p14:tracePt t="127280" x="1911350" y="3127375"/>
          <p14:tracePt t="127287" x="1870075" y="3160713"/>
          <p14:tracePt t="127300" x="1835150" y="3211513"/>
          <p14:tracePt t="127307" x="1809750" y="3263900"/>
          <p14:tracePt t="127318" x="1801813" y="3297238"/>
          <p14:tracePt t="127331" x="1784350" y="3330575"/>
          <p14:tracePt t="127338" x="1784350" y="3373438"/>
          <p14:tracePt t="127349" x="1776413" y="3433763"/>
          <p14:tracePt t="127358" x="1776413" y="3492500"/>
          <p14:tracePt t="127368" x="1776413" y="3578225"/>
          <p14:tracePt t="127381" x="1784350" y="3662363"/>
          <p14:tracePt t="127390" x="1819275" y="3738563"/>
          <p14:tracePt t="127399" x="1878013" y="3832225"/>
          <p14:tracePt t="127409" x="1928813" y="3908425"/>
          <p14:tracePt t="127418" x="2014538" y="3986213"/>
          <p14:tracePt t="127432" x="2082800" y="4070350"/>
          <p14:tracePt t="127438" x="2141538" y="4121150"/>
          <p14:tracePt t="127449" x="2217738" y="4156075"/>
          <p14:tracePt t="127459" x="2286000" y="4189413"/>
          <p14:tracePt t="127471" x="2328863" y="4197350"/>
          <p14:tracePt t="127481" x="2371725" y="4197350"/>
          <p14:tracePt t="127489" x="2405063" y="4197350"/>
          <p14:tracePt t="127499" x="2438400" y="4197350"/>
          <p14:tracePt t="127510" x="2473325" y="4181475"/>
          <p14:tracePt t="127520" x="2498725" y="4164013"/>
          <p14:tracePt t="127531" x="2524125" y="4146550"/>
          <p14:tracePt t="127540" x="2541588" y="4130675"/>
          <p14:tracePt t="127550" x="2557463" y="4113213"/>
          <p14:tracePt t="127560" x="2582863" y="4105275"/>
          <p14:tracePt t="127570" x="2600325" y="4095750"/>
          <p14:tracePt t="127582" x="2617788" y="4079875"/>
          <p14:tracePt t="127591" x="2625725" y="4062413"/>
          <p14:tracePt t="127600" x="2643188" y="4037013"/>
          <p14:tracePt t="127615" x="2660650" y="4011613"/>
          <p14:tracePt t="127621" x="2676525" y="3994150"/>
          <p14:tracePt t="127632" x="2686050" y="3960813"/>
          <p14:tracePt t="127641" x="2693988" y="3908425"/>
          <p14:tracePt t="127651" x="2701925" y="3867150"/>
          <p14:tracePt t="127665" x="2711450" y="3832225"/>
          <p14:tracePt t="127671" x="2711450" y="3790950"/>
          <p14:tracePt t="127682" x="2711450" y="3756025"/>
          <p14:tracePt t="127691" x="2701925" y="3722688"/>
          <p14:tracePt t="127702" x="2693988" y="3697288"/>
          <p14:tracePt t="127714" x="2676525" y="3679825"/>
          <p14:tracePt t="127721" x="2643188" y="3636963"/>
          <p14:tracePt t="127733" x="2592388" y="3603625"/>
          <p14:tracePt t="127742" x="2516188" y="3568700"/>
          <p14:tracePt t="127752" x="2455863" y="3543300"/>
          <p14:tracePt t="127764" x="2371725" y="3527425"/>
          <p14:tracePt t="127772" x="2268538" y="3527425"/>
          <p14:tracePt t="127783" x="2166938" y="3527425"/>
          <p14:tracePt t="127792" x="2073275" y="3527425"/>
          <p14:tracePt t="127802" x="1979613" y="3535363"/>
          <p14:tracePt t="127814" x="1920875" y="3560763"/>
          <p14:tracePt t="127824" x="1870075" y="3578225"/>
          <p14:tracePt t="127833" x="1835150" y="3594100"/>
          <p14:tracePt t="127844" x="1809750" y="3611563"/>
          <p14:tracePt t="127853" x="1801813" y="3636963"/>
          <p14:tracePt t="127864" x="1784350" y="3662363"/>
          <p14:tracePt t="127874" x="1776413" y="3705225"/>
          <p14:tracePt t="127884" x="1776413" y="3756025"/>
          <p14:tracePt t="127895" x="1776413" y="3806825"/>
          <p14:tracePt t="127904" x="1784350" y="3867150"/>
          <p14:tracePt t="127914" x="1801813" y="3908425"/>
          <p14:tracePt t="127924" x="1835150" y="3951288"/>
          <p14:tracePt t="127934" x="1852613" y="3976688"/>
          <p14:tracePt t="127947" x="1895475" y="4002088"/>
          <p14:tracePt t="127964" x="1979613" y="4052888"/>
          <p14:tracePt t="127974" x="2022475" y="4070350"/>
          <p14:tracePt t="127984" x="2055813" y="4079875"/>
          <p14:tracePt t="127997" x="2090738" y="4087813"/>
          <p14:tracePt t="128004" x="2116138" y="4095750"/>
          <p14:tracePt t="128015" x="2149475" y="4095750"/>
          <p14:tracePt t="128025" x="2166938" y="4095750"/>
          <p14:tracePt t="128035" x="2192338" y="4095750"/>
          <p14:tracePt t="128048" x="2217738" y="4095750"/>
          <p14:tracePt t="128055" x="2243138" y="4095750"/>
          <p14:tracePt t="128065" x="2268538" y="4095750"/>
          <p14:tracePt t="128075" x="2303463" y="4095750"/>
          <p14:tracePt t="128085" x="2336800" y="4087813"/>
          <p14:tracePt t="128099" x="2379663" y="4079875"/>
          <p14:tracePt t="128105" x="2413000" y="4070350"/>
          <p14:tracePt t="128116" x="2463800" y="4062413"/>
          <p14:tracePt t="128127" x="2498725" y="4037013"/>
          <p14:tracePt t="128136" x="2532063" y="4011613"/>
          <p14:tracePt t="128148" x="2557463" y="3994150"/>
          <p14:tracePt t="128156" x="2582863" y="3960813"/>
          <p14:tracePt t="128166" x="2617788" y="3900488"/>
          <p14:tracePt t="128177" x="2643188" y="3824288"/>
          <p14:tracePt t="128187" x="2668588" y="3748088"/>
          <p14:tracePt t="128197" x="2676525" y="3679825"/>
          <p14:tracePt t="128206" x="2676525" y="3629025"/>
          <p14:tracePt t="128217" x="2676525" y="3603625"/>
          <p14:tracePt t="128230" x="2676525" y="3578225"/>
          <p14:tracePt t="128237" x="2676525" y="3552825"/>
          <p14:tracePt t="134066" x="2660650" y="3552825"/>
          <p14:tracePt t="134075" x="2643188" y="3552825"/>
          <p14:tracePt t="134086" x="2625725" y="3568700"/>
          <p14:tracePt t="134096" x="2617788" y="3586163"/>
          <p14:tracePt t="134108" x="2600325" y="3611563"/>
          <p14:tracePt t="134116" x="2574925" y="3646488"/>
          <p14:tracePt t="134127" x="2557463" y="3679825"/>
          <p14:tracePt t="134138" x="2532063" y="3697288"/>
          <p14:tracePt t="134146" x="2516188" y="3722688"/>
          <p14:tracePt t="134158" x="2498725" y="3730625"/>
          <p14:tracePt t="134167" x="2481263" y="3748088"/>
          <p14:tracePt t="134177" x="2473325" y="3763963"/>
          <p14:tracePt t="134188" x="2455863" y="3773488"/>
          <p14:tracePt t="134197" x="2438400" y="3781425"/>
          <p14:tracePt t="134210" x="2422525" y="3781425"/>
          <p14:tracePt t="134218" x="2422525" y="3790950"/>
          <p14:tracePt t="134227" x="2405063" y="3790950"/>
          <p14:tracePt t="134238" x="2397125" y="3790950"/>
          <p14:tracePt t="134247" x="2387600" y="3790950"/>
          <p14:tracePt t="134258" x="2379663" y="3790950"/>
          <p14:tracePt t="134279" x="2371725" y="3790950"/>
          <p14:tracePt t="134298" x="2362200" y="3790950"/>
          <p14:tracePt t="134318" x="2354263" y="3790950"/>
          <p14:tracePt t="134419" x="2362200" y="3781425"/>
          <p14:tracePt t="134429" x="2387600" y="3781425"/>
          <p14:tracePt t="134440" x="2405063" y="3781425"/>
          <p14:tracePt t="134450" x="2430463" y="3781425"/>
          <p14:tracePt t="134459" x="2455863" y="3781425"/>
          <p14:tracePt t="134470" x="2481263" y="3781425"/>
          <p14:tracePt t="134480" x="2506663" y="3790950"/>
          <p14:tracePt t="134491" x="2532063" y="3806825"/>
          <p14:tracePt t="134500" x="2549525" y="3816350"/>
          <p14:tracePt t="134510" x="2566988" y="3824288"/>
          <p14:tracePt t="134521" x="2566988" y="3832225"/>
          <p14:tracePt t="134530" x="2582863" y="3849688"/>
          <p14:tracePt t="134543" x="2592388" y="3867150"/>
          <p14:tracePt t="134550" x="2592388" y="3883025"/>
          <p14:tracePt t="134561" x="2592388" y="3908425"/>
          <p14:tracePt t="134574" x="2592388" y="3925888"/>
          <p14:tracePt t="134581" x="2592388" y="3951288"/>
          <p14:tracePt t="134592" x="2592388" y="3976688"/>
          <p14:tracePt t="134601" x="2566988" y="3994150"/>
          <p14:tracePt t="134611" x="2541588" y="4019550"/>
          <p14:tracePt t="134624" x="2516188" y="4027488"/>
          <p14:tracePt t="134631" x="2481263" y="4044950"/>
          <p14:tracePt t="134642" x="2438400" y="4044950"/>
          <p14:tracePt t="134654" x="2397125" y="4044950"/>
          <p14:tracePt t="134661" x="2336800" y="4027488"/>
          <p14:tracePt t="134674" x="2268538" y="3986213"/>
          <p14:tracePt t="134682" x="2200275" y="3925888"/>
          <p14:tracePt t="134692" x="2149475" y="3867150"/>
          <p14:tracePt t="134702" x="2082800" y="3781425"/>
          <p14:tracePt t="134712" x="2030413" y="3722688"/>
          <p14:tracePt t="134724" x="1997075" y="3654425"/>
          <p14:tracePt t="134734" x="1971675" y="3619500"/>
          <p14:tracePt t="134743" x="1963738" y="3594100"/>
          <p14:tracePt t="134754" x="1954213" y="3586163"/>
          <p14:tracePt t="134762" x="1954213" y="3568700"/>
          <p14:tracePt t="134774" x="1954213" y="3552825"/>
          <p14:tracePt t="134794" x="1963738" y="3535363"/>
          <p14:tracePt t="134804" x="1979613" y="3517900"/>
          <p14:tracePt t="134813" x="2030413" y="3509963"/>
          <p14:tracePt t="134824" x="2090738" y="3492500"/>
          <p14:tracePt t="134833" x="2159000" y="3492500"/>
          <p14:tracePt t="134843" x="2235200" y="3492500"/>
          <p14:tracePt t="134854" x="2286000" y="3492500"/>
          <p14:tracePt t="134864" x="2354263" y="3502025"/>
          <p14:tracePt t="134875" x="2397125" y="3517900"/>
          <p14:tracePt t="134884" x="2438400" y="3552825"/>
          <p14:tracePt t="134894" x="2473325" y="3578225"/>
          <p14:tracePt t="134907" x="2516188" y="3629025"/>
          <p14:tracePt t="134914" x="2566988" y="3722688"/>
          <p14:tracePt t="134924" x="2608263" y="3832225"/>
          <p14:tracePt t="134935" x="2625725" y="3951288"/>
          <p14:tracePt t="134946" x="2625725" y="4079875"/>
          <p14:tracePt t="134958" x="2625725" y="4189413"/>
          <p14:tracePt t="134965" x="2617788" y="4275138"/>
          <p14:tracePt t="134976" x="2592388" y="4341813"/>
          <p14:tracePt t="134985" x="2574925" y="4384675"/>
          <p14:tracePt t="134995" x="2549525" y="4410075"/>
          <p14:tracePt t="135007" x="2532063" y="4427538"/>
          <p14:tracePt t="135015" x="2498725" y="4445000"/>
          <p14:tracePt t="135026" x="2481263" y="4452938"/>
          <p14:tracePt t="135036" x="2438400" y="4452938"/>
          <p14:tracePt t="135046" x="2387600" y="4452938"/>
          <p14:tracePt t="135059" x="2328863" y="4435475"/>
          <p14:tracePt t="135065" x="2278063" y="4410075"/>
          <p14:tracePt t="135077" x="2227263" y="4368800"/>
          <p14:tracePt t="135088" x="2192338" y="4333875"/>
          <p14:tracePt t="135096" x="2166938" y="4291013"/>
          <p14:tracePt t="135108" x="2133600" y="4257675"/>
          <p14:tracePt t="135116" x="2124075" y="4224338"/>
          <p14:tracePt t="135127" x="2116138" y="4189413"/>
          <p14:tracePt t="135138" x="2116138" y="4156075"/>
          <p14:tracePt t="135146" x="2116138" y="4130675"/>
          <p14:tracePt t="135159" x="2141538" y="4095750"/>
          <p14:tracePt t="135167" x="2149475" y="4070350"/>
          <p14:tracePt t="135177" x="2192338" y="4037013"/>
          <p14:tracePt t="135190" x="2235200" y="4002088"/>
          <p14:tracePt t="135197" x="2286000" y="3976688"/>
          <p14:tracePt t="135208" x="2354263" y="3951288"/>
          <p14:tracePt t="135219" x="2397125" y="3943350"/>
          <p14:tracePt t="135228" x="2455863" y="3943350"/>
          <p14:tracePt t="135240" x="2498725" y="3951288"/>
          <p14:tracePt t="135248" x="2549525" y="3976688"/>
          <p14:tracePt t="135259" x="2600325" y="4011613"/>
          <p14:tracePt t="135268" x="2643188" y="4052888"/>
          <p14:tracePt t="135279" x="2693988" y="4121150"/>
          <p14:tracePt t="135290" x="2736850" y="4171950"/>
          <p14:tracePt t="135298" x="2770188" y="4249738"/>
          <p14:tracePt t="135308" x="2787650" y="4291013"/>
          <p14:tracePt t="135318" x="2805113" y="4341813"/>
          <p14:tracePt t="135329" x="2813050" y="4376738"/>
          <p14:tracePt t="135339" x="2813050" y="4402138"/>
          <p14:tracePt t="135348" x="2813050" y="4445000"/>
          <p14:tracePt t="135359" x="2813050" y="4470400"/>
          <p14:tracePt t="135369" x="2813050" y="4486275"/>
          <p14:tracePt t="135379" x="2795588" y="4503738"/>
          <p14:tracePt t="135390" x="2778125" y="4503738"/>
          <p14:tracePt t="135401" x="2736850" y="4503738"/>
          <p14:tracePt t="135409" x="2676525" y="4503738"/>
          <p14:tracePt t="135421" x="2617788" y="4486275"/>
          <p14:tracePt t="135429" x="2532063" y="4427538"/>
          <p14:tracePt t="135440" x="2455863" y="4351338"/>
          <p14:tracePt t="135450" x="2344738" y="4240213"/>
          <p14:tracePt t="135459" x="2252663" y="4121150"/>
          <p14:tracePt t="135473" x="2174875" y="3986213"/>
          <p14:tracePt t="135480" x="2108200" y="3892550"/>
          <p14:tracePt t="135491" x="2073275" y="3824288"/>
          <p14:tracePt t="135501" x="2055813" y="3790950"/>
          <p14:tracePt t="135511" x="2039938" y="3763963"/>
          <p14:tracePt t="135523" x="2039938" y="3756025"/>
          <p14:tracePt t="135531" x="2039938" y="3748088"/>
          <p14:tracePt t="135542" x="2039938" y="3738563"/>
          <p14:tracePt t="135551" x="2039938" y="3730625"/>
          <p14:tracePt t="135561" x="2047875" y="3722688"/>
          <p14:tracePt t="135573" x="2073275" y="3705225"/>
          <p14:tracePt t="135581" x="2090738" y="3697288"/>
          <p14:tracePt t="135591" x="2141538" y="3679825"/>
          <p14:tracePt t="135602" x="2159000" y="3671888"/>
          <p14:tracePt t="135611" x="2192338" y="3662363"/>
          <p14:tracePt t="135623" x="2217738" y="3662363"/>
          <p14:tracePt t="135631" x="2252663" y="3662363"/>
          <p14:tracePt t="135642" x="2268538" y="3662363"/>
          <p14:tracePt t="135652" x="2293938" y="3662363"/>
          <p14:tracePt t="135662" x="2319338" y="3662363"/>
          <p14:tracePt t="135673" x="2336800" y="3671888"/>
          <p14:tracePt t="135682" x="2362200" y="3687763"/>
          <p14:tracePt t="135692" x="2379663" y="3713163"/>
          <p14:tracePt t="135703" x="2405063" y="3748088"/>
          <p14:tracePt t="135712" x="2438400" y="3806825"/>
          <p14:tracePt t="135723" x="2447925" y="3867150"/>
          <p14:tracePt t="135733" x="2455863" y="3943350"/>
          <p14:tracePt t="135743" x="2455863" y="4002088"/>
          <p14:tracePt t="135757" x="2455863" y="4027488"/>
          <p14:tracePt t="135763" x="2455863" y="4062413"/>
          <p14:tracePt t="135774" x="2455863" y="4087813"/>
          <p14:tracePt t="135783" x="2455863" y="4105275"/>
          <p14:tracePt t="135793" x="2438400" y="4113213"/>
          <p14:tracePt t="135806" x="2413000" y="4121150"/>
          <p14:tracePt t="135813" x="2379663" y="4121150"/>
          <p14:tracePt t="135827" x="2354263" y="4121150"/>
          <p14:tracePt t="135833" x="2303463" y="4113213"/>
          <p14:tracePt t="135844" x="2252663" y="4070350"/>
          <p14:tracePt t="135859" x="2200275" y="4011613"/>
          <p14:tracePt t="135863" x="2133600" y="3917950"/>
          <p14:tracePt t="135874" x="2065338" y="3841750"/>
          <p14:tracePt t="135884" x="2022475" y="3763963"/>
          <p14:tracePt t="135895" x="1997075" y="3713163"/>
          <p14:tracePt t="135906" x="1979613" y="3687763"/>
          <p14:tracePt t="135914" x="1979613" y="3662363"/>
          <p14:tracePt t="135924" x="1979613" y="3654425"/>
          <p14:tracePt t="135934" x="1979613" y="3629025"/>
          <p14:tracePt t="135944" x="1989138" y="3611563"/>
          <p14:tracePt t="135959" x="2014538" y="3586163"/>
          <p14:tracePt t="135966" x="2065338" y="3560763"/>
          <p14:tracePt t="135975" x="2124075" y="3527425"/>
          <p14:tracePt t="135986" x="2192338" y="3492500"/>
          <p14:tracePt t="135995" x="2235200" y="3475038"/>
          <p14:tracePt t="136006" x="2293938" y="3467100"/>
          <p14:tracePt t="136015" x="2344738" y="3459163"/>
          <p14:tracePt t="136026" x="2405063" y="3449638"/>
          <p14:tracePt t="136039" x="2447925" y="3449638"/>
          <p14:tracePt t="136045" x="2489200" y="3449638"/>
          <p14:tracePt t="136056" x="2524125" y="3449638"/>
          <p14:tracePt t="136066" x="2557463" y="3459163"/>
          <p14:tracePt t="136076" x="2592388" y="3475038"/>
          <p14:tracePt t="136089" x="2608263" y="3484563"/>
          <p14:tracePt t="136096" x="2625725" y="3502025"/>
          <p14:tracePt t="136108" x="2633663" y="3517900"/>
          <p14:tracePt t="136116" x="2643188" y="3560763"/>
          <p14:tracePt t="136126" x="2660650" y="3636963"/>
          <p14:tracePt t="136140" x="2660650" y="3705225"/>
          <p14:tracePt t="136147" x="2660650" y="3763963"/>
          <p14:tracePt t="136158" x="2660650" y="3824288"/>
          <p14:tracePt t="136168" x="2660650" y="3857625"/>
          <p14:tracePt t="136177" x="2660650" y="3883025"/>
          <p14:tracePt t="136189" x="2643188" y="3900488"/>
          <p14:tracePt t="136199" x="2617788" y="3917950"/>
          <p14:tracePt t="136208" x="2582863" y="3935413"/>
          <p14:tracePt t="136217" x="2541588" y="3951288"/>
          <p14:tracePt t="136227" x="2489200" y="3951288"/>
          <p14:tracePt t="136239" x="2438400" y="3951288"/>
          <p14:tracePt t="136249" x="2405063" y="3951288"/>
          <p14:tracePt t="136257" x="2362200" y="3943350"/>
          <p14:tracePt t="136268" x="2319338" y="3908425"/>
          <p14:tracePt t="136278" x="2293938" y="3857625"/>
          <p14:tracePt t="136290" x="2260600" y="3806825"/>
          <p14:tracePt t="136298" x="2227263" y="3748088"/>
          <p14:tracePt t="136308" x="2217738" y="3697288"/>
          <p14:tracePt t="136318" x="2209800" y="3679825"/>
          <p14:tracePt t="136328" x="2209800" y="3654425"/>
          <p14:tracePt t="136339" x="2209800" y="3636963"/>
          <p14:tracePt t="136349" x="2209800" y="3629025"/>
          <p14:tracePt t="136371" x="2209800" y="3619500"/>
          <p14:tracePt t="136379" x="2209800" y="3611563"/>
          <p14:tracePt t="136409" x="2217738" y="3603625"/>
          <p14:tracePt t="136422" x="2227263" y="3594100"/>
          <p14:tracePt t="136429" x="2235200" y="3594100"/>
          <p14:tracePt t="136440" x="2252663" y="3594100"/>
          <p14:tracePt t="136450" x="2260600" y="3586163"/>
          <p14:tracePt t="136460" x="2268538" y="3586163"/>
          <p14:tracePt t="136473" x="2278063" y="3586163"/>
          <p14:tracePt t="136480" x="2293938" y="3586163"/>
          <p14:tracePt t="136490" x="2303463" y="3586163"/>
          <p14:tracePt t="136500" x="2311400" y="3586163"/>
          <p14:tracePt t="136510" x="2319338" y="3586163"/>
          <p14:tracePt t="136522" x="2328863" y="3586163"/>
          <p14:tracePt t="136562" x="2336800" y="3594100"/>
          <p14:tracePt t="136581" x="2344738" y="3611563"/>
          <p14:tracePt t="136592" x="2344738" y="3619500"/>
          <p14:tracePt t="136602" x="2344738" y="3646488"/>
          <p14:tracePt t="136611" x="2344738" y="3679825"/>
          <p14:tracePt t="136623" x="2344738" y="3705225"/>
          <p14:tracePt t="136631" x="2344738" y="3730625"/>
          <p14:tracePt t="136641" x="2319338" y="3773488"/>
          <p14:tracePt t="136657" x="2303463" y="3798888"/>
          <p14:tracePt t="136662" x="2278063" y="3816350"/>
          <p14:tracePt t="136673" x="2243138" y="3832225"/>
          <p14:tracePt t="136682" x="2217738" y="3841750"/>
          <p14:tracePt t="136692" x="2184400" y="3849688"/>
          <p14:tracePt t="136706" x="2166938" y="3849688"/>
          <p14:tracePt t="136712" x="2149475" y="3849688"/>
          <p14:tracePt t="136723" x="2133600" y="3849688"/>
          <p14:tracePt t="136743" x="2124075" y="3849688"/>
          <p14:tracePt t="136754" x="2116138" y="3832225"/>
          <p14:tracePt t="136763" x="2108200" y="3790950"/>
          <p14:tracePt t="136774" x="2108200" y="3722688"/>
          <p14:tracePt t="136783" x="2108200" y="3662363"/>
          <p14:tracePt t="136793" x="2108200" y="3586163"/>
          <p14:tracePt t="136805" x="2141538" y="3527425"/>
          <p14:tracePt t="136813" x="2166938" y="3492500"/>
          <p14:tracePt t="136824" x="2184400" y="3449638"/>
          <p14:tracePt t="136834" x="2209800" y="3433763"/>
          <p14:tracePt t="136844" x="2235200" y="3416300"/>
          <p14:tracePt t="136857" x="2268538" y="3398838"/>
          <p14:tracePt t="136864" x="2319338" y="3390900"/>
          <p14:tracePt t="136874" x="2336800" y="3382963"/>
          <p14:tracePt t="136885" x="2371725" y="3382963"/>
          <p14:tracePt t="136894" x="2405063" y="3382963"/>
          <p14:tracePt t="136907" x="2422525" y="3382963"/>
          <p14:tracePt t="136914" x="2430463" y="3390900"/>
          <p14:tracePt t="136924" x="2447925" y="3408363"/>
          <p14:tracePt t="136938" x="2455863" y="3433763"/>
          <p14:tracePt t="136945" x="2463800" y="3467100"/>
          <p14:tracePt t="136956" x="2463800" y="3492500"/>
          <p14:tracePt t="136965" x="2463800" y="3527425"/>
          <p14:tracePt t="136976" x="2463800" y="3560763"/>
          <p14:tracePt t="136989" x="2463800" y="3568700"/>
          <p14:tracePt t="136995" x="2463800" y="3586163"/>
          <p14:tracePt t="137005" x="2463800" y="3594100"/>
          <p14:tracePt t="137369" x="2463800" y="3619500"/>
          <p14:tracePt t="137379" x="2463800" y="3646488"/>
          <p14:tracePt t="137390" x="2463800" y="3697288"/>
          <p14:tracePt t="137399" x="2463800" y="3756025"/>
          <p14:tracePt t="137409" x="2463800" y="3806825"/>
          <p14:tracePt t="137422" x="2473325" y="3883025"/>
          <p14:tracePt t="137430" x="2473325" y="3951288"/>
          <p14:tracePt t="137440" x="2481263" y="4027488"/>
          <p14:tracePt t="137451" x="2489200" y="4087813"/>
          <p14:tracePt t="137460" x="2489200" y="4156075"/>
          <p14:tracePt t="137471" x="2506663" y="4214813"/>
          <p14:tracePt t="137480" x="2506663" y="4265613"/>
          <p14:tracePt t="137490" x="2516188" y="4325938"/>
          <p14:tracePt t="137503" x="2516188" y="4351338"/>
          <p14:tracePt t="137510" x="2516188" y="4384675"/>
          <p14:tracePt t="137521" x="2524125" y="4427538"/>
          <p14:tracePt t="137532" x="2532063" y="4460875"/>
          <p14:tracePt t="137540" x="2541588" y="4486275"/>
          <p14:tracePt t="137552" x="2541588" y="4495800"/>
          <p14:tracePt t="137574" x="2541588" y="4503738"/>
          <p14:tracePt t="137854" x="2541588" y="4513263"/>
          <p14:tracePt t="137864" x="2541588" y="4521200"/>
          <p14:tracePt t="137874" x="2541588" y="4529138"/>
          <p14:tracePt t="137886" x="2541588" y="4546600"/>
          <p14:tracePt t="137894" x="2541588" y="4572000"/>
          <p14:tracePt t="137906" x="2541588" y="4597400"/>
          <p14:tracePt t="137915" x="2541588" y="4622800"/>
          <p14:tracePt t="137924" x="2541588" y="4657725"/>
          <p14:tracePt t="137938" x="2541588" y="4673600"/>
          <p14:tracePt t="137956" x="2541588" y="4708525"/>
          <p14:tracePt t="137965" x="2541588" y="4724400"/>
          <p14:tracePt t="137975" x="2541588" y="4741863"/>
          <p14:tracePt t="137990" x="2541588" y="4759325"/>
          <p14:tracePt t="137996" x="2541588" y="4775200"/>
          <p14:tracePt t="138006" x="2541588" y="4792663"/>
          <p14:tracePt t="138015" x="2541588" y="4810125"/>
          <p14:tracePt t="138027" x="2549525" y="4827588"/>
          <p14:tracePt t="138037" x="2549525" y="4835525"/>
          <p14:tracePt t="138056" x="2549525" y="4843463"/>
          <p14:tracePt t="138066" x="2549525" y="4852988"/>
          <p14:tracePt t="138502" x="2549525" y="4860925"/>
          <p14:tracePt t="138510" x="2549525" y="4886325"/>
          <p14:tracePt t="138521" x="2549525" y="4919663"/>
          <p14:tracePt t="138530" x="2549525" y="4946650"/>
          <p14:tracePt t="138541" x="2549525" y="4979988"/>
          <p14:tracePt t="138554" x="2549525" y="5013325"/>
          <p14:tracePt t="138561" x="2549525" y="5048250"/>
          <p14:tracePt t="138573" x="2549525" y="5056188"/>
          <p14:tracePt t="138581" x="2549525" y="5073650"/>
          <p14:tracePt t="138591" x="2549525" y="5081588"/>
          <p14:tracePt t="138604" x="2549525" y="5091113"/>
          <p14:tracePt t="138611" x="2549525" y="5099050"/>
          <p14:tracePt t="138622" x="2549525" y="5106988"/>
          <p14:tracePt t="142289" x="2549525" y="5124450"/>
          <p14:tracePt t="142299" x="2549525" y="5149850"/>
          <p14:tracePt t="142309" x="2532063" y="5183188"/>
          <p14:tracePt t="142319" x="2524125" y="5251450"/>
          <p14:tracePt t="142330" x="2516188" y="5311775"/>
          <p14:tracePt t="142339" x="2516188" y="5370513"/>
          <p14:tracePt t="142351" x="2506663" y="5430838"/>
          <p14:tracePt t="142359" x="2506663" y="5472113"/>
          <p14:tracePt t="142369" x="2506663" y="5497513"/>
          <p14:tracePt t="142383" x="2506663" y="5514975"/>
          <p14:tracePt t="142390" x="2506663" y="5540375"/>
          <p14:tracePt t="142402" x="2506663" y="5565775"/>
          <p14:tracePt t="142409" x="2506663" y="5583238"/>
          <p14:tracePt t="142420" x="2506663" y="5616575"/>
          <p14:tracePt t="142437" x="2516188" y="5641975"/>
          <p14:tracePt t="142440" x="2532063" y="5676900"/>
          <p14:tracePt t="142451" x="2549525" y="5702300"/>
          <p14:tracePt t="142461" x="2557463" y="5719763"/>
          <p14:tracePt t="142472" x="2574925" y="5727700"/>
          <p14:tracePt t="142483" x="2600325" y="5753100"/>
          <p14:tracePt t="142491" x="2625725" y="5761038"/>
          <p14:tracePt t="142501" x="2651125" y="5778500"/>
          <p14:tracePt t="142512" x="2668588" y="5778500"/>
          <p14:tracePt t="142521" x="2693988" y="5778500"/>
          <p14:tracePt t="142534" x="2719388" y="5778500"/>
          <p14:tracePt t="142541" x="2736850" y="5770563"/>
          <p14:tracePt t="142552" x="2762250" y="5745163"/>
          <p14:tracePt t="142562" x="2805113" y="5684838"/>
          <p14:tracePt t="142571" x="2863850" y="5575300"/>
          <p14:tracePt t="142583" x="2922588" y="5446713"/>
          <p14:tracePt t="142592" x="2990850" y="5235575"/>
          <p14:tracePt t="142602" x="3041650" y="5081588"/>
          <p14:tracePt t="142613" x="3076575" y="4972050"/>
          <p14:tracePt t="142623" x="3094038" y="4886325"/>
          <p14:tracePt t="142634" x="3101975" y="4835525"/>
          <p14:tracePt t="142642" x="3101975" y="4802188"/>
          <p14:tracePt t="142652" x="3101975" y="4792663"/>
          <p14:tracePt t="142664" x="3101975" y="4775200"/>
          <p14:tracePt t="142683" x="3094038" y="4767263"/>
          <p14:tracePt t="142693" x="3067050" y="4749800"/>
          <p14:tracePt t="142702" x="3025775" y="4733925"/>
          <p14:tracePt t="142717" x="2974975" y="4716463"/>
          <p14:tracePt t="142723" x="2914650" y="4699000"/>
          <p14:tracePt t="142734" x="2846388" y="4683125"/>
          <p14:tracePt t="142743" x="2762250" y="4683125"/>
          <p14:tracePt t="142753" x="2676525" y="4683125"/>
          <p14:tracePt t="142766" x="2592388" y="4683125"/>
          <p14:tracePt t="142774" x="2516188" y="4691063"/>
          <p14:tracePt t="142784" x="2455863" y="4708525"/>
          <p14:tracePt t="142794" x="2405063" y="4724400"/>
          <p14:tracePt t="142804" x="2371725" y="4749800"/>
          <p14:tracePt t="142817" x="2336800" y="4767263"/>
          <p14:tracePt t="142824" x="2303463" y="4802188"/>
          <p14:tracePt t="142834" x="2278063" y="4827588"/>
          <p14:tracePt t="142844" x="2252663" y="4868863"/>
          <p14:tracePt t="142855" x="2235200" y="4903788"/>
          <p14:tracePt t="142866" x="2209800" y="4937125"/>
          <p14:tracePt t="142874" x="2192338" y="4972050"/>
          <p14:tracePt t="142886" x="2174875" y="5005388"/>
          <p14:tracePt t="142895" x="2159000" y="5030788"/>
          <p14:tracePt t="142906" x="2141538" y="5064125"/>
          <p14:tracePt t="142917" x="2133600" y="5091113"/>
          <p14:tracePt t="142925" x="2116138" y="5116513"/>
          <p14:tracePt t="142936" x="2108200" y="5157788"/>
          <p14:tracePt t="142946" x="2098675" y="5192713"/>
          <p14:tracePt t="142955" x="2098675" y="5251450"/>
          <p14:tracePt t="142968" x="2098675" y="5302250"/>
          <p14:tracePt t="142975" x="2098675" y="5362575"/>
          <p14:tracePt t="142985" x="2098675" y="5421313"/>
          <p14:tracePt t="142999" x="2116138" y="5481638"/>
          <p14:tracePt t="143006" x="2133600" y="5540375"/>
          <p14:tracePt t="143017" x="2159000" y="5591175"/>
          <p14:tracePt t="143028" x="2200275" y="5641975"/>
          <p14:tracePt t="143037" x="2235200" y="5676900"/>
          <p14:tracePt t="143050" x="2252663" y="5702300"/>
          <p14:tracePt t="143056" x="2293938" y="5753100"/>
          <p14:tracePt t="143067" x="2344738" y="5795963"/>
          <p14:tracePt t="143076" x="2397125" y="5838825"/>
          <p14:tracePt t="143088" x="2447925" y="5880100"/>
          <p14:tracePt t="143099" x="2498725" y="5905500"/>
          <p14:tracePt t="143107" x="2549525" y="5940425"/>
          <p14:tracePt t="143117" x="2608263" y="5957888"/>
          <p14:tracePt t="143127" x="2660650" y="5973763"/>
          <p14:tracePt t="143137" x="2693988" y="5999163"/>
          <p14:tracePt t="143149" x="2736850" y="5999163"/>
          <p14:tracePt t="143159" x="2770188" y="5999163"/>
          <p14:tracePt t="143169" x="2795588" y="5999163"/>
          <p14:tracePt t="143178" x="2813050" y="5999163"/>
          <p14:tracePt t="143188" x="2838450" y="5999163"/>
          <p14:tracePt t="143200" x="2855913" y="5999163"/>
          <p14:tracePt t="143218" x="2889250" y="5991225"/>
          <p14:tracePt t="143229" x="2914650" y="5973763"/>
          <p14:tracePt t="143238" x="2932113" y="5957888"/>
          <p14:tracePt t="143250" x="2949575" y="5940425"/>
          <p14:tracePt t="143258" x="2965450" y="5922963"/>
          <p14:tracePt t="143268" x="2990850" y="5915025"/>
          <p14:tracePt t="143280" x="3008313" y="5897563"/>
          <p14:tracePt t="143290" x="3033713" y="5880100"/>
          <p14:tracePt t="143299" x="3041650" y="5864225"/>
          <p14:tracePt t="143310" x="3067050" y="5846763"/>
          <p14:tracePt t="143319" x="3094038" y="5838825"/>
          <p14:tracePt t="143332" x="3109913" y="5829300"/>
          <p14:tracePt t="143339" x="3127375" y="5829300"/>
          <p14:tracePt t="143349" x="3144838" y="5821363"/>
          <p14:tracePt t="143361" x="3170238" y="5813425"/>
          <p14:tracePt t="143370" x="3195638" y="5813425"/>
          <p14:tracePt t="143382" x="3211513" y="5803900"/>
          <p14:tracePt t="143389" x="3238500" y="5803900"/>
          <p14:tracePt t="143401" x="3263900" y="5803900"/>
          <p14:tracePt t="143410" x="3271838" y="5803900"/>
          <p14:tracePt t="143420" x="3297238" y="5803900"/>
          <p14:tracePt t="143432" x="3305175" y="5803900"/>
          <p14:tracePt t="143440" x="3314700" y="5803900"/>
          <p14:tracePt t="143452" x="3322638" y="5803900"/>
          <p14:tracePt t="143471" x="3330575" y="5803900"/>
          <p14:tracePt t="143673" x="3340100" y="5803900"/>
          <p14:tracePt t="143723" x="3348038" y="5803900"/>
          <p14:tracePt t="143834" x="3355975" y="5803900"/>
          <p14:tracePt t="143885" x="3365500" y="5803900"/>
          <p14:tracePt t="143946" x="3373438" y="5803900"/>
          <p14:tracePt t="143955" x="3390900" y="5803900"/>
          <p14:tracePt t="143968" x="3398838" y="5803900"/>
          <p14:tracePt t="143975" x="3416300" y="5795963"/>
          <p14:tracePt t="143985" x="3441700" y="5795963"/>
          <p14:tracePt t="143999" x="3459163" y="5788025"/>
          <p14:tracePt t="144006" x="3484563" y="5788025"/>
          <p14:tracePt t="144016" x="3509963" y="5788025"/>
          <p14:tracePt t="144026" x="3535363" y="5778500"/>
          <p14:tracePt t="144036" x="3552825" y="5778500"/>
          <p14:tracePt t="144048" x="3568700" y="5778500"/>
          <p14:tracePt t="144058" x="3578225" y="5778500"/>
          <p14:tracePt t="144067" x="3586163" y="5778500"/>
          <p14:tracePt t="144077" x="3594100" y="5778500"/>
          <p14:tracePt t="144087" x="3603625" y="5778500"/>
          <p14:tracePt t="144098" x="3611563" y="5778500"/>
          <p14:tracePt t="144117" x="3619500" y="5778500"/>
          <p14:tracePt t="144128" x="3619500" y="5770563"/>
          <p14:tracePt t="144137" x="3629025" y="5770563"/>
          <p14:tracePt t="144149" x="3636963" y="5770563"/>
          <p14:tracePt t="144157" x="3646488" y="5770563"/>
          <p14:tracePt t="144179" x="3654425" y="5761038"/>
          <p14:tracePt t="144187" x="3671888" y="5753100"/>
          <p14:tracePt t="144200" x="3679825" y="5753100"/>
          <p14:tracePt t="144208" x="3697288" y="5745163"/>
          <p14:tracePt t="144218" x="3722688" y="5745163"/>
          <p14:tracePt t="144231" x="3730625" y="5735638"/>
          <p14:tracePt t="144238" x="3748088" y="5727700"/>
          <p14:tracePt t="144250" x="3763963" y="5719763"/>
          <p14:tracePt t="144258" x="3773488" y="5719763"/>
          <p14:tracePt t="144268" x="3790950" y="5710238"/>
          <p14:tracePt t="144282" x="3806825" y="5702300"/>
          <p14:tracePt t="144289" x="3816350" y="5702300"/>
          <p14:tracePt t="144299" x="3824288" y="5702300"/>
          <p14:tracePt t="144311" x="3841750" y="5694363"/>
          <p14:tracePt t="144976" x="3841750" y="5684838"/>
          <p14:tracePt t="144986" x="3824288" y="5676900"/>
          <p14:tracePt t="144998" x="3798888" y="5676900"/>
          <p14:tracePt t="145006" x="3781425" y="5676900"/>
          <p14:tracePt t="145016" x="3756025" y="5676900"/>
          <p14:tracePt t="145027" x="3722688" y="5676900"/>
          <p14:tracePt t="145036" x="3697288" y="5676900"/>
          <p14:tracePt t="145049" x="3671888" y="5676900"/>
          <p14:tracePt t="145057" x="3636963" y="5676900"/>
          <p14:tracePt t="145066" x="3603625" y="5684838"/>
          <p14:tracePt t="145080" x="3568700" y="5702300"/>
          <p14:tracePt t="145087" x="3535363" y="5710238"/>
          <p14:tracePt t="145099" x="3502025" y="5727700"/>
          <p14:tracePt t="145107" x="3475038" y="5735638"/>
          <p14:tracePt t="145117" x="3449638" y="5745163"/>
          <p14:tracePt t="145131" x="3416300" y="5745163"/>
          <p14:tracePt t="145139" x="3390900" y="5753100"/>
          <p14:tracePt t="145148" x="3355975" y="5753100"/>
          <p14:tracePt t="145158" x="3340100" y="5753100"/>
          <p14:tracePt t="145167" x="3314700" y="5753100"/>
          <p14:tracePt t="145181" x="3289300" y="5753100"/>
          <p14:tracePt t="145188" x="3279775" y="5753100"/>
          <p14:tracePt t="145198" x="3271838" y="5753100"/>
          <p14:tracePt t="145208" x="3263900" y="5753100"/>
          <p14:tracePt t="145299" x="3297238" y="5753100"/>
          <p14:tracePt t="145309" x="3330575" y="5753100"/>
          <p14:tracePt t="145319" x="3373438" y="5761038"/>
          <p14:tracePt t="145330" x="3424238" y="5761038"/>
          <p14:tracePt t="145339" x="3492500" y="5770563"/>
          <p14:tracePt t="145350" x="3560763" y="5770563"/>
          <p14:tracePt t="145360" x="3636963" y="5778500"/>
          <p14:tracePt t="145370" x="3697288" y="5795963"/>
          <p14:tracePt t="145380" x="3738563" y="5803900"/>
          <p14:tracePt t="145390" x="3763963" y="5803900"/>
          <p14:tracePt t="145400" x="3781425" y="5813425"/>
          <p14:tracePt t="145413" x="3798888" y="5813425"/>
          <p14:tracePt t="145420" x="3816350" y="5813425"/>
          <p14:tracePt t="145774" x="3824288" y="5813425"/>
          <p14:tracePt t="145795" x="3832225" y="5813425"/>
          <p14:tracePt t="145814" x="3841750" y="5813425"/>
          <p14:tracePt t="145895" x="3849688" y="5813425"/>
          <p14:tracePt t="149148" x="3857625" y="5813425"/>
          <p14:tracePt t="149158" x="3857625" y="5821363"/>
          <p14:tracePt t="149168" x="3875088" y="5829300"/>
          <p14:tracePt t="149178" x="3900488" y="5838825"/>
          <p14:tracePt t="149189" x="3925888" y="5838825"/>
          <p14:tracePt t="149200" x="3960813" y="5846763"/>
          <p14:tracePt t="149210" x="4019550" y="5854700"/>
          <p14:tracePt t="149219" x="4062413" y="5854700"/>
          <p14:tracePt t="149229" x="4113213" y="5854700"/>
          <p14:tracePt t="149239" x="4156075" y="5846763"/>
          <p14:tracePt t="149253" x="4206875" y="5821363"/>
          <p14:tracePt t="149263" x="4240213" y="5795963"/>
          <p14:tracePt t="149269" x="4283075" y="5770563"/>
          <p14:tracePt t="149279" x="4308475" y="5735638"/>
          <p14:tracePt t="149290" x="4325938" y="5710238"/>
          <p14:tracePt t="149299" x="4333875" y="5684838"/>
          <p14:tracePt t="149310" x="4341813" y="5668963"/>
          <p14:tracePt t="149329" x="4341813" y="5651500"/>
          <p14:tracePt t="149344" x="4341813" y="5634038"/>
          <p14:tracePt t="149360" x="4341813" y="5616575"/>
          <p14:tracePt t="149370" x="4341813" y="5591175"/>
          <p14:tracePt t="149380" x="4333875" y="5583238"/>
          <p14:tracePt t="149393" x="4308475" y="5557838"/>
          <p14:tracePt t="149402" x="4283075" y="5532438"/>
          <p14:tracePt t="149411" x="4249738" y="5507038"/>
          <p14:tracePt t="149420" x="4197350" y="5472113"/>
          <p14:tracePt t="149430" x="4146550" y="5456238"/>
          <p14:tracePt t="149443" x="4105275" y="5446713"/>
          <p14:tracePt t="149451" x="4044950" y="5446713"/>
          <p14:tracePt t="149462" x="4002088" y="5446713"/>
          <p14:tracePt t="149471" x="3960813" y="5446713"/>
          <p14:tracePt t="149483" x="3917950" y="5456238"/>
          <p14:tracePt t="149493" x="3892550" y="5464175"/>
          <p14:tracePt t="149502" x="3849688" y="5481638"/>
          <p14:tracePt t="149513" x="3816350" y="5497513"/>
          <p14:tracePt t="149522" x="3798888" y="5514975"/>
          <p14:tracePt t="149532" x="3756025" y="5540375"/>
          <p14:tracePt t="149543" x="3738563" y="5557838"/>
          <p14:tracePt t="149552" x="3705225" y="5575300"/>
          <p14:tracePt t="149562" x="3679825" y="5583238"/>
          <p14:tracePt t="149572" x="3662363" y="5591175"/>
          <p14:tracePt t="149581" x="3636963" y="5591175"/>
          <p14:tracePt t="149592" x="3619500" y="5591175"/>
          <p14:tracePt t="149601" x="3603625" y="5591175"/>
          <p14:tracePt t="149611" x="3578225" y="5591175"/>
          <p14:tracePt t="149621" x="3568700" y="5591175"/>
          <p14:tracePt t="149632" x="3552825" y="5591175"/>
          <p14:tracePt t="149643" x="3543300" y="5600700"/>
          <p14:tracePt t="149652" x="3535363" y="5600700"/>
          <p14:tracePt t="149663" x="3517900" y="5600700"/>
          <p14:tracePt t="149676" x="3517900" y="5608638"/>
          <p14:tracePt t="149683" x="3517900" y="5616575"/>
          <p14:tracePt t="149694" x="3509963" y="5616575"/>
          <p14:tracePt t="149725" x="3509963" y="5634038"/>
          <p14:tracePt t="149733" x="3509963" y="5641975"/>
          <p14:tracePt t="149744" x="3509963" y="5651500"/>
          <p14:tracePt t="149754" x="3509963" y="5668963"/>
          <p14:tracePt t="149764" x="3509963" y="5684838"/>
          <p14:tracePt t="149777" x="3509963" y="5702300"/>
          <p14:tracePt t="149784" x="3517900" y="5727700"/>
          <p14:tracePt t="149794" x="3535363" y="5753100"/>
          <p14:tracePt t="149805" x="3552825" y="5778500"/>
          <p14:tracePt t="149814" x="3578225" y="5795963"/>
          <p14:tracePt t="149826" x="3619500" y="5838825"/>
          <p14:tracePt t="149834" x="3671888" y="5864225"/>
          <p14:tracePt t="149845" x="3722688" y="5905500"/>
          <p14:tracePt t="149855" x="3773488" y="5948363"/>
          <p14:tracePt t="149865" x="3824288" y="5983288"/>
          <p14:tracePt t="149876" x="3883025" y="6024563"/>
          <p14:tracePt t="149885" x="3935413" y="6049963"/>
          <p14:tracePt t="149895" x="3994150" y="6084888"/>
          <p14:tracePt t="149908" x="4044950" y="6110288"/>
          <p14:tracePt t="149915" x="4105275" y="6118225"/>
          <p14:tracePt t="149926" x="4156075" y="6143625"/>
          <p14:tracePt t="149935" x="4214813" y="6153150"/>
          <p14:tracePt t="149945" x="4257675" y="6161088"/>
          <p14:tracePt t="149961" x="4316413" y="6161088"/>
          <p14:tracePt t="149966" x="4351338" y="6161088"/>
          <p14:tracePt t="149976" x="4376738" y="6161088"/>
          <p14:tracePt t="149986" x="4410075" y="6161088"/>
          <p14:tracePt t="149996" x="4445000" y="6153150"/>
          <p14:tracePt t="150009" x="4486275" y="6127750"/>
          <p14:tracePt t="150016" x="4503738" y="6102350"/>
          <p14:tracePt t="150029" x="4529138" y="6084888"/>
          <p14:tracePt t="150037" x="4546600" y="6059488"/>
          <p14:tracePt t="150047" x="4564063" y="6042025"/>
          <p14:tracePt t="150059" x="4579938" y="6034088"/>
          <p14:tracePt t="150067" x="4589463" y="6016625"/>
          <p14:tracePt t="150077" x="4597400" y="6008688"/>
          <p14:tracePt t="150087" x="4605338" y="5999163"/>
          <p14:tracePt t="150097" x="4622800" y="5983288"/>
          <p14:tracePt t="150109" x="4630738" y="5965825"/>
          <p14:tracePt t="150117" x="4648200" y="5932488"/>
          <p14:tracePt t="150127" x="4648200" y="5905500"/>
          <p14:tracePt t="150139" x="4657725" y="5889625"/>
          <p14:tracePt t="150148" x="4665663" y="5864225"/>
          <p14:tracePt t="150159" x="4665663" y="5838825"/>
          <p14:tracePt t="150169" x="4665663" y="5829300"/>
          <p14:tracePt t="150178" x="4665663" y="5803900"/>
          <p14:tracePt t="150189" x="4665663" y="5788025"/>
          <p14:tracePt t="150199" x="4665663" y="5778500"/>
          <p14:tracePt t="150209" x="4657725" y="5753100"/>
          <p14:tracePt t="150218" x="4614863" y="5727700"/>
          <p14:tracePt t="150228" x="4597400" y="5702300"/>
          <p14:tracePt t="150241" x="4546600" y="5668963"/>
          <p14:tracePt t="150249" x="4486275" y="5651500"/>
          <p14:tracePt t="150260" x="4419600" y="5634038"/>
          <p14:tracePt t="150269" x="4351338" y="5634038"/>
          <p14:tracePt t="150280" x="4265613" y="5634038"/>
          <p14:tracePt t="150291" x="4189413" y="5634038"/>
          <p14:tracePt t="150299" x="4105275" y="5641975"/>
          <p14:tracePt t="150310" x="4019550" y="5651500"/>
          <p14:tracePt t="150321" x="3943350" y="5676900"/>
          <p14:tracePt t="150330" x="3857625" y="5676900"/>
          <p14:tracePt t="150341" x="3790950" y="5684838"/>
          <p14:tracePt t="150350" x="3730625" y="5694363"/>
          <p14:tracePt t="150360" x="3671888" y="5694363"/>
          <p14:tracePt t="150372" x="3636963" y="5702300"/>
          <p14:tracePt t="150380" x="3611563" y="5702300"/>
          <p14:tracePt t="150392" x="3586163" y="5710238"/>
          <p14:tracePt t="150410" x="3578225" y="5710238"/>
          <p14:tracePt t="150430" x="3568700" y="5710238"/>
          <p14:tracePt t="150452" x="3568700" y="5719763"/>
          <p14:tracePt t="150471" x="3568700" y="5727700"/>
          <p14:tracePt t="150481" x="3568700" y="5745163"/>
          <p14:tracePt t="150492" x="3560763" y="5761038"/>
          <p14:tracePt t="150501" x="3560763" y="5778500"/>
          <p14:tracePt t="150511" x="3560763" y="5803900"/>
          <p14:tracePt t="150525" x="3560763" y="5829300"/>
          <p14:tracePt t="150532" x="3560763" y="5838825"/>
          <p14:tracePt t="150542" x="3560763" y="5854700"/>
          <p14:tracePt t="150552" x="3560763" y="5864225"/>
          <p14:tracePt t="150573" x="3560763" y="5872163"/>
          <p14:tracePt t="150582" x="3560763" y="5880100"/>
          <p14:tracePt t="150593" x="3560763" y="5889625"/>
          <p14:tracePt t="150602" x="3560763" y="5897563"/>
          <p14:tracePt t="150612" x="3586163" y="5915025"/>
          <p14:tracePt t="150626" x="3603625" y="5922963"/>
          <p14:tracePt t="150633" x="3636963" y="5940425"/>
          <p14:tracePt t="150643" x="3687763" y="5973763"/>
          <p14:tracePt t="150653" x="3748088" y="5983288"/>
          <p14:tracePt t="150663" x="3806825" y="6008688"/>
          <p14:tracePt t="150675" x="3857625" y="6024563"/>
          <p14:tracePt t="150683" x="3917950" y="6024563"/>
          <p14:tracePt t="150694" x="3960813" y="6034088"/>
          <p14:tracePt t="150704" x="4002088" y="6034088"/>
          <p14:tracePt t="150713" x="4037013" y="6034088"/>
          <p14:tracePt t="150725" x="4070350" y="6034088"/>
          <p14:tracePt t="150734" x="4095750" y="6024563"/>
          <p14:tracePt t="150743" x="4121150" y="6016625"/>
          <p14:tracePt t="150755" x="4130675" y="5999163"/>
          <p14:tracePt t="150764" x="4156075" y="5983288"/>
          <p14:tracePt t="150775" x="4171950" y="5973763"/>
          <p14:tracePt t="150784" x="4189413" y="5957888"/>
          <p14:tracePt t="150794" x="4197350" y="5940425"/>
          <p14:tracePt t="150804" x="4197350" y="5922963"/>
          <p14:tracePt t="150814" x="4206875" y="5922963"/>
          <p14:tracePt t="150826" x="4214813" y="5915025"/>
          <p14:tracePt t="150835" x="4224338" y="5905500"/>
          <p14:tracePt t="150864" x="4224338" y="5897563"/>
          <p14:tracePt t="150876" x="4232275" y="5897563"/>
          <p14:tracePt t="150885" x="4232275" y="5889625"/>
          <p14:tracePt t="150915" x="4232275" y="5880100"/>
          <p14:tracePt t="150926" x="4232275" y="5854700"/>
          <p14:tracePt t="150937" x="4232275" y="5829300"/>
          <p14:tracePt t="150946" x="4232275" y="5795963"/>
          <p14:tracePt t="150961" x="4232275" y="5753100"/>
          <p14:tracePt t="150966" x="4232275" y="5727700"/>
          <p14:tracePt t="150977" x="4232275" y="5710238"/>
          <p14:tracePt t="150987" x="4232275" y="5702300"/>
          <p14:tracePt t="150996" x="4232275" y="5684838"/>
          <p14:tracePt t="151047" x="4232275" y="5676900"/>
          <p14:tracePt t="151057" x="4224338" y="5668963"/>
          <p14:tracePt t="151077" x="4206875" y="5659438"/>
          <p14:tracePt t="151088" x="4181475" y="5659438"/>
          <p14:tracePt t="151097" x="4164013" y="5659438"/>
          <p14:tracePt t="151109" x="4138613" y="5659438"/>
          <p14:tracePt t="151117" x="4105275" y="5659438"/>
          <p14:tracePt t="151127" x="4079875" y="5659438"/>
          <p14:tracePt t="151142" x="4044950" y="5659438"/>
          <p14:tracePt t="151147" x="4011613" y="5659438"/>
          <p14:tracePt t="151159" x="3976688" y="5659438"/>
          <p14:tracePt t="151170" x="3960813" y="5659438"/>
          <p14:tracePt t="151178" x="3925888" y="5659438"/>
          <p14:tracePt t="151191" x="3900488" y="5659438"/>
          <p14:tracePt t="151200" x="3892550" y="5668963"/>
          <p14:tracePt t="151210" x="3875088" y="5676900"/>
          <p14:tracePt t="151218" x="3857625" y="5694363"/>
          <p14:tracePt t="151229" x="3849688" y="5702300"/>
          <p14:tracePt t="151249" x="3841750" y="5710238"/>
          <p14:tracePt t="151260" x="3832225" y="5719763"/>
          <p14:tracePt t="151270" x="3824288" y="5719763"/>
          <p14:tracePt t="151280" x="3824288" y="5727700"/>
          <p14:tracePt t="151291" x="3824288" y="5735638"/>
          <p14:tracePt t="151309" x="3816350" y="5745163"/>
          <p14:tracePt t="151320" x="3806825" y="5745163"/>
          <p14:tracePt t="151329" x="3806825" y="5753100"/>
          <p14:tracePt t="151341" x="3806825" y="5761038"/>
          <p14:tracePt t="151431" x="3806825" y="5770563"/>
          <p14:tracePt t="151481" x="3806825" y="5778500"/>
          <p14:tracePt t="151592" x="3816350" y="5778500"/>
          <p14:tracePt t="151602" x="3824288" y="5788025"/>
          <p14:tracePt t="151613" x="3841750" y="5788025"/>
          <p14:tracePt t="151625" x="3867150" y="5788025"/>
          <p14:tracePt t="151633" x="3883025" y="5788025"/>
          <p14:tracePt t="151643" x="3925888" y="5795963"/>
          <p14:tracePt t="151653" x="3986213" y="5795963"/>
          <p14:tracePt t="151663" x="4044950" y="5803900"/>
          <p14:tracePt t="151674" x="4087813" y="5803900"/>
          <p14:tracePt t="151685" x="4138613" y="5821363"/>
          <p14:tracePt t="151694" x="4181475" y="5821363"/>
          <p14:tracePt t="151704" x="4206875" y="5821363"/>
          <p14:tracePt t="151714" x="4214813" y="5821363"/>
          <p14:tracePt t="151724" x="4232275" y="5821363"/>
          <p14:tracePt t="151744" x="4240213" y="5821363"/>
          <p14:tracePt t="152877" x="4232275" y="5821363"/>
          <p14:tracePt t="152886" x="4214813" y="5821363"/>
          <p14:tracePt t="152895" x="4206875" y="5821363"/>
          <p14:tracePt t="152906" x="4181475" y="5821363"/>
          <p14:tracePt t="152916" x="4164013" y="5813425"/>
          <p14:tracePt t="152925" x="4146550" y="5803900"/>
          <p14:tracePt t="152939" x="4113213" y="5788025"/>
          <p14:tracePt t="152959" x="3986213" y="5745163"/>
          <p14:tracePt t="152966" x="3900488" y="5710238"/>
          <p14:tracePt t="152976" x="3798888" y="5676900"/>
          <p14:tracePt t="152990" x="3679825" y="5668963"/>
          <p14:tracePt t="152996" x="3578225" y="5641975"/>
          <p14:tracePt t="153007" x="3475038" y="5616575"/>
          <p14:tracePt t="153017" x="3390900" y="5608638"/>
          <p14:tracePt t="153028" x="3305175" y="5591175"/>
          <p14:tracePt t="153040" x="3221038" y="5575300"/>
          <p14:tracePt t="153048" x="3152775" y="5557838"/>
          <p14:tracePt t="153059" x="3094038" y="5549900"/>
          <p14:tracePt t="153067" x="3033713" y="5540375"/>
          <p14:tracePt t="153078" x="3000375" y="5532438"/>
          <p14:tracePt t="153089" x="2974975" y="5532438"/>
          <p14:tracePt t="153098" x="2949575" y="5524500"/>
          <p14:tracePt t="153110" x="2922588" y="5524500"/>
          <p14:tracePt t="153118" x="2906713" y="5514975"/>
          <p14:tracePt t="153128" x="2889250" y="5514975"/>
          <p14:tracePt t="153139" x="2871788" y="5507038"/>
          <p14:tracePt t="153159" x="2855913" y="5497513"/>
          <p14:tracePt t="153169" x="2838450" y="5497513"/>
          <p14:tracePt t="153189" x="2820988" y="5497513"/>
          <p14:tracePt t="153198" x="2813050" y="5497513"/>
          <p14:tracePt t="153208" x="2805113" y="5497513"/>
          <p14:tracePt t="153219" x="2787650" y="5497513"/>
          <p14:tracePt t="153229" x="2778125" y="5497513"/>
          <p14:tracePt t="153240" x="2762250" y="5497513"/>
          <p14:tracePt t="153250" x="2752725" y="5497513"/>
          <p14:tracePt t="153259" x="2744788" y="5497513"/>
          <p14:tracePt t="153280" x="2736850" y="5497513"/>
          <p14:tracePt t="153310" x="2727325" y="5497513"/>
          <p14:tracePt t="154202" x="2727325" y="5507038"/>
          <p14:tracePt t="154209" x="2727325" y="5514975"/>
          <p14:tracePt t="154220" x="2727325" y="5532438"/>
          <p14:tracePt t="154229" x="2727325" y="5549900"/>
          <p14:tracePt t="154240" x="2727325" y="5583238"/>
          <p14:tracePt t="154251" x="2736850" y="5616575"/>
          <p14:tracePt t="154259" x="2762250" y="5651500"/>
          <p14:tracePt t="154272" x="2778125" y="5702300"/>
          <p14:tracePt t="154280" x="2795588" y="5735638"/>
          <p14:tracePt t="154289" x="2813050" y="5770563"/>
          <p14:tracePt t="154300" x="2830513" y="5795963"/>
          <p14:tracePt t="154310" x="2838450" y="5803900"/>
          <p14:tracePt t="154322" x="2855913" y="5821363"/>
          <p14:tracePt t="154330" x="2871788" y="5829300"/>
          <p14:tracePt t="154340" x="2889250" y="5838825"/>
          <p14:tracePt t="154360" x="2897188" y="5846763"/>
          <p14:tracePt t="154372" x="2906713" y="5846763"/>
          <p14:tracePt t="154380" x="2914650" y="5846763"/>
          <p14:tracePt t="154422" x="2922588" y="5846763"/>
          <p14:tracePt t="154492" x="2932113" y="5846763"/>
          <p14:tracePt t="154512" x="2940050" y="5846763"/>
          <p14:tracePt t="154522" x="2957513" y="5838825"/>
          <p14:tracePt t="154532" x="2974975" y="5829300"/>
          <p14:tracePt t="154542" x="3000375" y="5829300"/>
          <p14:tracePt t="154553" x="3033713" y="5821363"/>
          <p14:tracePt t="154562" x="3084513" y="5795963"/>
          <p14:tracePt t="154573" x="3127375" y="5788025"/>
          <p14:tracePt t="154583" x="3170238" y="5788025"/>
          <p14:tracePt t="154593" x="3203575" y="5778500"/>
          <p14:tracePt t="154605" x="3228975" y="5770563"/>
          <p14:tracePt t="154613" x="3254375" y="5770563"/>
          <p14:tracePt t="154633" x="3263900" y="5770563"/>
          <p14:tracePt t="154643" x="3271838" y="5770563"/>
          <p14:tracePt t="154714" x="3263900" y="5770563"/>
          <p14:tracePt t="154724" x="3238500" y="5770563"/>
          <p14:tracePt t="154735" x="3211513" y="5770563"/>
          <p14:tracePt t="154744" x="3178175" y="5778500"/>
          <p14:tracePt t="154755" x="3144838" y="5788025"/>
          <p14:tracePt t="154765" x="3119438" y="5788025"/>
          <p14:tracePt t="154775" x="3101975" y="5788025"/>
          <p14:tracePt t="154788" x="3084513" y="5795963"/>
          <p14:tracePt t="154795" x="3076575" y="5795963"/>
          <p14:tracePt t="154844" x="3084513" y="5803900"/>
          <p14:tracePt t="154854" x="3119438" y="5813425"/>
          <p14:tracePt t="154864" x="3195638" y="5846763"/>
          <p14:tracePt t="154874" x="3279775" y="5880100"/>
          <p14:tracePt t="154885" x="3408363" y="5915025"/>
          <p14:tracePt t="154895" x="3535363" y="5940425"/>
          <p14:tracePt t="154905" x="3654425" y="5957888"/>
          <p14:tracePt t="154915" x="3738563" y="5983288"/>
          <p14:tracePt t="154925" x="3832225" y="5991225"/>
          <p14:tracePt t="154938" x="3857625" y="5999163"/>
          <p14:tracePt t="154945" x="3892550" y="5999163"/>
          <p14:tracePt t="154956" x="3908425" y="5999163"/>
          <p14:tracePt t="154987" x="3917950" y="5999163"/>
          <p14:tracePt t="160674" x="3867150" y="5991225"/>
          <p14:tracePt t="160685" x="3806825" y="5983288"/>
          <p14:tracePt t="160695" x="3756025" y="5983288"/>
          <p14:tracePt t="160704" x="3671888" y="5983288"/>
          <p14:tracePt t="160714" x="3552825" y="5983288"/>
          <p14:tracePt t="160724" x="3408363" y="6008688"/>
          <p14:tracePt t="160735" x="3228975" y="6034088"/>
          <p14:tracePt t="160746" x="3016250" y="6049963"/>
          <p14:tracePt t="160755" x="2787650" y="6049963"/>
          <p14:tracePt t="160766" x="2549525" y="6067425"/>
          <p14:tracePt t="160775" x="2336800" y="6076950"/>
          <p14:tracePt t="160785" x="2174875" y="6102350"/>
          <p14:tracePt t="160799" x="2047875" y="6127750"/>
          <p14:tracePt t="160805" x="1946275" y="6153150"/>
          <p14:tracePt t="160817" x="1870075" y="6161088"/>
          <p14:tracePt t="160828" x="1835150" y="6169025"/>
          <p14:tracePt t="160836" x="1819275" y="6178550"/>
          <p14:tracePt t="160848" x="1809750" y="6186488"/>
          <p14:tracePt t="160856" x="1801813" y="6186488"/>
          <p14:tracePt t="160867" x="1793875" y="6186488"/>
          <p14:tracePt t="164866" x="1793875" y="6161088"/>
          <p14:tracePt t="164877" x="1793875" y="6143625"/>
          <p14:tracePt t="164887" x="1801813" y="6135688"/>
          <p14:tracePt t="164896" x="1819275" y="6118225"/>
          <p14:tracePt t="164907" x="1835150" y="6092825"/>
          <p14:tracePt t="164917" x="1860550" y="6067425"/>
          <p14:tracePt t="164928" x="1895475" y="6034088"/>
          <p14:tracePt t="164947" x="2005013" y="5922963"/>
          <p14:tracePt t="164958" x="2065338" y="5872163"/>
          <p14:tracePt t="164967" x="2133600" y="5829300"/>
          <p14:tracePt t="164979" x="2192338" y="5778500"/>
          <p14:tracePt t="164987" x="2260600" y="5745163"/>
          <p14:tracePt t="165001" x="2311400" y="5710238"/>
          <p14:tracePt t="165008" x="2354263" y="5694363"/>
          <p14:tracePt t="165018" x="2387600" y="5676900"/>
          <p14:tracePt t="165029" x="2413000" y="5659438"/>
          <p14:tracePt t="165038" x="2438400" y="5641975"/>
          <p14:tracePt t="165049" x="2463800" y="5634038"/>
          <p14:tracePt t="165062" x="2481263" y="5616575"/>
          <p14:tracePt t="165068" x="2498725" y="5583238"/>
          <p14:tracePt t="165079" x="2516188" y="5549900"/>
          <p14:tracePt t="165089" x="2532063" y="5497513"/>
          <p14:tracePt t="165099" x="2541588" y="5456238"/>
          <p14:tracePt t="165112" x="2549525" y="5405438"/>
          <p14:tracePt t="165119" x="2557463" y="5362575"/>
          <p14:tracePt t="165130" x="2557463" y="5302250"/>
          <p14:tracePt t="165139" x="2557463" y="5243513"/>
          <p14:tracePt t="165149" x="2557463" y="5183188"/>
          <p14:tracePt t="165161" x="2557463" y="5116513"/>
          <p14:tracePt t="165171" x="2557463" y="5056188"/>
          <p14:tracePt t="165179" x="2557463" y="4997450"/>
          <p14:tracePt t="165190" x="2557463" y="4972050"/>
          <p14:tracePt t="165200" x="2549525" y="4937125"/>
          <p14:tracePt t="165212" x="2541588" y="4911725"/>
          <p14:tracePt t="165220" x="2541588" y="4903788"/>
          <p14:tracePt t="165230" x="2532063" y="4894263"/>
          <p14:tracePt t="165250" x="2532063" y="4886325"/>
          <p14:tracePt t="165262" x="2524125" y="4886325"/>
          <p14:tracePt t="165280" x="2524125" y="4878388"/>
          <p14:tracePt t="165402" x="2524125" y="4886325"/>
          <p14:tracePt t="165422" x="2524125" y="4894263"/>
          <p14:tracePt t="165432" x="2524125" y="4903788"/>
          <p14:tracePt t="165462" x="2524125" y="4911725"/>
          <p14:tracePt t="165484" x="2524125" y="4919663"/>
          <p14:tracePt t="165493" x="2532063" y="4929188"/>
          <p14:tracePt t="165502" x="2549525" y="4937125"/>
          <p14:tracePt t="165512" x="2574925" y="4946650"/>
          <p14:tracePt t="165524" x="2600325" y="4954588"/>
          <p14:tracePt t="165533" x="2617788" y="4962525"/>
          <p14:tracePt t="165544" x="2633663" y="4972050"/>
          <p14:tracePt t="165553" x="2651125" y="4972050"/>
          <p14:tracePt t="165563" x="2660650" y="4979988"/>
          <p14:tracePt t="165583" x="2668588" y="4979988"/>
          <p14:tracePt t="165614" x="2668588" y="4972050"/>
          <p14:tracePt t="165626" x="2668588" y="4954588"/>
          <p14:tracePt t="165634" x="2660650" y="4919663"/>
          <p14:tracePt t="165645" x="2633663" y="4878388"/>
          <p14:tracePt t="165654" x="2592388" y="4843463"/>
          <p14:tracePt t="165664" x="2557463" y="4802188"/>
          <p14:tracePt t="165678" x="2506663" y="4767263"/>
          <p14:tracePt t="165686" x="2455863" y="4733925"/>
          <p14:tracePt t="165695" x="2413000" y="4724400"/>
          <p14:tracePt t="165704" x="2362200" y="4716463"/>
          <p14:tracePt t="165716" x="2319338" y="4716463"/>
          <p14:tracePt t="165728" x="2286000" y="4716463"/>
          <p14:tracePt t="165735" x="2260600" y="4716463"/>
          <p14:tracePt t="165746" x="2209800" y="4716463"/>
          <p14:tracePt t="165756" x="2174875" y="4733925"/>
          <p14:tracePt t="165765" x="2141538" y="4741863"/>
          <p14:tracePt t="165779" x="2108200" y="4759325"/>
          <p14:tracePt t="165785" x="2073275" y="4767263"/>
          <p14:tracePt t="165797" x="2039938" y="4784725"/>
          <p14:tracePt t="165806" x="1997075" y="4792663"/>
          <p14:tracePt t="165816" x="1963738" y="4802188"/>
          <p14:tracePt t="165828" x="1938338" y="4810125"/>
          <p14:tracePt t="165836" x="1903413" y="4818063"/>
          <p14:tracePt t="165846" x="1885950" y="4827588"/>
          <p14:tracePt t="165857" x="1870075" y="4835525"/>
          <p14:tracePt t="165866" x="1852613" y="4843463"/>
          <p14:tracePt t="165886" x="1835150" y="4843463"/>
          <p14:tracePt t="165896" x="1827213" y="4852988"/>
          <p14:tracePt t="165911" x="1819275" y="4860925"/>
          <p14:tracePt t="165918" x="1809750" y="4878388"/>
          <p14:tracePt t="165928" x="1793875" y="4894263"/>
          <p14:tracePt t="165937" x="1776413" y="4919663"/>
          <p14:tracePt t="165947" x="1758950" y="4954588"/>
          <p14:tracePt t="165961" x="1733550" y="4997450"/>
          <p14:tracePt t="165967" x="1716088" y="5038725"/>
          <p14:tracePt t="165978" x="1700213" y="5064125"/>
          <p14:tracePt t="165987" x="1682750" y="5106988"/>
          <p14:tracePt t="165998" x="1665288" y="5132388"/>
          <p14:tracePt t="166011" x="1649413" y="5192713"/>
          <p14:tracePt t="166018" x="1614488" y="5235575"/>
          <p14:tracePt t="166029" x="1597025" y="5311775"/>
          <p14:tracePt t="166038" x="1581150" y="5395913"/>
          <p14:tracePt t="166048" x="1571625" y="5489575"/>
          <p14:tracePt t="166060" x="1563688" y="5549900"/>
          <p14:tracePt t="166068" x="1563688" y="5616575"/>
          <p14:tracePt t="166078" x="1563688" y="5676900"/>
          <p14:tracePt t="166089" x="1563688" y="5735638"/>
          <p14:tracePt t="166099" x="1581150" y="5788025"/>
          <p14:tracePt t="166110" x="1614488" y="5846763"/>
          <p14:tracePt t="166119" x="1639888" y="5897563"/>
          <p14:tracePt t="166129" x="1674813" y="5932488"/>
          <p14:tracePt t="166139" x="1716088" y="5983288"/>
          <p14:tracePt t="166149" x="1766888" y="6024563"/>
          <p14:tracePt t="166160" x="1809750" y="6049963"/>
          <p14:tracePt t="166170" x="1878013" y="6092825"/>
          <p14:tracePt t="166180" x="1963738" y="6127750"/>
          <p14:tracePt t="166192" x="2022475" y="6143625"/>
          <p14:tracePt t="166201" x="2090738" y="6161088"/>
          <p14:tracePt t="166211" x="2159000" y="6178550"/>
          <p14:tracePt t="166220" x="2209800" y="6194425"/>
          <p14:tracePt t="166233" x="2278063" y="6194425"/>
          <p14:tracePt t="166243" x="2336800" y="6194425"/>
          <p14:tracePt t="166250" x="2397125" y="6194425"/>
          <p14:tracePt t="166261" x="2481263" y="6194425"/>
          <p14:tracePt t="166270" x="2549525" y="6194425"/>
          <p14:tracePt t="166281" x="2608263" y="6186488"/>
          <p14:tracePt t="166294" x="2686050" y="6169025"/>
          <p14:tracePt t="166301" x="2744788" y="6143625"/>
          <p14:tracePt t="166311" x="2820988" y="6118225"/>
          <p14:tracePt t="166321" x="2897188" y="6067425"/>
          <p14:tracePt t="166331" x="2965450" y="6024563"/>
          <p14:tracePt t="166344" x="3041650" y="5973763"/>
          <p14:tracePt t="166351" x="3109913" y="5915025"/>
          <p14:tracePt t="166361" x="3170238" y="5864225"/>
          <p14:tracePt t="166372" x="3221038" y="5813425"/>
          <p14:tracePt t="166382" x="3271838" y="5770563"/>
          <p14:tracePt t="166393" x="3314700" y="5735638"/>
          <p14:tracePt t="166402" x="3340100" y="5694363"/>
          <p14:tracePt t="166411" x="3365500" y="5668963"/>
          <p14:tracePt t="166423" x="3382963" y="5651500"/>
          <p14:tracePt t="166432" x="3416300" y="5608638"/>
          <p14:tracePt t="166443" x="3441700" y="5575300"/>
          <p14:tracePt t="166454" x="3484563" y="5514975"/>
          <p14:tracePt t="166463" x="3517900" y="5438775"/>
          <p14:tracePt t="166474" x="3552825" y="5370513"/>
          <p14:tracePt t="166483" x="3568700" y="5311775"/>
          <p14:tracePt t="166493" x="3594100" y="5260975"/>
          <p14:tracePt t="166503" x="3603625" y="5200650"/>
          <p14:tracePt t="166514" x="3603625" y="5175250"/>
          <p14:tracePt t="166526" x="3603625" y="5141913"/>
          <p14:tracePt t="166533" x="3603625" y="5106988"/>
          <p14:tracePt t="166545" x="3603625" y="5081588"/>
          <p14:tracePt t="166553" x="3603625" y="5064125"/>
          <p14:tracePt t="166564" x="3603625" y="5030788"/>
          <p14:tracePt t="166578" x="3586163" y="4997450"/>
          <p14:tracePt t="166584" x="3552825" y="4954588"/>
          <p14:tracePt t="166594" x="3527425" y="4919663"/>
          <p14:tracePt t="166606" x="3492500" y="4886325"/>
          <p14:tracePt t="166614" x="3449638" y="4852988"/>
          <p14:tracePt t="166626" x="3416300" y="4827588"/>
          <p14:tracePt t="166635" x="3355975" y="4792663"/>
          <p14:tracePt t="166645" x="3305175" y="4784725"/>
          <p14:tracePt t="166654" x="3246438" y="4775200"/>
          <p14:tracePt t="166664" x="3186113" y="4775200"/>
          <p14:tracePt t="166677" x="3119438" y="4775200"/>
          <p14:tracePt t="166686" x="3051175" y="4775200"/>
          <p14:tracePt t="166695" x="2990850" y="4775200"/>
          <p14:tracePt t="166705" x="2914650" y="4775200"/>
          <p14:tracePt t="166715" x="2830513" y="4775200"/>
          <p14:tracePt t="166726" x="2744788" y="4792663"/>
          <p14:tracePt t="166736" x="2686050" y="4818063"/>
          <p14:tracePt t="166745" x="2608263" y="4868863"/>
          <p14:tracePt t="166757" x="2541588" y="4911725"/>
          <p14:tracePt t="166765" x="2489200" y="4937125"/>
          <p14:tracePt t="166776" x="2463800" y="4954588"/>
          <p14:tracePt t="166786" x="2447925" y="4972050"/>
          <p14:tracePt t="166796" x="2438400" y="4979988"/>
          <p14:tracePt t="166809" x="2430463" y="4979988"/>
          <p14:tracePt t="166816" x="2422525" y="4987925"/>
          <p14:tracePt t="166837" x="2422525" y="4997450"/>
          <p14:tracePt t="166968" x="2430463" y="4997450"/>
          <p14:tracePt t="166978" x="2438400" y="5005388"/>
          <p14:tracePt t="166988" x="2455863" y="5005388"/>
          <p14:tracePt t="166998" x="2473325" y="5005388"/>
          <p14:tracePt t="167008" x="2489200" y="5005388"/>
          <p14:tracePt t="167018" x="2524125" y="4997450"/>
          <p14:tracePt t="167029" x="2549525" y="4972050"/>
          <p14:tracePt t="167039" x="2592388" y="4919663"/>
          <p14:tracePt t="167048" x="2660650" y="4827588"/>
          <p14:tracePt t="167061" x="2711450" y="4724400"/>
          <p14:tracePt t="167068" x="2770188" y="4597400"/>
          <p14:tracePt t="167079" x="2805113" y="4470400"/>
          <p14:tracePt t="167090" x="2838450" y="4333875"/>
          <p14:tracePt t="167099" x="2846388" y="4224338"/>
          <p14:tracePt t="167109" x="2863850" y="4138613"/>
          <p14:tracePt t="167119" x="2863850" y="4079875"/>
          <p14:tracePt t="167129" x="2863850" y="4037013"/>
          <p14:tracePt t="167142" x="2863850" y="4002088"/>
          <p14:tracePt t="167149" x="2855913" y="3976688"/>
          <p14:tracePt t="167160" x="2838450" y="3960813"/>
          <p14:tracePt t="167169" x="2820988" y="3951288"/>
          <p14:tracePt t="167180" x="2795588" y="3935413"/>
          <p14:tracePt t="167192" x="2762250" y="3925888"/>
          <p14:tracePt t="167200" x="2736850" y="3917950"/>
          <p14:tracePt t="167210" x="2686050" y="3892550"/>
          <p14:tracePt t="167220" x="2643188" y="3883025"/>
          <p14:tracePt t="167231" x="2592388" y="3875088"/>
          <p14:tracePt t="167242" x="2549525" y="3867150"/>
          <p14:tracePt t="167250" x="2516188" y="3867150"/>
          <p14:tracePt t="167263" x="2481263" y="3867150"/>
          <p14:tracePt t="167271" x="2447925" y="3857625"/>
          <p14:tracePt t="167281" x="2438400" y="3857625"/>
          <p14:tracePt t="167292" x="2413000" y="3849688"/>
          <p14:tracePt t="167301" x="2405063" y="3849688"/>
          <p14:tracePt t="167313" x="2397125" y="3849688"/>
          <p14:tracePt t="167322" x="2387600" y="3849688"/>
          <p14:tracePt t="167331" x="2379663" y="3849688"/>
          <p14:tracePt t="167344" x="2379663" y="3841750"/>
          <p14:tracePt t="167373" x="2379663" y="3832225"/>
          <p14:tracePt t="167393" x="2379663" y="3824288"/>
          <p14:tracePt t="167412" x="2387600" y="3816350"/>
          <p14:tracePt t="167425" x="2405063" y="3798888"/>
          <p14:tracePt t="167432" x="2422525" y="3790950"/>
          <p14:tracePt t="167443" x="2447925" y="3773488"/>
          <p14:tracePt t="167453" x="2473325" y="3763963"/>
          <p14:tracePt t="167463" x="2498725" y="3763963"/>
          <p14:tracePt t="167476" x="2516188" y="3756025"/>
          <p14:tracePt t="167483" x="2532063" y="3748088"/>
          <p14:tracePt t="167494" x="2541588" y="3748088"/>
          <p14:tracePt t="167503" x="2549525" y="3748088"/>
          <p14:tracePt t="167646" x="2541588" y="3748088"/>
          <p14:tracePt t="167655" x="2532063" y="3748088"/>
          <p14:tracePt t="167664" x="2524125" y="3748088"/>
          <p14:tracePt t="167675" x="2516188" y="3748088"/>
          <p14:tracePt t="167716" x="2506663" y="3748088"/>
          <p14:tracePt t="167776" x="2524125" y="3748088"/>
          <p14:tracePt t="167786" x="2549525" y="3748088"/>
          <p14:tracePt t="167796" x="2566988" y="3748088"/>
          <p14:tracePt t="167807" x="2600325" y="3756025"/>
          <p14:tracePt t="167816" x="2633663" y="3763963"/>
          <p14:tracePt t="167829" x="2668588" y="3773488"/>
          <p14:tracePt t="167836" x="2693988" y="3773488"/>
          <p14:tracePt t="167846" x="2701925" y="3773488"/>
          <p14:tracePt t="167860" x="2727325" y="3773488"/>
          <p14:tracePt t="167866" x="2736850" y="3781425"/>
          <p14:tracePt t="167897" x="2744788" y="3781425"/>
          <p14:tracePt t="167968" x="2727325" y="3781425"/>
          <p14:tracePt t="167977" x="2701925" y="3781425"/>
          <p14:tracePt t="167989" x="2668588" y="3781425"/>
          <p14:tracePt t="167998" x="2643188" y="3773488"/>
          <p14:tracePt t="168009" x="2608263" y="3773488"/>
          <p14:tracePt t="168018" x="2582863" y="3773488"/>
          <p14:tracePt t="168028" x="2566988" y="3773488"/>
          <p14:tracePt t="168041" x="2549525" y="3773488"/>
          <p14:tracePt t="168048" x="2541588" y="3773488"/>
          <p14:tracePt t="168139" x="2557463" y="3781425"/>
          <p14:tracePt t="168149" x="2582863" y="3798888"/>
          <p14:tracePt t="168160" x="2600325" y="3806825"/>
          <p14:tracePt t="168171" x="2617788" y="3806825"/>
          <p14:tracePt t="168180" x="2643188" y="3816350"/>
          <p14:tracePt t="168191" x="2660650" y="3824288"/>
          <p14:tracePt t="168200" x="2660650" y="3832225"/>
          <p14:tracePt t="168211" x="2668588" y="3832225"/>
          <p14:tracePt t="168230" x="2676525" y="3841750"/>
          <p14:tracePt t="168311" x="2660650" y="3841750"/>
          <p14:tracePt t="168323" x="2643188" y="3841750"/>
          <p14:tracePt t="168331" x="2617788" y="3841750"/>
          <p14:tracePt t="168342" x="2592388" y="3841750"/>
          <p14:tracePt t="168352" x="2574925" y="3841750"/>
          <p14:tracePt t="168361" x="2557463" y="3841750"/>
          <p14:tracePt t="168375" x="2549525" y="3841750"/>
          <p14:tracePt t="168392" x="2541588" y="3841750"/>
          <p14:tracePt t="168473" x="2549525" y="3841750"/>
          <p14:tracePt t="168483" x="2566988" y="3841750"/>
          <p14:tracePt t="168493" x="2582863" y="3841750"/>
          <p14:tracePt t="168504" x="2600325" y="3841750"/>
          <p14:tracePt t="168514" x="2617788" y="3849688"/>
          <p14:tracePt t="168525" x="2625725" y="3849688"/>
          <p14:tracePt t="168534" x="2633663" y="3849688"/>
          <p14:tracePt t="168543" x="2651125" y="3849688"/>
          <p14:tracePt t="168574" x="2660650" y="3849688"/>
          <p14:tracePt t="168685" x="2643188" y="3849688"/>
          <p14:tracePt t="168695" x="2633663" y="3849688"/>
          <p14:tracePt t="168706" x="2625725" y="3849688"/>
          <p14:tracePt t="168725" x="2617788" y="3849688"/>
          <p14:tracePt t="169018" x="2617788" y="3875088"/>
          <p14:tracePt t="169029" x="2608263" y="3917950"/>
          <p14:tracePt t="169039" x="2582863" y="4027488"/>
          <p14:tracePt t="169048" x="2574925" y="4206875"/>
          <p14:tracePt t="169061" x="2557463" y="4445000"/>
          <p14:tracePt t="169068" x="2541588" y="4683125"/>
          <p14:tracePt t="169079" x="2532063" y="4954588"/>
          <p14:tracePt t="169091" x="2532063" y="5183188"/>
          <p14:tracePt t="169099" x="2532063" y="5327650"/>
          <p14:tracePt t="169109" x="2532063" y="5456238"/>
          <p14:tracePt t="169120" x="2532063" y="5540375"/>
          <p14:tracePt t="169129" x="2532063" y="5591175"/>
          <p14:tracePt t="169141" x="2532063" y="5651500"/>
          <p14:tracePt t="169150" x="2532063" y="5684838"/>
          <p14:tracePt t="169159" x="2532063" y="5710238"/>
          <p14:tracePt t="169172" x="2532063" y="5735638"/>
          <p14:tracePt t="169180" x="2541588" y="5753100"/>
          <p14:tracePt t="169191" x="2549525" y="5770563"/>
          <p14:tracePt t="169201" x="2557463" y="5778500"/>
          <p14:tracePt t="169221" x="2557463" y="5788025"/>
          <p14:tracePt t="169230" x="2566988" y="5788025"/>
          <p14:tracePt t="169362" x="2574925" y="5788025"/>
          <p14:tracePt t="169372" x="2592388" y="5788025"/>
          <p14:tracePt t="169382" x="2600325" y="5788025"/>
          <p14:tracePt t="169394" x="2625725" y="5788025"/>
          <p14:tracePt t="169403" x="2651125" y="5788025"/>
          <p14:tracePt t="169412" x="2676525" y="5778500"/>
          <p14:tracePt t="169424" x="2727325" y="5761038"/>
          <p14:tracePt t="169433" x="2778125" y="5727700"/>
          <p14:tracePt t="169442" x="2813050" y="5702300"/>
          <p14:tracePt t="169454" x="2855913" y="5668963"/>
          <p14:tracePt t="169462" x="2897188" y="5575300"/>
          <p14:tracePt t="169474" x="2949575" y="5456238"/>
          <p14:tracePt t="169483" x="2982913" y="5327650"/>
          <p14:tracePt t="169494" x="2982913" y="5218113"/>
          <p14:tracePt t="169507" x="2982913" y="5116513"/>
          <p14:tracePt t="169513" x="2940050" y="4997450"/>
          <p14:tracePt t="169524" x="2897188" y="4911725"/>
          <p14:tracePt t="169534" x="2830513" y="4818063"/>
          <p14:tracePt t="169543" x="2744788" y="4733925"/>
          <p14:tracePt t="169557" x="2643188" y="4657725"/>
          <p14:tracePt t="169563" x="2506663" y="4579938"/>
          <p14:tracePt t="169574" x="2278063" y="4521200"/>
          <p14:tracePt t="169584" x="2124075" y="4503738"/>
          <p14:tracePt t="169594" x="1963738" y="4503738"/>
          <p14:tracePt t="169607" x="1827213" y="4538663"/>
          <p14:tracePt t="169614" x="1690688" y="4605338"/>
          <p14:tracePt t="169625" x="1571625" y="4665663"/>
          <p14:tracePt t="169634" x="1462088" y="4733925"/>
          <p14:tracePt t="169644" x="1401763" y="4792663"/>
          <p14:tracePt t="169657" x="1333500" y="4860925"/>
          <p14:tracePt t="169665" x="1300163" y="4894263"/>
          <p14:tracePt t="169675" x="1266825" y="4929188"/>
          <p14:tracePt t="169685" x="1249363" y="4972050"/>
          <p14:tracePt t="169695" x="1231900" y="5005388"/>
          <p14:tracePt t="169708" x="1223963" y="5048250"/>
          <p14:tracePt t="169715" x="1223963" y="5106988"/>
          <p14:tracePt t="169726" x="1223963" y="5175250"/>
          <p14:tracePt t="169736" x="1223963" y="5260975"/>
          <p14:tracePt t="169745" x="1223963" y="5362575"/>
          <p14:tracePt t="169757" x="1223963" y="5464175"/>
          <p14:tracePt t="169766" x="1249363" y="5591175"/>
          <p14:tracePt t="169776" x="1274763" y="5719763"/>
          <p14:tracePt t="169790" x="1308100" y="5864225"/>
          <p14:tracePt t="169796" x="1343025" y="5991225"/>
          <p14:tracePt t="169807" x="1376363" y="6110288"/>
          <p14:tracePt t="169816" x="1427163" y="6186488"/>
          <p14:tracePt t="169826" x="1470025" y="6262688"/>
          <p14:tracePt t="169839" x="1504950" y="6305550"/>
          <p14:tracePt t="169847" x="1555750" y="6356350"/>
          <p14:tracePt t="169859" x="1606550" y="6399213"/>
          <p14:tracePt t="169867" x="1674813" y="6424613"/>
          <p14:tracePt t="169877" x="1758950" y="6450013"/>
          <p14:tracePt t="169892" x="1852613" y="6467475"/>
          <p14:tracePt t="169897" x="1938338" y="6483350"/>
          <p14:tracePt t="169908" x="2039938" y="6492875"/>
          <p14:tracePt t="169919" x="2133600" y="6492875"/>
          <p14:tracePt t="169927" x="2217738" y="6492875"/>
          <p14:tracePt t="169942" x="2303463" y="6492875"/>
          <p14:tracePt t="169947" x="2379663" y="6467475"/>
          <p14:tracePt t="169958" x="2455863" y="6450013"/>
          <p14:tracePt t="169968" x="2532063" y="6424613"/>
          <p14:tracePt t="169978" x="2592388" y="6381750"/>
          <p14:tracePt t="169989" x="2660650" y="6348413"/>
          <p14:tracePt t="169998" x="2711450" y="6297613"/>
          <p14:tracePt t="170008" x="2762250" y="6237288"/>
          <p14:tracePt t="170019" x="2813050" y="6127750"/>
          <p14:tracePt t="170028" x="2855913" y="6024563"/>
          <p14:tracePt t="170040" x="2889250" y="5940425"/>
          <p14:tracePt t="170049" x="2906713" y="5864225"/>
          <p14:tracePt t="170061" x="2922588" y="5788025"/>
          <p14:tracePt t="170069" x="2922588" y="5745163"/>
          <p14:tracePt t="170078" x="2922588" y="5702300"/>
          <p14:tracePt t="170090" x="2922588" y="5634038"/>
          <p14:tracePt t="170099" x="2906713" y="5540375"/>
          <p14:tracePt t="170109" x="2881313" y="5430838"/>
          <p14:tracePt t="170123" x="2846388" y="5337175"/>
          <p14:tracePt t="170129" x="2795588" y="5251450"/>
          <p14:tracePt t="170141" x="2752725" y="5183188"/>
          <p14:tracePt t="170150" x="2676525" y="5124450"/>
          <p14:tracePt t="170160" x="2582863" y="5073650"/>
          <p14:tracePt t="170173" x="2489200" y="5048250"/>
          <p14:tracePt t="170180" x="2405063" y="5038725"/>
          <p14:tracePt t="170190" x="2319338" y="5038725"/>
          <p14:tracePt t="170200" x="2235200" y="5064125"/>
          <p14:tracePt t="170210" x="2166938" y="5106988"/>
          <p14:tracePt t="170223" x="2116138" y="5132388"/>
          <p14:tracePt t="170232" x="2082800" y="5175250"/>
          <p14:tracePt t="170241" x="2055813" y="5200650"/>
          <p14:tracePt t="170251" x="2039938" y="5218113"/>
          <p14:tracePt t="170261" x="2030413" y="5218113"/>
          <p14:tracePt t="170272" x="2030413" y="5235575"/>
          <p14:tracePt t="170282" x="2022475" y="5243513"/>
          <p14:tracePt t="170302" x="2022475" y="5260975"/>
          <p14:tracePt t="170322" x="2022475" y="5276850"/>
          <p14:tracePt t="170331" x="2022475" y="5286375"/>
          <p14:tracePt t="170352" x="2022475" y="5294313"/>
          <p14:tracePt t="170362" x="2022475" y="5302250"/>
          <p14:tracePt t="170373" x="2022475" y="5311775"/>
          <p14:tracePt t="170554" x="2014538" y="5311775"/>
          <p14:tracePt t="170564" x="2005013" y="5311775"/>
          <p14:tracePt t="170575" x="1997075" y="5302250"/>
          <p14:tracePt t="170585" x="1989138" y="5294313"/>
          <p14:tracePt t="170594" x="1979613" y="5294313"/>
          <p14:tracePt t="170606" x="1963738" y="5286375"/>
          <p14:tracePt t="170614" x="1946275" y="5286375"/>
          <p14:tracePt t="170625" x="1938338" y="5286375"/>
          <p14:tracePt t="170635" x="1911350" y="5286375"/>
          <p14:tracePt t="170644" x="1895475" y="5286375"/>
          <p14:tracePt t="170656" x="1878013" y="5286375"/>
          <p14:tracePt t="170665" x="1852613" y="5302250"/>
          <p14:tracePt t="170675" x="1827213" y="5327650"/>
          <p14:tracePt t="170686" x="1793875" y="5353050"/>
          <p14:tracePt t="170695" x="1751013" y="5387975"/>
          <p14:tracePt t="170706" x="1733550" y="5405438"/>
          <p14:tracePt t="170715" x="1716088" y="5430838"/>
          <p14:tracePt t="170726" x="1690688" y="5456238"/>
          <p14:tracePt t="170738" x="1674813" y="5489575"/>
          <p14:tracePt t="170746" x="1665288" y="5524500"/>
          <p14:tracePt t="170757" x="1657350" y="5557838"/>
          <p14:tracePt t="170766" x="1657350" y="5616575"/>
          <p14:tracePt t="170776" x="1657350" y="5659438"/>
          <p14:tracePt t="170789" x="1657350" y="5702300"/>
          <p14:tracePt t="170796" x="1657350" y="5745163"/>
          <p14:tracePt t="170808" x="1657350" y="5778500"/>
          <p14:tracePt t="170817" x="1674813" y="5803900"/>
          <p14:tracePt t="170826" x="1674813" y="5829300"/>
          <p14:tracePt t="170839" x="1690688" y="5838825"/>
          <p14:tracePt t="170846" x="1700213" y="5846763"/>
          <p14:tracePt t="170858" x="1700213" y="5854700"/>
          <p14:tracePt t="170867" x="1708150" y="5864225"/>
          <p14:tracePt t="170998" x="1708150" y="5846763"/>
          <p14:tracePt t="171008" x="1690688" y="5813425"/>
          <p14:tracePt t="171020" x="1674813" y="5778500"/>
          <p14:tracePt t="171028" x="1657350" y="5745163"/>
          <p14:tracePt t="171039" x="1649413" y="5719763"/>
          <p14:tracePt t="171049" x="1649413" y="5702300"/>
          <p14:tracePt t="171061" x="1639888" y="5702300"/>
          <p14:tracePt t="171072" x="1639888" y="5694363"/>
          <p14:tracePt t="171079" x="1639888" y="5676900"/>
          <p14:tracePt t="171090" x="1639888" y="5668963"/>
          <p14:tracePt t="171099" x="1639888" y="5651500"/>
          <p14:tracePt t="171109" x="1639888" y="5641975"/>
          <p14:tracePt t="171123" x="1639888" y="5626100"/>
          <p14:tracePt t="171129" x="1639888" y="5600700"/>
          <p14:tracePt t="171140" x="1639888" y="5583238"/>
          <p14:tracePt t="171150" x="1639888" y="5565775"/>
          <p14:tracePt t="171160" x="1649413" y="5549900"/>
          <p14:tracePt t="171173" x="1649413" y="5540375"/>
          <p14:tracePt t="171180" x="1649413" y="5532438"/>
          <p14:tracePt t="171191" x="1657350" y="5514975"/>
          <p14:tracePt t="171201" x="1665288" y="5507038"/>
          <p14:tracePt t="171210" x="1665288" y="5481638"/>
          <p14:tracePt t="171222" x="1682750" y="5456238"/>
          <p14:tracePt t="171232" x="1690688" y="5430838"/>
          <p14:tracePt t="171240" x="1700213" y="5405438"/>
          <p14:tracePt t="171252" x="1716088" y="5380038"/>
          <p14:tracePt t="171261" x="1725613" y="5362575"/>
          <p14:tracePt t="171272" x="1741488" y="5337175"/>
          <p14:tracePt t="171282" x="1751013" y="5327650"/>
          <p14:tracePt t="171291" x="1776413" y="5311775"/>
          <p14:tracePt t="171303" x="1793875" y="5286375"/>
          <p14:tracePt t="171312" x="1827213" y="5268913"/>
          <p14:tracePt t="171323" x="1852613" y="5251450"/>
          <p14:tracePt t="171331" x="1870075" y="5226050"/>
          <p14:tracePt t="171341" x="1895475" y="5200650"/>
          <p14:tracePt t="171356" x="1920875" y="5175250"/>
          <p14:tracePt t="171362" x="1946275" y="5157788"/>
          <p14:tracePt t="171372" x="1971675" y="5141913"/>
          <p14:tracePt t="171382" x="1997075" y="5124450"/>
          <p14:tracePt t="171392" x="2014538" y="5106988"/>
          <p14:tracePt t="171406" x="2039938" y="5099050"/>
          <p14:tracePt t="171412" x="2055813" y="5081588"/>
          <p14:tracePt t="171423" x="2090738" y="5056188"/>
          <p14:tracePt t="171434" x="2116138" y="5038725"/>
          <p14:tracePt t="171443" x="2149475" y="5013325"/>
          <p14:tracePt t="171454" x="2174875" y="4997450"/>
          <p14:tracePt t="171463" x="2209800" y="4979988"/>
          <p14:tracePt t="171473" x="2235200" y="4972050"/>
          <p14:tracePt t="171484" x="2252663" y="4962525"/>
          <p14:tracePt t="171493" x="2278063" y="4954588"/>
          <p14:tracePt t="171505" x="2293938" y="4954588"/>
          <p14:tracePt t="171515" x="2303463" y="4946650"/>
          <p14:tracePt t="171524" x="2319338" y="4946650"/>
          <p14:tracePt t="171535" x="2344738" y="4937125"/>
          <p14:tracePt t="171544" x="2371725" y="4937125"/>
          <p14:tracePt t="171555" x="2387600" y="4937125"/>
          <p14:tracePt t="171564" x="2413000" y="4937125"/>
          <p14:tracePt t="171574" x="2438400" y="4929188"/>
          <p14:tracePt t="171585" x="2455863" y="4929188"/>
          <p14:tracePt t="171594" x="2489200" y="4929188"/>
          <p14:tracePt t="171605" x="2516188" y="4929188"/>
          <p14:tracePt t="171614" x="2524125" y="4929188"/>
          <p14:tracePt t="171624" x="2541588" y="4929188"/>
          <p14:tracePt t="171638" x="2566988" y="4929188"/>
          <p14:tracePt t="171644" x="2574925" y="4929188"/>
          <p14:tracePt t="171656" x="2592388" y="4929188"/>
          <p14:tracePt t="171665" x="2600325" y="4929188"/>
          <p14:tracePt t="171675" x="2617788" y="4929188"/>
          <p14:tracePt t="171688" x="2643188" y="4937125"/>
          <p14:tracePt t="171695" x="2651125" y="4946650"/>
          <p14:tracePt t="171706" x="2676525" y="4954588"/>
          <p14:tracePt t="171715" x="2693988" y="4962525"/>
          <p14:tracePt t="171725" x="2719388" y="4979988"/>
          <p14:tracePt t="171738" x="2744788" y="4997450"/>
          <p14:tracePt t="171746" x="2752725" y="5022850"/>
          <p14:tracePt t="171756" x="2778125" y="5038725"/>
          <p14:tracePt t="171766" x="2795588" y="5064125"/>
          <p14:tracePt t="171777" x="2820988" y="5073650"/>
          <p14:tracePt t="171788" x="2846388" y="5099050"/>
          <p14:tracePt t="171796" x="2863850" y="5124450"/>
          <p14:tracePt t="171807" x="2889250" y="5149850"/>
          <p14:tracePt t="171817" x="2897188" y="5167313"/>
          <p14:tracePt t="171826" x="2914650" y="5192713"/>
          <p14:tracePt t="171837" x="2932113" y="5200650"/>
          <p14:tracePt t="171847" x="2949575" y="5218113"/>
          <p14:tracePt t="171857" x="2965450" y="5243513"/>
          <p14:tracePt t="171868" x="2990850" y="5276850"/>
          <p14:tracePt t="171877" x="3008313" y="5337175"/>
          <p14:tracePt t="171887" x="3051175" y="5413375"/>
          <p14:tracePt t="171898" x="3101975" y="5507038"/>
          <p14:tracePt t="171907" x="3135313" y="5608638"/>
          <p14:tracePt t="171922" x="3178175" y="5710238"/>
          <p14:tracePt t="171927" x="3211513" y="5788025"/>
          <p14:tracePt t="171940" x="3246438" y="5864225"/>
          <p14:tracePt t="171948" x="3263900" y="5897563"/>
          <p14:tracePt t="171959" x="3279775" y="5932488"/>
          <p14:tracePt t="171970" x="3279775" y="5948363"/>
          <p14:tracePt t="171978" x="3289300" y="5965825"/>
          <p14:tracePt t="171998" x="3289300" y="5973763"/>
          <p14:tracePt t="172029" x="3289300" y="5983288"/>
          <p14:tracePt t="172099" x="3289300" y="5991225"/>
          <p14:tracePt t="172129" x="3289300" y="5999163"/>
          <p14:tracePt t="172139" x="3289300" y="6008688"/>
          <p14:tracePt t="172149" x="3289300" y="6016625"/>
          <p14:tracePt t="172160" x="3289300" y="6034088"/>
          <p14:tracePt t="172171" x="3289300" y="6042025"/>
          <p14:tracePt t="172180" x="3279775" y="6067425"/>
          <p14:tracePt t="172190" x="3271838" y="6084888"/>
          <p14:tracePt t="172202" x="3246438" y="6102350"/>
          <p14:tracePt t="172210" x="3228975" y="6118225"/>
          <p14:tracePt t="172221" x="3221038" y="6118225"/>
          <p14:tracePt t="172231" x="3211513" y="6135688"/>
          <p14:tracePt t="172240" x="3195638" y="6143625"/>
          <p14:tracePt t="172254" x="3186113" y="6143625"/>
          <p14:tracePt t="172261" x="3186113" y="6153150"/>
          <p14:tracePt t="172271" x="3178175" y="6153150"/>
          <p14:tracePt t="172284" x="3170238" y="6153150"/>
          <p14:tracePt t="172291" x="3160713" y="6153150"/>
          <p14:tracePt t="172304" x="3152775" y="6153150"/>
          <p14:tracePt t="172311" x="3135313" y="6161088"/>
          <p14:tracePt t="172322" x="3127375" y="6161088"/>
          <p14:tracePt t="172332" x="3101975" y="6161088"/>
          <p14:tracePt t="172342" x="3076575" y="6161088"/>
          <p14:tracePt t="172355" x="3051175" y="6161088"/>
          <p14:tracePt t="172362" x="3000375" y="6169025"/>
          <p14:tracePt t="172373" x="2957513" y="6169025"/>
          <p14:tracePt t="172383" x="2932113" y="6169025"/>
          <p14:tracePt t="172392" x="2889250" y="6169025"/>
          <p14:tracePt t="172406" x="2855913" y="6178550"/>
          <p14:tracePt t="172413" x="2830513" y="6178550"/>
          <p14:tracePt t="172423" x="2795588" y="6178550"/>
          <p14:tracePt t="172433" x="2778125" y="6178550"/>
          <p14:tracePt t="172443" x="2752725" y="6186488"/>
          <p14:tracePt t="172455" x="2736850" y="6186488"/>
          <p14:tracePt t="172463" x="2719388" y="6186488"/>
          <p14:tracePt t="172473" x="2693988" y="6186488"/>
          <p14:tracePt t="172486" x="2668588" y="6186488"/>
          <p14:tracePt t="172493" x="2651125" y="6186488"/>
          <p14:tracePt t="172505" x="2633663" y="6186488"/>
          <p14:tracePt t="172514" x="2608263" y="6186488"/>
          <p14:tracePt t="172523" x="2592388" y="6186488"/>
          <p14:tracePt t="172539" x="2574925" y="6186488"/>
          <p14:tracePt t="172544" x="2549525" y="6186488"/>
          <p14:tracePt t="172556" x="2541588" y="6186488"/>
          <p14:tracePt t="172564" x="2516188" y="6186488"/>
          <p14:tracePt t="172574" x="2498725" y="6186488"/>
          <p14:tracePt t="172587" x="2481263" y="6186488"/>
          <p14:tracePt t="172594" x="2463800" y="6186488"/>
          <p14:tracePt t="172605" x="2447925" y="6186488"/>
          <p14:tracePt t="172615" x="2422525" y="6186488"/>
          <p14:tracePt t="172624" x="2397125" y="6186488"/>
          <p14:tracePt t="172639" x="2387600" y="6186488"/>
          <p14:tracePt t="172645" x="2362200" y="6186488"/>
          <p14:tracePt t="172655" x="2344738" y="6186488"/>
          <p14:tracePt t="172665" x="2328863" y="6186488"/>
          <p14:tracePt t="172675" x="2311400" y="6186488"/>
          <p14:tracePt t="172689" x="2293938" y="6186488"/>
          <p14:tracePt t="172706" x="2278063" y="6178550"/>
          <p14:tracePt t="172716" x="2268538" y="6178550"/>
          <p14:tracePt t="172726" x="2260600" y="6169025"/>
          <p14:tracePt t="172737" x="2252663" y="6161088"/>
          <p14:tracePt t="172747" x="2243138" y="6161088"/>
          <p14:tracePt t="172755" x="2217738" y="6153150"/>
          <p14:tracePt t="172767" x="2200275" y="6135688"/>
          <p14:tracePt t="172776" x="2174875" y="6127750"/>
          <p14:tracePt t="172788" x="2159000" y="6118225"/>
          <p14:tracePt t="172796" x="2133600" y="6102350"/>
          <p14:tracePt t="172806" x="2116138" y="6092825"/>
          <p14:tracePt t="172820" x="2090738" y="6084888"/>
          <p14:tracePt t="172827" x="2073275" y="6076950"/>
          <p14:tracePt t="172837" x="2055813" y="6067425"/>
          <p14:tracePt t="172847" x="2039938" y="6059488"/>
          <p14:tracePt t="172857" x="2022475" y="6042025"/>
          <p14:tracePt t="172870" x="2005013" y="6024563"/>
          <p14:tracePt t="172877" x="1989138" y="6008688"/>
          <p14:tracePt t="172888" x="1963738" y="5983288"/>
          <p14:tracePt t="172897" x="1938338" y="5965825"/>
          <p14:tracePt t="172908" x="1911350" y="5948363"/>
          <p14:tracePt t="172921" x="1885950" y="5932488"/>
          <p14:tracePt t="172927" x="1860550" y="5915025"/>
          <p14:tracePt t="172938" x="1852613" y="5897563"/>
          <p14:tracePt t="172948" x="1835150" y="5889625"/>
          <p14:tracePt t="172959" x="1819275" y="5889625"/>
          <p14:tracePt t="172970" x="1809750" y="5880100"/>
          <p14:tracePt t="172978" x="1801813" y="5872163"/>
          <p14:tracePt t="172989" x="1793875" y="5864225"/>
          <p14:tracePt t="172998" x="1784350" y="5864225"/>
          <p14:tracePt t="173022" x="1776413" y="5854700"/>
          <p14:tracePt t="173028" x="1766888" y="5846763"/>
          <p14:tracePt t="173059" x="1766888" y="5838825"/>
          <p14:tracePt t="173191" x="1766888" y="5846763"/>
          <p14:tracePt t="173202" x="1784350" y="5854700"/>
          <p14:tracePt t="173210" x="1801813" y="5880100"/>
          <p14:tracePt t="173221" x="1835150" y="5905500"/>
          <p14:tracePt t="173231" x="1870075" y="5940425"/>
          <p14:tracePt t="173241" x="1895475" y="5957888"/>
          <p14:tracePt t="173253" x="1928813" y="5983288"/>
          <p14:tracePt t="173261" x="1954213" y="5999163"/>
          <p14:tracePt t="173271" x="1979613" y="6008688"/>
          <p14:tracePt t="173282" x="1997075" y="6024563"/>
          <p14:tracePt t="173293" x="2005013" y="6034088"/>
          <p14:tracePt t="173303" x="2022475" y="6042025"/>
          <p14:tracePt t="173311" x="2039938" y="6059488"/>
          <p14:tracePt t="173322" x="2047875" y="6059488"/>
          <p14:tracePt t="173333" x="2073275" y="6067425"/>
          <p14:tracePt t="173341" x="2098675" y="6076950"/>
          <p14:tracePt t="173354" x="2124075" y="6084888"/>
          <p14:tracePt t="173362" x="2141538" y="6084888"/>
          <p14:tracePt t="173373" x="2166938" y="6092825"/>
          <p14:tracePt t="173384" x="2192338" y="6102350"/>
          <p14:tracePt t="173392" x="2217738" y="6102350"/>
          <p14:tracePt t="173404" x="2235200" y="6102350"/>
          <p14:tracePt t="173412" x="2260600" y="6102350"/>
          <p14:tracePt t="173422" x="2268538" y="6102350"/>
          <p14:tracePt t="173437" x="2286000" y="6102350"/>
          <p14:tracePt t="173443" x="2293938" y="6102350"/>
          <p14:tracePt t="173463" x="2303463" y="6102350"/>
          <p14:tracePt t="173494" x="2311400" y="6102350"/>
          <p14:tracePt t="173635" x="2311400" y="6110288"/>
          <p14:tracePt t="173654" x="2311400" y="6127750"/>
          <p14:tracePt t="173666" x="2311400" y="6153150"/>
          <p14:tracePt t="173675" x="2311400" y="6203950"/>
          <p14:tracePt t="173685" x="2293938" y="6262688"/>
          <p14:tracePt t="173695" x="2286000" y="6323013"/>
          <p14:tracePt t="173705" x="2278063" y="6373813"/>
          <p14:tracePt t="173716" x="2268538" y="6416675"/>
          <p14:tracePt t="173725" x="2260600" y="6442075"/>
          <p14:tracePt t="173737" x="2260600" y="6450013"/>
          <p14:tracePt t="173746" x="2260600" y="6457950"/>
          <p14:tracePt t="173756" x="2260600" y="6467475"/>
          <p14:tracePt t="173778" x="2260600" y="6475413"/>
          <p14:tracePt t="173887" x="2260600" y="6457950"/>
          <p14:tracePt t="173897" x="2260600" y="6442075"/>
          <p14:tracePt t="173908" x="2260600" y="6424613"/>
          <p14:tracePt t="173918" x="2260600" y="6399213"/>
          <p14:tracePt t="173928" x="2260600" y="6381750"/>
          <p14:tracePt t="173953" x="2260600" y="6338888"/>
          <p14:tracePt t="173958" x="2260600" y="6323013"/>
          <p14:tracePt t="173969" x="2260600" y="6313488"/>
          <p14:tracePt t="173978" x="2260600" y="6305550"/>
          <p14:tracePt t="174001" x="2260600" y="6297613"/>
          <p14:tracePt t="174019" x="2260600" y="6288088"/>
          <p14:tracePt t="174059" x="2260600" y="6280150"/>
          <p14:tracePt t="174089" x="2260600" y="6272213"/>
          <p14:tracePt t="174100" x="2260600" y="6262688"/>
          <p14:tracePt t="174120" x="2260600" y="6254750"/>
          <p14:tracePt t="174140" x="2260600" y="6246813"/>
          <p14:tracePt t="174181" x="2260600" y="6237288"/>
          <p14:tracePt t="174233" x="2260600" y="6229350"/>
          <p14:tracePt t="174241" x="2260600" y="6221413"/>
          <p14:tracePt t="174282" x="2260600" y="6211888"/>
          <p14:tracePt t="174454" x="2260600" y="6229350"/>
          <p14:tracePt t="174463" x="2260600" y="6254750"/>
          <p14:tracePt t="174473" x="2260600" y="6280150"/>
          <p14:tracePt t="174485" x="2252663" y="6330950"/>
          <p14:tracePt t="174493" x="2235200" y="6373813"/>
          <p14:tracePt t="174504" x="2235200" y="6399213"/>
          <p14:tracePt t="174515" x="2227263" y="6407150"/>
          <p14:tracePt t="174524" x="2227263" y="6424613"/>
          <p14:tracePt t="174546" x="2217738" y="6432550"/>
          <p14:tracePt t="174626" x="2217738" y="6424613"/>
          <p14:tracePt t="174634" x="2217738" y="6407150"/>
          <p14:tracePt t="174645" x="2217738" y="6365875"/>
          <p14:tracePt t="174655" x="2217738" y="6330950"/>
          <p14:tracePt t="174669" x="2217738" y="6288088"/>
          <p14:tracePt t="174675" x="2217738" y="6254750"/>
          <p14:tracePt t="174686" x="2217738" y="6229350"/>
          <p14:tracePt t="174696" x="2217738" y="6221413"/>
          <p14:tracePt t="174705" x="2217738" y="6203950"/>
          <p14:tracePt t="174720" x="2217738" y="6194425"/>
          <p14:tracePt t="175131" x="2217738" y="6186488"/>
          <p14:tracePt t="175140" x="2217738" y="6169025"/>
          <p14:tracePt t="175151" x="2217738" y="6143625"/>
          <p14:tracePt t="175161" x="2209800" y="6067425"/>
          <p14:tracePt t="175170" x="2166938" y="5932488"/>
          <p14:tracePt t="175183" x="2133600" y="5821363"/>
          <p14:tracePt t="175191" x="2090738" y="5710238"/>
          <p14:tracePt t="175202" x="2055813" y="5634038"/>
          <p14:tracePt t="175211" x="2030413" y="5591175"/>
          <p14:tracePt t="175221" x="2022475" y="5557838"/>
          <p14:tracePt t="175234" x="2014538" y="5549900"/>
          <p14:tracePt t="175241" x="2005013" y="5532438"/>
          <p14:tracePt t="175261" x="1997075" y="5532438"/>
          <p14:tracePt t="175272" x="1997075" y="5524500"/>
          <p14:tracePt t="175284" x="1997075" y="5514975"/>
          <p14:tracePt t="175291" x="1989138" y="5507038"/>
          <p14:tracePt t="175303" x="1979613" y="5497513"/>
          <p14:tracePt t="175311" x="1971675" y="5481638"/>
          <p14:tracePt t="175322" x="1954213" y="5464175"/>
          <p14:tracePt t="175335" x="1938338" y="5446713"/>
          <p14:tracePt t="175342" x="1911350" y="5421313"/>
          <p14:tracePt t="175353" x="1895475" y="5405438"/>
          <p14:tracePt t="175362" x="1885950" y="5387975"/>
          <p14:tracePt t="175373" x="1860550" y="5370513"/>
          <p14:tracePt t="175384" x="1844675" y="5345113"/>
          <p14:tracePt t="175393" x="1827213" y="5311775"/>
          <p14:tracePt t="175403" x="1801813" y="5286375"/>
          <p14:tracePt t="175413" x="1784350" y="5260975"/>
          <p14:tracePt t="175423" x="1766888" y="5235575"/>
          <p14:tracePt t="175435" x="1758950" y="5226050"/>
          <p14:tracePt t="175443" x="1758950" y="5218113"/>
          <p14:tracePt t="175454" x="1751013" y="5208588"/>
          <p14:tracePt t="175465" x="1751013" y="5200650"/>
          <p14:tracePt t="175473" x="1741488" y="5200650"/>
          <p14:tracePt t="175625" x="1741488" y="5192713"/>
          <p14:tracePt t="175645" x="1741488" y="5183188"/>
          <p14:tracePt t="175675" x="1741488" y="5175250"/>
          <p14:tracePt t="175706" x="1733550" y="5175250"/>
          <p14:tracePt t="175726" x="1733550" y="5167313"/>
          <p14:tracePt t="175799" x="1741488" y="5167313"/>
          <p14:tracePt t="175808" x="1758950" y="5167313"/>
          <p14:tracePt t="175817" x="1776413" y="5167313"/>
          <p14:tracePt t="175827" x="1793875" y="5175250"/>
          <p14:tracePt t="175837" x="1819275" y="5192713"/>
          <p14:tracePt t="175850" x="1827213" y="5192713"/>
          <p14:tracePt t="175858" x="1835150" y="5200650"/>
          <p14:tracePt t="175868" x="1844675" y="5200650"/>
          <p14:tracePt t="175877" x="1852613" y="5200650"/>
          <p14:tracePt t="176049" x="1835150" y="5200650"/>
          <p14:tracePt t="176059" x="1819275" y="5183188"/>
          <p14:tracePt t="176070" x="1801813" y="5167313"/>
          <p14:tracePt t="176080" x="1793875" y="5157788"/>
          <p14:tracePt t="176089" x="1776413" y="5141913"/>
          <p14:tracePt t="176101" x="1758950" y="5132388"/>
          <p14:tracePt t="176110" x="1751013" y="5124450"/>
          <p14:tracePt t="176120" x="1751013" y="5116513"/>
          <p14:tracePt t="176140" x="1741488" y="5106988"/>
          <p14:tracePt t="176261" x="1751013" y="5106988"/>
          <p14:tracePt t="176271" x="1758950" y="5106988"/>
          <p14:tracePt t="176283" x="1793875" y="5132388"/>
          <p14:tracePt t="176292" x="1827213" y="5149850"/>
          <p14:tracePt t="176302" x="1852613" y="5175250"/>
          <p14:tracePt t="176312" x="1895475" y="5192713"/>
          <p14:tracePt t="176322" x="1928813" y="5208588"/>
          <p14:tracePt t="176334" x="1938338" y="5226050"/>
          <p14:tracePt t="176342" x="1954213" y="5235575"/>
          <p14:tracePt t="176353" x="1971675" y="5243513"/>
          <p14:tracePt t="176363" x="1979613" y="5243513"/>
          <p14:tracePt t="176374" x="1979613" y="5251450"/>
          <p14:tracePt t="176524" x="1979613" y="5243513"/>
          <p14:tracePt t="176535" x="1963738" y="5235575"/>
          <p14:tracePt t="176545" x="1946275" y="5226050"/>
          <p14:tracePt t="176554" x="1928813" y="5208588"/>
          <p14:tracePt t="176565" x="1920875" y="5200650"/>
          <p14:tracePt t="176574" x="1911350" y="5200650"/>
          <p14:tracePt t="176736" x="1920875" y="5208588"/>
          <p14:tracePt t="176746" x="1928813" y="5218113"/>
          <p14:tracePt t="176756" x="1946275" y="5235575"/>
          <p14:tracePt t="176767" x="1971675" y="5260975"/>
          <p14:tracePt t="176778" x="1989138" y="5276850"/>
          <p14:tracePt t="176787" x="2005013" y="5286375"/>
          <p14:tracePt t="176808" x="2014538" y="5294313"/>
          <p14:tracePt t="176818" x="2022475" y="5302250"/>
          <p14:tracePt t="176919" x="2014538" y="5294313"/>
          <p14:tracePt t="176928" x="1989138" y="5286375"/>
          <p14:tracePt t="176938" x="1954213" y="5268913"/>
          <p14:tracePt t="176950" x="1920875" y="5251450"/>
          <p14:tracePt t="176958" x="1885950" y="5235575"/>
          <p14:tracePt t="176969" x="1860550" y="5226050"/>
          <p14:tracePt t="176980" x="1844675" y="5208588"/>
          <p14:tracePt t="176988" x="1827213" y="5208588"/>
          <p14:tracePt t="176999" x="1819275" y="5208588"/>
          <p14:tracePt t="177009" x="1809750" y="5200650"/>
          <p14:tracePt t="177019" x="1809750" y="5192713"/>
          <p14:tracePt t="178596" x="1809750" y="5200650"/>
          <p14:tracePt t="178605" x="1827213" y="5200650"/>
          <p14:tracePt t="178615" x="1827213" y="5208588"/>
          <p14:tracePt t="178625" x="1844675" y="5218113"/>
          <p14:tracePt t="178635" x="1844675" y="5226050"/>
          <p14:tracePt t="178648" x="1852613" y="5226050"/>
          <p14:tracePt t="178689" x="1860550" y="5235575"/>
          <p14:tracePt t="178807" x="1844675" y="5226050"/>
          <p14:tracePt t="178817" x="1819275" y="5218113"/>
          <p14:tracePt t="178828" x="1793875" y="5208588"/>
          <p14:tracePt t="178837" x="1776413" y="5200650"/>
          <p14:tracePt t="178849" x="1751013" y="5192713"/>
          <p14:tracePt t="178857" x="1733550" y="5192713"/>
          <p14:tracePt t="178867" x="1716088" y="5183188"/>
          <p14:tracePt t="178880" x="1708150" y="5183188"/>
          <p14:tracePt t="178899" x="1700213" y="5183188"/>
          <p14:tracePt t="179000" x="1716088" y="5183188"/>
          <p14:tracePt t="179009" x="1733550" y="5183188"/>
          <p14:tracePt t="179019" x="1766888" y="5200650"/>
          <p14:tracePt t="179031" x="1801813" y="5218113"/>
          <p14:tracePt t="179039" x="1852613" y="5243513"/>
          <p14:tracePt t="179050" x="1878013" y="5260975"/>
          <p14:tracePt t="179060" x="1903413" y="5286375"/>
          <p14:tracePt t="179070" x="1920875" y="5302250"/>
          <p14:tracePt t="179081" x="1938338" y="5311775"/>
          <p14:tracePt t="179090" x="1946275" y="5319713"/>
          <p14:tracePt t="179111" x="1954213" y="5327650"/>
          <p14:tracePt t="179141" x="1954213" y="5337175"/>
          <p14:tracePt t="197843" x="1954213" y="5345113"/>
          <p14:tracePt t="197852" x="1954213" y="5387975"/>
          <p14:tracePt t="197863" x="1946275" y="5464175"/>
          <p14:tracePt t="197875" x="1938338" y="5575300"/>
          <p14:tracePt t="197884" x="1938338" y="5702300"/>
          <p14:tracePt t="197896" x="1938338" y="5854700"/>
          <p14:tracePt t="197904" x="1938338" y="6034088"/>
          <p14:tracePt t="197914" x="1954213" y="6194425"/>
          <p14:tracePt t="197923" x="1989138" y="6338888"/>
          <p14:tracePt t="197934" x="2022475" y="6450013"/>
          <p14:tracePt t="197948" x="2082800" y="6543675"/>
          <p14:tracePt t="197954" x="2141538" y="6637338"/>
          <p14:tracePt t="197965" x="2209800" y="6713538"/>
          <p14:tracePt t="197974" x="2303463" y="6807200"/>
          <p14:tracePt t="198166" x="3773488" y="6645275"/>
          <p14:tracePt t="198177" x="3722688" y="6457950"/>
          <p14:tracePt t="198186" x="3646488" y="6194425"/>
          <p14:tracePt t="198198" x="3517900" y="5897563"/>
          <p14:tracePt t="198207" x="3382963" y="5616575"/>
          <p14:tracePt t="198216" x="3246438" y="5370513"/>
          <p14:tracePt t="198230" x="3109913" y="5192713"/>
          <p14:tracePt t="198237" x="3033713" y="5099050"/>
          <p14:tracePt t="198249" x="2914650" y="5022850"/>
          <p14:tracePt t="198258" x="2778125" y="4979988"/>
          <p14:tracePt t="198267" x="2668588" y="4962525"/>
          <p14:tracePt t="198279" x="2566988" y="4979988"/>
          <p14:tracePt t="198287" x="2463800" y="5038725"/>
          <p14:tracePt t="198298" x="2371725" y="5106988"/>
          <p14:tracePt t="198308" x="2293938" y="5167313"/>
          <p14:tracePt t="198318" x="2235200" y="5226050"/>
          <p14:tracePt t="198329" x="2184400" y="5276850"/>
          <p14:tracePt t="198338" x="2141538" y="5345113"/>
          <p14:tracePt t="198349" x="2108200" y="5380038"/>
          <p14:tracePt t="198359" x="2082800" y="5405438"/>
          <p14:tracePt t="198368" x="2065338" y="5430838"/>
          <p14:tracePt t="198379" x="2055813" y="5446713"/>
          <p14:tracePt t="198390" x="2047875" y="5446713"/>
          <p14:tracePt t="198398" x="2039938" y="5464175"/>
          <p14:tracePt t="198412" x="2039938" y="5472113"/>
          <p14:tracePt t="198430" x="2039938" y="5497513"/>
          <p14:tracePt t="198440" x="2047875" y="5524500"/>
          <p14:tracePt t="198449" x="2073275" y="5549900"/>
          <p14:tracePt t="198462" x="2124075" y="5583238"/>
          <p14:tracePt t="198469" x="2174875" y="5626100"/>
          <p14:tracePt t="198481" x="2243138" y="5668963"/>
          <p14:tracePt t="198490" x="2319338" y="5710238"/>
          <p14:tracePt t="198499" x="2405063" y="5761038"/>
          <p14:tracePt t="198512" x="2498725" y="5795963"/>
          <p14:tracePt t="198520" x="2574925" y="5821363"/>
          <p14:tracePt t="198530" x="2651125" y="5846763"/>
          <p14:tracePt t="198541" x="2719388" y="5864225"/>
          <p14:tracePt t="198551" x="2770188" y="5880100"/>
          <p14:tracePt t="198562" x="2813050" y="5897563"/>
          <p14:tracePt t="198570" x="2863850" y="5905500"/>
          <p14:tracePt t="198580" x="2889250" y="5915025"/>
          <p14:tracePt t="198591" x="2906713" y="5915025"/>
          <p14:tracePt t="198601" x="2914650" y="5922963"/>
          <p14:tracePt t="198612" x="2932113" y="5922963"/>
          <p14:tracePt t="198673" x="2940050" y="5922963"/>
          <p14:tracePt t="198693" x="2949575" y="5922963"/>
          <p14:tracePt t="198702" x="2957513" y="5922963"/>
          <p14:tracePt t="198713" x="2974975" y="5922963"/>
          <p14:tracePt t="198722" x="2982913" y="5932488"/>
          <p14:tracePt t="198732" x="3008313" y="5948363"/>
          <p14:tracePt t="198745" x="3033713" y="5957888"/>
          <p14:tracePt t="198752" x="3067050" y="5983288"/>
          <p14:tracePt t="198762" x="3119438" y="6008688"/>
          <p14:tracePt t="198772" x="3170238" y="6034088"/>
          <p14:tracePt t="198782" x="3211513" y="6059488"/>
          <p14:tracePt t="198797" x="3246438" y="6067425"/>
          <p14:tracePt t="198803" x="3271838" y="6076950"/>
          <p14:tracePt t="198813" x="3289300" y="6084888"/>
          <p14:tracePt t="198824" x="3289300" y="6092825"/>
          <p14:tracePt t="198833" x="3297238" y="6092825"/>
          <p14:tracePt t="204269" x="3289300" y="6076950"/>
          <p14:tracePt t="204278" x="3263900" y="6059488"/>
          <p14:tracePt t="204288" x="3238500" y="6049963"/>
          <p14:tracePt t="204298" x="3203575" y="6042025"/>
          <p14:tracePt t="204309" x="3160713" y="6034088"/>
          <p14:tracePt t="204319" x="3109913" y="6008688"/>
          <p14:tracePt t="204329" x="3051175" y="5999163"/>
          <p14:tracePt t="204341" x="3008313" y="5999163"/>
          <p14:tracePt t="204349" x="2949575" y="5999163"/>
          <p14:tracePt t="204360" x="2897188" y="5999163"/>
          <p14:tracePt t="204373" x="2838450" y="5999163"/>
          <p14:tracePt t="204380" x="2778125" y="5999163"/>
          <p14:tracePt t="204390" x="2711450" y="5999163"/>
          <p14:tracePt t="204400" x="2651125" y="5999163"/>
          <p14:tracePt t="204411" x="2608263" y="5999163"/>
          <p14:tracePt t="204426" x="2566988" y="5999163"/>
          <p14:tracePt t="204430" x="2532063" y="5999163"/>
          <p14:tracePt t="204441" x="2506663" y="5999163"/>
          <p14:tracePt t="204450" x="2481263" y="5999163"/>
          <p14:tracePt t="204460" x="2473325" y="5999163"/>
          <p14:tracePt t="204472" x="2455863" y="5999163"/>
          <p14:tracePt t="204481" x="2447925" y="5999163"/>
          <p14:tracePt t="204491" x="2422525" y="5999163"/>
          <p14:tracePt t="204501" x="2413000" y="6008688"/>
          <p14:tracePt t="204511" x="2405063" y="6016625"/>
          <p14:tracePt t="204523" x="2387600" y="6016625"/>
          <p14:tracePt t="204531" x="2379663" y="6016625"/>
          <p14:tracePt t="204552" x="2371725" y="6016625"/>
          <p14:tracePt t="204561" x="2362200" y="6016625"/>
          <p14:tracePt t="204603" x="2354263" y="6016625"/>
          <p14:tracePt t="204642" x="2354263" y="6008688"/>
          <p14:tracePt t="204655" x="2354263" y="5999163"/>
          <p14:tracePt t="204662" x="2354263" y="5991225"/>
          <p14:tracePt t="204683" x="2354263" y="5983288"/>
          <p14:tracePt t="204693" x="2354263" y="5973763"/>
          <p14:tracePt t="204713" x="2379663" y="5973763"/>
          <p14:tracePt t="204723" x="2387600" y="5973763"/>
          <p14:tracePt t="204733" x="2413000" y="5973763"/>
          <p14:tracePt t="204743" x="2422525" y="5973763"/>
          <p14:tracePt t="204756" x="2438400" y="5973763"/>
          <p14:tracePt t="204763" x="2455863" y="5983288"/>
          <p14:tracePt t="204774" x="2473325" y="5991225"/>
          <p14:tracePt t="204784" x="2473325" y="5999163"/>
          <p14:tracePt t="204795" x="2489200" y="5999163"/>
          <p14:tracePt t="204806" x="2498725" y="5999163"/>
          <p14:tracePt t="204824" x="2506663" y="6008688"/>
          <p14:tracePt t="204844" x="2516188" y="6008688"/>
          <p14:tracePt t="204925" x="2506663" y="6008688"/>
          <p14:tracePt t="204937" x="2498725" y="6008688"/>
          <p14:tracePt t="204945" x="2473325" y="6008688"/>
          <p14:tracePt t="204956" x="2447925" y="6008688"/>
          <p14:tracePt t="204965" x="2413000" y="6008688"/>
          <p14:tracePt t="204975" x="2371725" y="6008688"/>
          <p14:tracePt t="204989" x="2336800" y="5999163"/>
          <p14:tracePt t="204996" x="2293938" y="5999163"/>
          <p14:tracePt t="205007" x="2278063" y="5999163"/>
          <p14:tracePt t="205016" x="2243138" y="5999163"/>
          <p14:tracePt t="205026" x="2227263" y="5999163"/>
          <p14:tracePt t="205039" x="2217738" y="5999163"/>
          <p14:tracePt t="205046" x="2209800" y="5999163"/>
          <p14:tracePt t="205067" x="2200275" y="5999163"/>
          <p14:tracePt t="205087" x="2192338" y="5999163"/>
          <p14:tracePt t="205258" x="2209800" y="5999163"/>
          <p14:tracePt t="205270" x="2227263" y="5999163"/>
          <p14:tracePt t="205280" x="2252663" y="5999163"/>
          <p14:tracePt t="205289" x="2278063" y="5999163"/>
          <p14:tracePt t="205299" x="2311400" y="6008688"/>
          <p14:tracePt t="205309" x="2319338" y="6008688"/>
          <p14:tracePt t="205322" x="2336800" y="6008688"/>
          <p14:tracePt t="205329" x="2354263" y="6016625"/>
          <p14:tracePt t="205349" x="2362200" y="6016625"/>
          <p14:tracePt t="205449" x="2354263" y="6016625"/>
          <p14:tracePt t="205461" x="2344738" y="6016625"/>
          <p14:tracePt t="205471" x="2328863" y="6016625"/>
          <p14:tracePt t="205482" x="2311400" y="6016625"/>
          <p14:tracePt t="205490" x="2286000" y="6008688"/>
          <p14:tracePt t="205502" x="2260600" y="5999163"/>
          <p14:tracePt t="205511" x="2235200" y="5983288"/>
          <p14:tracePt t="205522" x="2217738" y="5983288"/>
          <p14:tracePt t="205531" x="2209800" y="5983288"/>
          <p14:tracePt t="205541" x="2200275" y="5973763"/>
          <p14:tracePt t="205554" x="2192338" y="5973763"/>
          <p14:tracePt t="205713" x="2200275" y="5973763"/>
          <p14:tracePt t="205724" x="2217738" y="5973763"/>
          <p14:tracePt t="205734" x="2235200" y="5973763"/>
          <p14:tracePt t="205743" x="2260600" y="5983288"/>
          <p14:tracePt t="205754" x="2278063" y="5983288"/>
          <p14:tracePt t="205764" x="2293938" y="5983288"/>
          <p14:tracePt t="205774" x="2319338" y="5991225"/>
          <p14:tracePt t="205785" x="2344738" y="5991225"/>
          <p14:tracePt t="205795" x="2362200" y="5999163"/>
          <p14:tracePt t="205806" x="2371725" y="6008688"/>
          <p14:tracePt t="205814" x="2387600" y="6008688"/>
          <p14:tracePt t="205824" x="2405063" y="6016625"/>
          <p14:tracePt t="205844" x="2413000" y="6016625"/>
          <p14:tracePt t="205856" x="2422525" y="6016625"/>
          <p14:tracePt t="205966" x="2405063" y="6016625"/>
          <p14:tracePt t="205976" x="2397125" y="6016625"/>
          <p14:tracePt t="205988" x="2362200" y="6008688"/>
          <p14:tracePt t="205996" x="2328863" y="5999163"/>
          <p14:tracePt t="206006" x="2293938" y="5999163"/>
          <p14:tracePt t="206017" x="2268538" y="5999163"/>
          <p14:tracePt t="206026" x="2252663" y="5991225"/>
          <p14:tracePt t="206037" x="2235200" y="5991225"/>
          <p14:tracePt t="206047" x="2227263" y="5991225"/>
          <p14:tracePt t="206088" x="2217738" y="5991225"/>
          <p14:tracePt t="206177" x="2227263" y="5991225"/>
          <p14:tracePt t="206189" x="2252663" y="5991225"/>
          <p14:tracePt t="206198" x="2278063" y="5991225"/>
          <p14:tracePt t="206208" x="2303463" y="5999163"/>
          <p14:tracePt t="206219" x="2328863" y="5999163"/>
          <p14:tracePt t="206228" x="2354263" y="6008688"/>
          <p14:tracePt t="206239" x="2379663" y="6008688"/>
          <p14:tracePt t="206248" x="2387600" y="6016625"/>
          <p14:tracePt t="206259" x="2405063" y="6016625"/>
          <p14:tracePt t="206271" x="2413000" y="6016625"/>
          <p14:tracePt t="206441" x="2430463" y="6016625"/>
          <p14:tracePt t="206452" x="2438400" y="6016625"/>
          <p14:tracePt t="206460" x="2463800" y="6016625"/>
          <p14:tracePt t="206472" x="2498725" y="6008688"/>
          <p14:tracePt t="206481" x="2524125" y="5999163"/>
          <p14:tracePt t="206491" x="2557463" y="5991225"/>
          <p14:tracePt t="206505" x="2592388" y="5965825"/>
          <p14:tracePt t="206511" x="2643188" y="5932488"/>
          <p14:tracePt t="206522" x="2676525" y="5905500"/>
          <p14:tracePt t="206531" x="2701925" y="5872163"/>
          <p14:tracePt t="206541" x="2736850" y="5829300"/>
          <p14:tracePt t="206554" x="2762250" y="5803900"/>
          <p14:tracePt t="206562" x="2770188" y="5788025"/>
          <p14:tracePt t="206574" x="2787650" y="5770563"/>
          <p14:tracePt t="206582" x="2795588" y="5761038"/>
          <p14:tracePt t="206592" x="2805113" y="5753100"/>
          <p14:tracePt t="206612" x="2805113" y="5745163"/>
          <p14:tracePt t="206623" x="2813050" y="5735638"/>
          <p14:tracePt t="206663" x="2820988" y="5735638"/>
          <p14:tracePt t="206693" x="2820988" y="5727700"/>
          <p14:tracePt t="206704" x="2830513" y="5727700"/>
          <p14:tracePt t="206715" x="2838450" y="5719763"/>
          <p14:tracePt t="206723" x="2846388" y="5710238"/>
          <p14:tracePt t="206743" x="2855913" y="5710238"/>
          <p14:tracePt t="206754" x="2863850" y="5702300"/>
          <p14:tracePt t="206774" x="2871788" y="5702300"/>
          <p14:tracePt t="206786" x="2871788" y="5694363"/>
          <p14:tracePt t="206794" x="2881313" y="5694363"/>
          <p14:tracePt t="206865" x="2881313" y="5710238"/>
          <p14:tracePt t="206875" x="2881313" y="5719763"/>
          <p14:tracePt t="206886" x="2863850" y="5745163"/>
          <p14:tracePt t="206895" x="2846388" y="5770563"/>
          <p14:tracePt t="206906" x="2830513" y="5788025"/>
          <p14:tracePt t="206916" x="2830513" y="5795963"/>
          <p14:tracePt t="206925" x="2813050" y="5813425"/>
          <p14:tracePt t="206938" x="2805113" y="5821363"/>
          <p14:tracePt t="206947" x="2795588" y="5821363"/>
          <p14:tracePt t="206957" x="2795588" y="5829300"/>
          <p14:tracePt t="207077" x="2795588" y="5821363"/>
          <p14:tracePt t="207087" x="2805113" y="5813425"/>
          <p14:tracePt t="207108" x="2813050" y="5803900"/>
          <p14:tracePt t="207128" x="2813050" y="5795963"/>
          <p14:tracePt t="207138" x="2820988" y="5795963"/>
          <p14:tracePt t="207178" x="2830513" y="5795963"/>
          <p14:tracePt t="207269" x="2805113" y="5813425"/>
          <p14:tracePt t="207279" x="2778125" y="5838825"/>
          <p14:tracePt t="207289" x="2744788" y="5864225"/>
          <p14:tracePt t="207300" x="2719388" y="5880100"/>
          <p14:tracePt t="207310" x="2686050" y="5905500"/>
          <p14:tracePt t="207320" x="2660650" y="5922963"/>
          <p14:tracePt t="207329" x="2643188" y="5940425"/>
          <p14:tracePt t="207340" x="2633663" y="5948363"/>
          <p14:tracePt t="207353" x="2625725" y="5948363"/>
          <p14:tracePt t="207360" x="2617788" y="5948363"/>
          <p14:tracePt t="207380" x="2617788" y="5957888"/>
          <p14:tracePt t="207492" x="2617788" y="5948363"/>
          <p14:tracePt t="207502" x="2643188" y="5932488"/>
          <p14:tracePt t="207513" x="2676525" y="5897563"/>
          <p14:tracePt t="207522" x="2719388" y="5846763"/>
          <p14:tracePt t="207532" x="2762250" y="5813425"/>
          <p14:tracePt t="207542" x="2778125" y="5788025"/>
          <p14:tracePt t="207553" x="2795588" y="5770563"/>
          <p14:tracePt t="207562" x="2813050" y="5753100"/>
          <p14:tracePt t="207572" x="2820988" y="5753100"/>
          <p14:tracePt t="207583" x="2820988" y="5745163"/>
          <p14:tracePt t="207594" x="2820988" y="5735638"/>
          <p14:tracePt t="207976" x="2820988" y="5727700"/>
          <p14:tracePt t="207988" x="2820988" y="5702300"/>
          <p14:tracePt t="207998" x="2820988" y="5651500"/>
          <p14:tracePt t="208006" x="2795588" y="5575300"/>
          <p14:tracePt t="208019" x="2762250" y="5497513"/>
          <p14:tracePt t="208026" x="2736850" y="5446713"/>
          <p14:tracePt t="208037" x="2719388" y="5413375"/>
          <p14:tracePt t="208047" x="2719388" y="5387975"/>
          <p14:tracePt t="208057" x="2711450" y="5380038"/>
          <p14:tracePt t="208070" x="2701925" y="5380038"/>
          <p14:tracePt t="208077" x="2701925" y="5370513"/>
          <p14:tracePt t="208097" x="2701925" y="5362575"/>
          <p14:tracePt t="208431" x="2701925" y="5353050"/>
          <p14:tracePt t="208461" x="2701925" y="5345113"/>
          <p14:tracePt t="208501" x="2711450" y="5345113"/>
          <p14:tracePt t="208573" x="2711450" y="5337175"/>
          <p14:tracePt t="208584" x="2686050" y="5337175"/>
          <p14:tracePt t="208592" x="2668588" y="5337175"/>
          <p14:tracePt t="208603" x="2633663" y="5337175"/>
          <p14:tracePt t="208613" x="2592388" y="5327650"/>
          <p14:tracePt t="208623" x="2549525" y="5327650"/>
          <p14:tracePt t="208638" x="2473325" y="5319713"/>
          <p14:tracePt t="208643" x="2430463" y="5319713"/>
          <p14:tracePt t="208654" x="2387600" y="5319713"/>
          <p14:tracePt t="208663" x="2344738" y="5319713"/>
          <p14:tracePt t="208673" x="2319338" y="5319713"/>
          <p14:tracePt t="208688" x="2303463" y="5319713"/>
          <p14:tracePt t="208693" x="2293938" y="5327650"/>
          <p14:tracePt t="208703" x="2278063" y="5337175"/>
          <p14:tracePt t="208715" x="2268538" y="5337175"/>
          <p14:tracePt t="208736" x="2260600" y="5345113"/>
          <p14:tracePt t="208744" x="2260600" y="5353050"/>
          <p14:tracePt t="208765" x="2252663" y="5362575"/>
          <p14:tracePt t="208785" x="2243138" y="5362575"/>
          <p14:tracePt t="208804" x="2243138" y="5370513"/>
          <p14:tracePt t="208816" x="2235200" y="5370513"/>
          <p14:tracePt t="208825" x="2227263" y="5370513"/>
          <p14:tracePt t="208836" x="2217738" y="5380038"/>
          <p14:tracePt t="208845" x="2209800" y="5380038"/>
          <p14:tracePt t="208855" x="2184400" y="5380038"/>
          <p14:tracePt t="208868" x="2166938" y="5380038"/>
          <p14:tracePt t="208875" x="2141538" y="5380038"/>
          <p14:tracePt t="208888" x="2116138" y="5380038"/>
          <p14:tracePt t="208895" x="2098675" y="5380038"/>
          <p14:tracePt t="208906" x="2065338" y="5380038"/>
          <p14:tracePt t="208918" x="2039938" y="5387975"/>
          <p14:tracePt t="208926" x="2022475" y="5387975"/>
          <p14:tracePt t="208936" x="2014538" y="5387975"/>
          <p14:tracePt t="208954" x="1997075" y="5387975"/>
          <p14:tracePt t="208956" x="1979613" y="5395913"/>
          <p14:tracePt t="208969" x="1979613" y="5405438"/>
          <p14:tracePt t="208976" x="1971675" y="5405438"/>
          <p14:tracePt t="208987" x="1963738" y="5405438"/>
          <p14:tracePt t="209079" x="1963738" y="5413375"/>
          <p14:tracePt t="209108" x="1979613" y="5413375"/>
          <p14:tracePt t="209118" x="1997075" y="5413375"/>
          <p14:tracePt t="209128" x="2030413" y="5395913"/>
          <p14:tracePt t="209138" x="2073275" y="5370513"/>
          <p14:tracePt t="209149" x="2124075" y="5327650"/>
          <p14:tracePt t="209158" x="2174875" y="5286375"/>
          <p14:tracePt t="209169" x="2235200" y="5235575"/>
          <p14:tracePt t="209178" x="2293938" y="5175250"/>
          <p14:tracePt t="209188" x="2344738" y="5141913"/>
          <p14:tracePt t="209201" x="2379663" y="5099050"/>
          <p14:tracePt t="209208" x="2413000" y="5073650"/>
          <p14:tracePt t="209219" x="2455863" y="5048250"/>
          <p14:tracePt t="209229" x="2473325" y="5038725"/>
          <p14:tracePt t="209239" x="2481263" y="5030788"/>
          <p14:tracePt t="209252" x="2498725" y="5030788"/>
          <p14:tracePt t="209260" x="2506663" y="5030788"/>
          <p14:tracePt t="209270" x="2516188" y="5030788"/>
          <p14:tracePt t="211441" x="2506663" y="5030788"/>
          <p14:tracePt t="211452" x="2489200" y="5038725"/>
          <p14:tracePt t="211462" x="2481263" y="5064125"/>
          <p14:tracePt t="211471" x="2473325" y="5091113"/>
          <p14:tracePt t="211482" x="2455863" y="5124450"/>
          <p14:tracePt t="211492" x="2430463" y="5183188"/>
          <p14:tracePt t="211501" x="2387600" y="5276850"/>
          <p14:tracePt t="211517" x="2319338" y="5395913"/>
          <p14:tracePt t="211522" x="2235200" y="5549900"/>
          <p14:tracePt t="211534" x="2174875" y="5676900"/>
          <p14:tracePt t="211544" x="2108200" y="5795963"/>
          <p14:tracePt t="211553" x="2065338" y="5897563"/>
          <p14:tracePt t="211567" x="2030413" y="5973763"/>
          <p14:tracePt t="211574" x="1997075" y="6042025"/>
          <p14:tracePt t="211584" x="1979613" y="6084888"/>
          <p14:tracePt t="211593" x="1963738" y="6118225"/>
          <p14:tracePt t="211603" x="1954213" y="6143625"/>
          <p14:tracePt t="211616" x="1946275" y="6169025"/>
          <p14:tracePt t="211623" x="1946275" y="6186488"/>
          <p14:tracePt t="211644" x="1946275" y="6194425"/>
          <p14:tracePt t="211654" x="1946275" y="6203950"/>
          <p14:tracePt t="211685" x="1954213" y="6211888"/>
          <p14:tracePt t="211694" x="1979613" y="6211888"/>
          <p14:tracePt t="211704" x="1989138" y="6211888"/>
          <p14:tracePt t="211716" x="2005013" y="6211888"/>
          <p14:tracePt t="211724" x="2030413" y="6211888"/>
          <p14:tracePt t="211735" x="2039938" y="6203950"/>
          <p14:tracePt t="211745" x="2065338" y="6194425"/>
          <p14:tracePt t="211755" x="2090738" y="6186488"/>
          <p14:tracePt t="211766" x="2108200" y="6169025"/>
          <p14:tracePt t="211775" x="2124075" y="6143625"/>
          <p14:tracePt t="211784" x="2141538" y="6118225"/>
          <p14:tracePt t="211796" x="2166938" y="6084888"/>
          <p14:tracePt t="211805" x="2184400" y="6049963"/>
          <p14:tracePt t="211816" x="2217738" y="5999163"/>
          <p14:tracePt t="211825" x="2235200" y="5948363"/>
          <p14:tracePt t="211836" x="2252663" y="5905500"/>
          <p14:tracePt t="211848" x="2260600" y="5872163"/>
          <p14:tracePt t="211855" x="2268538" y="5838825"/>
          <p14:tracePt t="211866" x="2278063" y="5803900"/>
          <p14:tracePt t="211876" x="2278063" y="5778500"/>
          <p14:tracePt t="211888" x="2278063" y="5761038"/>
          <p14:tracePt t="211899" x="2278063" y="5735638"/>
          <p14:tracePt t="211907" x="2278063" y="5710238"/>
          <p14:tracePt t="211926" x="2278063" y="5694363"/>
          <p14:tracePt t="211938" x="2278063" y="5684838"/>
          <p14:tracePt t="211948" x="2260600" y="5684838"/>
          <p14:tracePt t="211968" x="2243138" y="5684838"/>
          <p14:tracePt t="211977" x="2235200" y="5684838"/>
          <p14:tracePt t="211987" x="2217738" y="5684838"/>
          <p14:tracePt t="212001" x="2200275" y="5684838"/>
          <p14:tracePt t="212018" x="2192338" y="5684838"/>
          <p14:tracePt t="212030" x="2184400" y="5684838"/>
          <p14:tracePt t="212038" x="2174875" y="5684838"/>
          <p14:tracePt t="212088" x="2166938" y="5684838"/>
          <p14:tracePt t="212169" x="2166938" y="5694363"/>
          <p14:tracePt t="212189" x="2192338" y="5710238"/>
          <p14:tracePt t="212199" x="2209800" y="5719763"/>
          <p14:tracePt t="212209" x="2235200" y="5719763"/>
          <p14:tracePt t="212219" x="2260600" y="5727700"/>
          <p14:tracePt t="212230" x="2293938" y="5727700"/>
          <p14:tracePt t="212239" x="2319338" y="5727700"/>
          <p14:tracePt t="212251" x="2328863" y="5727700"/>
          <p14:tracePt t="212260" x="2354263" y="5727700"/>
          <p14:tracePt t="212270" x="2371725" y="5727700"/>
          <p14:tracePt t="212282" x="2387600" y="5719763"/>
          <p14:tracePt t="212289" x="2397125" y="5710238"/>
          <p14:tracePt t="212300" x="2413000" y="5702300"/>
          <p14:tracePt t="212310" x="2413000" y="5694363"/>
          <p14:tracePt t="212320" x="2422525" y="5684838"/>
          <p14:tracePt t="212332" x="2430463" y="5684838"/>
          <p14:tracePt t="212350" x="2430463" y="5676900"/>
          <p14:tracePt t="212361" x="2430463" y="5668963"/>
          <p14:tracePt t="212370" x="2438400" y="5659438"/>
          <p14:tracePt t="212382" x="2438400" y="5651500"/>
          <p14:tracePt t="212391" x="2438400" y="5641975"/>
          <p14:tracePt t="212413" x="2438400" y="5634038"/>
          <p14:tracePt t="212434" x="2438400" y="5626100"/>
          <p14:tracePt t="212441" x="2438400" y="5616575"/>
          <p14:tracePt t="212472" x="2438400" y="5608638"/>
          <p14:tracePt t="212492" x="2438400" y="5600700"/>
          <p14:tracePt t="212502" x="2422525" y="5600700"/>
          <p14:tracePt t="212514" x="2413000" y="5600700"/>
          <p14:tracePt t="212522" x="2397125" y="5600700"/>
          <p14:tracePt t="212533" x="2371725" y="5600700"/>
          <p14:tracePt t="212544" x="2362200" y="5600700"/>
          <p14:tracePt t="212553" x="2344738" y="5600700"/>
          <p14:tracePt t="212565" x="2336800" y="5600700"/>
          <p14:tracePt t="212575" x="2319338" y="5600700"/>
          <p14:tracePt t="212583" x="2311400" y="5600700"/>
          <p14:tracePt t="212603" x="2303463" y="5600700"/>
          <p14:tracePt t="212624" x="2293938" y="5608638"/>
          <p14:tracePt t="212644" x="2293938" y="5616575"/>
          <p14:tracePt t="212655" x="2293938" y="5626100"/>
          <p14:tracePt t="212685" x="2293938" y="5634038"/>
          <p14:tracePt t="212696" x="2293938" y="5641975"/>
          <p14:tracePt t="212704" x="2293938" y="5651500"/>
          <p14:tracePt t="212724" x="2293938" y="5659438"/>
          <p14:tracePt t="212735" x="2303463" y="5668963"/>
          <p14:tracePt t="212748" x="2319338" y="5676900"/>
          <p14:tracePt t="212754" x="2344738" y="5676900"/>
          <p14:tracePt t="212768" x="2354263" y="5676900"/>
          <p14:tracePt t="212775" x="2379663" y="5676900"/>
          <p14:tracePt t="212785" x="2397125" y="5676900"/>
          <p14:tracePt t="212797" x="2405063" y="5676900"/>
          <p14:tracePt t="212805" x="2422525" y="5676900"/>
          <p14:tracePt t="212816" x="2430463" y="5676900"/>
          <p14:tracePt t="212835" x="2438400" y="5668963"/>
          <p14:tracePt t="212877" x="2447925" y="5668963"/>
          <p14:tracePt t="212897" x="2447925" y="5659438"/>
          <p14:tracePt t="212916" x="2447925" y="5651500"/>
          <p14:tracePt t="212927" x="2447925" y="5641975"/>
          <p14:tracePt t="212968" x="2447925" y="5634038"/>
          <p14:tracePt t="212977" x="2447925" y="5626100"/>
          <p14:tracePt t="213007" x="2447925" y="5616575"/>
          <p14:tracePt t="213029" x="2447925" y="5600700"/>
          <p14:tracePt t="213037" x="2438400" y="5591175"/>
          <p14:tracePt t="213048" x="2422525" y="5591175"/>
          <p14:tracePt t="213058" x="2405063" y="5591175"/>
          <p14:tracePt t="213068" x="2387600" y="5591175"/>
          <p14:tracePt t="213082" x="2362200" y="5591175"/>
          <p14:tracePt t="213088" x="2354263" y="5591175"/>
          <p14:tracePt t="213099" x="2336800" y="5591175"/>
          <p14:tracePt t="213108" x="2319338" y="5591175"/>
          <p14:tracePt t="213129" x="2311400" y="5591175"/>
          <p14:tracePt t="213149" x="2303463" y="5591175"/>
          <p14:tracePt t="213159" x="2303463" y="5600700"/>
          <p14:tracePt t="213180" x="2303463" y="5608638"/>
          <p14:tracePt t="213189" x="2303463" y="5616575"/>
          <p14:tracePt t="213200" x="2303463" y="5626100"/>
          <p14:tracePt t="213210" x="2303463" y="5634038"/>
          <p14:tracePt t="213219" x="2303463" y="5641975"/>
          <p14:tracePt t="213231" x="2303463" y="5651500"/>
          <p14:tracePt t="213240" x="2303463" y="5659438"/>
          <p14:tracePt t="213250" x="2303463" y="5676900"/>
          <p14:tracePt t="213263" x="2311400" y="5684838"/>
          <p14:tracePt t="213270" x="2328863" y="5694363"/>
          <p14:tracePt t="213281" x="2336800" y="5702300"/>
          <p14:tracePt t="213290" x="2354263" y="5719763"/>
          <p14:tracePt t="213300" x="2371725" y="5727700"/>
          <p14:tracePt t="213315" x="2397125" y="5727700"/>
          <p14:tracePt t="213320" x="2413000" y="5727700"/>
          <p14:tracePt t="213331" x="2430463" y="5727700"/>
          <p14:tracePt t="213343" x="2447925" y="5727700"/>
          <p14:tracePt t="213350" x="2463800" y="5727700"/>
          <p14:tracePt t="213364" x="2481263" y="5719763"/>
          <p14:tracePt t="213371" x="2498725" y="5710238"/>
          <p14:tracePt t="213382" x="2506663" y="5694363"/>
          <p14:tracePt t="213391" x="2516188" y="5694363"/>
          <p14:tracePt t="213401" x="2524125" y="5684838"/>
          <p14:tracePt t="213414" x="2532063" y="5676900"/>
          <p14:tracePt t="213421" x="2532063" y="5668963"/>
          <p14:tracePt t="213432" x="2541588" y="5659438"/>
          <p14:tracePt t="213442" x="2549525" y="5641975"/>
          <p14:tracePt t="213463" x="2557463" y="5634038"/>
          <p14:tracePt t="213471" x="2557463" y="5626100"/>
          <p14:tracePt t="213485" x="2557463" y="5616575"/>
          <p14:tracePt t="213493" x="2557463" y="5608638"/>
          <p14:tracePt t="213502" x="2557463" y="5591175"/>
          <p14:tracePt t="213523" x="2557463" y="5575300"/>
          <p14:tracePt t="213533" x="2557463" y="5565775"/>
          <p14:tracePt t="213553" x="2549525" y="5549900"/>
          <p14:tracePt t="213564" x="2532063" y="5532438"/>
          <p14:tracePt t="213573" x="2516188" y="5532438"/>
          <p14:tracePt t="213583" x="2506663" y="5514975"/>
          <p14:tracePt t="213594" x="2489200" y="5514975"/>
          <p14:tracePt t="213603" x="2463800" y="5507038"/>
          <p14:tracePt t="213614" x="2455863" y="5507038"/>
          <p14:tracePt t="213624" x="2430463" y="5507038"/>
          <p14:tracePt t="213633" x="2413000" y="5507038"/>
          <p14:tracePt t="213654" x="2397125" y="5507038"/>
          <p14:tracePt t="213664" x="2387600" y="5507038"/>
          <p14:tracePt t="213684" x="2379663" y="5514975"/>
          <p14:tracePt t="213697" x="2371725" y="5524500"/>
          <p14:tracePt t="213715" x="2362200" y="5532438"/>
          <p14:tracePt t="213724" x="2362200" y="5540375"/>
          <p14:tracePt t="213734" x="2354263" y="5549900"/>
          <p14:tracePt t="213748" x="2354263" y="5557838"/>
          <p14:tracePt t="213755" x="2344738" y="5565775"/>
          <p14:tracePt t="213766" x="2344738" y="5575300"/>
          <p14:tracePt t="213776" x="2344738" y="5583238"/>
          <p14:tracePt t="213785" x="2344738" y="5591175"/>
          <p14:tracePt t="213797" x="2344738" y="5600700"/>
          <p14:tracePt t="213805" x="2344738" y="5608638"/>
          <p14:tracePt t="213816" x="2344738" y="5616575"/>
          <p14:tracePt t="213835" x="2344738" y="5626100"/>
          <p14:tracePt t="213848" x="2344738" y="5634038"/>
          <p14:tracePt t="213866" x="2344738" y="5641975"/>
          <p14:tracePt t="213887" x="2344738" y="5651500"/>
          <p14:tracePt t="213897" x="2362200" y="5659438"/>
          <p14:tracePt t="213916" x="2371725" y="5659438"/>
          <p14:tracePt t="213930" x="2387600" y="5668963"/>
          <p14:tracePt t="213938" x="2397125" y="5676900"/>
          <p14:tracePt t="213947" x="2413000" y="5676900"/>
          <p14:tracePt t="213965" x="2422525" y="5676900"/>
          <p14:tracePt t="213970" x="2430463" y="5676900"/>
          <p14:tracePt t="213980" x="2447925" y="5676900"/>
          <p14:tracePt t="213987" x="2455863" y="5676900"/>
          <p14:tracePt t="213998" x="2463800" y="5676900"/>
          <p14:tracePt t="214007" x="2481263" y="5676900"/>
          <p14:tracePt t="214030" x="2498725" y="5676900"/>
          <p14:tracePt t="214038" x="2516188" y="5676900"/>
          <p14:tracePt t="214048" x="2524125" y="5659438"/>
          <p14:tracePt t="214058" x="2532063" y="5659438"/>
          <p14:tracePt t="214068" x="2557463" y="5634038"/>
          <p14:tracePt t="214080" x="2566988" y="5616575"/>
          <p14:tracePt t="214088" x="2592388" y="5600700"/>
          <p14:tracePt t="214099" x="2600325" y="5583238"/>
          <p14:tracePt t="214110" x="2617788" y="5565775"/>
          <p14:tracePt t="214118" x="2625725" y="5549900"/>
          <p14:tracePt t="214139" x="2633663" y="5540375"/>
          <p14:tracePt t="214149" x="2633663" y="5532438"/>
          <p14:tracePt t="214170" x="2633663" y="5524500"/>
          <p14:tracePt t="214199" x="2633663" y="5514975"/>
          <p14:tracePt t="214219" x="2633663" y="5507038"/>
          <p14:tracePt t="214231" x="2617788" y="5507038"/>
          <p14:tracePt t="214240" x="2600325" y="5507038"/>
          <p14:tracePt t="214250" x="2582863" y="5507038"/>
          <p14:tracePt t="214264" x="2557463" y="5507038"/>
          <p14:tracePt t="214270" x="2532063" y="5507038"/>
          <p14:tracePt t="214281" x="2506663" y="5507038"/>
          <p14:tracePt t="214290" x="2481263" y="5524500"/>
          <p14:tracePt t="214300" x="2455863" y="5540375"/>
          <p14:tracePt t="214314" x="2430463" y="5549900"/>
          <p14:tracePt t="214320" x="2405063" y="5575300"/>
          <p14:tracePt t="214331" x="2397125" y="5583238"/>
          <p14:tracePt t="214341" x="2379663" y="5591175"/>
          <p14:tracePt t="214351" x="2362200" y="5600700"/>
          <p14:tracePt t="214364" x="2354263" y="5608638"/>
          <p14:tracePt t="214381" x="2354263" y="5616575"/>
          <p14:tracePt t="214392" x="2344738" y="5616575"/>
          <p14:tracePt t="214401" x="2344738" y="5626100"/>
          <p14:tracePt t="214413" x="2336800" y="5634038"/>
          <p14:tracePt t="214422" x="2336800" y="5641975"/>
          <p14:tracePt t="214432" x="2336800" y="5659438"/>
          <p14:tracePt t="214443" x="2336800" y="5676900"/>
          <p14:tracePt t="214452" x="2336800" y="5684838"/>
          <p14:tracePt t="214463" x="2336800" y="5702300"/>
          <p14:tracePt t="214472" x="2336800" y="5710238"/>
          <p14:tracePt t="214483" x="2336800" y="5719763"/>
          <p14:tracePt t="214494" x="2336800" y="5735638"/>
          <p14:tracePt t="214502" x="2344738" y="5735638"/>
          <p14:tracePt t="214524" x="2354263" y="5745163"/>
          <p14:tracePt t="214532" x="2362200" y="5753100"/>
          <p14:tracePt t="214547" x="2371725" y="5753100"/>
          <p14:tracePt t="214553" x="2379663" y="5753100"/>
          <p14:tracePt t="214564" x="2397125" y="5753100"/>
          <p14:tracePt t="214583" x="2413000" y="5753100"/>
          <p14:tracePt t="214597" x="2422525" y="5753100"/>
          <p14:tracePt t="214603" x="2438400" y="5753100"/>
          <p14:tracePt t="214614" x="2455863" y="5745163"/>
          <p14:tracePt t="214624" x="2481263" y="5727700"/>
          <p14:tracePt t="214634" x="2489200" y="5719763"/>
          <p14:tracePt t="214647" x="2516188" y="5710238"/>
          <p14:tracePt t="214654" x="2532063" y="5702300"/>
          <p14:tracePt t="214664" x="2549525" y="5694363"/>
          <p14:tracePt t="214674" x="2549525" y="5684838"/>
          <p14:tracePt t="214685" x="2566988" y="5684838"/>
          <p14:tracePt t="214696" x="2566988" y="5676900"/>
          <p14:tracePt t="214716" x="2574925" y="5676900"/>
          <p14:tracePt t="214746" x="2574925" y="5668963"/>
          <p14:tracePt t="214755" x="2566988" y="5659438"/>
          <p14:tracePt t="214765" x="2541588" y="5641975"/>
          <p14:tracePt t="214775" x="2516188" y="5634038"/>
          <p14:tracePt t="214785" x="2498725" y="5626100"/>
          <p14:tracePt t="214797" x="2473325" y="5626100"/>
          <p14:tracePt t="214805" x="2447925" y="5626100"/>
          <p14:tracePt t="214815" x="2438400" y="5626100"/>
          <p14:tracePt t="214829" x="2422525" y="5626100"/>
          <p14:tracePt t="214835" x="2405063" y="5626100"/>
          <p14:tracePt t="214877" x="2397125" y="5626100"/>
          <p14:tracePt t="217220" x="2405063" y="5626100"/>
          <p14:tracePt t="217230" x="2438400" y="5634038"/>
          <p14:tracePt t="217241" x="2498725" y="5668963"/>
          <p14:tracePt t="217250" x="2582863" y="5702300"/>
          <p14:tracePt t="217264" x="2676525" y="5735638"/>
          <p14:tracePt t="217270" x="2778125" y="5761038"/>
          <p14:tracePt t="217280" x="2906713" y="5778500"/>
          <p14:tracePt t="217295" x="3025775" y="5795963"/>
          <p14:tracePt t="217301" x="3135313" y="5795963"/>
          <p14:tracePt t="217311" x="3221038" y="5795963"/>
          <p14:tracePt t="217321" x="3305175" y="5778500"/>
          <p14:tracePt t="217331" x="3398838" y="5753100"/>
          <p14:tracePt t="217347" x="3459163" y="5735638"/>
          <p14:tracePt t="217351" x="3517900" y="5719763"/>
          <p14:tracePt t="217362" x="3568700" y="5694363"/>
          <p14:tracePt t="217371" x="3603625" y="5676900"/>
          <p14:tracePt t="217382" x="3636963" y="5668963"/>
          <p14:tracePt t="217393" x="3654425" y="5659438"/>
          <p14:tracePt t="217403" x="3671888" y="5659438"/>
          <p14:tracePt t="217413" x="3679825" y="5659438"/>
          <p14:tracePt t="217654" x="3671888" y="5684838"/>
          <p14:tracePt t="217664" x="3671888" y="5719763"/>
          <p14:tracePt t="217676" x="3646488" y="5770563"/>
          <p14:tracePt t="217684" x="3636963" y="5795963"/>
          <p14:tracePt t="217695" x="3619500" y="5838825"/>
          <p14:tracePt t="217705" x="3611563" y="5846763"/>
          <p14:tracePt t="217714" x="3611563" y="5864225"/>
          <p14:tracePt t="217727" x="3603625" y="5872163"/>
          <p14:tracePt t="217765" x="3603625" y="5880100"/>
          <p14:tracePt t="217816" x="3636963" y="5880100"/>
          <p14:tracePt t="217828" x="3662363" y="5880100"/>
          <p14:tracePt t="217836" x="3687763" y="5880100"/>
          <p14:tracePt t="217846" x="3713163" y="5880100"/>
          <p14:tracePt t="217859" x="3738563" y="5872163"/>
          <p14:tracePt t="217866" x="3756025" y="5864225"/>
          <p14:tracePt t="217886" x="3763963" y="5864225"/>
          <p14:tracePt t="217896" x="3773488" y="5864225"/>
          <p14:tracePt t="217917" x="3781425" y="5864225"/>
          <p14:tracePt t="217958" x="3773488" y="5864225"/>
          <p14:tracePt t="217967" x="3756025" y="5864225"/>
          <p14:tracePt t="217977" x="3730625" y="5864225"/>
          <p14:tracePt t="217988" x="3671888" y="5864225"/>
          <p14:tracePt t="217998" x="3619500" y="5864225"/>
          <p14:tracePt t="218009" x="3560763" y="5864225"/>
          <p14:tracePt t="218018" x="3517900" y="5864225"/>
          <p14:tracePt t="218028" x="3492500" y="5864225"/>
          <p14:tracePt t="218039" x="3467100" y="5864225"/>
          <p14:tracePt t="218061" x="3459163" y="5864225"/>
          <p14:tracePt t="218068" x="3449638" y="5864225"/>
          <p14:tracePt t="218109" x="3459163" y="5864225"/>
          <p14:tracePt t="218119" x="3502025" y="5864225"/>
          <p14:tracePt t="218129" x="3552825" y="5864225"/>
          <p14:tracePt t="218140" x="3629025" y="5864225"/>
          <p14:tracePt t="218149" x="3697288" y="5864225"/>
          <p14:tracePt t="218160" x="3773488" y="5864225"/>
          <p14:tracePt t="218169" x="3824288" y="5864225"/>
          <p14:tracePt t="218179" x="3875088" y="5864225"/>
          <p14:tracePt t="218192" x="3917950" y="5864225"/>
          <p14:tracePt t="218200" x="3935413" y="5864225"/>
          <p14:tracePt t="218211" x="3951288" y="5864225"/>
          <p14:tracePt t="218221" x="3960813" y="5864225"/>
          <p14:tracePt t="218282" x="3951288" y="5864225"/>
          <p14:tracePt t="218291" x="3908425" y="5864225"/>
          <p14:tracePt t="218301" x="3849688" y="5864225"/>
          <p14:tracePt t="218310" x="3781425" y="5846763"/>
          <p14:tracePt t="218322" x="3679825" y="5846763"/>
          <p14:tracePt t="218331" x="3594100" y="5838825"/>
          <p14:tracePt t="218343" x="3517900" y="5838825"/>
          <p14:tracePt t="218351" x="3475038" y="5838825"/>
          <p14:tracePt t="218362" x="3449638" y="5838825"/>
          <p14:tracePt t="218373" x="3433763" y="5838825"/>
          <p14:tracePt t="218382" x="3424238" y="5838825"/>
          <p14:tracePt t="218393" x="3416300" y="5838825"/>
          <p14:tracePt t="218443" x="3433763" y="5838825"/>
          <p14:tracePt t="218452" x="3475038" y="5838825"/>
          <p14:tracePt t="218462" x="3517900" y="5838825"/>
          <p14:tracePt t="218474" x="3594100" y="5838825"/>
          <p14:tracePt t="218482" x="3662363" y="5854700"/>
          <p14:tracePt t="218493" x="3722688" y="5864225"/>
          <p14:tracePt t="218503" x="3781425" y="5872163"/>
          <p14:tracePt t="218514" x="3832225" y="5880100"/>
          <p14:tracePt t="218526" x="3849688" y="5889625"/>
          <p14:tracePt t="218533" x="3875088" y="5897563"/>
          <p14:tracePt t="218544" x="3883025" y="5897563"/>
          <p14:tracePt t="218553" x="3892550" y="5905500"/>
          <p14:tracePt t="218634" x="3849688" y="5905500"/>
          <p14:tracePt t="218644" x="3806825" y="5905500"/>
          <p14:tracePt t="218655" x="3748088" y="5905500"/>
          <p14:tracePt t="218664" x="3671888" y="5905500"/>
          <p14:tracePt t="218675" x="3603625" y="5897563"/>
          <p14:tracePt t="218686" x="3552825" y="5889625"/>
          <p14:tracePt t="218695" x="3517900" y="5872163"/>
          <p14:tracePt t="218705" x="3509963" y="5872163"/>
          <p14:tracePt t="218716" x="3492500" y="5864225"/>
          <p14:tracePt t="218726" x="3484563" y="5864225"/>
          <p14:tracePt t="218766" x="3502025" y="5864225"/>
          <p14:tracePt t="218776" x="3535363" y="5854700"/>
          <p14:tracePt t="218786" x="3586163" y="5854700"/>
          <p14:tracePt t="218795" x="3662363" y="5854700"/>
          <p14:tracePt t="218810" x="3730625" y="5854700"/>
          <p14:tracePt t="218816" x="3806825" y="5854700"/>
          <p14:tracePt t="218826" x="3857625" y="5854700"/>
          <p14:tracePt t="218836" x="3917950" y="5854700"/>
          <p14:tracePt t="218846" x="3951288" y="5854700"/>
          <p14:tracePt t="218858" x="3976688" y="5854700"/>
          <p14:tracePt t="218866" x="3986213" y="5854700"/>
          <p14:tracePt t="218878" x="3994150" y="5854700"/>
          <p14:tracePt t="218927" x="3976688" y="5854700"/>
          <p14:tracePt t="218938" x="3935413" y="5854700"/>
          <p14:tracePt t="218950" x="3883025" y="5854700"/>
          <p14:tracePt t="218958" x="3806825" y="5854700"/>
          <p14:tracePt t="218968" x="3738563" y="5854700"/>
          <p14:tracePt t="218978" x="3662363" y="5854700"/>
          <p14:tracePt t="218988" x="3611563" y="5854700"/>
          <p14:tracePt t="218999" x="3578225" y="5854700"/>
          <p14:tracePt t="219009" x="3552825" y="5854700"/>
          <p14:tracePt t="219028" x="3543300" y="5854700"/>
          <p14:tracePt t="219069" x="3552825" y="5846763"/>
          <p14:tracePt t="219078" x="3594100" y="5846763"/>
          <p14:tracePt t="219090" x="3654425" y="5846763"/>
          <p14:tracePt t="219099" x="3713163" y="5846763"/>
          <p14:tracePt t="219111" x="3773488" y="5846763"/>
          <p14:tracePt t="219119" x="3824288" y="5846763"/>
          <p14:tracePt t="219129" x="3875088" y="5846763"/>
          <p14:tracePt t="219142" x="3900488" y="5846763"/>
          <p14:tracePt t="219149" x="3925888" y="5846763"/>
          <p14:tracePt t="219160" x="3943350" y="5846763"/>
          <p14:tracePt t="219180" x="3951288" y="5846763"/>
          <p14:tracePt t="219230" x="3943350" y="5846763"/>
          <p14:tracePt t="219241" x="3917950" y="5846763"/>
          <p14:tracePt t="219250" x="3875088" y="5846763"/>
          <p14:tracePt t="219260" x="3824288" y="5846763"/>
          <p14:tracePt t="219271" x="3763963" y="5854700"/>
          <p14:tracePt t="219281" x="3705225" y="5864225"/>
          <p14:tracePt t="219292" x="3679825" y="5864225"/>
          <p14:tracePt t="219301" x="3646488" y="5864225"/>
          <p14:tracePt t="219311" x="3629025" y="5872163"/>
          <p14:tracePt t="219331" x="3619500" y="5872163"/>
          <p14:tracePt t="219351" x="3619500" y="5880100"/>
          <p14:tracePt t="219374" x="3629025" y="5889625"/>
          <p14:tracePt t="219382" x="3671888" y="5897563"/>
          <p14:tracePt t="219393" x="3722688" y="5905500"/>
          <p14:tracePt t="219404" x="3781425" y="5915025"/>
          <p14:tracePt t="219412" x="3841750" y="5922963"/>
          <p14:tracePt t="219425" x="3900488" y="5922963"/>
          <p14:tracePt t="219432" x="3943350" y="5922963"/>
          <p14:tracePt t="219443" x="3976688" y="5922963"/>
          <p14:tracePt t="219452" x="3994150" y="5922963"/>
          <p14:tracePt t="219463" x="4011613" y="5922963"/>
          <p14:tracePt t="219475" x="4019550" y="5922963"/>
          <p14:tracePt t="219533" x="4011613" y="5922963"/>
          <p14:tracePt t="219543" x="3968750" y="5932488"/>
          <p14:tracePt t="219554" x="3917950" y="5940425"/>
          <p14:tracePt t="219563" x="3857625" y="5948363"/>
          <p14:tracePt t="219576" x="3790950" y="5957888"/>
          <p14:tracePt t="219583" x="3730625" y="5957888"/>
          <p14:tracePt t="219594" x="3697288" y="5965825"/>
          <p14:tracePt t="219605" x="3662363" y="5973763"/>
          <p14:tracePt t="219614" x="3654425" y="5973763"/>
          <p14:tracePt t="219626" x="3636963" y="5983288"/>
          <p14:tracePt t="219695" x="3671888" y="5983288"/>
          <p14:tracePt t="219706" x="3697288" y="5983288"/>
          <p14:tracePt t="219715" x="3730625" y="5983288"/>
          <p14:tracePt t="219725" x="3756025" y="5983288"/>
          <p14:tracePt t="219735" x="3790950" y="5973763"/>
          <p14:tracePt t="219745" x="3816350" y="5965825"/>
          <p14:tracePt t="219757" x="3832225" y="5965825"/>
          <p14:tracePt t="219765" x="3841750" y="5965825"/>
          <p14:tracePt t="219776" x="3849688" y="5965825"/>
          <p14:tracePt t="219786" x="3857625" y="5965825"/>
          <p14:tracePt t="219867" x="3832225" y="5965825"/>
          <p14:tracePt t="219876" x="3816350" y="5965825"/>
          <p14:tracePt t="219887" x="3781425" y="5965825"/>
          <p14:tracePt t="219897" x="3748088" y="5965825"/>
          <p14:tracePt t="219908" x="3738563" y="5965825"/>
          <p14:tracePt t="219917" x="3722688" y="5965825"/>
          <p14:tracePt t="219927" x="3705225" y="5965825"/>
          <p14:tracePt t="220008" x="3705225" y="5957888"/>
          <p14:tracePt t="220028" x="3713163" y="5957888"/>
          <p14:tracePt t="220059" x="3722688" y="5957888"/>
          <p14:tracePt t="220090" x="3730625" y="5957888"/>
          <p14:tracePt t="220877" x="3730625" y="5948363"/>
          <p14:tracePt t="220888" x="3713163" y="5940425"/>
          <p14:tracePt t="220897" x="3671888" y="5932488"/>
          <p14:tracePt t="220907" x="3568700" y="5915025"/>
          <p14:tracePt t="220919" x="3408363" y="5872163"/>
          <p14:tracePt t="220927" x="3160713" y="5846763"/>
          <p14:tracePt t="220941" x="2863850" y="5829300"/>
          <p14:tracePt t="220957" x="2600325" y="5813425"/>
          <p14:tracePt t="220959" x="2371725" y="5813425"/>
          <p14:tracePt t="220968" x="2149475" y="5829300"/>
          <p14:tracePt t="220978" x="1979613" y="5872163"/>
          <p14:tracePt t="220991" x="1852613" y="5915025"/>
          <p14:tracePt t="220998" x="1733550" y="5965825"/>
          <p14:tracePt t="221009" x="1631950" y="6008688"/>
          <p14:tracePt t="221018" x="1520825" y="6067425"/>
          <p14:tracePt t="221030" x="1444625" y="6102350"/>
          <p14:tracePt t="221040" x="1401763" y="6118225"/>
          <p14:tracePt t="221048" x="1350963" y="6143625"/>
          <p14:tracePt t="221058" x="1317625" y="6153150"/>
          <p14:tracePt t="221069" x="1300163" y="6153150"/>
          <p14:tracePt t="221078" x="1274763" y="6153150"/>
          <p14:tracePt t="221090" x="1249363" y="6143625"/>
          <p14:tracePt t="221099" x="1231900" y="6135688"/>
          <p14:tracePt t="221109" x="1216025" y="6118225"/>
          <p14:tracePt t="221121" x="1206500" y="6102350"/>
          <p14:tracePt t="221129" x="1189038" y="6092825"/>
          <p14:tracePt t="221150" x="1181100" y="6092825"/>
          <p14:tracePt t="221412" x="1181100" y="6084888"/>
          <p14:tracePt t="221424" x="1163638" y="6084888"/>
          <p14:tracePt t="221432" x="1147763" y="6067425"/>
          <p14:tracePt t="221443" x="1112838" y="6059488"/>
          <p14:tracePt t="221455" x="1079500" y="6042025"/>
          <p14:tracePt t="221463" x="1003300" y="5991225"/>
          <p14:tracePt t="221473" x="866775" y="5880100"/>
          <p14:tracePt t="221483" x="696913" y="5719763"/>
          <p14:tracePt t="221493" x="509588" y="5549900"/>
          <p14:tracePt t="221506" x="339725" y="5362575"/>
          <p14:tracePt t="221513" x="230188" y="5251450"/>
          <p14:tracePt t="221524" x="144463" y="5157788"/>
          <p14:tracePt t="221533" x="93663" y="5106988"/>
          <p14:tracePt t="221545" x="68263" y="5081588"/>
          <p14:tracePt t="221557" x="58738" y="5064125"/>
          <p14:tracePt t="221564" x="50800" y="5056188"/>
          <p14:tracePt t="221575" x="42863" y="5056188"/>
          <p14:tracePt t="221585" x="33338" y="5048250"/>
          <p14:tracePt t="221715" x="50800" y="5048250"/>
          <p14:tracePt t="221725" x="68263" y="5048250"/>
          <p14:tracePt t="221738" x="111125" y="5073650"/>
          <p14:tracePt t="221746" x="161925" y="5116513"/>
          <p14:tracePt t="221757" x="220663" y="5183188"/>
          <p14:tracePt t="221766" x="288925" y="5243513"/>
          <p14:tracePt t="221776" x="382588" y="5337175"/>
          <p14:tracePt t="221789" x="466725" y="5430838"/>
          <p14:tracePt t="221796" x="544513" y="5514975"/>
          <p14:tracePt t="221807" x="620713" y="5583238"/>
          <p14:tracePt t="221816" x="679450" y="5641975"/>
          <p14:tracePt t="221826" x="730250" y="5684838"/>
          <p14:tracePt t="221839" x="781050" y="5735638"/>
          <p14:tracePt t="221846" x="815975" y="5778500"/>
          <p14:tracePt t="221857" x="841375" y="5803900"/>
          <p14:tracePt t="221867" x="866775" y="5829300"/>
          <p14:tracePt t="221877" x="892175" y="5838825"/>
          <p14:tracePt t="221890" x="909638" y="5854700"/>
          <p14:tracePt t="221897" x="935038" y="5864225"/>
          <p14:tracePt t="221907" x="942975" y="5880100"/>
          <p14:tracePt t="221918" x="952500" y="5880100"/>
          <p14:tracePt t="221927" x="968375" y="5889625"/>
          <p14:tracePt t="221968" x="968375" y="5897563"/>
          <p14:tracePt t="221978" x="977900" y="5897563"/>
          <p14:tracePt t="222039" x="985838" y="5897563"/>
          <p14:tracePt t="222149" x="977900" y="5864225"/>
          <p14:tracePt t="222160" x="942975" y="5770563"/>
          <p14:tracePt t="222171" x="884238" y="5641975"/>
          <p14:tracePt t="222180" x="823913" y="5524500"/>
          <p14:tracePt t="222191" x="765175" y="5405438"/>
          <p14:tracePt t="222201" x="714375" y="5337175"/>
          <p14:tracePt t="222210" x="679450" y="5286375"/>
          <p14:tracePt t="222222" x="663575" y="5268913"/>
          <p14:tracePt t="222231" x="646113" y="5251450"/>
          <p14:tracePt t="222241" x="636588" y="5243513"/>
          <p14:tracePt t="222261" x="628650" y="5235575"/>
          <p14:tracePt t="222443" x="628650" y="5251450"/>
          <p14:tracePt t="222453" x="628650" y="5276850"/>
          <p14:tracePt t="222463" x="654050" y="5311775"/>
          <p14:tracePt t="222474" x="679450" y="5362575"/>
          <p14:tracePt t="222484" x="739775" y="5438775"/>
          <p14:tracePt t="222493" x="808038" y="5532438"/>
          <p14:tracePt t="222505" x="866775" y="5626100"/>
          <p14:tracePt t="222513" x="935038" y="5702300"/>
          <p14:tracePt t="222524" x="1003300" y="5770563"/>
          <p14:tracePt t="222534" x="1054100" y="5821363"/>
          <p14:tracePt t="222544" x="1096963" y="5872163"/>
          <p14:tracePt t="222556" x="1130300" y="5897563"/>
          <p14:tracePt t="222564" x="1147763" y="5915025"/>
          <p14:tracePt t="222574" x="1155700" y="5932488"/>
          <p14:tracePt t="222585" x="1163638" y="5940425"/>
          <p14:tracePt t="222594" x="1173163" y="5940425"/>
          <p14:tracePt t="222606" x="1181100" y="5940425"/>
          <p14:tracePt t="222717" x="1181100" y="5932488"/>
          <p14:tracePt t="222725" x="1147763" y="5880100"/>
          <p14:tracePt t="222737" x="1096963" y="5803900"/>
          <p14:tracePt t="222745" x="1011238" y="5702300"/>
          <p14:tracePt t="222756" x="917575" y="5575300"/>
          <p14:tracePt t="222766" x="815975" y="5472113"/>
          <p14:tracePt t="222776" x="739775" y="5380038"/>
          <p14:tracePt t="222788" x="654050" y="5294313"/>
          <p14:tracePt t="222796" x="603250" y="5243513"/>
          <p14:tracePt t="222807" x="569913" y="5208588"/>
          <p14:tracePt t="222817" x="552450" y="5192713"/>
          <p14:tracePt t="222827" x="534988" y="5175250"/>
          <p14:tracePt t="222958" x="534988" y="5200650"/>
          <p14:tracePt t="222970" x="560388" y="5226050"/>
          <p14:tracePt t="222978" x="628650" y="5276850"/>
          <p14:tracePt t="222988" x="704850" y="5353050"/>
          <p14:tracePt t="222999" x="790575" y="5421313"/>
          <p14:tracePt t="223008" x="866775" y="5489575"/>
          <p14:tracePt t="223021" x="942975" y="5557838"/>
          <p14:tracePt t="223029" x="993775" y="5616575"/>
          <p14:tracePt t="223039" x="1036638" y="5651500"/>
          <p14:tracePt t="223049" x="1062038" y="5676900"/>
          <p14:tracePt t="223060" x="1079500" y="5694363"/>
          <p14:tracePt t="223070" x="1079500" y="5702300"/>
          <p14:tracePt t="223080" x="1087438" y="5710238"/>
          <p14:tracePt t="223090" x="1087438" y="5719763"/>
          <p14:tracePt t="223110" x="1096963" y="5719763"/>
          <p14:tracePt t="223121" x="1096963" y="5727700"/>
          <p14:tracePt t="223352" x="1087438" y="5719763"/>
          <p14:tracePt t="223362" x="1079500" y="5702300"/>
          <p14:tracePt t="223372" x="1054100" y="5676900"/>
          <p14:tracePt t="223382" x="1036638" y="5659438"/>
          <p14:tracePt t="223393" x="993775" y="5616575"/>
          <p14:tracePt t="223408" x="942975" y="5583238"/>
          <p14:tracePt t="223412" x="909638" y="5557838"/>
          <p14:tracePt t="223422" x="884238" y="5549900"/>
          <p14:tracePt t="223434" x="866775" y="5540375"/>
          <p14:tracePt t="223443" x="858838" y="5540375"/>
          <p14:tracePt t="223455" x="849313" y="5532438"/>
          <p14:tracePt t="223463" x="841375" y="5532438"/>
          <p14:tracePt t="223613" x="833438" y="5532438"/>
          <p14:tracePt t="223635" x="823913" y="5532438"/>
          <p14:tracePt t="223643" x="823913" y="5524500"/>
          <p14:tracePt t="223653" x="815975" y="5524500"/>
          <p14:tracePt t="223664" x="808038" y="5524500"/>
          <p14:tracePt t="223674" x="798513" y="5524500"/>
          <p14:tracePt t="223705" x="790575" y="5524500"/>
          <p14:tracePt t="223715" x="781050" y="5524500"/>
          <p14:tracePt t="223889" x="781050" y="5514975"/>
          <p14:tracePt t="223929" x="781050" y="5507038"/>
          <p14:tracePt t="223937" x="790575" y="5497513"/>
          <p14:tracePt t="223958" x="798513" y="5489575"/>
          <p14:tracePt t="223971" x="815975" y="5472113"/>
          <p14:tracePt t="223978" x="823913" y="5456238"/>
          <p14:tracePt t="223989" x="841375" y="5446713"/>
          <p14:tracePt t="223999" x="858838" y="5438775"/>
          <p14:tracePt t="224008" x="874713" y="5421313"/>
          <p14:tracePt t="224020" x="892175" y="5405438"/>
          <p14:tracePt t="224030" x="900113" y="5387975"/>
          <p14:tracePt t="224038" x="917575" y="5380038"/>
          <p14:tracePt t="224050" x="942975" y="5362575"/>
          <p14:tracePt t="224059" x="960438" y="5345113"/>
          <p14:tracePt t="224071" x="977900" y="5327650"/>
          <p14:tracePt t="224080" x="993775" y="5311775"/>
          <p14:tracePt t="224089" x="1011238" y="5294313"/>
          <p14:tracePt t="224100" x="1036638" y="5268913"/>
          <p14:tracePt t="224109" x="1062038" y="5243513"/>
          <p14:tracePt t="224121" x="1087438" y="5200650"/>
          <p14:tracePt t="224130" x="1130300" y="5167313"/>
          <p14:tracePt t="224141" x="1155700" y="5132388"/>
          <p14:tracePt t="224153" x="1189038" y="5099050"/>
          <p14:tracePt t="224160" x="1231900" y="5064125"/>
          <p14:tracePt t="224171" x="1266825" y="5038725"/>
          <p14:tracePt t="224180" x="1308100" y="4997450"/>
          <p14:tracePt t="224191" x="1343025" y="4979988"/>
          <p14:tracePt t="224204" x="1376363" y="4954588"/>
          <p14:tracePt t="224210" x="1427163" y="4946650"/>
          <p14:tracePt t="224221" x="1462088" y="4929188"/>
          <p14:tracePt t="224231" x="1495425" y="4919663"/>
          <p14:tracePt t="224241" x="1538288" y="4919663"/>
          <p14:tracePt t="224252" x="1581150" y="4919663"/>
          <p14:tracePt t="224261" x="1622425" y="4919663"/>
          <p14:tracePt t="224271" x="1682750" y="4919663"/>
          <p14:tracePt t="224283" x="1725613" y="4919663"/>
          <p14:tracePt t="224291" x="1784350" y="4919663"/>
          <p14:tracePt t="224303" x="1827213" y="4919663"/>
          <p14:tracePt t="224312" x="1860550" y="4919663"/>
          <p14:tracePt t="224321" x="1895475" y="4929188"/>
          <p14:tracePt t="224331" x="1928813" y="4937125"/>
          <p14:tracePt t="224342" x="1946275" y="4946650"/>
          <p14:tracePt t="224354" x="1963738" y="4946650"/>
          <p14:tracePt t="224362" x="1979613" y="4946650"/>
          <p14:tracePt t="224373" x="1979613" y="4954588"/>
          <p14:tracePt t="224393" x="1989138" y="4954588"/>
          <p14:tracePt t="224404" x="1989138" y="4962525"/>
          <p14:tracePt t="224413" x="1989138" y="4972050"/>
          <p14:tracePt t="224454" x="1989138" y="4979988"/>
          <p14:tracePt t="224909" x="1997075" y="4979988"/>
          <p14:tracePt t="224919" x="2005013" y="4979988"/>
          <p14:tracePt t="224927" x="2022475" y="4979988"/>
          <p14:tracePt t="224939" x="2047875" y="4979988"/>
          <p14:tracePt t="224948" x="2065338" y="4962525"/>
          <p14:tracePt t="224958" x="2116138" y="4954588"/>
          <p14:tracePt t="224969" x="2159000" y="4937125"/>
          <p14:tracePt t="224978" x="2209800" y="4929188"/>
          <p14:tracePt t="224989" x="2268538" y="4919663"/>
          <p14:tracePt t="225001" x="2319338" y="4919663"/>
          <p14:tracePt t="225008" x="2371725" y="4919663"/>
          <p14:tracePt t="225022" x="2422525" y="4919663"/>
          <p14:tracePt t="225030" x="2473325" y="4919663"/>
          <p14:tracePt t="225039" x="2524125" y="4946650"/>
          <p14:tracePt t="225050" x="2582863" y="4979988"/>
          <p14:tracePt t="225059" x="2651125" y="5030788"/>
          <p14:tracePt t="225069" x="2701925" y="5099050"/>
          <p14:tracePt t="225082" x="2762250" y="5175250"/>
          <p14:tracePt t="225090" x="2830513" y="5294313"/>
          <p14:tracePt t="225102" x="2881313" y="5421313"/>
          <p14:tracePt t="225110" x="2914650" y="5540375"/>
          <p14:tracePt t="225121" x="2922588" y="5641975"/>
          <p14:tracePt t="225130" x="2922588" y="5753100"/>
          <p14:tracePt t="225141" x="2897188" y="5854700"/>
          <p14:tracePt t="225153" x="2855913" y="5948363"/>
          <p14:tracePt t="225160" x="2805113" y="6024563"/>
          <p14:tracePt t="225171" x="2752725" y="6092825"/>
          <p14:tracePt t="225180" x="2676525" y="6161088"/>
          <p14:tracePt t="225191" x="2582863" y="6211888"/>
          <p14:tracePt t="225203" x="2481263" y="6246813"/>
          <p14:tracePt t="225210" x="2371725" y="6246813"/>
          <p14:tracePt t="225221" x="2243138" y="6237288"/>
          <p14:tracePt t="225232" x="2108200" y="6186488"/>
          <p14:tracePt t="225241" x="1971675" y="6110288"/>
          <p14:tracePt t="225253" x="1852613" y="6042025"/>
          <p14:tracePt t="225261" x="1766888" y="5983288"/>
          <p14:tracePt t="225271" x="1674813" y="5940425"/>
          <p14:tracePt t="225283" x="1606550" y="5897563"/>
          <p14:tracePt t="225292" x="1563688" y="5864225"/>
          <p14:tracePt t="225302" x="1538288" y="5854700"/>
          <p14:tracePt t="225313" x="1512888" y="5846763"/>
          <p14:tracePt t="225321" x="1495425" y="5829300"/>
          <p14:tracePt t="225333" x="1495425" y="5821363"/>
          <p14:tracePt t="225342" x="1487488" y="5803900"/>
          <p14:tracePt t="225353" x="1477963" y="5761038"/>
          <p14:tracePt t="225362" x="1470025" y="5710238"/>
          <p14:tracePt t="225372" x="1470025" y="5641975"/>
          <p14:tracePt t="225387" x="1470025" y="5600700"/>
          <p14:tracePt t="225392" x="1470025" y="5565775"/>
          <p14:tracePt t="225404" x="1470025" y="5532438"/>
          <p14:tracePt t="225413" x="1470025" y="5507038"/>
          <p14:tracePt t="225434" x="1470025" y="5489575"/>
          <p14:tracePt t="225443" x="1470025" y="5472113"/>
          <p14:tracePt t="225453" x="1477963" y="5464175"/>
          <p14:tracePt t="225463" x="1495425" y="5446713"/>
          <p14:tracePt t="225473" x="1512888" y="5430838"/>
          <p14:tracePt t="225486" x="1530350" y="5413375"/>
          <p14:tracePt t="225493" x="1546225" y="5395913"/>
          <p14:tracePt t="225504" x="1581150" y="5380038"/>
          <p14:tracePt t="225514" x="1614488" y="5353050"/>
          <p14:tracePt t="225524" x="1657350" y="5337175"/>
          <p14:tracePt t="225536" x="1700213" y="5319713"/>
          <p14:tracePt t="225545" x="1758950" y="5319713"/>
          <p14:tracePt t="225555" x="1835150" y="5311775"/>
          <p14:tracePt t="225565" x="1903413" y="5311775"/>
          <p14:tracePt t="225574" x="1963738" y="5311775"/>
          <p14:tracePt t="225586" x="2022475" y="5311775"/>
          <p14:tracePt t="225594" x="2073275" y="5311775"/>
          <p14:tracePt t="225604" x="2133600" y="5311775"/>
          <p14:tracePt t="225615" x="2192338" y="5311775"/>
          <p14:tracePt t="225624" x="2252663" y="5327650"/>
          <p14:tracePt t="225635" x="2303463" y="5353050"/>
          <p14:tracePt t="225645" x="2362200" y="5370513"/>
          <p14:tracePt t="225655" x="2405063" y="5395913"/>
          <p14:tracePt t="225668" x="2438400" y="5413375"/>
          <p14:tracePt t="225675" x="2473325" y="5446713"/>
          <p14:tracePt t="225686" x="2498725" y="5464175"/>
          <p14:tracePt t="225697" x="2516188" y="5497513"/>
          <p14:tracePt t="225706" x="2541588" y="5532438"/>
          <p14:tracePt t="225718" x="2557463" y="5591175"/>
          <p14:tracePt t="225726" x="2582863" y="5651500"/>
          <p14:tracePt t="225737" x="2582863" y="5710238"/>
          <p14:tracePt t="225746" x="2582863" y="5788025"/>
          <p14:tracePt t="225756" x="2582863" y="5854700"/>
          <p14:tracePt t="225768" x="2582863" y="5940425"/>
          <p14:tracePt t="225777" x="2566988" y="6016625"/>
          <p14:tracePt t="225787" x="2532063" y="6102350"/>
          <p14:tracePt t="225797" x="2489200" y="6169025"/>
          <p14:tracePt t="225807" x="2463800" y="6203950"/>
          <p14:tracePt t="225818" x="2413000" y="6254750"/>
          <p14:tracePt t="225828" x="2319338" y="6305550"/>
          <p14:tracePt t="225837" x="2217738" y="6338888"/>
          <p14:tracePt t="225848" x="2124075" y="6348413"/>
          <p14:tracePt t="225857" x="1997075" y="6348413"/>
          <p14:tracePt t="225871" x="1860550" y="6297613"/>
          <p14:tracePt t="225877" x="1741488" y="6211888"/>
          <p14:tracePt t="225888" x="1614488" y="6084888"/>
          <p14:tracePt t="225898" x="1477963" y="5948363"/>
          <p14:tracePt t="225908" x="1360488" y="5770563"/>
          <p14:tracePt t="225918" x="1257300" y="5583238"/>
          <p14:tracePt t="225928" x="1189038" y="5421313"/>
          <p14:tracePt t="225939" x="1173163" y="5319713"/>
          <p14:tracePt t="225953" x="1147763" y="5243513"/>
          <p14:tracePt t="225958" x="1147763" y="5175250"/>
          <p14:tracePt t="225968" x="1147763" y="5116513"/>
          <p14:tracePt t="225978" x="1155700" y="5073650"/>
          <p14:tracePt t="225988" x="1198563" y="5022850"/>
          <p14:tracePt t="226001" x="1257300" y="4954588"/>
          <p14:tracePt t="226009" x="1360488" y="4886325"/>
          <p14:tracePt t="226020" x="1462088" y="4827588"/>
          <p14:tracePt t="226029" x="1571625" y="4767263"/>
          <p14:tracePt t="226039" x="1674813" y="4733925"/>
          <p14:tracePt t="226052" x="1758950" y="4699000"/>
          <p14:tracePt t="226061" x="1844675" y="4691063"/>
          <p14:tracePt t="226069" x="1920875" y="4665663"/>
          <p14:tracePt t="226079" x="1997075" y="4665663"/>
          <p14:tracePt t="226089" x="2039938" y="4665663"/>
          <p14:tracePt t="226101" x="2073275" y="4665663"/>
          <p14:tracePt t="226111" x="2108200" y="4683125"/>
          <p14:tracePt t="226120" x="2124075" y="4699000"/>
          <p14:tracePt t="226130" x="2141538" y="4724400"/>
          <p14:tracePt t="226140" x="2166938" y="4759325"/>
          <p14:tracePt t="226151" x="2192338" y="4818063"/>
          <p14:tracePt t="226160" x="2209800" y="4868863"/>
          <p14:tracePt t="226171" x="2217738" y="4911725"/>
          <p14:tracePt t="226181" x="2217738" y="4946650"/>
          <p14:tracePt t="226190" x="2227263" y="4972050"/>
          <p14:tracePt t="226202" x="2227263" y="4979988"/>
          <p14:tracePt t="226211" x="2227263" y="4997450"/>
          <p14:tracePt t="226221" x="2227263" y="5005388"/>
          <p14:tracePt t="226241" x="2227263" y="5013325"/>
          <p14:tracePt t="226252" x="2227263" y="5022850"/>
          <p14:tracePt t="226263" x="2227263" y="5030788"/>
          <p14:tracePt t="226271" x="2227263" y="5048250"/>
          <p14:tracePt t="226284" x="2217738" y="5064125"/>
          <p14:tracePt t="226292" x="2209800" y="5073650"/>
          <p14:tracePt t="226302" x="2184400" y="5091113"/>
          <p14:tracePt t="226312" x="2149475" y="5106988"/>
          <p14:tracePt t="226322" x="2098675" y="5141913"/>
          <p14:tracePt t="226335" x="2039938" y="5149850"/>
          <p14:tracePt t="226342" x="1979613" y="5157788"/>
          <p14:tracePt t="226353" x="1920875" y="5157788"/>
          <p14:tracePt t="226363" x="1852613" y="5157788"/>
          <p14:tracePt t="226372" x="1809750" y="5157788"/>
          <p14:tracePt t="226386" x="1776413" y="5157788"/>
          <p14:tracePt t="226393" x="1751013" y="5157788"/>
          <p14:tracePt t="226403" x="1741488" y="5157788"/>
          <p14:tracePt t="226414" x="1733550" y="5157788"/>
          <p14:tracePt t="226453" x="1733550" y="5149850"/>
          <p14:tracePt t="226465" x="1733550" y="5132388"/>
          <p14:tracePt t="226473" x="1733550" y="5124450"/>
          <p14:tracePt t="226485" x="1733550" y="5099050"/>
          <p14:tracePt t="226493" x="1758950" y="5073650"/>
          <p14:tracePt t="226504" x="1766888" y="5048250"/>
          <p14:tracePt t="226515" x="1793875" y="5030788"/>
          <p14:tracePt t="226524" x="1819275" y="5013325"/>
          <p14:tracePt t="226535" x="1852613" y="4997450"/>
          <p14:tracePt t="226544" x="1878013" y="4979988"/>
          <p14:tracePt t="226554" x="1903413" y="4972050"/>
          <p14:tracePt t="226565" x="1938338" y="4972050"/>
          <p14:tracePt t="226574" x="1963738" y="4972050"/>
          <p14:tracePt t="226585" x="1997075" y="4972050"/>
          <p14:tracePt t="226595" x="2039938" y="4972050"/>
          <p14:tracePt t="226604" x="2073275" y="4972050"/>
          <p14:tracePt t="226618" x="2090738" y="4972050"/>
          <p14:tracePt t="226625" x="2116138" y="4972050"/>
          <p14:tracePt t="226636" x="2141538" y="4987925"/>
          <p14:tracePt t="226645" x="2159000" y="4987925"/>
          <p14:tracePt t="226655" x="2174875" y="4997450"/>
          <p14:tracePt t="226667" x="2184400" y="5013325"/>
          <p14:tracePt t="226675" x="2217738" y="5056188"/>
          <p14:tracePt t="226686" x="2227263" y="5106988"/>
          <p14:tracePt t="226696" x="2243138" y="5167313"/>
          <p14:tracePt t="226705" x="2243138" y="5235575"/>
          <p14:tracePt t="226719" x="2252663" y="5294313"/>
          <p14:tracePt t="226726" x="2252663" y="5353050"/>
          <p14:tracePt t="226736" x="2252663" y="5395913"/>
          <p14:tracePt t="226747" x="2252663" y="5430838"/>
          <p14:tracePt t="226756" x="2252663" y="5464175"/>
          <p14:tracePt t="226768" x="2252663" y="5497513"/>
          <p14:tracePt t="226778" x="2243138" y="5514975"/>
          <p14:tracePt t="226786" x="2227263" y="5540375"/>
          <p14:tracePt t="226798" x="2209800" y="5565775"/>
          <p14:tracePt t="226806" x="2184400" y="5591175"/>
          <p14:tracePt t="226818" x="2133600" y="5634038"/>
          <p14:tracePt t="226828" x="2055813" y="5651500"/>
          <p14:tracePt t="226837" x="1979613" y="5668963"/>
          <p14:tracePt t="228119" x="1979613" y="5659438"/>
          <p14:tracePt t="228130" x="1979613" y="5641975"/>
          <p14:tracePt t="228139" x="1979613" y="5634038"/>
          <p14:tracePt t="228150" x="1997075" y="5608638"/>
          <p14:tracePt t="228159" x="2014538" y="5565775"/>
          <p14:tracePt t="228169" x="2039938" y="5489575"/>
          <p14:tracePt t="228181" x="2073275" y="5395913"/>
          <p14:tracePt t="228190" x="2090738" y="5319713"/>
          <p14:tracePt t="228199" x="2108200" y="5260975"/>
          <p14:tracePt t="228210" x="2133600" y="5226050"/>
          <p14:tracePt t="228220" x="2141538" y="5192713"/>
          <p14:tracePt t="228232" x="2149475" y="5175250"/>
          <p14:tracePt t="228240" x="2166938" y="5157788"/>
          <p14:tracePt t="228251" x="2192338" y="5141913"/>
          <p14:tracePt t="228262" x="2235200" y="5132388"/>
          <p14:tracePt t="228270" x="2278063" y="5132388"/>
          <p14:tracePt t="228282" x="2319338" y="5132388"/>
          <p14:tracePt t="228291" x="2371725" y="5132388"/>
          <p14:tracePt t="228301" x="2430463" y="5132388"/>
          <p14:tracePt t="228311" x="2489200" y="5167313"/>
          <p14:tracePt t="228321" x="2549525" y="5183188"/>
          <p14:tracePt t="228332" x="2625725" y="5218113"/>
          <p14:tracePt t="228341" x="2693988" y="5260975"/>
          <p14:tracePt t="228351" x="2752725" y="5294313"/>
          <p14:tracePt t="228363" x="2820988" y="5337175"/>
          <p14:tracePt t="228371" x="2871788" y="5370513"/>
          <p14:tracePt t="228383" x="2897188" y="5413375"/>
          <p14:tracePt t="228393" x="2940050" y="5464175"/>
          <p14:tracePt t="228402" x="2965450" y="5514975"/>
          <p14:tracePt t="228418" x="2982913" y="5557838"/>
          <p14:tracePt t="228423" x="3000375" y="5591175"/>
          <p14:tracePt t="228434" x="3016250" y="5651500"/>
          <p14:tracePt t="228443" x="3016250" y="5710238"/>
          <p14:tracePt t="228453" x="3016250" y="5813425"/>
          <p14:tracePt t="228465" x="3000375" y="5915025"/>
          <p14:tracePt t="228473" x="2965450" y="5999163"/>
          <p14:tracePt t="228484" x="2932113" y="6092825"/>
          <p14:tracePt t="228495" x="2897188" y="6153150"/>
          <p14:tracePt t="228504" x="2871788" y="6203950"/>
          <p14:tracePt t="228517" x="2830513" y="6246813"/>
          <p14:tracePt t="228525" x="2752725" y="6272213"/>
          <p14:tracePt t="228534" x="2668588" y="6297613"/>
          <p14:tracePt t="228545" x="2566988" y="6297613"/>
          <p14:tracePt t="228554" x="2481263" y="6297613"/>
          <p14:tracePt t="228566" x="2379663" y="6272213"/>
          <p14:tracePt t="228576" x="2260600" y="6211888"/>
          <p14:tracePt t="228585" x="2159000" y="6143625"/>
          <p14:tracePt t="228595" x="2055813" y="6059488"/>
          <p14:tracePt t="228604" x="1971675" y="5983288"/>
          <p14:tracePt t="228616" x="1903413" y="5897563"/>
          <p14:tracePt t="228625" x="1852613" y="5846763"/>
          <p14:tracePt t="228635" x="1827213" y="5795963"/>
          <p14:tracePt t="228646" x="1801813" y="5761038"/>
          <p14:tracePt t="228655" x="1793875" y="5735638"/>
          <p14:tracePt t="228666" x="1793875" y="5719763"/>
          <p14:tracePt t="228675" x="1793875" y="5694363"/>
          <p14:tracePt t="228686" x="1793875" y="5659438"/>
          <p14:tracePt t="228698" x="1809750" y="5591175"/>
          <p14:tracePt t="228706" x="1852613" y="5514975"/>
          <p14:tracePt t="228719" x="1920875" y="5438775"/>
          <p14:tracePt t="228726" x="1989138" y="5345113"/>
          <p14:tracePt t="228737" x="2073275" y="5268913"/>
          <p14:tracePt t="228750" x="2141538" y="5183188"/>
          <p14:tracePt t="228756" x="2217738" y="5116513"/>
          <p14:tracePt t="228767" x="2268538" y="5064125"/>
          <p14:tracePt t="228776" x="2336800" y="5022850"/>
          <p14:tracePt t="228787" x="2379663" y="4997450"/>
          <p14:tracePt t="228799" x="2447925" y="4962525"/>
          <p14:tracePt t="228807" x="2506663" y="4946650"/>
          <p14:tracePt t="228817" x="2549525" y="4946650"/>
          <p14:tracePt t="228828" x="2625725" y="4946650"/>
          <p14:tracePt t="228837" x="2686050" y="4954588"/>
          <p14:tracePt t="228849" x="2744788" y="4987925"/>
          <p14:tracePt t="228857" x="2795588" y="5030788"/>
          <p14:tracePt t="228868" x="2846388" y="5056188"/>
          <p14:tracePt t="228878" x="2889250" y="5099050"/>
          <p14:tracePt t="228889" x="2932113" y="5157788"/>
          <p14:tracePt t="228900" x="2974975" y="5226050"/>
          <p14:tracePt t="228908" x="2990850" y="5311775"/>
          <p14:tracePt t="228919" x="3016250" y="5387975"/>
          <p14:tracePt t="228929" x="3025775" y="5472113"/>
          <p14:tracePt t="228938" x="3025775" y="5557838"/>
          <p14:tracePt t="228949" x="3025775" y="5641975"/>
          <p14:tracePt t="228959" x="3008313" y="5745163"/>
          <p14:tracePt t="228968" x="2965450" y="5846763"/>
          <p14:tracePt t="228983" x="2932113" y="5940425"/>
          <p14:tracePt t="228989" x="2871788" y="6016625"/>
          <p14:tracePt t="228999" x="2838450" y="6067425"/>
          <p14:tracePt t="229009" x="2778125" y="6118225"/>
          <p14:tracePt t="229020" x="2693988" y="6161088"/>
          <p14:tracePt t="229033" x="2617788" y="6194425"/>
          <p14:tracePt t="229039" x="2516188" y="6221413"/>
          <p14:tracePt t="229050" x="2413000" y="6221413"/>
          <p14:tracePt t="229062" x="2303463" y="6221413"/>
          <p14:tracePt t="229069" x="2200275" y="6203950"/>
          <p14:tracePt t="229082" x="2082800" y="6161088"/>
          <p14:tracePt t="229091" x="1979613" y="6084888"/>
          <p14:tracePt t="229100" x="1885950" y="6016625"/>
          <p14:tracePt t="229110" x="1819275" y="5965825"/>
          <p14:tracePt t="229120" x="1784350" y="5915025"/>
          <p14:tracePt t="229132" x="1751013" y="5864225"/>
          <p14:tracePt t="229140" x="1725613" y="5813425"/>
          <p14:tracePt t="229151" x="1716088" y="5778500"/>
          <p14:tracePt t="229161" x="1716088" y="5753100"/>
          <p14:tracePt t="229171" x="1716088" y="5727700"/>
          <p14:tracePt t="229184" x="1725613" y="5694363"/>
          <p14:tracePt t="229191" x="1733550" y="5676900"/>
          <p14:tracePt t="231838" x="1751013" y="5676900"/>
          <p14:tracePt t="231847" x="1776413" y="5676900"/>
          <p14:tracePt t="231858" x="1793875" y="5668963"/>
          <p14:tracePt t="231868" x="1827213" y="5659438"/>
          <p14:tracePt t="231879" x="1878013" y="5641975"/>
          <p14:tracePt t="231888" x="1911350" y="5626100"/>
          <p14:tracePt t="231898" x="1963738" y="5591175"/>
          <p14:tracePt t="231909" x="2014538" y="5557838"/>
          <p14:tracePt t="231918" x="2065338" y="5514975"/>
          <p14:tracePt t="231929" x="2133600" y="5446713"/>
          <p14:tracePt t="231950" x="2278063" y="5286375"/>
          <p14:tracePt t="231960" x="2371725" y="5192713"/>
          <p14:tracePt t="231970" x="2481263" y="5091113"/>
          <p14:tracePt t="231980" x="2574925" y="4997450"/>
          <p14:tracePt t="231989" x="2676525" y="4886325"/>
          <p14:tracePt t="231999" x="2795588" y="4759325"/>
          <p14:tracePt t="232014" x="2897188" y="4657725"/>
          <p14:tracePt t="232019" x="3025775" y="4529138"/>
          <p14:tracePt t="232030" x="3135313" y="4419600"/>
          <p14:tracePt t="232040" x="3228975" y="4325938"/>
          <p14:tracePt t="232049" x="3322638" y="4214813"/>
          <p14:tracePt t="232063" x="3433763" y="4113213"/>
          <p14:tracePt t="232070" x="3527425" y="3986213"/>
          <p14:tracePt t="232080" x="3619500" y="3892550"/>
          <p14:tracePt t="232091" x="3713163" y="3798888"/>
          <p14:tracePt t="232100" x="3781425" y="3722688"/>
          <p14:tracePt t="232112" x="3849688" y="3679825"/>
          <p14:tracePt t="232385" x="3849688" y="3662363"/>
          <p14:tracePt t="232394" x="3849688" y="3646488"/>
          <p14:tracePt t="232403" x="3867150" y="3619500"/>
          <p14:tracePt t="232413" x="3892550" y="3568700"/>
          <p14:tracePt t="232423" x="3943350" y="3509963"/>
          <p14:tracePt t="232433" x="4037013" y="3424238"/>
          <p14:tracePt t="232445" x="4189413" y="3289300"/>
          <p14:tracePt t="232454" x="4394200" y="3127375"/>
          <p14:tracePt t="232464" x="4630738" y="2940050"/>
          <p14:tracePt t="232474" x="4894263" y="2770188"/>
          <p14:tracePt t="232485" x="5149850" y="2600325"/>
          <p14:tracePt t="232496" x="5413375" y="2422525"/>
          <p14:tracePt t="232504" x="5616575" y="2303463"/>
          <p14:tracePt t="232515" x="5778500" y="2200275"/>
          <p14:tracePt t="232525" x="5999163" y="2090738"/>
          <p14:tracePt t="232535" x="6169025" y="1997075"/>
          <p14:tracePt t="232548" x="6330950" y="1911350"/>
          <p14:tracePt t="232554" x="6492875" y="1844675"/>
          <p14:tracePt t="232566" x="6627813" y="1776413"/>
          <p14:tracePt t="232579" x="6756400" y="1733550"/>
          <p14:tracePt t="232584" x="6858000" y="1700213"/>
          <p14:tracePt t="232596" x="6959600" y="1690688"/>
          <p14:tracePt t="232605" x="7035800" y="1682750"/>
          <p14:tracePt t="232615" x="7096125" y="1682750"/>
          <p14:tracePt t="232628" x="7138988" y="1682750"/>
          <p14:tracePt t="232635" x="7154863" y="1682750"/>
          <p14:tracePt t="232941" x="7172325" y="1682750"/>
          <p14:tracePt t="232949" x="7197725" y="1682750"/>
          <p14:tracePt t="232960" x="7240588" y="1690688"/>
          <p14:tracePt t="232969" x="7299325" y="1708150"/>
          <p14:tracePt t="232980" x="7402513" y="1716088"/>
          <p14:tracePt t="232989" x="7486650" y="1733550"/>
          <p14:tracePt t="232999" x="7562850" y="1741488"/>
          <p14:tracePt t="233012" x="7623175" y="1751013"/>
          <p14:tracePt t="233020" x="7666038" y="1758950"/>
          <p14:tracePt t="233031" x="7699375" y="1766888"/>
          <p14:tracePt t="233040" x="7724775" y="1776413"/>
          <p14:tracePt t="233050" x="7732713" y="1776413"/>
          <p14:tracePt t="233063" x="7742238" y="1776413"/>
          <p14:tracePt t="233074" x="7742238" y="1784350"/>
          <p14:tracePt t="233081" x="7750175" y="1784350"/>
          <p14:tracePt t="233093" x="7750175" y="1793875"/>
          <p14:tracePt t="233100" x="7750175" y="1809750"/>
          <p14:tracePt t="233112" x="7742238" y="1844675"/>
          <p14:tracePt t="233121" x="7699375" y="1920875"/>
          <p14:tracePt t="233130" x="7623175" y="2014538"/>
          <p14:tracePt t="233142" x="7546975" y="2108200"/>
          <p14:tracePt t="233151" x="7453313" y="2200275"/>
          <p14:tracePt t="233162" x="7342188" y="2293938"/>
          <p14:tracePt t="233171" x="7223125" y="2362200"/>
          <p14:tracePt t="233181" x="7113588" y="2413000"/>
          <p14:tracePt t="233194" x="7010400" y="2422525"/>
          <p14:tracePt t="233201" x="6908800" y="2422525"/>
          <p14:tracePt t="233212" x="6807200" y="2387600"/>
          <p14:tracePt t="233223" x="6713538" y="2293938"/>
          <p14:tracePt t="233231" x="6611938" y="2166938"/>
          <p14:tracePt t="233244" x="6535738" y="2065338"/>
          <p14:tracePt t="233252" x="6475413" y="1989138"/>
          <p14:tracePt t="233263" x="6450013" y="1938338"/>
          <p14:tracePt t="233272" x="6442075" y="1911350"/>
          <p14:tracePt t="233282" x="6432550" y="1895475"/>
          <p14:tracePt t="233295" x="6432550" y="1885950"/>
          <p14:tracePt t="233303" x="6432550" y="1878013"/>
          <p14:tracePt t="233322" x="6432550" y="1870075"/>
          <p14:tracePt t="233333" x="6467475" y="1852613"/>
          <p14:tracePt t="233346" x="6526213" y="1844675"/>
          <p14:tracePt t="233354" x="6602413" y="1835150"/>
          <p14:tracePt t="233363" x="6680200" y="1827213"/>
          <p14:tracePt t="233375" x="6738938" y="1809750"/>
          <p14:tracePt t="233384" x="6807200" y="1801813"/>
          <p14:tracePt t="233395" x="6865938" y="1801813"/>
          <p14:tracePt t="233404" x="6951663" y="1801813"/>
          <p14:tracePt t="233413" x="7019925" y="1801813"/>
          <p14:tracePt t="233424" x="7113588" y="1801813"/>
          <p14:tracePt t="233433" x="7180263" y="1827213"/>
          <p14:tracePt t="233445" x="7232650" y="1844675"/>
          <p14:tracePt t="233455" x="7283450" y="1870075"/>
          <p14:tracePt t="233464" x="7308850" y="1903413"/>
          <p14:tracePt t="233475" x="7350125" y="1954213"/>
          <p14:tracePt t="233484" x="7367588" y="2030413"/>
          <p14:tracePt t="233494" x="7392988" y="2098675"/>
          <p14:tracePt t="233504" x="7392988" y="2149475"/>
          <p14:tracePt t="233514" x="7392988" y="2192338"/>
          <p14:tracePt t="233529" x="7385050" y="2209800"/>
          <p14:tracePt t="233989" x="7385050" y="2235200"/>
          <p14:tracePt t="233999" x="7385050" y="2328863"/>
          <p14:tracePt t="234010" x="7385050" y="2516188"/>
          <p14:tracePt t="234019" x="7392988" y="3067050"/>
          <p14:tracePt t="234031" x="7435850" y="3654425"/>
          <p14:tracePt t="234042" x="7478713" y="4146550"/>
          <p14:tracePt t="234050" x="7521575" y="4733925"/>
          <p14:tracePt t="234060" x="7537450" y="5200650"/>
          <p14:tracePt t="234070" x="7572375" y="5557838"/>
          <p14:tracePt t="234080" x="7605713" y="5795963"/>
          <p14:tracePt t="234093" x="7631113" y="5965825"/>
          <p14:tracePt t="234100" x="7639050" y="6059488"/>
          <p14:tracePt t="234111" x="7648575" y="6110288"/>
          <p14:tracePt t="234121" x="7656513" y="6135688"/>
          <p14:tracePt t="234130" x="7656513" y="6143625"/>
          <p14:tracePt t="234142" x="7666038" y="6143625"/>
          <p14:tracePt t="234153" x="7666038" y="6153150"/>
          <p14:tracePt t="234283" x="7673975" y="6153150"/>
          <p14:tracePt t="234303" x="7681913" y="6143625"/>
          <p14:tracePt t="234312" x="7707313" y="6127750"/>
          <p14:tracePt t="234323" x="7742238" y="6092825"/>
          <p14:tracePt t="234333" x="7793038" y="6034088"/>
          <p14:tracePt t="234344" x="7861300" y="5957888"/>
          <p14:tracePt t="234353" x="7988300" y="5795963"/>
          <p14:tracePt t="234363" x="8191500" y="5481638"/>
          <p14:tracePt t="234376" x="8404225" y="5081588"/>
          <p14:tracePt t="234383" x="8616950" y="4529138"/>
          <p14:tracePt t="234394" x="8761413" y="4044950"/>
          <p14:tracePt t="234404" x="8855075" y="3697288"/>
          <p14:tracePt t="234413" x="8880475" y="3535363"/>
          <p14:tracePt t="234427" x="8888413" y="3449638"/>
          <p14:tracePt t="234434" x="8888413" y="3398838"/>
          <p14:tracePt t="234445" x="8888413" y="3390900"/>
          <p14:tracePt t="234455" x="8888413" y="3382963"/>
          <p14:tracePt t="234476" x="8855075" y="3382963"/>
          <p14:tracePt t="234486" x="8796338" y="3382963"/>
          <p14:tracePt t="234495" x="8710613" y="3398838"/>
          <p14:tracePt t="234504" x="8609013" y="3416300"/>
          <p14:tracePt t="234514" x="8523288" y="3449638"/>
          <p14:tracePt t="234527" x="8429625" y="3475038"/>
          <p14:tracePt t="234535" x="8345488" y="3517900"/>
          <p14:tracePt t="234546" x="8251825" y="3552825"/>
          <p14:tracePt t="234555" x="8166100" y="3586163"/>
          <p14:tracePt t="234565" x="8099425" y="3619500"/>
          <p14:tracePt t="234578" x="8039100" y="3654425"/>
          <p14:tracePt t="234585" x="7980363" y="3671888"/>
          <p14:tracePt t="234595" x="7927975" y="3697288"/>
          <p14:tracePt t="234606" x="7877175" y="3738563"/>
          <p14:tracePt t="234615" x="7835900" y="3781425"/>
          <p14:tracePt t="234628" x="7793038" y="3857625"/>
          <p14:tracePt t="234636" x="7742238" y="3935413"/>
          <p14:tracePt t="234646" x="7691438" y="4027488"/>
          <p14:tracePt t="234657" x="7631113" y="4130675"/>
          <p14:tracePt t="234666" x="7588250" y="4249738"/>
          <p14:tracePt t="234677" x="7537450" y="4359275"/>
          <p14:tracePt t="234687" x="7494588" y="4452938"/>
          <p14:tracePt t="234697" x="7478713" y="4538663"/>
          <p14:tracePt t="234710" x="7443788" y="4614863"/>
          <p14:tracePt t="234717" x="7418388" y="4691063"/>
          <p14:tracePt t="234728" x="7410450" y="4767263"/>
          <p14:tracePt t="234737" x="7402513" y="4852988"/>
          <p14:tracePt t="234748" x="7385050" y="4954588"/>
          <p14:tracePt t="234760" x="7385050" y="5048250"/>
          <p14:tracePt t="234767" x="7385050" y="5149850"/>
          <p14:tracePt t="234779" x="7392988" y="5235575"/>
          <p14:tracePt t="234788" x="7427913" y="5327650"/>
          <p14:tracePt t="234797" x="7469188" y="5405438"/>
          <p14:tracePt t="234812" x="7494588" y="5464175"/>
          <p14:tracePt t="234817" x="7529513" y="5507038"/>
          <p14:tracePt t="234827" x="7554913" y="5540375"/>
          <p14:tracePt t="234838" x="7588250" y="5557838"/>
          <p14:tracePt t="234848" x="7613650" y="5575300"/>
          <p14:tracePt t="234860" x="7648575" y="5583238"/>
          <p14:tracePt t="234868" x="7666038" y="5583238"/>
          <p14:tracePt t="234879" x="7699375" y="5583238"/>
          <p14:tracePt t="234889" x="7732713" y="5583238"/>
          <p14:tracePt t="234898" x="7767638" y="5575300"/>
          <p14:tracePt t="234910" x="7810500" y="5524500"/>
          <p14:tracePt t="234918" x="7861300" y="5472113"/>
          <p14:tracePt t="234929" x="7920038" y="5380038"/>
          <p14:tracePt t="234939" x="7970838" y="5276850"/>
          <p14:tracePt t="234949" x="8031163" y="5157788"/>
          <p14:tracePt t="234960" x="8064500" y="5064125"/>
          <p14:tracePt t="234969" x="8089900" y="4987925"/>
          <p14:tracePt t="234979" x="8099425" y="4929188"/>
          <p14:tracePt t="234993" x="8099425" y="4886325"/>
          <p14:tracePt t="234999" x="8099425" y="4860925"/>
          <p14:tracePt t="235012" x="8099425" y="4843463"/>
          <p14:tracePt t="235020" x="8089900" y="4827588"/>
          <p14:tracePt t="235029" x="8047038" y="4827588"/>
          <p14:tracePt t="235043" x="8005763" y="4827588"/>
          <p14:tracePt t="235050" x="7980363" y="4827588"/>
          <p14:tracePt t="242166" x="7970838" y="4827588"/>
          <p14:tracePt t="242177" x="7962900" y="4827588"/>
          <p14:tracePt t="242199" x="7954963" y="4827588"/>
          <p14:tracePt t="242227" x="7945438" y="4835525"/>
          <p14:tracePt t="242237" x="7937500" y="4860925"/>
          <p14:tracePt t="242249" x="7920038" y="4894263"/>
          <p14:tracePt t="242257" x="7902575" y="4954588"/>
          <p14:tracePt t="242268" x="7877175" y="5013325"/>
          <p14:tracePt t="242278" x="7861300" y="5073650"/>
          <p14:tracePt t="242288" x="7826375" y="5124450"/>
          <p14:tracePt t="242299" x="7800975" y="5200650"/>
          <p14:tracePt t="242310" x="7767638" y="5251450"/>
          <p14:tracePt t="242319" x="7732713" y="5286375"/>
          <p14:tracePt t="242328" x="7666038" y="5345113"/>
          <p14:tracePt t="242338" x="7597775" y="5395913"/>
          <p14:tracePt t="242349" x="7521575" y="5430838"/>
          <p14:tracePt t="242360" x="7461250" y="5464175"/>
          <p14:tracePt t="242369" x="7385050" y="5472113"/>
          <p14:tracePt t="242378" x="7299325" y="5481638"/>
          <p14:tracePt t="242392" x="7215188" y="5481638"/>
          <p14:tracePt t="242401" x="7113588" y="5464175"/>
          <p14:tracePt t="242409" x="7002463" y="5446713"/>
          <p14:tracePt t="242419" x="6865938" y="5413375"/>
          <p14:tracePt t="242429" x="6721475" y="5370513"/>
          <p14:tracePt t="242440" x="6594475" y="5353050"/>
          <p14:tracePt t="242452" x="6457950" y="5327650"/>
          <p14:tracePt t="242459" x="6323013" y="5302250"/>
          <p14:tracePt t="242470" x="6194425" y="5302250"/>
          <p14:tracePt t="242480" x="6076950" y="5302250"/>
          <p14:tracePt t="242490" x="5948363" y="5302250"/>
          <p14:tracePt t="242504" x="5829300" y="5327650"/>
          <p14:tracePt t="242510" x="5727700" y="5362575"/>
          <p14:tracePt t="242520" x="5634038" y="5421313"/>
          <p14:tracePt t="242530" x="5549900" y="5464175"/>
          <p14:tracePt t="242541" x="5481638" y="5524500"/>
          <p14:tracePt t="242552" x="5430838" y="5557838"/>
          <p14:tracePt t="242561" x="5405438" y="5600700"/>
          <p14:tracePt t="242572" x="5380038" y="5626100"/>
          <p14:tracePt t="242581" x="5362575" y="5641975"/>
          <p14:tracePt t="242591" x="5353050" y="5659438"/>
          <p14:tracePt t="242602" x="5345113" y="5676900"/>
          <p14:tracePt t="242611" x="5337175" y="5684838"/>
          <p14:tracePt t="242622" x="5337175" y="5694363"/>
          <p14:tracePt t="242632" x="5337175" y="5702300"/>
          <p14:tracePt t="242641" x="5337175" y="5710238"/>
          <p14:tracePt t="242652" x="5337175" y="5719763"/>
          <p14:tracePt t="242662" x="5337175" y="5727700"/>
          <p14:tracePt t="242671" x="5327650" y="5727700"/>
          <p14:tracePt t="242684" x="5327650" y="5735638"/>
          <p14:tracePt t="242702" x="5319713" y="5735638"/>
          <p14:tracePt t="242712" x="5319713" y="5745163"/>
          <p14:tracePt t="242722" x="5311775" y="5745163"/>
          <p14:tracePt t="242736" x="5311775" y="5753100"/>
          <p14:tracePt t="242742" x="5302250" y="5753100"/>
          <p14:tracePt t="242763" x="5294313" y="5753100"/>
          <p14:tracePt t="242814" x="5294313" y="5735638"/>
          <p14:tracePt t="242823" x="5302250" y="5727700"/>
          <p14:tracePt t="242835" x="5327650" y="5694363"/>
          <p14:tracePt t="242843" x="5395913" y="5634038"/>
          <p14:tracePt t="242854" x="5497513" y="5565775"/>
          <p14:tracePt t="242864" x="5659438" y="5472113"/>
          <p14:tracePt t="242873" x="5846763" y="5387975"/>
          <p14:tracePt t="242885" x="6034088" y="5302250"/>
          <p14:tracePt t="242894" x="6229350" y="5260975"/>
          <p14:tracePt t="242905" x="6399213" y="5218113"/>
          <p14:tracePt t="242915" x="6594475" y="5192713"/>
          <p14:tracePt t="242924" x="6731000" y="5192713"/>
          <p14:tracePt t="242936" x="6875463" y="5192713"/>
          <p14:tracePt t="242955" x="7113588" y="5192713"/>
          <p14:tracePt t="242965" x="7215188" y="5200650"/>
          <p14:tracePt t="242974" x="7299325" y="5218113"/>
          <p14:tracePt t="242985" x="7377113" y="5235575"/>
          <p14:tracePt t="242995" x="7435850" y="5243513"/>
          <p14:tracePt t="243005" x="7469188" y="5251450"/>
          <p14:tracePt t="243018" x="7494588" y="5260975"/>
          <p14:tracePt t="243025" x="7512050" y="5268913"/>
          <p14:tracePt t="243036" x="7529513" y="5276850"/>
          <p14:tracePt t="243046" x="7537450" y="5276850"/>
          <p14:tracePt t="243055" x="7537450" y="5286375"/>
          <p14:tracePt t="243068" x="7546975" y="5286375"/>
          <p14:tracePt t="243137" x="7546975" y="5294313"/>
          <p14:tracePt t="243146" x="7512050" y="5302250"/>
          <p14:tracePt t="243157" x="7453313" y="5327650"/>
          <p14:tracePt t="243167" x="7359650" y="5362575"/>
          <p14:tracePt t="243177" x="7232650" y="5405438"/>
          <p14:tracePt t="243187" x="7061200" y="5456238"/>
          <p14:tracePt t="243198" x="6807200" y="5524500"/>
          <p14:tracePt t="243207" x="6577013" y="5583238"/>
          <p14:tracePt t="243219" x="6348413" y="5641975"/>
          <p14:tracePt t="243227" x="6169025" y="5702300"/>
          <p14:tracePt t="243237" x="5965825" y="5753100"/>
          <p14:tracePt t="243248" x="5813425" y="5803900"/>
          <p14:tracePt t="243257" x="5684838" y="5864225"/>
          <p14:tracePt t="243270" x="5583238" y="5915025"/>
          <p14:tracePt t="243279" x="5489575" y="5948363"/>
          <p14:tracePt t="243288" x="5413375" y="5991225"/>
          <p14:tracePt t="243301" x="5345113" y="6034088"/>
          <p14:tracePt t="243308" x="5302250" y="6059488"/>
          <p14:tracePt t="243318" x="5276850" y="6084888"/>
          <p14:tracePt t="243329" x="5251450" y="6102350"/>
          <p14:tracePt t="243338" x="5226050" y="6118225"/>
          <p14:tracePt t="243351" x="5218113" y="6135688"/>
          <p14:tracePt t="243359" x="5208588" y="6143625"/>
          <p14:tracePt t="243369" x="5200650" y="6143625"/>
          <p14:tracePt t="243379" x="5183188" y="6143625"/>
          <p14:tracePt t="243389" x="5183188" y="6153150"/>
          <p14:tracePt t="243402" x="5175250" y="6153150"/>
          <p14:tracePt t="243409" x="5167313" y="6153150"/>
          <p14:tracePt t="243421" x="5157788" y="6161088"/>
          <p14:tracePt t="243429" x="5141913" y="6161088"/>
          <p14:tracePt t="243439" x="5116513" y="6161088"/>
          <p14:tracePt t="243451" x="5106988" y="6161088"/>
          <p14:tracePt t="243459" x="5091113" y="6161088"/>
          <p14:tracePt t="243470" x="5064125" y="6161088"/>
          <p14:tracePt t="243481" x="5056188" y="6161088"/>
          <p14:tracePt t="243490" x="5048250" y="6161088"/>
          <p14:tracePt t="243501" x="5038725" y="6161088"/>
          <p14:tracePt t="243834" x="5013325" y="6161088"/>
          <p14:tracePt t="243843" x="4972050" y="6153150"/>
          <p14:tracePt t="243853" x="4911725" y="6135688"/>
          <p14:tracePt t="243865" x="4835525" y="6118225"/>
          <p14:tracePt t="243873" x="4749800" y="6102350"/>
          <p14:tracePt t="243885" x="4648200" y="6067425"/>
          <p14:tracePt t="243894" x="4546600" y="6034088"/>
          <p14:tracePt t="243904" x="4427538" y="5999163"/>
          <p14:tracePt t="243920" x="4308475" y="5965825"/>
          <p14:tracePt t="243924" x="4224338" y="5940425"/>
          <p14:tracePt t="243935" x="4146550" y="5915025"/>
          <p14:tracePt t="243944" x="4087813" y="5897563"/>
          <p14:tracePt t="243955" x="4062413" y="5889625"/>
          <p14:tracePt t="243969" x="4044950" y="5889625"/>
          <p14:tracePt t="243974" x="4027488" y="5880100"/>
          <p14:tracePt t="243988" x="4019550" y="5880100"/>
          <p14:tracePt t="244138" x="4019550" y="5897563"/>
          <p14:tracePt t="244147" x="4037013" y="5948363"/>
          <p14:tracePt t="244157" x="4070350" y="5983288"/>
          <p14:tracePt t="244167" x="4095750" y="6034088"/>
          <p14:tracePt t="244177" x="4113213" y="6067425"/>
          <p14:tracePt t="244188" x="4138613" y="6092825"/>
          <p14:tracePt t="244201" x="4156075" y="6118225"/>
          <p14:tracePt t="244207" x="4164013" y="6118225"/>
          <p14:tracePt t="244218" x="4164013" y="6127750"/>
          <p14:tracePt t="244227" x="4171950" y="6135688"/>
          <p14:tracePt t="244288" x="4164013" y="6127750"/>
          <p14:tracePt t="244299" x="4146550" y="6092825"/>
          <p14:tracePt t="244308" x="4121150" y="6059488"/>
          <p14:tracePt t="244319" x="4105275" y="6024563"/>
          <p14:tracePt t="244328" x="4087813" y="5999163"/>
          <p14:tracePt t="244339" x="4070350" y="5973763"/>
          <p14:tracePt t="244350" x="4070350" y="5957888"/>
          <p14:tracePt t="244359" x="4062413" y="5957888"/>
          <p14:tracePt t="244369" x="4062413" y="5948363"/>
          <p14:tracePt t="244480" x="4070350" y="5957888"/>
          <p14:tracePt t="244490" x="4087813" y="5965825"/>
          <p14:tracePt t="244500" x="4113213" y="5973763"/>
          <p14:tracePt t="244510" x="4146550" y="5991225"/>
          <p14:tracePt t="244520" x="4206875" y="6024563"/>
          <p14:tracePt t="244534" x="4265613" y="6042025"/>
          <p14:tracePt t="244540" x="4368800" y="6067425"/>
          <p14:tracePt t="244551" x="4495800" y="6076950"/>
          <p14:tracePt t="244561" x="4648200" y="6076950"/>
          <p14:tracePt t="244572" x="4827588" y="6076950"/>
          <p14:tracePt t="244583" x="5073650" y="6042025"/>
          <p14:tracePt t="244591" x="5395913" y="5957888"/>
          <p14:tracePt t="244602" x="5684838" y="5846763"/>
          <p14:tracePt t="244611" x="5991225" y="5710238"/>
          <p14:tracePt t="244622" x="6323013" y="5540375"/>
          <p14:tracePt t="244634" x="6627813" y="5395913"/>
          <p14:tracePt t="244642" x="6934200" y="5251450"/>
          <p14:tracePt t="244653" x="7205663" y="5132388"/>
          <p14:tracePt t="244662" x="7427913" y="5022850"/>
          <p14:tracePt t="244672" x="7613650" y="4937125"/>
          <p14:tracePt t="244683" x="7742238" y="4886325"/>
          <p14:tracePt t="244692" x="7843838" y="4852988"/>
          <p14:tracePt t="244702" x="7920038" y="4827588"/>
          <p14:tracePt t="244714" x="7970838" y="4802188"/>
          <p14:tracePt t="244722" x="8005763" y="4802188"/>
          <p14:tracePt t="244735" x="8013700" y="4802188"/>
          <p14:tracePt t="244742" x="8031163" y="4802188"/>
          <p14:tracePt t="244793" x="8021638" y="4802188"/>
          <p14:tracePt t="244803" x="7988300" y="4810125"/>
          <p14:tracePt t="244814" x="7937500" y="4843463"/>
          <p14:tracePt t="244823" x="7877175" y="4868863"/>
          <p14:tracePt t="244834" x="7775575" y="4919663"/>
          <p14:tracePt t="244844" x="7648575" y="4962525"/>
          <p14:tracePt t="244854" x="7469188" y="5030788"/>
          <p14:tracePt t="244867" x="7265988" y="5106988"/>
          <p14:tracePt t="244873" x="7053263" y="5200650"/>
          <p14:tracePt t="244886" x="6789738" y="5260975"/>
          <p14:tracePt t="244894" x="6586538" y="5337175"/>
          <p14:tracePt t="244904" x="6407150" y="5395913"/>
          <p14:tracePt t="244919" x="6237288" y="5430838"/>
          <p14:tracePt t="244924" x="6059488" y="5489575"/>
          <p14:tracePt t="244937" x="5915025" y="5507038"/>
          <p14:tracePt t="244952" x="5788025" y="5524500"/>
          <p14:tracePt t="244955" x="5684838" y="5532438"/>
          <p14:tracePt t="244968" x="5616575" y="5540375"/>
          <p14:tracePt t="244975" x="5575300" y="5540375"/>
          <p14:tracePt t="244985" x="5540375" y="5549900"/>
          <p14:tracePt t="244996" x="5524500" y="5549900"/>
          <p14:tracePt t="245005" x="5514975" y="5549900"/>
          <p14:tracePt t="245066" x="5524500" y="5549900"/>
          <p14:tracePt t="245076" x="5549900" y="5549900"/>
          <p14:tracePt t="245086" x="5591175" y="5549900"/>
          <p14:tracePt t="245098" x="5659438" y="5549900"/>
          <p14:tracePt t="245106" x="5727700" y="5549900"/>
          <p14:tracePt t="245117" x="5813425" y="5549900"/>
          <p14:tracePt t="245126" x="5905500" y="5549900"/>
          <p14:tracePt t="245136" x="6008688" y="5524500"/>
          <p14:tracePt t="245149" x="6118225" y="5507038"/>
          <p14:tracePt t="245156" x="6262688" y="5464175"/>
          <p14:tracePt t="245167" x="6391275" y="5430838"/>
          <p14:tracePt t="245176" x="6510338" y="5387975"/>
          <p14:tracePt t="245187" x="6611938" y="5353050"/>
          <p14:tracePt t="245200" x="6713538" y="5319713"/>
          <p14:tracePt t="245207" x="6807200" y="5286375"/>
          <p14:tracePt t="245218" x="6883400" y="5260975"/>
          <p14:tracePt t="245227" x="6943725" y="5235575"/>
          <p14:tracePt t="245238" x="7002463" y="5208588"/>
          <p14:tracePt t="245250" x="7035800" y="5200650"/>
          <p14:tracePt t="245257" x="7061200" y="5183188"/>
          <p14:tracePt t="245268" x="7070725" y="5175250"/>
          <p14:tracePt t="245278" x="7078663" y="5175250"/>
          <p14:tracePt t="245338" x="7027863" y="5183188"/>
          <p14:tracePt t="245349" x="6943725" y="5218113"/>
          <p14:tracePt t="245358" x="6840538" y="5251450"/>
          <p14:tracePt t="245368" x="6670675" y="5319713"/>
          <p14:tracePt t="245379" x="6399213" y="5413375"/>
          <p14:tracePt t="245389" x="6161088" y="5497513"/>
          <p14:tracePt t="245400" x="5922963" y="5608638"/>
          <p14:tracePt t="245409" x="5702300" y="5719763"/>
          <p14:tracePt t="245420" x="5472113" y="5846763"/>
          <p14:tracePt t="245430" x="5268913" y="5991225"/>
          <p14:tracePt t="245440" x="5124450" y="6084888"/>
          <p14:tracePt t="245451" x="5022850" y="6161088"/>
          <p14:tracePt t="245459" x="4903788" y="6237288"/>
          <p14:tracePt t="245469" x="4810125" y="6288088"/>
          <p14:tracePt t="245483" x="4716463" y="6348413"/>
          <p14:tracePt t="245490" x="4657725" y="6381750"/>
          <p14:tracePt t="245500" x="4589463" y="6416675"/>
          <p14:tracePt t="245510" x="4564063" y="6424613"/>
          <p14:tracePt t="245520" x="4538663" y="6424613"/>
          <p14:tracePt t="245533" x="4513263" y="6432550"/>
          <p14:tracePt t="245541" x="4503738" y="6432550"/>
          <p14:tracePt t="245561" x="4495800" y="6432550"/>
          <p14:tracePt t="245622" x="4529138" y="6424613"/>
          <p14:tracePt t="245632" x="4579938" y="6407150"/>
          <p14:tracePt t="245641" x="4673600" y="6365875"/>
          <p14:tracePt t="245651" x="4802188" y="6313488"/>
          <p14:tracePt t="245662" x="4954588" y="6237288"/>
          <p14:tracePt t="245672" x="5175250" y="6127750"/>
          <p14:tracePt t="245684" x="5395913" y="6016625"/>
          <p14:tracePt t="245692" x="5600700" y="5897563"/>
          <p14:tracePt t="245703" x="5761038" y="5795963"/>
          <p14:tracePt t="245713" x="5957888" y="5694363"/>
          <p14:tracePt t="245722" x="6118225" y="5626100"/>
          <p14:tracePt t="245733" x="6254750" y="5549900"/>
          <p14:tracePt t="245741" x="6356350" y="5507038"/>
          <p14:tracePt t="245752" x="6450013" y="5446713"/>
          <p14:tracePt t="245764" x="6526213" y="5413375"/>
          <p14:tracePt t="245772" x="6586538" y="5370513"/>
          <p14:tracePt t="245783" x="6654800" y="5327650"/>
          <p14:tracePt t="245793" x="6688138" y="5302250"/>
          <p14:tracePt t="245802" x="6713538" y="5268913"/>
          <p14:tracePt t="245814" x="6738938" y="5251450"/>
          <p14:tracePt t="245822" x="6746875" y="5243513"/>
          <p14:tracePt t="245832" x="6756400" y="5235575"/>
          <p14:tracePt t="245895" x="6746875" y="5235575"/>
          <p14:tracePt t="245904" x="6696075" y="5235575"/>
          <p14:tracePt t="245915" x="6619875" y="5235575"/>
          <p14:tracePt t="245924" x="6518275" y="5260975"/>
          <p14:tracePt t="245936" x="6373813" y="5276850"/>
          <p14:tracePt t="245952" x="6229350" y="5319713"/>
          <p14:tracePt t="245955" x="6042025" y="5370513"/>
          <p14:tracePt t="245969" x="5838825" y="5446713"/>
          <p14:tracePt t="245974" x="5600700" y="5524500"/>
          <p14:tracePt t="245986" x="5387975" y="5600700"/>
          <p14:tracePt t="245996" x="5208588" y="5668963"/>
          <p14:tracePt t="246005" x="5022850" y="5735638"/>
          <p14:tracePt t="246016" x="4878388" y="5788025"/>
          <p14:tracePt t="246025" x="4759325" y="5838825"/>
          <p14:tracePt t="246035" x="4665663" y="5880100"/>
          <p14:tracePt t="246048" x="4589463" y="5915025"/>
          <p14:tracePt t="246056" x="4554538" y="5940425"/>
          <p14:tracePt t="246067" x="4529138" y="5948363"/>
          <p14:tracePt t="246078" x="4521200" y="5957888"/>
          <p14:tracePt t="246086" x="4521200" y="5965825"/>
          <p14:tracePt t="246128" x="4546600" y="5948363"/>
          <p14:tracePt t="246136" x="4657725" y="5889625"/>
          <p14:tracePt t="246147" x="4810125" y="5795963"/>
          <p14:tracePt t="246157" x="5038725" y="5668963"/>
          <p14:tracePt t="246167" x="5268913" y="5524500"/>
          <p14:tracePt t="246178" x="5540375" y="5380038"/>
          <p14:tracePt t="246188" x="5788025" y="5268913"/>
          <p14:tracePt t="246199" x="6008688" y="5157788"/>
          <p14:tracePt t="246207" x="6221413" y="5064125"/>
          <p14:tracePt t="246218" x="6416675" y="4979988"/>
          <p14:tracePt t="246229" x="6569075" y="4911725"/>
          <p14:tracePt t="246238" x="6688138" y="4852988"/>
          <p14:tracePt t="246249" x="6789738" y="4818063"/>
          <p14:tracePt t="246257" x="6865938" y="4784725"/>
          <p14:tracePt t="246267" x="6926263" y="4767263"/>
          <p14:tracePt t="246277" x="6959600" y="4759325"/>
          <p14:tracePt t="246287" x="6985000" y="4759325"/>
          <p14:tracePt t="246297" x="7010400" y="4749800"/>
          <p14:tracePt t="246317" x="7019925" y="4749800"/>
          <p14:tracePt t="246329" x="7027863" y="4749800"/>
          <p14:tracePt t="246389" x="7010400" y="4759325"/>
          <p14:tracePt t="246400" x="6977063" y="4784725"/>
          <p14:tracePt t="246409" x="6916738" y="4827588"/>
          <p14:tracePt t="246419" x="6807200" y="4886325"/>
          <p14:tracePt t="246430" x="6688138" y="4937125"/>
          <p14:tracePt t="246439" x="6518275" y="5005388"/>
          <p14:tracePt t="246450" x="6338888" y="5064125"/>
          <p14:tracePt t="246460" x="6143625" y="5106988"/>
          <p14:tracePt t="246470" x="5922963" y="5149850"/>
          <p14:tracePt t="246482" x="5702300" y="5175250"/>
          <p14:tracePt t="246490" x="5514975" y="5200650"/>
          <p14:tracePt t="246500" x="5353050" y="5226050"/>
          <p14:tracePt t="246511" x="5208588" y="5251450"/>
          <p14:tracePt t="246520" x="5091113" y="5286375"/>
          <p14:tracePt t="246532" x="5005388" y="5311775"/>
          <p14:tracePt t="246541" x="4946650" y="5319713"/>
          <p14:tracePt t="246551" x="4911725" y="5327650"/>
          <p14:tracePt t="246562" x="4894263" y="5337175"/>
          <p14:tracePt t="246582" x="4886325" y="5337175"/>
          <p14:tracePt t="246621" x="4929188" y="5337175"/>
          <p14:tracePt t="246632" x="5005388" y="5337175"/>
          <p14:tracePt t="246642" x="5091113" y="5319713"/>
          <p14:tracePt t="246652" x="5183188" y="5302250"/>
          <p14:tracePt t="246665" x="5294313" y="5276850"/>
          <p14:tracePt t="246672" x="5481638" y="5235575"/>
          <p14:tracePt t="246682" x="5668963" y="5208588"/>
          <p14:tracePt t="246692" x="5829300" y="5183188"/>
          <p14:tracePt t="246705" x="6024563" y="5157788"/>
          <p14:tracePt t="246716" x="6186488" y="5132388"/>
          <p14:tracePt t="246722" x="6348413" y="5106988"/>
          <p14:tracePt t="246733" x="6475413" y="5099050"/>
          <p14:tracePt t="246743" x="6577013" y="5099050"/>
          <p14:tracePt t="246753" x="6645275" y="5091113"/>
          <p14:tracePt t="246766" x="6680200" y="5091113"/>
          <p14:tracePt t="246773" x="6705600" y="5091113"/>
          <p14:tracePt t="246784" x="6713538" y="5091113"/>
          <p14:tracePt t="246795" x="6721475" y="5091113"/>
          <p14:tracePt t="246845" x="6713538" y="5091113"/>
          <p14:tracePt t="246854" x="6662738" y="5106988"/>
          <p14:tracePt t="246865" x="6561138" y="5141913"/>
          <p14:tracePt t="246874" x="6391275" y="5208588"/>
          <p14:tracePt t="246884" x="6118225" y="5311775"/>
          <p14:tracePt t="246898" x="5854700" y="5395913"/>
          <p14:tracePt t="246906" x="5540375" y="5481638"/>
          <p14:tracePt t="246915" x="5243513" y="5583238"/>
          <p14:tracePt t="246924" x="4954588" y="5668963"/>
          <p14:tracePt t="246934" x="4749800" y="5745163"/>
          <p14:tracePt t="246948" x="4572000" y="5795963"/>
          <p14:tracePt t="246969" x="4394200" y="5880100"/>
          <p14:tracePt t="246975" x="4359275" y="5897563"/>
          <p14:tracePt t="246985" x="4341813" y="5905500"/>
          <p14:tracePt t="246998" x="4333875" y="5905500"/>
          <p14:tracePt t="247027" x="4341813" y="5905500"/>
          <p14:tracePt t="247035" x="4394200" y="5897563"/>
          <p14:tracePt t="247048" x="4495800" y="5864225"/>
          <p14:tracePt t="247055" x="4605338" y="5803900"/>
          <p14:tracePt t="247066" x="4733925" y="5745163"/>
          <p14:tracePt t="247076" x="4852988" y="5676900"/>
          <p14:tracePt t="247086" x="5005388" y="5600700"/>
          <p14:tracePt t="247098" x="5175250" y="5497513"/>
          <p14:tracePt t="247108" x="5337175" y="5421313"/>
          <p14:tracePt t="247116" x="5497513" y="5337175"/>
          <p14:tracePt t="247127" x="5676900" y="5218113"/>
          <p14:tracePt t="247137" x="5846763" y="5106988"/>
          <p14:tracePt t="247148" x="5999163" y="4997450"/>
          <p14:tracePt t="247157" x="6143625" y="4903788"/>
          <p14:tracePt t="247167" x="6246813" y="4835525"/>
          <p14:tracePt t="247178" x="6330950" y="4775200"/>
          <p14:tracePt t="247187" x="6391275" y="4749800"/>
          <p14:tracePt t="247198" x="6424613" y="4724400"/>
          <p14:tracePt t="247207" x="6442075" y="4724400"/>
          <p14:tracePt t="247217" x="6450013" y="4724400"/>
          <p14:tracePt t="247231" x="6457950" y="4716463"/>
          <p14:tracePt t="247237" x="6467475" y="4716463"/>
          <p14:tracePt t="248693" x="6467475" y="4733925"/>
          <p14:tracePt t="248702" x="6467475" y="4759325"/>
          <p14:tracePt t="248713" x="6467475" y="4802188"/>
          <p14:tracePt t="248723" x="6450013" y="4835525"/>
          <p14:tracePt t="248732" x="6416675" y="4868863"/>
          <p14:tracePt t="248747" x="6391275" y="4911725"/>
          <p14:tracePt t="248753" x="6338888" y="4946650"/>
          <p14:tracePt t="248764" x="6280150" y="4987925"/>
          <p14:tracePt t="248773" x="6186488" y="5038725"/>
          <p14:tracePt t="248783" x="6102350" y="5073650"/>
          <p14:tracePt t="248795" x="6008688" y="5091113"/>
          <p14:tracePt t="248803" x="5922963" y="5116513"/>
          <p14:tracePt t="248814" x="5821363" y="5141913"/>
          <p14:tracePt t="248823" x="5745163" y="5157788"/>
          <p14:tracePt t="248834" x="5668963" y="5183188"/>
          <p14:tracePt t="248846" x="5608638" y="5192713"/>
          <p14:tracePt t="248855" x="5575300" y="5208588"/>
          <p14:tracePt t="248864" x="5549900" y="5218113"/>
          <p14:tracePt t="248874" x="5532438" y="5226050"/>
          <p14:tracePt t="248884" x="5524500" y="5226050"/>
          <p14:tracePt t="248897" x="5514975" y="5226050"/>
          <p14:tracePt t="249389" x="5514975" y="5235575"/>
          <p14:tracePt t="249399" x="5507038" y="5235575"/>
          <p14:tracePt t="249411" x="5507038" y="5243513"/>
          <p14:tracePt t="249429" x="5497513" y="5243513"/>
          <p14:tracePt t="249450" x="5489575" y="5243513"/>
          <p14:tracePt t="249854" x="5481638" y="5251450"/>
          <p14:tracePt t="249864" x="5446713" y="5276850"/>
          <p14:tracePt t="249875" x="5353050" y="5327650"/>
          <p14:tracePt t="249884" x="5175250" y="5438775"/>
          <p14:tracePt t="249896" x="4903788" y="5557838"/>
          <p14:tracePt t="249906" x="4622800" y="5694363"/>
          <p14:tracePt t="249915" x="4359275" y="5795963"/>
          <p14:tracePt t="249926" x="4130675" y="5854700"/>
          <p14:tracePt t="249935" x="3943350" y="5872163"/>
          <p14:tracePt t="249947" x="3790950" y="5872163"/>
          <p14:tracePt t="249957" x="3636963" y="5872163"/>
          <p14:tracePt t="249965" x="3509963" y="5854700"/>
          <p14:tracePt t="249978" x="3390900" y="5821363"/>
          <p14:tracePt t="249985" x="3297238" y="5788025"/>
          <p14:tracePt t="249996" x="3228975" y="5753100"/>
          <p14:tracePt t="250005" x="3160713" y="5710238"/>
          <p14:tracePt t="250017" x="3109913" y="5676900"/>
          <p14:tracePt t="250029" x="3076575" y="5651500"/>
          <p14:tracePt t="250035" x="3033713" y="5626100"/>
          <p14:tracePt t="250046" x="3025775" y="5608638"/>
          <p14:tracePt t="250056" x="3008313" y="5591175"/>
          <p14:tracePt t="250066" x="3000375" y="5583238"/>
          <p14:tracePt t="250079" x="2990850" y="5565775"/>
          <p14:tracePt t="250086" x="2990850" y="5557838"/>
          <p14:tracePt t="250109" x="2990850" y="5540375"/>
          <p14:tracePt t="250117" x="2990850" y="5524500"/>
          <p14:tracePt t="250130" x="2990850" y="5514975"/>
          <p14:tracePt t="250137" x="3008313" y="5481638"/>
          <p14:tracePt t="250147" x="3059113" y="5438775"/>
          <p14:tracePt t="250158" x="3101975" y="5387975"/>
          <p14:tracePt t="250167" x="3170238" y="5345113"/>
          <p14:tracePt t="250178" x="3228975" y="5286375"/>
          <p14:tracePt t="250187" x="3289300" y="5268913"/>
          <p14:tracePt t="250197" x="3348038" y="5260975"/>
          <p14:tracePt t="250209" x="3424238" y="5260975"/>
          <p14:tracePt t="250217" x="3484563" y="5268913"/>
          <p14:tracePt t="250229" x="3560763" y="5302250"/>
          <p14:tracePt t="250238" x="3654425" y="5345113"/>
          <p14:tracePt t="250250" x="3730625" y="5405438"/>
          <p14:tracePt t="250260" x="3806825" y="5472113"/>
          <p14:tracePt t="250268" x="3875088" y="5514975"/>
          <p14:tracePt t="250279" x="3935413" y="5583238"/>
          <p14:tracePt t="250288" x="3976688" y="5634038"/>
          <p14:tracePt t="250299" x="4027488" y="5684838"/>
          <p14:tracePt t="250310" x="4070350" y="5745163"/>
          <p14:tracePt t="250318" x="4105275" y="5813425"/>
          <p14:tracePt t="250329" x="4138613" y="5872163"/>
          <p14:tracePt t="250339" x="4156075" y="5948363"/>
          <p14:tracePt t="250349" x="4156075" y="6016625"/>
          <p14:tracePt t="250362" x="4156075" y="6102350"/>
          <p14:tracePt t="250369" x="4130675" y="6221413"/>
          <p14:tracePt t="250380" x="4087813" y="6338888"/>
          <p14:tracePt t="250389" x="4037013" y="6424613"/>
          <p14:tracePt t="250399" x="3994150" y="6492875"/>
          <p14:tracePt t="250411" x="3935413" y="6535738"/>
          <p14:tracePt t="250421" x="3857625" y="6551613"/>
          <p14:tracePt t="250430" x="3773488" y="6551613"/>
          <p14:tracePt t="250440" x="3687763" y="6535738"/>
          <p14:tracePt t="250449" x="3594100" y="6483350"/>
          <p14:tracePt t="250461" x="3527425" y="6432550"/>
          <p14:tracePt t="250470" x="3467100" y="6373813"/>
          <p14:tracePt t="250482" x="3424238" y="6348413"/>
          <p14:tracePt t="250491" x="3408363" y="6323013"/>
          <p14:tracePt t="250500" x="3398838" y="6313488"/>
          <p14:tracePt t="250512" x="3382963" y="6280150"/>
          <p14:tracePt t="250520" x="3373438" y="6254750"/>
          <p14:tracePt t="250530" x="3373438" y="6211888"/>
          <p14:tracePt t="250545" x="3373438" y="6153150"/>
          <p14:tracePt t="250551" x="3382963" y="6049963"/>
          <p14:tracePt t="250562" x="3408363" y="5940425"/>
          <p14:tracePt t="250572" x="3441700" y="5838825"/>
          <p14:tracePt t="250581" x="3475038" y="5761038"/>
          <p14:tracePt t="250595" x="3509963" y="5684838"/>
          <p14:tracePt t="250601" x="3552825" y="5634038"/>
          <p14:tracePt t="250612" x="3578225" y="5591175"/>
          <p14:tracePt t="250622" x="3611563" y="5565775"/>
          <p14:tracePt t="250632" x="3654425" y="5532438"/>
          <p14:tracePt t="250645" x="3697288" y="5497513"/>
          <p14:tracePt t="250652" x="3738563" y="5481638"/>
          <p14:tracePt t="250663" x="3773488" y="5464175"/>
          <p14:tracePt t="250673" x="3806825" y="5456238"/>
          <p14:tracePt t="250682" x="3849688" y="5456238"/>
          <p14:tracePt t="250695" x="3875088" y="5456238"/>
          <p14:tracePt t="250702" x="3917950" y="5456238"/>
          <p14:tracePt t="250713" x="3951288" y="5456238"/>
          <p14:tracePt t="250724" x="4011613" y="5464175"/>
          <p14:tracePt t="250733" x="4044950" y="5481638"/>
          <p14:tracePt t="250745" x="4095750" y="5497513"/>
          <p14:tracePt t="250753" x="4130675" y="5532438"/>
          <p14:tracePt t="250763" x="4156075" y="5557838"/>
          <p14:tracePt t="250775" x="4189413" y="5583238"/>
          <p14:tracePt t="250783" x="4214813" y="5608638"/>
          <p14:tracePt t="250795" x="4240213" y="5641975"/>
          <p14:tracePt t="250803" x="4275138" y="5694363"/>
          <p14:tracePt t="250813" x="4291013" y="5745163"/>
          <p14:tracePt t="250824" x="4308475" y="5788025"/>
          <p14:tracePt t="250834" x="4308475" y="5821363"/>
          <p14:tracePt t="250845" x="4316413" y="5854700"/>
          <p14:tracePt t="250854" x="4316413" y="5889625"/>
          <p14:tracePt t="250864" x="4316413" y="5932488"/>
          <p14:tracePt t="250879" x="4316413" y="5957888"/>
          <p14:tracePt t="250884" x="4300538" y="5999163"/>
          <p14:tracePt t="250895" x="4275138" y="6016625"/>
          <p14:tracePt t="250905" x="4224338" y="6076950"/>
          <p14:tracePt t="250914" x="4164013" y="6118225"/>
          <p14:tracePt t="250927" x="4087813" y="6161088"/>
          <p14:tracePt t="250935" x="3994150" y="6194425"/>
          <p14:tracePt t="250945" x="3908425" y="6203950"/>
          <p14:tracePt t="250956" x="3849688" y="6211888"/>
          <p14:tracePt t="250965" x="3790950" y="6211888"/>
          <p14:tracePt t="250976" x="3748088" y="6211888"/>
          <p14:tracePt t="250985" x="3713163" y="6203950"/>
          <p14:tracePt t="250998" x="3671888" y="6153150"/>
          <p14:tracePt t="251006" x="3619500" y="6008688"/>
          <p14:tracePt t="251016" x="3568700" y="5702300"/>
          <p14:tracePt t="251029" x="3568700" y="5380038"/>
          <p14:tracePt t="251035" x="3568700" y="5149850"/>
          <p14:tracePt t="251046" x="3568700" y="4997450"/>
          <p14:tracePt t="251057" x="3578225" y="4878388"/>
          <p14:tracePt t="251066" x="3594100" y="4810125"/>
          <p14:tracePt t="251078" x="3611563" y="4759325"/>
          <p14:tracePt t="251086" x="3629025" y="4741863"/>
          <p14:tracePt t="251096" x="3646488" y="4724400"/>
          <p14:tracePt t="251110" x="3687763" y="4716463"/>
          <p14:tracePt t="251116" x="3730625" y="4716463"/>
          <p14:tracePt t="251129" x="3816350" y="4716463"/>
          <p14:tracePt t="251137" x="3892550" y="4733925"/>
          <p14:tracePt t="251148" x="3968750" y="4775200"/>
          <p14:tracePt t="251161" x="4044950" y="4810125"/>
          <p14:tracePt t="251167" x="4121150" y="4852988"/>
          <p14:tracePt t="251178" x="4189413" y="4903788"/>
          <p14:tracePt t="251187" x="4240213" y="4946650"/>
          <p14:tracePt t="251197" x="4275138" y="4987925"/>
          <p14:tracePt t="251210" x="4316413" y="5022850"/>
          <p14:tracePt t="251217" x="4359275" y="5073650"/>
          <p14:tracePt t="251231" x="4394200" y="5167313"/>
          <p14:tracePt t="251238" x="4427538" y="5268913"/>
          <p14:tracePt t="251248" x="4435475" y="5405438"/>
          <p14:tracePt t="251260" x="4435475" y="5565775"/>
          <p14:tracePt t="251268" x="4435475" y="5719763"/>
          <p14:tracePt t="251281" x="4394200" y="5905500"/>
          <p14:tracePt t="251288" x="4333875" y="6110288"/>
          <p14:tracePt t="251298" x="4283075" y="6237288"/>
          <p14:tracePt t="251311" x="4224338" y="6338888"/>
          <p14:tracePt t="251319" x="4181475" y="6407150"/>
          <p14:tracePt t="251329" x="4130675" y="6457950"/>
          <p14:tracePt t="251339" x="4037013" y="6518275"/>
          <p14:tracePt t="251349" x="3968750" y="6551613"/>
          <p14:tracePt t="251361" x="3875088" y="6569075"/>
          <p14:tracePt t="251369" x="3806825" y="6569075"/>
          <p14:tracePt t="251379" x="3748088" y="6569075"/>
          <p14:tracePt t="251390" x="3697288" y="6561138"/>
          <p14:tracePt t="251399" x="3662363" y="6543675"/>
          <p14:tracePt t="251410" x="3636963" y="6518275"/>
          <p14:tracePt t="251419" x="3629025" y="6500813"/>
          <p14:tracePt t="251430" x="3619500" y="6500813"/>
          <p14:tracePt t="251440" x="3611563" y="6483350"/>
          <p14:tracePt t="251452" x="3611563" y="6475413"/>
          <p14:tracePt t="254360" x="3629025" y="6467475"/>
          <p14:tracePt t="254370" x="3679825" y="6450013"/>
          <p14:tracePt t="254379" x="3798888" y="6407150"/>
          <p14:tracePt t="254391" x="4002088" y="6373813"/>
          <p14:tracePt t="254399" x="4249738" y="6323013"/>
          <p14:tracePt t="254409" x="4572000" y="6305550"/>
          <p14:tracePt t="254422" x="4954588" y="6305550"/>
          <p14:tracePt t="254429" x="5268913" y="6305550"/>
          <p14:tracePt t="254440" x="5616575" y="6305550"/>
          <p14:tracePt t="254450" x="5965825" y="6305550"/>
          <p14:tracePt t="254460" x="6280150" y="6305550"/>
          <p14:tracePt t="254474" x="6543675" y="6305550"/>
          <p14:tracePt t="254480" x="6815138" y="6272213"/>
          <p14:tracePt t="254492" x="7035800" y="6229350"/>
          <p14:tracePt t="254501" x="7197725" y="6161088"/>
          <p14:tracePt t="254513" x="7324725" y="6102350"/>
          <p14:tracePt t="254527" x="7418388" y="6059488"/>
          <p14:tracePt t="254531" x="7478713" y="6024563"/>
          <p14:tracePt t="254541" x="7512050" y="6008688"/>
          <p14:tracePt t="254551" x="7529513" y="5999163"/>
          <p14:tracePt t="254804" x="7529513" y="5973763"/>
          <p14:tracePt t="254814" x="7529513" y="5932488"/>
          <p14:tracePt t="254824" x="7529513" y="5889625"/>
          <p14:tracePt t="254834" x="7529513" y="5846763"/>
          <p14:tracePt t="254844" x="7529513" y="5803900"/>
          <p14:tracePt t="254857" x="7529513" y="5770563"/>
          <p14:tracePt t="254864" x="7529513" y="5753100"/>
          <p14:tracePt t="254875" x="7529513" y="5745163"/>
          <p14:tracePt t="254886" x="7529513" y="5727700"/>
          <p14:tracePt t="254925" x="7529513" y="5719763"/>
          <p14:tracePt t="254945" x="7529513" y="5710238"/>
          <p14:tracePt t="254958" x="7537450" y="5710238"/>
          <p14:tracePt t="254986" x="7537450" y="5702300"/>
          <p14:tracePt t="255018" x="7546975" y="5702300"/>
          <p14:tracePt t="255036" x="7554913" y="5702300"/>
          <p14:tracePt t="255046" x="7562850" y="5702300"/>
          <p14:tracePt t="255066" x="7572375" y="5694363"/>
          <p14:tracePt t="255076" x="7588250" y="5684838"/>
          <p14:tracePt t="255090" x="7605713" y="5668963"/>
          <p14:tracePt t="255096" x="7631113" y="5634038"/>
          <p14:tracePt t="255110" x="7691438" y="5575300"/>
          <p14:tracePt t="255116" x="7758113" y="5464175"/>
          <p14:tracePt t="255127" x="7843838" y="5327650"/>
          <p14:tracePt t="255140" x="7920038" y="5192713"/>
          <p14:tracePt t="255147" x="7980363" y="5099050"/>
          <p14:tracePt t="255158" x="8021638" y="5038725"/>
          <p14:tracePt t="255169" x="8039100" y="4997450"/>
          <p14:tracePt t="255178" x="8047038" y="4979988"/>
          <p14:tracePt t="255190" x="8056563" y="4972050"/>
          <p14:tracePt t="255198" x="8056563" y="4962525"/>
          <p14:tracePt t="255208" x="8056563" y="4954588"/>
          <p14:tracePt t="255339" x="8056563" y="4972050"/>
          <p14:tracePt t="255349" x="8039100" y="4997450"/>
          <p14:tracePt t="255359" x="8005763" y="5030788"/>
          <p14:tracePt t="255372" x="7970838" y="5073650"/>
          <p14:tracePt t="255379" x="7937500" y="5124450"/>
          <p14:tracePt t="255390" x="7902575" y="5157788"/>
          <p14:tracePt t="255400" x="7861300" y="5183188"/>
          <p14:tracePt t="255409" x="7843838" y="5200650"/>
          <p14:tracePt t="255423" x="7818438" y="5218113"/>
          <p14:tracePt t="255430" x="7810500" y="5226050"/>
          <p14:tracePt t="255441" x="7800975" y="5226050"/>
          <p14:tracePt t="255450" x="7800975" y="5235575"/>
          <p14:tracePt t="255471" x="7793038" y="5235575"/>
          <p14:tracePt t="259127" x="7775575" y="5235575"/>
          <p14:tracePt t="259157" x="7742238" y="5226050"/>
          <p14:tracePt t="259168" x="7639050" y="5167313"/>
          <p14:tracePt t="259177" x="7402513" y="5081588"/>
          <p14:tracePt t="259187" x="6977063" y="4979988"/>
          <p14:tracePt t="259198" x="6510338" y="4919663"/>
          <p14:tracePt t="259208" x="5948363" y="4860925"/>
          <p14:tracePt t="259221" x="5387975" y="4802188"/>
          <p14:tracePt t="259228" x="4802188" y="4733925"/>
          <p14:tracePt t="259238" x="4265613" y="4630738"/>
          <p14:tracePt t="259249" x="3730625" y="4546600"/>
          <p14:tracePt t="259258" x="3279775" y="4470400"/>
          <p14:tracePt t="259269" x="2906713" y="4359275"/>
          <p14:tracePt t="259280" x="2582863" y="4249738"/>
          <p14:tracePt t="259288" x="2379663" y="4171950"/>
          <p14:tracePt t="259300" x="2260600" y="4138613"/>
          <p14:tracePt t="259309" x="2227263" y="4121150"/>
          <p14:tracePt t="259612" x="2192338" y="4087813"/>
          <p14:tracePt t="259622" x="2124075" y="3986213"/>
          <p14:tracePt t="259632" x="2005013" y="3841750"/>
          <p14:tracePt t="259644" x="1784350" y="3619500"/>
          <p14:tracePt t="259655" x="1512888" y="3355975"/>
          <p14:tracePt t="259662" x="1206500" y="3094038"/>
          <p14:tracePt t="259672" x="917575" y="2871788"/>
          <p14:tracePt t="259687" x="544513" y="2617788"/>
          <p14:tracePt t="259693" x="169863" y="24050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If  the damaging stimulus is removed &gt;&gt;&gt;injured cells can return to normal</a:t>
            </a:r>
          </a:p>
          <a:p>
            <a:endParaRPr lang="en-US" dirty="0"/>
          </a:p>
          <a:p>
            <a:r>
              <a:rPr lang="en-US" b="1" dirty="0"/>
              <a:t>Morphology:</a:t>
            </a:r>
          </a:p>
          <a:p>
            <a:r>
              <a:rPr lang="en-US" dirty="0"/>
              <a:t>Cellular swelling/organ swelling</a:t>
            </a:r>
          </a:p>
          <a:p>
            <a:r>
              <a:rPr lang="en-US" dirty="0"/>
              <a:t>Fatty change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Reversible injury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468"/>
    </mc:Choice>
    <mc:Fallback xmlns="">
      <p:transition spd="slow" advTm="10346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10668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/>
              <a:t>Reversible damage – cellular swelling</a:t>
            </a: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752600"/>
            <a:ext cx="56102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93"/>
    </mc:Choice>
    <mc:Fallback xmlns="">
      <p:transition spd="slow" advTm="87293"/>
    </mc:Fallback>
  </mc:AlternateContent>
  <p:extLst>
    <p:ext uri="{3A86A75C-4F4B-4683-9AE1-C65F6400EC91}">
      <p14:laserTraceLst xmlns:p14="http://schemas.microsoft.com/office/powerpoint/2010/main">
        <p14:tracePtLst>
          <p14:tracePt t="30642" x="4181475" y="5268913"/>
          <p14:tracePt t="31152" x="4181475" y="5251450"/>
          <p14:tracePt t="31162" x="4181475" y="5226050"/>
          <p14:tracePt t="31172" x="4181475" y="5175250"/>
          <p14:tracePt t="31184" x="4181475" y="5073650"/>
          <p14:tracePt t="31192" x="4197350" y="4894263"/>
          <p14:tracePt t="31203" x="4333875" y="4460875"/>
          <p14:tracePt t="31213" x="4486275" y="4079875"/>
          <p14:tracePt t="31223" x="4691063" y="3636963"/>
          <p14:tracePt t="31234" x="4886325" y="3238500"/>
          <p14:tracePt t="31245" x="5056188" y="2881313"/>
          <p14:tracePt t="31253" x="5235575" y="2592388"/>
          <p14:tracePt t="31264" x="5387975" y="2362200"/>
          <p14:tracePt t="31273" x="5524500" y="2184400"/>
          <p14:tracePt t="31286" x="5616575" y="2055813"/>
          <p14:tracePt t="31293" x="5702300" y="1971675"/>
          <p14:tracePt t="31304" x="5778500" y="1885950"/>
          <p14:tracePt t="31314" x="5846763" y="1819275"/>
          <p14:tracePt t="31323" x="5889625" y="1784350"/>
          <p14:tracePt t="31336" x="5922963" y="1758950"/>
          <p14:tracePt t="31344" x="5957888" y="1725613"/>
          <p14:tracePt t="31355" x="5973763" y="1716088"/>
          <p14:tracePt t="31369" x="5999163" y="1700213"/>
          <p14:tracePt t="31374" x="6016625" y="1690688"/>
          <p14:tracePt t="31385" x="6024563" y="1674813"/>
          <p14:tracePt t="31393" x="6049963" y="1665288"/>
          <p14:tracePt t="31404" x="6059488" y="1665288"/>
          <p14:tracePt t="31656" x="6059488" y="1657350"/>
          <p14:tracePt t="31668" x="6059488" y="1649413"/>
          <p14:tracePt t="31679" x="6042025" y="1622425"/>
          <p14:tracePt t="31687" x="6016625" y="1597025"/>
          <p14:tracePt t="31699" x="5991225" y="1571625"/>
          <p14:tracePt t="31707" x="5932488" y="1530350"/>
          <p14:tracePt t="31719" x="5872163" y="1504950"/>
          <p14:tracePt t="31728" x="5803900" y="1477963"/>
          <p14:tracePt t="31739" x="5719763" y="1470025"/>
          <p14:tracePt t="31750" x="5659438" y="1470025"/>
          <p14:tracePt t="31758" x="5591175" y="1470025"/>
          <p14:tracePt t="31768" x="5532438" y="1470025"/>
          <p14:tracePt t="31778" x="5489575" y="1470025"/>
          <p14:tracePt t="31788" x="5446713" y="1470025"/>
          <p14:tracePt t="31802" x="5413375" y="1470025"/>
          <p14:tracePt t="31809" x="5380038" y="1470025"/>
          <p14:tracePt t="31819" x="5353050" y="1470025"/>
          <p14:tracePt t="31830" x="5337175" y="1470025"/>
          <p14:tracePt t="31839" x="5311775" y="1470025"/>
          <p14:tracePt t="31850" x="5302250" y="1470025"/>
          <p14:tracePt t="31859" x="5286375" y="1470025"/>
          <p14:tracePt t="31870" x="5276850" y="1462088"/>
          <p14:tracePt t="31880" x="5268913" y="1462088"/>
          <p14:tracePt t="31901" x="5260975" y="1452563"/>
          <p14:tracePt t="31939" x="5260975" y="1444625"/>
          <p14:tracePt t="31950" x="5260975" y="1436688"/>
          <p14:tracePt t="31959" x="5260975" y="1427163"/>
          <p14:tracePt t="31969" x="5276850" y="1401763"/>
          <p14:tracePt t="31980" x="5353050" y="1368425"/>
          <p14:tracePt t="31989" x="5481638" y="1308100"/>
          <p14:tracePt t="32000" x="5651500" y="1274763"/>
          <p14:tracePt t="32009" x="5813425" y="1249363"/>
          <p14:tracePt t="32020" x="6024563" y="1231900"/>
          <p14:tracePt t="32032" x="6178550" y="1231900"/>
          <p14:tracePt t="32040" x="6330950" y="1231900"/>
          <p14:tracePt t="32050" x="6457950" y="1249363"/>
          <p14:tracePt t="32060" x="6577013" y="1266825"/>
          <p14:tracePt t="32070" x="6637338" y="1282700"/>
          <p14:tracePt t="32082" x="6680200" y="1300163"/>
          <p14:tracePt t="32091" x="6705600" y="1308100"/>
          <p14:tracePt t="32101" x="6721475" y="1308100"/>
          <p14:tracePt t="32121" x="6731000" y="1308100"/>
          <p14:tracePt t="32202" x="6696075" y="1308100"/>
          <p14:tracePt t="32211" x="6627813" y="1308100"/>
          <p14:tracePt t="32222" x="6543675" y="1300163"/>
          <p14:tracePt t="32233" x="6416675" y="1274763"/>
          <p14:tracePt t="32242" x="6254750" y="1249363"/>
          <p14:tracePt t="32252" x="6024563" y="1206500"/>
          <p14:tracePt t="32262" x="5854700" y="1163638"/>
          <p14:tracePt t="32272" x="5719763" y="1147763"/>
          <p14:tracePt t="32282" x="5616575" y="1122363"/>
          <p14:tracePt t="32292" x="5540375" y="1112838"/>
          <p14:tracePt t="32302" x="5489575" y="1087438"/>
          <p14:tracePt t="32313" x="5472113" y="1087438"/>
          <p14:tracePt t="32322" x="5456238" y="1087438"/>
          <p14:tracePt t="32332" x="5446713" y="1087438"/>
          <p14:tracePt t="32393" x="5456238" y="1087438"/>
          <p14:tracePt t="32403" x="5481638" y="1087438"/>
          <p14:tracePt t="32414" x="5507038" y="1087438"/>
          <p14:tracePt t="32423" x="5565775" y="1087438"/>
          <p14:tracePt t="32433" x="5626100" y="1104900"/>
          <p14:tracePt t="32443" x="5710238" y="1112838"/>
          <p14:tracePt t="32453" x="5813425" y="1122363"/>
          <p14:tracePt t="32465" x="5922963" y="1122363"/>
          <p14:tracePt t="32474" x="6067425" y="1122363"/>
          <p14:tracePt t="32484" x="6221413" y="1122363"/>
          <p14:tracePt t="32494" x="6373813" y="1122363"/>
          <p14:tracePt t="32504" x="6500813" y="1122363"/>
          <p14:tracePt t="32515" x="6611938" y="1112838"/>
          <p14:tracePt t="32524" x="6731000" y="1096963"/>
          <p14:tracePt t="32534" x="6815138" y="1087438"/>
          <p14:tracePt t="32545" x="6891338" y="1079500"/>
          <p14:tracePt t="32555" x="6959600" y="1062038"/>
          <p14:tracePt t="32565" x="6994525" y="1062038"/>
          <p14:tracePt t="32575" x="7027863" y="1062038"/>
          <p14:tracePt t="32585" x="7035800" y="1062038"/>
          <p14:tracePt t="32600" x="7053263" y="1054100"/>
          <p14:tracePt t="32617" x="7061200" y="1054100"/>
          <p14:tracePt t="32679" x="7053263" y="1054100"/>
          <p14:tracePt t="32688" x="7027863" y="1054100"/>
          <p14:tracePt t="32698" x="6985000" y="1054100"/>
          <p14:tracePt t="32709" x="6908800" y="1054100"/>
          <p14:tracePt t="32718" x="6807200" y="1062038"/>
          <p14:tracePt t="32729" x="6705600" y="1087438"/>
          <p14:tracePt t="32738" x="6577013" y="1096963"/>
          <p14:tracePt t="32751" x="6492875" y="1104900"/>
          <p14:tracePt t="32758" x="6424613" y="1104900"/>
          <p14:tracePt t="32769" x="6373813" y="1104900"/>
          <p14:tracePt t="32779" x="6348413" y="1104900"/>
          <p14:tracePt t="32789" x="6330950" y="1104900"/>
          <p14:tracePt t="32799" x="6323013" y="1104900"/>
          <p14:tracePt t="32809" x="6313488" y="1104900"/>
          <p14:tracePt t="32910" x="6338888" y="1104900"/>
          <p14:tracePt t="32920" x="6373813" y="1104900"/>
          <p14:tracePt t="32931" x="6416675" y="1096963"/>
          <p14:tracePt t="32941" x="6475413" y="1087438"/>
          <p14:tracePt t="32951" x="6561138" y="1069975"/>
          <p14:tracePt t="32959" x="6662738" y="1062038"/>
          <p14:tracePt t="32970" x="6772275" y="1062038"/>
          <p14:tracePt t="32982" x="6875463" y="1062038"/>
          <p14:tracePt t="32990" x="6977063" y="1062038"/>
          <p14:tracePt t="33000" x="7045325" y="1062038"/>
          <p14:tracePt t="33010" x="7088188" y="1062038"/>
          <p14:tracePt t="33020" x="7129463" y="1062038"/>
          <p14:tracePt t="33031" x="7154863" y="1062038"/>
          <p14:tracePt t="33040" x="7164388" y="1062038"/>
          <p14:tracePt t="33060" x="7172325" y="1062038"/>
          <p14:tracePt t="33131" x="7164388" y="1062038"/>
          <p14:tracePt t="33141" x="7121525" y="1062038"/>
          <p14:tracePt t="33151" x="7035800" y="1062038"/>
          <p14:tracePt t="33162" x="6934200" y="1087438"/>
          <p14:tracePt t="33171" x="6799263" y="1122363"/>
          <p14:tracePt t="33182" x="6662738" y="1147763"/>
          <p14:tracePt t="33191" x="6518275" y="1155700"/>
          <p14:tracePt t="33202" x="6407150" y="1173163"/>
          <p14:tracePt t="33214" x="6305550" y="1173163"/>
          <p14:tracePt t="33222" x="6221413" y="1173163"/>
          <p14:tracePt t="33232" x="6161088" y="1173163"/>
          <p14:tracePt t="33242" x="6118225" y="1173163"/>
          <p14:tracePt t="33253" x="6092825" y="1173163"/>
          <p14:tracePt t="33264" x="6076950" y="1173163"/>
          <p14:tracePt t="33272" x="6067425" y="1163638"/>
          <p14:tracePt t="33282" x="6059488" y="1155700"/>
          <p14:tracePt t="33454" x="6067425" y="1155700"/>
          <p14:tracePt t="33465" x="6076950" y="1155700"/>
          <p14:tracePt t="33475" x="6118225" y="1147763"/>
          <p14:tracePt t="33485" x="6178550" y="1147763"/>
          <p14:tracePt t="33496" x="6254750" y="1147763"/>
          <p14:tracePt t="33505" x="6348413" y="1147763"/>
          <p14:tracePt t="33515" x="6432550" y="1147763"/>
          <p14:tracePt t="33525" x="6535738" y="1147763"/>
          <p14:tracePt t="33536" x="6637338" y="1147763"/>
          <p14:tracePt t="33546" x="6705600" y="1147763"/>
          <p14:tracePt t="33556" x="6764338" y="1147763"/>
          <p14:tracePt t="33566" x="6807200" y="1147763"/>
          <p14:tracePt t="33576" x="6832600" y="1147763"/>
          <p14:tracePt t="33586" x="6840538" y="1147763"/>
          <p14:tracePt t="33597" x="6850063" y="1147763"/>
          <p14:tracePt t="33606" x="6858000" y="1147763"/>
          <p14:tracePt t="33656" x="6840538" y="1147763"/>
          <p14:tracePt t="33666" x="6772275" y="1147763"/>
          <p14:tracePt t="33676" x="6680200" y="1147763"/>
          <p14:tracePt t="33686" x="6561138" y="1155700"/>
          <p14:tracePt t="33697" x="6432550" y="1163638"/>
          <p14:tracePt t="33707" x="6297613" y="1181100"/>
          <p14:tracePt t="33717" x="6169025" y="1181100"/>
          <p14:tracePt t="33727" x="6049963" y="1181100"/>
          <p14:tracePt t="33737" x="5965825" y="1181100"/>
          <p14:tracePt t="33747" x="5880100" y="1181100"/>
          <p14:tracePt t="33757" x="5829300" y="1181100"/>
          <p14:tracePt t="33767" x="5795963" y="1181100"/>
          <p14:tracePt t="33780" x="5761038" y="1181100"/>
          <p14:tracePt t="33787" x="5753100" y="1181100"/>
          <p14:tracePt t="33808" x="5745163" y="1181100"/>
          <p14:tracePt t="35010" x="5719763" y="1189038"/>
          <p14:tracePt t="35021" x="5676900" y="1231900"/>
          <p14:tracePt t="35031" x="5600700" y="1282700"/>
          <p14:tracePt t="35041" x="5472113" y="1401763"/>
          <p14:tracePt t="35052" x="5208588" y="1571625"/>
          <p14:tracePt t="35063" x="4929188" y="1751013"/>
          <p14:tracePt t="35071" x="4648200" y="1911350"/>
          <p14:tracePt t="35081" x="4368800" y="2065338"/>
          <p14:tracePt t="35091" x="4087813" y="2209800"/>
          <p14:tracePt t="35101" x="3816350" y="2328863"/>
          <p14:tracePt t="35113" x="3568700" y="2422525"/>
          <p14:tracePt t="35122" x="3330575" y="2516188"/>
          <p14:tracePt t="35132" x="3119438" y="2608263"/>
          <p14:tracePt t="35142" x="2932113" y="2693988"/>
          <p14:tracePt t="35152" x="2736850" y="2787650"/>
          <p14:tracePt t="35163" x="2617788" y="2855913"/>
          <p14:tracePt t="35172" x="2516188" y="2922588"/>
          <p14:tracePt t="35182" x="2422525" y="3000375"/>
          <p14:tracePt t="35193" x="2354263" y="3051175"/>
          <p14:tracePt t="35203" x="2319338" y="3084513"/>
          <p14:tracePt t="35214" x="2293938" y="3109913"/>
          <p14:tracePt t="35224" x="2268538" y="3127375"/>
          <p14:tracePt t="35233" x="2260600" y="3152775"/>
          <p14:tracePt t="35245" x="2243138" y="3178175"/>
          <p14:tracePt t="35253" x="2243138" y="3211513"/>
          <p14:tracePt t="35264" x="2243138" y="3238500"/>
          <p14:tracePt t="35273" x="2243138" y="3279775"/>
          <p14:tracePt t="35283" x="2243138" y="3340100"/>
          <p14:tracePt t="35295" x="2243138" y="3408363"/>
          <p14:tracePt t="35303" x="2243138" y="3484563"/>
          <p14:tracePt t="35314" x="2243138" y="3552825"/>
          <p14:tracePt t="35324" x="2243138" y="3611563"/>
          <p14:tracePt t="35335" x="2243138" y="3646488"/>
          <p14:tracePt t="35346" x="2243138" y="3654425"/>
          <p14:tracePt t="35354" x="2243138" y="3671888"/>
          <p14:tracePt t="35364" x="2243138" y="3679825"/>
          <p14:tracePt t="35396" x="2243138" y="3687763"/>
          <p14:tracePt t="35405" x="2243138" y="3697288"/>
          <p14:tracePt t="35415" x="2260600" y="3705225"/>
          <p14:tracePt t="35425" x="2303463" y="3713163"/>
          <p14:tracePt t="35435" x="2344738" y="3730625"/>
          <p14:tracePt t="35446" x="2397125" y="3738563"/>
          <p14:tracePt t="35455" x="2447925" y="3756025"/>
          <p14:tracePt t="35465" x="2473325" y="3763963"/>
          <p14:tracePt t="35475" x="2506663" y="3773488"/>
          <p14:tracePt t="35485" x="2541588" y="3773488"/>
          <p14:tracePt t="35497" x="2574925" y="3773488"/>
          <p14:tracePt t="35506" x="2592388" y="3773488"/>
          <p14:tracePt t="35516" x="2608263" y="3773488"/>
          <p14:tracePt t="35528" x="2625725" y="3773488"/>
          <p14:tracePt t="35546" x="2643188" y="3756025"/>
          <p14:tracePt t="35557" x="2643188" y="3730625"/>
          <p14:tracePt t="35566" x="2643188" y="3713163"/>
          <p14:tracePt t="35578" x="2643188" y="3687763"/>
          <p14:tracePt t="35586" x="2643188" y="3654425"/>
          <p14:tracePt t="35597" x="2643188" y="3636963"/>
          <p14:tracePt t="35607" x="2633663" y="3611563"/>
          <p14:tracePt t="35617" x="2617788" y="3594100"/>
          <p14:tracePt t="35629" x="2608263" y="3568700"/>
          <p14:tracePt t="35637" x="2608263" y="3560763"/>
          <p14:tracePt t="35648" x="2600325" y="3552825"/>
          <p14:tracePt t="35657" x="2582863" y="3535363"/>
          <p14:tracePt t="35678" x="2557463" y="3517900"/>
          <p14:tracePt t="35687" x="2541588" y="3509963"/>
          <p14:tracePt t="35697" x="2524125" y="3502025"/>
          <p14:tracePt t="35707" x="2489200" y="3492500"/>
          <p14:tracePt t="35718" x="2455863" y="3492500"/>
          <p14:tracePt t="35729" x="2422525" y="3492500"/>
          <p14:tracePt t="35739" x="2397125" y="3492500"/>
          <p14:tracePt t="35748" x="2379663" y="3492500"/>
          <p14:tracePt t="35758" x="2354263" y="3492500"/>
          <p14:tracePt t="35769" x="2344738" y="3492500"/>
          <p14:tracePt t="35779" x="2336800" y="3492500"/>
          <p14:tracePt t="35788" x="2328863" y="3492500"/>
          <p14:tracePt t="35798" x="2319338" y="3492500"/>
          <p14:tracePt t="35809" x="2311400" y="3502025"/>
          <p14:tracePt t="35819" x="2303463" y="3509963"/>
          <p14:tracePt t="35829" x="2293938" y="3535363"/>
          <p14:tracePt t="35839" x="2286000" y="3568700"/>
          <p14:tracePt t="35849" x="2286000" y="3603625"/>
          <p14:tracePt t="35862" x="2278063" y="3629025"/>
          <p14:tracePt t="35869" x="2260600" y="3679825"/>
          <p14:tracePt t="35881" x="2260600" y="3722688"/>
          <p14:tracePt t="35890" x="2260600" y="3763963"/>
          <p14:tracePt t="35900" x="2260600" y="3824288"/>
          <p14:tracePt t="35912" x="2260600" y="3892550"/>
          <p14:tracePt t="35920" x="2260600" y="3968750"/>
          <p14:tracePt t="35930" x="2260600" y="4027488"/>
          <p14:tracePt t="35942" x="2260600" y="4079875"/>
          <p14:tracePt t="35950" x="2260600" y="4130675"/>
          <p14:tracePt t="35963" x="2268538" y="4171950"/>
          <p14:tracePt t="35970" x="2268538" y="4197350"/>
          <p14:tracePt t="35980" x="2278063" y="4232275"/>
          <p14:tracePt t="35991" x="2286000" y="4249738"/>
          <p14:tracePt t="36001" x="2303463" y="4265613"/>
          <p14:tracePt t="36012" x="2319338" y="4300538"/>
          <p14:tracePt t="36021" x="2336800" y="4325938"/>
          <p14:tracePt t="36031" x="2344738" y="4351338"/>
          <p14:tracePt t="36041" x="2362200" y="4359275"/>
          <p14:tracePt t="36051" x="2371725" y="4376738"/>
          <p14:tracePt t="36062" x="2387600" y="4402138"/>
          <p14:tracePt t="36072" x="2397125" y="4419600"/>
          <p14:tracePt t="36082" x="2422525" y="4427538"/>
          <p14:tracePt t="36092" x="2447925" y="4435475"/>
          <p14:tracePt t="36102" x="2463800" y="4435475"/>
          <p14:tracePt t="36113" x="2498725" y="4435475"/>
          <p14:tracePt t="36122" x="2532063" y="4435475"/>
          <p14:tracePt t="36133" x="2574925" y="4435475"/>
          <p14:tracePt t="36145" x="2625725" y="4427538"/>
          <p14:tracePt t="36152" x="2668588" y="4402138"/>
          <p14:tracePt t="36164" x="2736850" y="4368800"/>
          <p14:tracePt t="36173" x="2787650" y="4341813"/>
          <p14:tracePt t="36183" x="2838450" y="4300538"/>
          <p14:tracePt t="36195" x="2897188" y="4257675"/>
          <p14:tracePt t="36203" x="2949575" y="4214813"/>
          <p14:tracePt t="36214" x="3000375" y="4181475"/>
          <p14:tracePt t="36223" x="3025775" y="4156075"/>
          <p14:tracePt t="36233" x="3051175" y="4138613"/>
          <p14:tracePt t="36244" x="3059113" y="4130675"/>
          <p14:tracePt t="36254" x="3067050" y="4113213"/>
          <p14:tracePt t="36264" x="3076575" y="4105275"/>
          <p14:tracePt t="36274" x="3084513" y="4095750"/>
          <p14:tracePt t="36284" x="3084513" y="4079875"/>
          <p14:tracePt t="36295" x="3084513" y="4037013"/>
          <p14:tracePt t="36304" x="3084513" y="3994150"/>
          <p14:tracePt t="36314" x="3084513" y="3908425"/>
          <p14:tracePt t="36325" x="3084513" y="3824288"/>
          <p14:tracePt t="36336" x="3059113" y="3722688"/>
          <p14:tracePt t="36346" x="3033713" y="3603625"/>
          <p14:tracePt t="36355" x="3016250" y="3517900"/>
          <p14:tracePt t="36365" x="2990850" y="3441700"/>
          <p14:tracePt t="36375" x="2974975" y="3390900"/>
          <p14:tracePt t="36385" x="2957513" y="3373438"/>
          <p14:tracePt t="36397" x="2940050" y="3348038"/>
          <p14:tracePt t="36405" x="2932113" y="3330575"/>
          <p14:tracePt t="36415" x="2914650" y="3314700"/>
          <p14:tracePt t="36427" x="2897188" y="3305175"/>
          <p14:tracePt t="36435" x="2871788" y="3297238"/>
          <p14:tracePt t="36446" x="2846388" y="3279775"/>
          <p14:tracePt t="36456" x="2813050" y="3279775"/>
          <p14:tracePt t="36466" x="2778125" y="3271838"/>
          <p14:tracePt t="36478" x="2762250" y="3263900"/>
          <p14:tracePt t="36486" x="2736850" y="3263900"/>
          <p14:tracePt t="36496" x="2711450" y="3254375"/>
          <p14:tracePt t="36507" x="2693988" y="3254375"/>
          <p14:tracePt t="36516" x="2668588" y="3246438"/>
          <p14:tracePt t="36528" x="2651125" y="3238500"/>
          <p14:tracePt t="36537" x="2643188" y="3238500"/>
          <p14:tracePt t="36546" x="2625725" y="3228975"/>
          <p14:tracePt t="36557" x="2608263" y="3228975"/>
          <p14:tracePt t="36578" x="2600325" y="3228975"/>
          <p14:tracePt t="36587" x="2582863" y="3228975"/>
          <p14:tracePt t="36597" x="2574925" y="3228975"/>
          <p14:tracePt t="36608" x="2557463" y="3228975"/>
          <p14:tracePt t="36618" x="2532063" y="3228975"/>
          <p14:tracePt t="36628" x="2524125" y="3228975"/>
          <p14:tracePt t="36637" x="2498725" y="3228975"/>
          <p14:tracePt t="36648" x="2481263" y="3228975"/>
          <p14:tracePt t="36658" x="2455863" y="3228975"/>
          <p14:tracePt t="36667" x="2438400" y="3228975"/>
          <p14:tracePt t="36679" x="2422525" y="3228975"/>
          <p14:tracePt t="36688" x="2397125" y="3228975"/>
          <p14:tracePt t="36699" x="2379663" y="3246438"/>
          <p14:tracePt t="36711" x="2362200" y="3263900"/>
          <p14:tracePt t="36718" x="2344738" y="3289300"/>
          <p14:tracePt t="36729" x="2328863" y="3322638"/>
          <p14:tracePt t="36738" x="2311400" y="3365500"/>
          <p14:tracePt t="36749" x="2293938" y="3408363"/>
          <p14:tracePt t="36762" x="2278063" y="3449638"/>
          <p14:tracePt t="36769" x="2268538" y="3484563"/>
          <p14:tracePt t="36779" x="2260600" y="3509963"/>
          <p14:tracePt t="36789" x="2252663" y="3535363"/>
          <p14:tracePt t="36799" x="2243138" y="3552825"/>
          <p14:tracePt t="36811" x="2243138" y="3578225"/>
          <p14:tracePt t="36819" x="2243138" y="3594100"/>
          <p14:tracePt t="36829" x="2243138" y="3611563"/>
          <p14:tracePt t="36839" x="2243138" y="3636963"/>
          <p14:tracePt t="36850" x="2243138" y="3662363"/>
          <p14:tracePt t="36861" x="2243138" y="3679825"/>
          <p14:tracePt t="36870" x="2243138" y="3713163"/>
          <p14:tracePt t="36880" x="2268538" y="3748088"/>
          <p14:tracePt t="36890" x="2286000" y="3790950"/>
          <p14:tracePt t="36901" x="2303463" y="3824288"/>
          <p14:tracePt t="36911" x="2336800" y="3857625"/>
          <p14:tracePt t="36920" x="2354263" y="3883025"/>
          <p14:tracePt t="36930" x="2362200" y="3908425"/>
          <p14:tracePt t="36941" x="2387600" y="3943350"/>
          <p14:tracePt t="36951" x="2405063" y="3968750"/>
          <p14:tracePt t="36962" x="2430463" y="3986213"/>
          <p14:tracePt t="36971" x="2447925" y="4002088"/>
          <p14:tracePt t="36981" x="2463800" y="4019550"/>
          <p14:tracePt t="36991" x="2481263" y="4037013"/>
          <p14:tracePt t="37001" x="2489200" y="4052888"/>
          <p14:tracePt t="37011" x="2506663" y="4052888"/>
          <p14:tracePt t="37021" x="2524125" y="4062413"/>
          <p14:tracePt t="37043" x="2541588" y="4070350"/>
          <p14:tracePt t="37051" x="2557463" y="4070350"/>
          <p14:tracePt t="37061" x="2566988" y="4070350"/>
          <p14:tracePt t="37071" x="2582863" y="4070350"/>
          <p14:tracePt t="37082" x="2600325" y="4070350"/>
          <p14:tracePt t="37093" x="2617788" y="4052888"/>
          <p14:tracePt t="37102" x="2643188" y="4037013"/>
          <p14:tracePt t="37112" x="2668588" y="4027488"/>
          <p14:tracePt t="37122" x="2693988" y="4011613"/>
          <p14:tracePt t="37132" x="2719388" y="3986213"/>
          <p14:tracePt t="37143" x="2736850" y="3968750"/>
          <p14:tracePt t="37152" x="2752725" y="3951288"/>
          <p14:tracePt t="37162" x="2762250" y="3943350"/>
          <p14:tracePt t="37172" x="2770188" y="3935413"/>
          <p14:tracePt t="37182" x="2778125" y="3925888"/>
          <p14:tracePt t="37194" x="2778125" y="3917950"/>
          <p14:tracePt t="37203" x="2787650" y="3917950"/>
          <p14:tracePt t="37213" x="2787650" y="3900488"/>
          <p14:tracePt t="37223" x="2787650" y="3892550"/>
          <p14:tracePt t="37233" x="2787650" y="3875088"/>
          <p14:tracePt t="37244" x="2787650" y="3857625"/>
          <p14:tracePt t="37254" x="2787650" y="3849688"/>
          <p14:tracePt t="37263" x="2770188" y="3824288"/>
          <p14:tracePt t="37274" x="2762250" y="3806825"/>
          <p14:tracePt t="37283" x="2736850" y="3790950"/>
          <p14:tracePt t="37294" x="2719388" y="3781425"/>
          <p14:tracePt t="37304" x="2693988" y="3773488"/>
          <p14:tracePt t="37314" x="2686050" y="3773488"/>
          <p14:tracePt t="37325" x="2660650" y="3773488"/>
          <p14:tracePt t="37334" x="2643188" y="3773488"/>
          <p14:tracePt t="37354" x="2625725" y="3773488"/>
          <p14:tracePt t="37365" x="2617788" y="3790950"/>
          <p14:tracePt t="37376" x="2608263" y="3806825"/>
          <p14:tracePt t="37385" x="2600325" y="3824288"/>
          <p14:tracePt t="37395" x="2592388" y="3857625"/>
          <p14:tracePt t="37405" x="2592388" y="3892550"/>
          <p14:tracePt t="37415" x="2582863" y="3917950"/>
          <p14:tracePt t="37427" x="2582863" y="3935413"/>
          <p14:tracePt t="37435" x="2582863" y="3960813"/>
          <p14:tracePt t="37445" x="2582863" y="3976688"/>
          <p14:tracePt t="37455" x="2582863" y="3986213"/>
          <p14:tracePt t="37466" x="2582863" y="3994150"/>
          <p14:tracePt t="37477" x="2582863" y="4002088"/>
          <p14:tracePt t="37485" x="2600325" y="4011613"/>
          <p14:tracePt t="37496" x="2625725" y="4019550"/>
          <p14:tracePt t="37506" x="2643188" y="4019550"/>
          <p14:tracePt t="37516" x="2676525" y="4019550"/>
          <p14:tracePt t="37527" x="2719388" y="4019550"/>
          <p14:tracePt t="37536" x="2752725" y="4019550"/>
          <p14:tracePt t="37546" x="2787650" y="4019550"/>
          <p14:tracePt t="37557" x="2805113" y="4019550"/>
          <p14:tracePt t="37567" x="2830513" y="4011613"/>
          <p14:tracePt t="37577" x="2846388" y="4002088"/>
          <p14:tracePt t="37586" x="2855913" y="3986213"/>
          <p14:tracePt t="37597" x="2855913" y="3968750"/>
          <p14:tracePt t="37609" x="2863850" y="3960813"/>
          <p14:tracePt t="37617" x="2863850" y="3935413"/>
          <p14:tracePt t="37627" x="2863850" y="3900488"/>
          <p14:tracePt t="37637" x="2846388" y="3875088"/>
          <p14:tracePt t="37648" x="2820988" y="3841750"/>
          <p14:tracePt t="37658" x="2795588" y="3806825"/>
          <p14:tracePt t="37668" x="2744788" y="3773488"/>
          <p14:tracePt t="37678" x="2693988" y="3748088"/>
          <p14:tracePt t="37688" x="2660650" y="3738563"/>
          <p14:tracePt t="37698" x="2633663" y="3738563"/>
          <p14:tracePt t="37709" x="2600325" y="3738563"/>
          <p14:tracePt t="37718" x="2574925" y="3738563"/>
          <p14:tracePt t="37728" x="2557463" y="3748088"/>
          <p14:tracePt t="37738" x="2549525" y="3763963"/>
          <p14:tracePt t="37748" x="2524125" y="3781425"/>
          <p14:tracePt t="37759" x="2506663" y="3816350"/>
          <p14:tracePt t="37768" x="2489200" y="3849688"/>
          <p14:tracePt t="37779" x="2481263" y="3883025"/>
          <p14:tracePt t="37789" x="2473325" y="3908425"/>
          <p14:tracePt t="37799" x="2463800" y="3935413"/>
          <p14:tracePt t="37810" x="2463800" y="3943350"/>
          <p14:tracePt t="37819" x="2455863" y="3960813"/>
          <p14:tracePt t="37829" x="2455863" y="3976688"/>
          <p14:tracePt t="37850" x="2455863" y="3986213"/>
          <p14:tracePt t="37869" x="2455863" y="3994150"/>
          <p14:tracePt t="37910" x="2455863" y="4002088"/>
          <p14:tracePt t="37930" x="2455863" y="4011613"/>
          <p14:tracePt t="38193" x="2447925" y="4011613"/>
          <p14:tracePt t="38223" x="2447925" y="4019550"/>
          <p14:tracePt t="38284" x="2447925" y="4027488"/>
          <p14:tracePt t="38294" x="2447925" y="4037013"/>
          <p14:tracePt t="38304" x="2447925" y="4044950"/>
          <p14:tracePt t="38314" x="2455863" y="4052888"/>
          <p14:tracePt t="38325" x="2473325" y="4062413"/>
          <p14:tracePt t="38334" x="2498725" y="4070350"/>
          <p14:tracePt t="38344" x="2516188" y="4070350"/>
          <p14:tracePt t="38354" x="2549525" y="4070350"/>
          <p14:tracePt t="38365" x="2574925" y="4070350"/>
          <p14:tracePt t="38376" x="2592388" y="4062413"/>
          <p14:tracePt t="38385" x="2617788" y="4044950"/>
          <p14:tracePt t="38395" x="2633663" y="4027488"/>
          <p14:tracePt t="38405" x="2651125" y="4011613"/>
          <p14:tracePt t="38415" x="2668588" y="3986213"/>
          <p14:tracePt t="38427" x="2676525" y="3960813"/>
          <p14:tracePt t="38435" x="2676525" y="3935413"/>
          <p14:tracePt t="38446" x="2676525" y="3917950"/>
          <p14:tracePt t="38456" x="2676525" y="3892550"/>
          <p14:tracePt t="38466" x="2668588" y="3875088"/>
          <p14:tracePt t="38476" x="2651125" y="3849688"/>
          <p14:tracePt t="38486" x="2617788" y="3824288"/>
          <p14:tracePt t="38496" x="2582863" y="3806825"/>
          <p14:tracePt t="38507" x="2557463" y="3798888"/>
          <p14:tracePt t="38516" x="2524125" y="3790950"/>
          <p14:tracePt t="38526" x="2506663" y="3790950"/>
          <p14:tracePt t="38537" x="2489200" y="3790950"/>
          <p14:tracePt t="38547" x="2481263" y="3790950"/>
          <p14:tracePt t="38557" x="2473325" y="3790950"/>
          <p14:tracePt t="38566" x="2455863" y="3790950"/>
          <p14:tracePt t="38577" x="2447925" y="3790950"/>
          <p14:tracePt t="38597" x="2447925" y="3806825"/>
          <p14:tracePt t="38609" x="2438400" y="3824288"/>
          <p14:tracePt t="38619" x="2438400" y="3849688"/>
          <p14:tracePt t="38628" x="2438400" y="3883025"/>
          <p14:tracePt t="38638" x="2438400" y="3917950"/>
          <p14:tracePt t="38648" x="2447925" y="3951288"/>
          <p14:tracePt t="38659" x="2473325" y="3976688"/>
          <p14:tracePt t="38668" x="2506663" y="4002088"/>
          <p14:tracePt t="38680" x="2566988" y="4019550"/>
          <p14:tracePt t="38689" x="2625725" y="4044950"/>
          <p14:tracePt t="38699" x="2676525" y="4044950"/>
          <p14:tracePt t="38709" x="2719388" y="4027488"/>
          <p14:tracePt t="38718" x="2762250" y="4002088"/>
          <p14:tracePt t="38728" x="2795588" y="3968750"/>
          <p14:tracePt t="38739" x="2820988" y="3925888"/>
          <p14:tracePt t="38749" x="2855913" y="3867150"/>
          <p14:tracePt t="38760" x="2863850" y="3816350"/>
          <p14:tracePt t="38769" x="2863850" y="3773488"/>
          <p14:tracePt t="38779" x="2863850" y="3738563"/>
          <p14:tracePt t="38790" x="2863850" y="3713163"/>
          <p14:tracePt t="38799" x="2855913" y="3687763"/>
          <p14:tracePt t="38810" x="2830513" y="3662363"/>
          <p14:tracePt t="38819" x="2795588" y="3636963"/>
          <p14:tracePt t="38830" x="2744788" y="3603625"/>
          <p14:tracePt t="38841" x="2711450" y="3586163"/>
          <p14:tracePt t="38850" x="2668588" y="3578225"/>
          <p14:tracePt t="38859" x="2617788" y="3578225"/>
          <p14:tracePt t="38870" x="2592388" y="3578225"/>
          <p14:tracePt t="38881" x="2557463" y="3578225"/>
          <p14:tracePt t="38892" x="2532063" y="3578225"/>
          <p14:tracePt t="38901" x="2516188" y="3603625"/>
          <p14:tracePt t="38911" x="2506663" y="3619500"/>
          <p14:tracePt t="38922" x="2489200" y="3636963"/>
          <p14:tracePt t="38931" x="2473325" y="3687763"/>
          <p14:tracePt t="38943" x="2455863" y="3730625"/>
          <p14:tracePt t="38952" x="2455863" y="3773488"/>
          <p14:tracePt t="38963" x="2455863" y="3832225"/>
          <p14:tracePt t="38973" x="2455863" y="3892550"/>
          <p14:tracePt t="38982" x="2473325" y="3943350"/>
          <p14:tracePt t="38994" x="2489200" y="3976688"/>
          <p14:tracePt t="39003" x="2506663" y="3994150"/>
          <p14:tracePt t="39013" x="2524125" y="4011613"/>
          <p14:tracePt t="39023" x="2557463" y="4027488"/>
          <p14:tracePt t="39032" x="2582863" y="4037013"/>
          <p14:tracePt t="39043" x="2617788" y="4037013"/>
          <p14:tracePt t="39053" x="2643188" y="4037013"/>
          <p14:tracePt t="39062" x="2660650" y="4037013"/>
          <p14:tracePt t="39073" x="2686050" y="4011613"/>
          <p14:tracePt t="39082" x="2701925" y="3994150"/>
          <p14:tracePt t="39093" x="2719388" y="3943350"/>
          <p14:tracePt t="39103" x="2736850" y="3908425"/>
          <p14:tracePt t="39113" x="2736850" y="3883025"/>
          <p14:tracePt t="39125" x="2736850" y="3857625"/>
          <p14:tracePt t="39133" x="2727325" y="3832225"/>
          <p14:tracePt t="39143" x="2719388" y="3816350"/>
          <p14:tracePt t="39153" x="2693988" y="3798888"/>
          <p14:tracePt t="39163" x="2651125" y="3781425"/>
          <p14:tracePt t="39175" x="2600325" y="3763963"/>
          <p14:tracePt t="39183" x="2557463" y="3763963"/>
          <p14:tracePt t="39194" x="2524125" y="3763963"/>
          <p14:tracePt t="39209" x="2489200" y="3763963"/>
          <p14:tracePt t="39213" x="2455863" y="3773488"/>
          <p14:tracePt t="39225" x="2430463" y="3790950"/>
          <p14:tracePt t="39234" x="2413000" y="3816350"/>
          <p14:tracePt t="39244" x="2387600" y="3857625"/>
          <p14:tracePt t="39254" x="2371725" y="3908425"/>
          <p14:tracePt t="39264" x="2371725" y="3968750"/>
          <p14:tracePt t="39275" x="2371725" y="4002088"/>
          <p14:tracePt t="39284" x="2371725" y="4027488"/>
          <p14:tracePt t="39294" x="2379663" y="4052888"/>
          <p14:tracePt t="39304" x="2405063" y="4079875"/>
          <p14:tracePt t="39314" x="2438400" y="4105275"/>
          <p14:tracePt t="39325" x="2489200" y="4113213"/>
          <p14:tracePt t="39334" x="2532063" y="4121150"/>
          <p14:tracePt t="39344" x="2574925" y="4121150"/>
          <p14:tracePt t="39355" x="2608263" y="4121150"/>
          <p14:tracePt t="39365" x="2633663" y="4121150"/>
          <p14:tracePt t="39375" x="2651125" y="4113213"/>
          <p14:tracePt t="39385" x="2668588" y="4087813"/>
          <p14:tracePt t="39395" x="2676525" y="4062413"/>
          <p14:tracePt t="39407" x="2686050" y="4027488"/>
          <p14:tracePt t="39415" x="2686050" y="4002088"/>
          <p14:tracePt t="39425" x="2686050" y="3976688"/>
          <p14:tracePt t="39435" x="2676525" y="3943350"/>
          <p14:tracePt t="39445" x="2660650" y="3925888"/>
          <p14:tracePt t="39458" x="2643188" y="3900488"/>
          <p14:tracePt t="39466" x="2600325" y="3875088"/>
          <p14:tracePt t="39476" x="2566988" y="3867150"/>
          <p14:tracePt t="39486" x="2541588" y="3857625"/>
          <p14:tracePt t="39496" x="2516188" y="3857625"/>
          <p14:tracePt t="39507" x="2489200" y="3857625"/>
          <p14:tracePt t="39516" x="2481263" y="3857625"/>
          <p14:tracePt t="39526" x="2463800" y="3857625"/>
          <p14:tracePt t="39536" x="2455863" y="3857625"/>
          <p14:tracePt t="39558" x="2447925" y="3857625"/>
          <p14:tracePt t="39577" x="2447925" y="3867150"/>
          <p14:tracePt t="39587" x="2447925" y="3883025"/>
          <p14:tracePt t="39597" x="2447925" y="3892550"/>
          <p14:tracePt t="39608" x="2447925" y="3900488"/>
          <p14:tracePt t="39617" x="2463800" y="3917950"/>
          <p14:tracePt t="39628" x="2489200" y="3925888"/>
          <p14:tracePt t="39638" x="2516188" y="3943350"/>
          <p14:tracePt t="39648" x="2541588" y="3943350"/>
          <p14:tracePt t="39658" x="2557463" y="3943350"/>
          <p14:tracePt t="39668" x="2574925" y="3943350"/>
          <p14:tracePt t="39689" x="2582863" y="3943350"/>
          <p14:tracePt t="39698" x="2592388" y="3943350"/>
          <p14:tracePt t="39719" x="2592388" y="3935413"/>
          <p14:tracePt t="39729" x="2582863" y="3908425"/>
          <p14:tracePt t="39740" x="2566988" y="3900488"/>
          <p14:tracePt t="39749" x="2541588" y="3875088"/>
          <p14:tracePt t="39759" x="2516188" y="3857625"/>
          <p14:tracePt t="39769" x="2498725" y="3849688"/>
          <p14:tracePt t="39779" x="2481263" y="3841750"/>
          <p14:tracePt t="39790" x="2463800" y="3841750"/>
          <p14:tracePt t="39799" x="2455863" y="3841750"/>
          <p14:tracePt t="39810" x="2447925" y="3841750"/>
          <p14:tracePt t="39830" x="2438400" y="3849688"/>
          <p14:tracePt t="39841" x="2438400" y="3867150"/>
          <p14:tracePt t="39850" x="2438400" y="3892550"/>
          <p14:tracePt t="39860" x="2438400" y="3925888"/>
          <p14:tracePt t="39870" x="2438400" y="3943350"/>
          <p14:tracePt t="39880" x="2455863" y="3968750"/>
          <p14:tracePt t="39891" x="2473325" y="3986213"/>
          <p14:tracePt t="39900" x="2498725" y="4002088"/>
          <p14:tracePt t="39911" x="2516188" y="4011613"/>
          <p14:tracePt t="39921" x="2541588" y="4011613"/>
          <p14:tracePt t="39931" x="2566988" y="4011613"/>
          <p14:tracePt t="39941" x="2574925" y="4011613"/>
          <p14:tracePt t="39951" x="2592388" y="4011613"/>
          <p14:tracePt t="39961" x="2600325" y="3994150"/>
          <p14:tracePt t="39973" x="2608263" y="3986213"/>
          <p14:tracePt t="39981" x="2608263" y="3960813"/>
          <p14:tracePt t="39992" x="2608263" y="3935413"/>
          <p14:tracePt t="40001" x="2608263" y="3925888"/>
          <p14:tracePt t="40012" x="2608263" y="3908425"/>
          <p14:tracePt t="40022" x="2608263" y="3892550"/>
          <p14:tracePt t="40032" x="2592388" y="3883025"/>
          <p14:tracePt t="40042" x="2574925" y="3875088"/>
          <p14:tracePt t="40052" x="2557463" y="3867150"/>
          <p14:tracePt t="40062" x="2541588" y="3867150"/>
          <p14:tracePt t="40073" x="2524125" y="3867150"/>
          <p14:tracePt t="40092" x="2516188" y="3867150"/>
          <p14:tracePt t="40102" x="2506663" y="3867150"/>
          <p14:tracePt t="40133" x="2498725" y="3867150"/>
          <p14:tracePt t="40143" x="2498725" y="3900488"/>
          <p14:tracePt t="40153" x="2498725" y="3925888"/>
          <p14:tracePt t="40163" x="2498725" y="3951288"/>
          <p14:tracePt t="40174" x="2498725" y="3968750"/>
          <p14:tracePt t="40183" x="2498725" y="3976688"/>
          <p14:tracePt t="40204" x="2516188" y="3976688"/>
          <p14:tracePt t="40214" x="2524125" y="3976688"/>
          <p14:tracePt t="40225" x="2549525" y="3976688"/>
          <p14:tracePt t="40234" x="2566988" y="3976688"/>
          <p14:tracePt t="40244" x="2582863" y="3951288"/>
          <p14:tracePt t="40254" x="2608263" y="3925888"/>
          <p14:tracePt t="40264" x="2625725" y="3892550"/>
          <p14:tracePt t="40275" x="2633663" y="3857625"/>
          <p14:tracePt t="40284" x="2633663" y="3832225"/>
          <p14:tracePt t="40295" x="2633663" y="3824288"/>
          <p14:tracePt t="40306" x="2633663" y="3806825"/>
          <p14:tracePt t="40315" x="2633663" y="3798888"/>
          <p14:tracePt t="40335" x="2608263" y="3790950"/>
          <p14:tracePt t="40345" x="2582863" y="3790950"/>
          <p14:tracePt t="40356" x="2557463" y="3790950"/>
          <p14:tracePt t="40365" x="2532063" y="3790950"/>
          <p14:tracePt t="40375" x="2506663" y="3790950"/>
          <p14:tracePt t="40395" x="2489200" y="3790950"/>
          <p14:tracePt t="40406" x="2481263" y="3790950"/>
          <p14:tracePt t="40486" x="2498725" y="3798888"/>
          <p14:tracePt t="40496" x="2524125" y="3806825"/>
          <p14:tracePt t="40507" x="2532063" y="3806825"/>
          <p14:tracePt t="40516" x="2549525" y="3816350"/>
          <p14:tracePt t="40527" x="2566988" y="3816350"/>
          <p14:tracePt t="40547" x="2574925" y="3816350"/>
          <p14:tracePt t="40567" x="2582863" y="3816350"/>
          <p14:tracePt t="40588" x="2582863" y="3806825"/>
          <p14:tracePt t="40609" x="2582863" y="3798888"/>
          <p14:tracePt t="40619" x="2566988" y="3781425"/>
          <p14:tracePt t="40629" x="2557463" y="3763963"/>
          <p14:tracePt t="40641" x="2532063" y="3763963"/>
          <p14:tracePt t="40649" x="2506663" y="3763963"/>
          <p14:tracePt t="40659" x="2489200" y="3763963"/>
          <p14:tracePt t="40669" x="2473325" y="3763963"/>
          <p14:tracePt t="40679" x="2455863" y="3763963"/>
          <p14:tracePt t="40692" x="2447925" y="3763963"/>
          <p14:tracePt t="40700" x="2438400" y="3763963"/>
          <p14:tracePt t="40721" x="2430463" y="3773488"/>
          <p14:tracePt t="40730" x="2430463" y="3781425"/>
          <p14:tracePt t="40743" x="2430463" y="3790950"/>
          <p14:tracePt t="40750" x="2430463" y="3816350"/>
          <p14:tracePt t="40761" x="2430463" y="3832225"/>
          <p14:tracePt t="40771" x="2438400" y="3867150"/>
          <p14:tracePt t="40781" x="2463800" y="3892550"/>
          <p14:tracePt t="40791" x="2516188" y="3943350"/>
          <p14:tracePt t="40800" x="2592388" y="3994150"/>
          <p14:tracePt t="40811" x="2660650" y="4019550"/>
          <p14:tracePt t="40821" x="2719388" y="4044950"/>
          <p14:tracePt t="40831" x="2770188" y="4062413"/>
          <p14:tracePt t="40842" x="2795588" y="4062413"/>
          <p14:tracePt t="40851" x="2813050" y="4062413"/>
          <p14:tracePt t="40861" x="2830513" y="4062413"/>
          <p14:tracePt t="40873" x="2830513" y="4052888"/>
          <p14:tracePt t="40882" x="2838450" y="4037013"/>
          <p14:tracePt t="40892" x="2846388" y="3986213"/>
          <p14:tracePt t="40902" x="2863850" y="3925888"/>
          <p14:tracePt t="40913" x="2863850" y="3875088"/>
          <p14:tracePt t="40925" x="2863850" y="3841750"/>
          <p14:tracePt t="40932" x="2863850" y="3806825"/>
          <p14:tracePt t="40943" x="2855913" y="3781425"/>
          <p14:tracePt t="40953" x="2846388" y="3773488"/>
          <p14:tracePt t="40964" x="2820988" y="3756025"/>
          <p14:tracePt t="40974" x="2795588" y="3738563"/>
          <p14:tracePt t="40983" x="2752725" y="3730625"/>
          <p14:tracePt t="40993" x="2693988" y="3722688"/>
          <p14:tracePt t="41004" x="2633663" y="3722688"/>
          <p14:tracePt t="41013" x="2608263" y="3722688"/>
          <p14:tracePt t="41025" x="2566988" y="3722688"/>
          <p14:tracePt t="41033" x="2541588" y="3722688"/>
          <p14:tracePt t="41043" x="2524125" y="3722688"/>
          <p14:tracePt t="41053" x="2516188" y="3722688"/>
          <p14:tracePt t="41074" x="2506663" y="3722688"/>
          <p14:tracePt t="41093" x="2506663" y="3738563"/>
          <p14:tracePt t="41104" x="2506663" y="3763963"/>
          <p14:tracePt t="41113" x="2516188" y="3790950"/>
          <p14:tracePt t="41124" x="2532063" y="3816350"/>
          <p14:tracePt t="41133" x="2557463" y="3841750"/>
          <p14:tracePt t="41144" x="2574925" y="3849688"/>
          <p14:tracePt t="41154" x="2617788" y="3883025"/>
          <p14:tracePt t="41164" x="2643188" y="3892550"/>
          <p14:tracePt t="41174" x="2668588" y="3892550"/>
          <p14:tracePt t="41183" x="2693988" y="3892550"/>
          <p14:tracePt t="41194" x="2701925" y="3892550"/>
          <p14:tracePt t="41205" x="2719388" y="3892550"/>
          <p14:tracePt t="41214" x="2736850" y="3867150"/>
          <p14:tracePt t="41224" x="2744788" y="3841750"/>
          <p14:tracePt t="41234" x="2752725" y="3798888"/>
          <p14:tracePt t="41244" x="2752725" y="3763963"/>
          <p14:tracePt t="41255" x="2752725" y="3730625"/>
          <p14:tracePt t="41264" x="2744788" y="3713163"/>
          <p14:tracePt t="41274" x="2727325" y="3697288"/>
          <p14:tracePt t="41285" x="2693988" y="3671888"/>
          <p14:tracePt t="41295" x="2633663" y="3646488"/>
          <p14:tracePt t="41306" x="2600325" y="3636963"/>
          <p14:tracePt t="41315" x="2557463" y="3636963"/>
          <p14:tracePt t="41325" x="2532063" y="3636963"/>
          <p14:tracePt t="41335" x="2498725" y="3636963"/>
          <p14:tracePt t="41345" x="2489200" y="3636963"/>
          <p14:tracePt t="41356" x="2473325" y="3654425"/>
          <p14:tracePt t="41366" x="2455863" y="3679825"/>
          <p14:tracePt t="41376" x="2447925" y="3705225"/>
          <p14:tracePt t="41386" x="2438400" y="3730625"/>
          <p14:tracePt t="41396" x="2430463" y="3781425"/>
          <p14:tracePt t="41407" x="2430463" y="3824288"/>
          <p14:tracePt t="41416" x="2430463" y="3867150"/>
          <p14:tracePt t="41426" x="2430463" y="3900488"/>
          <p14:tracePt t="41436" x="2438400" y="3935413"/>
          <p14:tracePt t="41446" x="2447925" y="3968750"/>
          <p14:tracePt t="41457" x="2463800" y="3986213"/>
          <p14:tracePt t="41466" x="2473325" y="3994150"/>
          <p14:tracePt t="41477" x="2473325" y="4002088"/>
          <p14:tracePt t="41488" x="2481263" y="4011613"/>
          <p14:tracePt t="41497" x="2489200" y="4011613"/>
          <p14:tracePt t="41992" x="2498725" y="4019550"/>
          <p14:tracePt t="42003" x="2498725" y="4027488"/>
          <p14:tracePt t="42012" x="2498725" y="4037013"/>
          <p14:tracePt t="42023" x="2498725" y="4044950"/>
          <p14:tracePt t="42032" x="2506663" y="4062413"/>
          <p14:tracePt t="42042" x="2516188" y="4079875"/>
          <p14:tracePt t="42053" x="2524125" y="4079875"/>
          <p14:tracePt t="42062" x="2532063" y="4095750"/>
          <p14:tracePt t="42073" x="2532063" y="4105275"/>
          <p14:tracePt t="42082" x="2541588" y="4113213"/>
          <p14:tracePt t="42093" x="2557463" y="4130675"/>
          <p14:tracePt t="42104" x="2566988" y="4138613"/>
          <p14:tracePt t="42113" x="2582863" y="4146550"/>
          <p14:tracePt t="42123" x="2600325" y="4146550"/>
          <p14:tracePt t="42133" x="2608263" y="4146550"/>
          <p14:tracePt t="42143" x="2625725" y="4146550"/>
          <p14:tracePt t="42155" x="2633663" y="4146550"/>
          <p14:tracePt t="42163" x="2651125" y="4146550"/>
          <p14:tracePt t="42174" x="2660650" y="4138613"/>
          <p14:tracePt t="42184" x="2668588" y="4130675"/>
          <p14:tracePt t="42194" x="2676525" y="4113213"/>
          <p14:tracePt t="42205" x="2686050" y="4087813"/>
          <p14:tracePt t="42214" x="2693988" y="4062413"/>
          <p14:tracePt t="42224" x="2701925" y="4044950"/>
          <p14:tracePt t="42234" x="2701925" y="4027488"/>
          <p14:tracePt t="42244" x="2701925" y="4011613"/>
          <p14:tracePt t="42256" x="2701925" y="4002088"/>
          <p14:tracePt t="42275" x="2701925" y="3994150"/>
          <p14:tracePt t="42285" x="2701925" y="3986213"/>
          <p14:tracePt t="42306" x="2693988" y="3976688"/>
          <p14:tracePt t="42315" x="2676525" y="3976688"/>
          <p14:tracePt t="42325" x="2651125" y="3976688"/>
          <p14:tracePt t="42336" x="2633663" y="3986213"/>
          <p14:tracePt t="42345" x="2600325" y="4002088"/>
          <p14:tracePt t="42356" x="2574925" y="4019550"/>
          <p14:tracePt t="42366" x="2549525" y="4044950"/>
          <p14:tracePt t="42376" x="2532063" y="4062413"/>
          <p14:tracePt t="42387" x="2516188" y="4079875"/>
          <p14:tracePt t="42396" x="2516188" y="4087813"/>
          <p14:tracePt t="42406" x="2506663" y="4105275"/>
          <p14:tracePt t="42416" x="2506663" y="4121150"/>
          <p14:tracePt t="42438" x="2506663" y="4138613"/>
          <p14:tracePt t="42446" x="2506663" y="4156075"/>
          <p14:tracePt t="42457" x="2532063" y="4171950"/>
          <p14:tracePt t="42467" x="2566988" y="4189413"/>
          <p14:tracePt t="42477" x="2608263" y="4214813"/>
          <p14:tracePt t="42488" x="2651125" y="4232275"/>
          <p14:tracePt t="42497" x="2701925" y="4240213"/>
          <p14:tracePt t="42507" x="2736850" y="4249738"/>
          <p14:tracePt t="42517" x="2762250" y="4249738"/>
          <p14:tracePt t="42527" x="2787650" y="4249738"/>
          <p14:tracePt t="42539" x="2813050" y="4249738"/>
          <p14:tracePt t="42558" x="2820988" y="4249738"/>
          <p14:tracePt t="42578" x="2830513" y="4249738"/>
          <p14:tracePt t="42589" x="2830513" y="4240213"/>
          <p14:tracePt t="42598" x="2830513" y="4232275"/>
          <p14:tracePt t="42608" x="2830513" y="4214813"/>
          <p14:tracePt t="42618" x="2830513" y="4197350"/>
          <p14:tracePt t="42628" x="2830513" y="4171950"/>
          <p14:tracePt t="42639" x="2813050" y="4156075"/>
          <p14:tracePt t="42648" x="2805113" y="4138613"/>
          <p14:tracePt t="42659" x="2778125" y="4130675"/>
          <p14:tracePt t="42670" x="2770188" y="4121150"/>
          <p14:tracePt t="42679" x="2744788" y="4113213"/>
          <p14:tracePt t="42689" x="2727325" y="4113213"/>
          <p14:tracePt t="42699" x="2719388" y="4113213"/>
          <p14:tracePt t="42709" x="2701925" y="4113213"/>
          <p14:tracePt t="42721" x="2693988" y="4113213"/>
          <p14:tracePt t="83051" x="2600325" y="4113213"/>
          <p14:tracePt t="83060" x="2463800" y="4121150"/>
          <p14:tracePt t="83070" x="2268538" y="4138613"/>
          <p14:tracePt t="83083" x="1938338" y="4171950"/>
          <p14:tracePt t="83090" x="1622425" y="4240213"/>
          <p14:tracePt t="83102" x="1249363" y="4333875"/>
          <p14:tracePt t="83111" x="874713" y="4445000"/>
          <p14:tracePt t="83121" x="476250" y="4564063"/>
          <p14:tracePt t="83134" x="101600" y="4657725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990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/>
              <a:t>Reversible damage – fatty change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09800"/>
            <a:ext cx="5257800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33400" y="5029200"/>
            <a:ext cx="815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.</a:t>
            </a: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2590800"/>
            <a:ext cx="3505200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85"/>
    </mc:Choice>
    <mc:Fallback xmlns="">
      <p:transition spd="slow" advTm="56685"/>
    </mc:Fallback>
  </mc:AlternateContent>
  <p:extLst>
    <p:ext uri="{3A86A75C-4F4B-4683-9AE1-C65F6400EC91}">
      <p14:laserTraceLst xmlns:p14="http://schemas.microsoft.com/office/powerpoint/2010/main">
        <p14:tracePtLst>
          <p14:tracePt t="10705" x="4283075" y="5421313"/>
          <p14:tracePt t="10985" x="4308475" y="5421313"/>
          <p14:tracePt t="10994" x="4368800" y="5421313"/>
          <p14:tracePt t="11005" x="4495800" y="5421313"/>
          <p14:tracePt t="11016" x="4733925" y="5413375"/>
          <p14:tracePt t="11026" x="5116513" y="5370513"/>
          <p14:tracePt t="11035" x="5557838" y="5337175"/>
          <p14:tracePt t="11045" x="5973763" y="5276850"/>
          <p14:tracePt t="11057" x="6356350" y="5260975"/>
          <p14:tracePt t="11066" x="6705600" y="5243513"/>
          <p14:tracePt t="11075" x="6977063" y="5226050"/>
          <p14:tracePt t="11086" x="7248525" y="5192713"/>
          <p14:tracePt t="11096" x="7410450" y="5167313"/>
          <p14:tracePt t="11107" x="7512050" y="5132388"/>
          <p14:tracePt t="11116" x="7588250" y="5106988"/>
          <p14:tracePt t="11127" x="7639050" y="5081588"/>
          <p14:tracePt t="11137" x="7673975" y="5064125"/>
          <p14:tracePt t="11147" x="7681913" y="5056188"/>
          <p14:tracePt t="11157" x="7699375" y="5022850"/>
          <p14:tracePt t="11166" x="7716838" y="4954588"/>
          <p14:tracePt t="11177" x="7716838" y="4868863"/>
          <p14:tracePt t="11187" x="7716838" y="4775200"/>
          <p14:tracePt t="11196" x="7707313" y="4683125"/>
          <p14:tracePt t="11208" x="7681913" y="4614863"/>
          <p14:tracePt t="11217" x="7648575" y="4538663"/>
          <p14:tracePt t="11227" x="7613650" y="4470400"/>
          <p14:tracePt t="11240" x="7580313" y="4419600"/>
          <p14:tracePt t="11247" x="7537450" y="4368800"/>
          <p14:tracePt t="11258" x="7478713" y="4308475"/>
          <p14:tracePt t="11267" x="7402513" y="4240213"/>
          <p14:tracePt t="11277" x="7308850" y="4156075"/>
          <p14:tracePt t="11289" x="7205663" y="4087813"/>
          <p14:tracePt t="11297" x="7113588" y="4027488"/>
          <p14:tracePt t="11308" x="7019925" y="3968750"/>
          <p14:tracePt t="11318" x="6959600" y="3925888"/>
          <p14:tracePt t="11329" x="6900863" y="3908425"/>
          <p14:tracePt t="11340" x="6850063" y="3892550"/>
          <p14:tracePt t="11349" x="6815138" y="3883025"/>
          <p14:tracePt t="11359" x="6781800" y="3875088"/>
          <p14:tracePt t="11369" x="6756400" y="3875088"/>
          <p14:tracePt t="11379" x="6731000" y="3875088"/>
          <p14:tracePt t="11389" x="6705600" y="3883025"/>
          <p14:tracePt t="11399" x="6680200" y="3892550"/>
          <p14:tracePt t="11410" x="6654800" y="3908425"/>
          <p14:tracePt t="11420" x="6619875" y="3960813"/>
          <p14:tracePt t="11429" x="6594475" y="4011613"/>
          <p14:tracePt t="11440" x="6561138" y="4087813"/>
          <p14:tracePt t="11449" x="6526213" y="4164013"/>
          <p14:tracePt t="11459" x="6500813" y="4232275"/>
          <p14:tracePt t="11474" x="6500813" y="4316413"/>
          <p14:tracePt t="11480" x="6500813" y="4402138"/>
          <p14:tracePt t="11490" x="6500813" y="4503738"/>
          <p14:tracePt t="11502" x="6518275" y="4589463"/>
          <p14:tracePt t="11509" x="6561138" y="4683125"/>
          <p14:tracePt t="11524" x="6627813" y="4759325"/>
          <p14:tracePt t="11530" x="6713538" y="4843463"/>
          <p14:tracePt t="11541" x="6832600" y="4911725"/>
          <p14:tracePt t="11550" x="6994525" y="4962525"/>
          <p14:tracePt t="11562" x="7215188" y="4997450"/>
          <p14:tracePt t="11573" x="7392988" y="4997450"/>
          <p14:tracePt t="11581" x="7562850" y="4946650"/>
          <p14:tracePt t="11592" x="7681913" y="4878388"/>
          <p14:tracePt t="11601" x="7793038" y="4792663"/>
          <p14:tracePt t="11611" x="7861300" y="4716463"/>
          <p14:tracePt t="11625" x="7920038" y="4605338"/>
          <p14:tracePt t="11631" x="7962900" y="4503738"/>
          <p14:tracePt t="11642" x="7970838" y="4419600"/>
          <p14:tracePt t="11652" x="7970838" y="4333875"/>
          <p14:tracePt t="11661" x="7970838" y="4249738"/>
          <p14:tracePt t="11673" x="7945438" y="4164013"/>
          <p14:tracePt t="11682" x="7894638" y="4070350"/>
          <p14:tracePt t="11691" x="7835900" y="3994150"/>
          <p14:tracePt t="11702" x="7758113" y="3908425"/>
          <p14:tracePt t="11712" x="7666038" y="3832225"/>
          <p14:tracePt t="11724" x="7572375" y="3773488"/>
          <p14:tracePt t="11732" x="7478713" y="3730625"/>
          <p14:tracePt t="11743" x="7418388" y="3705225"/>
          <p14:tracePt t="11754" x="7359650" y="3697288"/>
          <p14:tracePt t="11762" x="7299325" y="3687763"/>
          <p14:tracePt t="11773" x="7258050" y="3679825"/>
          <p14:tracePt t="11782" x="7215188" y="3679825"/>
          <p14:tracePt t="11793" x="7164388" y="3679825"/>
          <p14:tracePt t="11806" x="7096125" y="3687763"/>
          <p14:tracePt t="11813" x="7027863" y="3713163"/>
          <p14:tracePt t="11824" x="6969125" y="3738563"/>
          <p14:tracePt t="11833" x="6916738" y="3773488"/>
          <p14:tracePt t="11843" x="6883400" y="3798888"/>
          <p14:tracePt t="11856" x="6850063" y="3824288"/>
          <p14:tracePt t="11863" x="6815138" y="3867150"/>
          <p14:tracePt t="11874" x="6781800" y="3900488"/>
          <p14:tracePt t="11885" x="6746875" y="3968750"/>
          <p14:tracePt t="11894" x="6738938" y="4011613"/>
          <p14:tracePt t="11906" x="6721475" y="4087813"/>
          <p14:tracePt t="11914" x="6721475" y="4146550"/>
          <p14:tracePt t="11924" x="6721475" y="4214813"/>
          <p14:tracePt t="11934" x="6731000" y="4300538"/>
          <p14:tracePt t="11944" x="6764338" y="4376738"/>
          <p14:tracePt t="11958" x="6807200" y="4445000"/>
          <p14:tracePt t="11964" x="6858000" y="4503738"/>
          <p14:tracePt t="11975" x="6943725" y="4572000"/>
          <p14:tracePt t="11987" x="7045325" y="4648200"/>
          <p14:tracePt t="11995" x="7138988" y="4691063"/>
          <p14:tracePt t="12006" x="7248525" y="4716463"/>
          <p14:tracePt t="12015" x="7359650" y="4716463"/>
          <p14:tracePt t="12025" x="7494588" y="4673600"/>
          <p14:tracePt t="12037" x="7613650" y="4614863"/>
          <p14:tracePt t="12046" x="7707313" y="4538663"/>
          <p14:tracePt t="12056" x="7783513" y="4452938"/>
          <p14:tracePt t="12065" x="7861300" y="4376738"/>
          <p14:tracePt t="12075" x="7920038" y="4257675"/>
          <p14:tracePt t="12088" x="7970838" y="4138613"/>
          <p14:tracePt t="12096" x="7996238" y="4027488"/>
          <p14:tracePt t="12107" x="7996238" y="3900488"/>
          <p14:tracePt t="12116" x="7980363" y="3798888"/>
          <p14:tracePt t="12126" x="7937500" y="3697288"/>
          <p14:tracePt t="12139" x="7869238" y="3611563"/>
          <p14:tracePt t="12147" x="7758113" y="3517900"/>
          <p14:tracePt t="12159" x="7639050" y="3449638"/>
          <p14:tracePt t="12166" x="7512050" y="3398838"/>
          <p14:tracePt t="12176" x="7392988" y="3365500"/>
          <p14:tracePt t="12189" x="7283450" y="3355975"/>
          <p14:tracePt t="12197" x="7205663" y="3355975"/>
          <p14:tracePt t="12208" x="7146925" y="3355975"/>
          <p14:tracePt t="12217" x="7121525" y="3355975"/>
          <p14:tracePt t="12227" x="7088188" y="3355975"/>
          <p14:tracePt t="12240" x="7053263" y="3355975"/>
          <p14:tracePt t="12247" x="7027863" y="3355975"/>
          <p14:tracePt t="12258" x="7010400" y="3365500"/>
          <p14:tracePt t="12268" x="6977063" y="3382963"/>
          <p14:tracePt t="12277" x="6926263" y="3416300"/>
          <p14:tracePt t="12290" x="6865938" y="3502025"/>
          <p14:tracePt t="12298" x="6789738" y="3629025"/>
          <p14:tracePt t="12308" x="6721475" y="3773488"/>
          <p14:tracePt t="12319" x="6654800" y="3925888"/>
          <p14:tracePt t="12329" x="6619875" y="4027488"/>
          <p14:tracePt t="12339" x="6586538" y="4121150"/>
          <p14:tracePt t="12349" x="6577013" y="4224338"/>
          <p14:tracePt t="12360" x="6561138" y="4316413"/>
          <p14:tracePt t="12372" x="6561138" y="4435475"/>
          <p14:tracePt t="12378" x="6561138" y="4529138"/>
          <p14:tracePt t="12390" x="6577013" y="4648200"/>
          <p14:tracePt t="12399" x="6602413" y="4759325"/>
          <p14:tracePt t="12409" x="6662738" y="4868863"/>
          <p14:tracePt t="12423" x="6705600" y="4972050"/>
          <p14:tracePt t="12429" x="6772275" y="5048250"/>
          <p14:tracePt t="12440" x="6840538" y="5116513"/>
          <p14:tracePt t="12450" x="6934200" y="5175250"/>
          <p14:tracePt t="12461" x="7045325" y="5218113"/>
          <p14:tracePt t="12472" x="7146925" y="5218113"/>
          <p14:tracePt t="12480" x="7258050" y="5218113"/>
          <p14:tracePt t="12490" x="7377113" y="5183188"/>
          <p14:tracePt t="12500" x="7478713" y="5124450"/>
          <p14:tracePt t="12510" x="7572375" y="5038725"/>
          <p14:tracePt t="12523" x="7639050" y="4972050"/>
          <p14:tracePt t="12530" x="7699375" y="4886325"/>
          <p14:tracePt t="12541" x="7742238" y="4784725"/>
          <p14:tracePt t="12550" x="7750175" y="4691063"/>
          <p14:tracePt t="12562" x="7750175" y="4579938"/>
          <p14:tracePt t="12572" x="7724775" y="4478338"/>
          <p14:tracePt t="12580" x="7673975" y="4384675"/>
          <p14:tracePt t="12590" x="7580313" y="4283075"/>
          <p14:tracePt t="12601" x="7478713" y="4171950"/>
          <p14:tracePt t="12611" x="7359650" y="4062413"/>
          <p14:tracePt t="12623" x="7232650" y="3960813"/>
          <p14:tracePt t="12631" x="7113588" y="3892550"/>
          <p14:tracePt t="12641" x="7002463" y="3816350"/>
          <p14:tracePt t="12655" x="6916738" y="3781425"/>
          <p14:tracePt t="12662" x="6858000" y="3773488"/>
          <p14:tracePt t="12672" x="6799263" y="3763963"/>
          <p14:tracePt t="12682" x="6764338" y="3763963"/>
          <p14:tracePt t="12692" x="6731000" y="3763963"/>
          <p14:tracePt t="12707" x="6705600" y="3763963"/>
          <p14:tracePt t="12712" x="6688138" y="3781425"/>
          <p14:tracePt t="12723" x="6662738" y="3806825"/>
          <p14:tracePt t="12732" x="6627813" y="3867150"/>
          <p14:tracePt t="12742" x="6611938" y="3943350"/>
          <p14:tracePt t="12986" x="6602413" y="3943350"/>
          <p14:tracePt t="12995" x="6594475" y="3943350"/>
          <p14:tracePt t="13006" x="6594475" y="3935413"/>
          <p14:tracePt t="13015" x="6577013" y="3917950"/>
          <p14:tracePt t="13025" x="6561138" y="3900488"/>
          <p14:tracePt t="13038" x="6526213" y="3867150"/>
          <p14:tracePt t="13045" x="6475413" y="3824288"/>
          <p14:tracePt t="13056" x="6407150" y="3773488"/>
          <p14:tracePt t="13066" x="6330950" y="3722688"/>
          <p14:tracePt t="13076" x="6237288" y="3679825"/>
          <p14:tracePt t="13089" x="6161088" y="3646488"/>
          <p14:tracePt t="13096" x="6102350" y="3629025"/>
          <p14:tracePt t="13106" x="6042025" y="3619500"/>
          <p14:tracePt t="13116" x="6008688" y="3611563"/>
          <p14:tracePt t="13129" x="5983288" y="3603625"/>
          <p14:tracePt t="13138" x="5957888" y="3594100"/>
          <p14:tracePt t="13146" x="5940425" y="3586163"/>
          <p14:tracePt t="13157" x="5922963" y="3578225"/>
          <p14:tracePt t="13177" x="5915025" y="3578225"/>
          <p14:tracePt t="13189" x="5915025" y="3568700"/>
          <p14:tracePt t="13218" x="5915025" y="3560763"/>
          <p14:tracePt t="13227" x="5922963" y="3543300"/>
          <p14:tracePt t="13238" x="5973763" y="3517900"/>
          <p14:tracePt t="13248" x="6049963" y="3475038"/>
          <p14:tracePt t="13258" x="6153150" y="3416300"/>
          <p14:tracePt t="13271" x="6305550" y="3355975"/>
          <p14:tracePt t="13278" x="6457950" y="3289300"/>
          <p14:tracePt t="13289" x="6654800" y="3203575"/>
          <p14:tracePt t="13298" x="6807200" y="3135313"/>
          <p14:tracePt t="13308" x="6969125" y="3051175"/>
          <p14:tracePt t="13322" x="7121525" y="3008313"/>
          <p14:tracePt t="13328" x="7334250" y="2932113"/>
          <p14:tracePt t="13339" x="7469188" y="2897188"/>
          <p14:tracePt t="13348" x="7605713" y="2871788"/>
          <p14:tracePt t="13358" x="7716838" y="2846388"/>
          <p14:tracePt t="13371" x="7800975" y="2838450"/>
          <p14:tracePt t="13379" x="7861300" y="2830513"/>
          <p14:tracePt t="13390" x="7912100" y="2830513"/>
          <p14:tracePt t="13399" x="7954963" y="2830513"/>
          <p14:tracePt t="13410" x="7988300" y="2820988"/>
          <p14:tracePt t="13422" x="8013700" y="2820988"/>
          <p14:tracePt t="13429" x="8039100" y="2820988"/>
          <p14:tracePt t="13440" x="8064500" y="2820988"/>
          <p14:tracePt t="13450" x="8074025" y="2820988"/>
          <p14:tracePt t="13459" x="8089900" y="2820988"/>
          <p14:tracePt t="13473" x="8099425" y="2820988"/>
          <p14:tracePt t="13480" x="8124825" y="2820988"/>
          <p14:tracePt t="13490" x="8140700" y="2820988"/>
          <p14:tracePt t="13501" x="8150225" y="2820988"/>
          <p14:tracePt t="13510" x="8166100" y="2820988"/>
          <p14:tracePt t="13522" x="8175625" y="2820988"/>
          <p14:tracePt t="13532" x="8191500" y="2820988"/>
          <p14:tracePt t="13540" x="8208963" y="2820988"/>
          <p14:tracePt t="13551" x="8226425" y="2830513"/>
          <p14:tracePt t="13561" x="8234363" y="2838450"/>
          <p14:tracePt t="13571" x="8243888" y="2855913"/>
          <p14:tracePt t="13814" x="8243888" y="2871788"/>
          <p14:tracePt t="13823" x="8251825" y="2914650"/>
          <p14:tracePt t="13834" x="8269288" y="2957513"/>
          <p14:tracePt t="13845" x="8285163" y="3033713"/>
          <p14:tracePt t="13854" x="8294688" y="3094038"/>
          <p14:tracePt t="13864" x="8310563" y="3170238"/>
          <p14:tracePt t="13874" x="8328025" y="3238500"/>
          <p14:tracePt t="13887" x="8335963" y="3297238"/>
          <p14:tracePt t="13894" x="8345488" y="3373438"/>
          <p14:tracePt t="13908" x="8353425" y="3433763"/>
          <p14:tracePt t="13914" x="8362950" y="3492500"/>
          <p14:tracePt t="13924" x="8362950" y="3527425"/>
          <p14:tracePt t="13938" x="8370888" y="3560763"/>
          <p14:tracePt t="13944" x="8370888" y="3586163"/>
          <p14:tracePt t="13958" x="8370888" y="3611563"/>
          <p14:tracePt t="13970" x="8370888" y="3636963"/>
          <p14:tracePt t="13975" x="8370888" y="3662363"/>
          <p14:tracePt t="13988" x="8370888" y="3679825"/>
          <p14:tracePt t="13995" x="8370888" y="3697288"/>
          <p14:tracePt t="14006" x="8370888" y="3705225"/>
          <p14:tracePt t="14017" x="8370888" y="3722688"/>
          <p14:tracePt t="14025" x="8370888" y="3730625"/>
          <p14:tracePt t="14039" x="8370888" y="3763963"/>
          <p14:tracePt t="14045" x="8370888" y="3798888"/>
          <p14:tracePt t="14056" x="8353425" y="3849688"/>
          <p14:tracePt t="14067" x="8345488" y="3875088"/>
          <p14:tracePt t="14076" x="8328025" y="3917950"/>
          <p14:tracePt t="14088" x="8320088" y="3943350"/>
          <p14:tracePt t="14096" x="8302625" y="3968750"/>
          <p14:tracePt t="14106" x="8294688" y="3986213"/>
          <p14:tracePt t="14117" x="8285163" y="4002088"/>
          <p14:tracePt t="14128" x="8285163" y="4011613"/>
          <p14:tracePt t="14138" x="8277225" y="4027488"/>
          <p14:tracePt t="14147" x="8269288" y="4037013"/>
          <p14:tracePt t="14156" x="8251825" y="4044950"/>
          <p14:tracePt t="14169" x="8243888" y="4062413"/>
          <p14:tracePt t="14177" x="8208963" y="4087813"/>
          <p14:tracePt t="14188" x="8158163" y="4105275"/>
          <p14:tracePt t="14197" x="8099425" y="4138613"/>
          <p14:tracePt t="14208" x="8005763" y="4164013"/>
          <p14:tracePt t="14221" x="7902575" y="4181475"/>
          <p14:tracePt t="14227" x="7793038" y="4197350"/>
          <p14:tracePt t="14238" x="7673975" y="4206875"/>
          <p14:tracePt t="14249" x="7546975" y="4206875"/>
          <p14:tracePt t="14258" x="7427913" y="4206875"/>
          <p14:tracePt t="14271" x="7283450" y="4206875"/>
          <p14:tracePt t="14278" x="7154863" y="4206875"/>
          <p14:tracePt t="14288" x="7045325" y="4189413"/>
          <p14:tracePt t="14298" x="6916738" y="4181475"/>
          <p14:tracePt t="14309" x="6799263" y="4156075"/>
          <p14:tracePt t="14320" x="6696075" y="4138613"/>
          <p14:tracePt t="14329" x="6594475" y="4113213"/>
          <p14:tracePt t="14340" x="6510338" y="4087813"/>
          <p14:tracePt t="14350" x="6416675" y="4052888"/>
          <p14:tracePt t="14359" x="6338888" y="4037013"/>
          <p14:tracePt t="14370" x="6272213" y="4011613"/>
          <p14:tracePt t="14379" x="6203950" y="3994150"/>
          <p14:tracePt t="14390" x="6161088" y="3976688"/>
          <p14:tracePt t="14400" x="6110288" y="3960813"/>
          <p14:tracePt t="14409" x="6076950" y="3951288"/>
          <p14:tracePt t="14421" x="6042025" y="3943350"/>
          <p14:tracePt t="14429" x="6024563" y="3935413"/>
          <p14:tracePt t="14441" x="6008688" y="3925888"/>
          <p14:tracePt t="14454" x="5999163" y="3925888"/>
          <p14:tracePt t="14460" x="5991225" y="3917950"/>
          <p14:tracePt t="14481" x="5983288" y="3917950"/>
          <p14:tracePt t="14541" x="5983288" y="3908425"/>
          <p14:tracePt t="14561" x="5983288" y="3900488"/>
          <p14:tracePt t="14571" x="5983288" y="3883025"/>
          <p14:tracePt t="14591" x="5991225" y="3867150"/>
          <p14:tracePt t="14602" x="5999163" y="3849688"/>
          <p14:tracePt t="14611" x="6016625" y="3824288"/>
          <p14:tracePt t="14621" x="6042025" y="3816350"/>
          <p14:tracePt t="14632" x="6076950" y="3773488"/>
          <p14:tracePt t="14643" x="6127750" y="3748088"/>
          <p14:tracePt t="14654" x="6186488" y="3713163"/>
          <p14:tracePt t="14662" x="6280150" y="3679825"/>
          <p14:tracePt t="14673" x="6399213" y="3636963"/>
          <p14:tracePt t="14683" x="6543675" y="3586163"/>
          <p14:tracePt t="14692" x="6688138" y="3552825"/>
          <p14:tracePt t="14706" x="6832600" y="3517900"/>
          <p14:tracePt t="14712" x="6977063" y="3492500"/>
          <p14:tracePt t="14723" x="7113588" y="3475038"/>
          <p14:tracePt t="14734" x="7258050" y="3467100"/>
          <p14:tracePt t="14742" x="7385050" y="3459163"/>
          <p14:tracePt t="14757" x="7494588" y="3459163"/>
          <p14:tracePt t="14763" x="7597775" y="3459163"/>
          <p14:tracePt t="14773" x="7691438" y="3459163"/>
          <p14:tracePt t="14786" x="7783513" y="3459163"/>
          <p14:tracePt t="14793" x="7877175" y="3459163"/>
          <p14:tracePt t="14804" x="7954963" y="3475038"/>
          <p14:tracePt t="14815" x="8013700" y="3502025"/>
          <p14:tracePt t="14823" x="8064500" y="3517900"/>
          <p14:tracePt t="14836" x="8099425" y="3535363"/>
          <p14:tracePt t="14845" x="8132763" y="3552825"/>
          <p14:tracePt t="14854" x="8158163" y="3568700"/>
          <p14:tracePt t="14864" x="8183563" y="3586163"/>
          <p14:tracePt t="14874" x="8201025" y="3603625"/>
          <p14:tracePt t="14887" x="8218488" y="3619500"/>
          <p14:tracePt t="14894" x="8243888" y="3629025"/>
          <p14:tracePt t="14905" x="8259763" y="3646488"/>
          <p14:tracePt t="14914" x="8277225" y="3662363"/>
          <p14:tracePt t="14924" x="8294688" y="3679825"/>
          <p14:tracePt t="14936" x="8294688" y="3697288"/>
          <p14:tracePt t="14945" x="8310563" y="3705225"/>
          <p14:tracePt t="14958" x="8320088" y="3713163"/>
          <p14:tracePt t="14964" x="8320088" y="3730625"/>
          <p14:tracePt t="14975" x="8328025" y="3738563"/>
          <p14:tracePt t="14987" x="8328025" y="3756025"/>
          <p14:tracePt t="14995" x="8328025" y="3781425"/>
          <p14:tracePt t="15006" x="8328025" y="3798888"/>
          <p14:tracePt t="15018" x="8328025" y="3824288"/>
          <p14:tracePt t="15025" x="8328025" y="3857625"/>
          <p14:tracePt t="15037" x="8328025" y="3875088"/>
          <p14:tracePt t="15046" x="8320088" y="3908425"/>
          <p14:tracePt t="15056" x="8310563" y="3943350"/>
          <p14:tracePt t="15071" x="8310563" y="3968750"/>
          <p14:tracePt t="15076" x="8294688" y="3994150"/>
          <p14:tracePt t="15087" x="8294688" y="4019550"/>
          <p14:tracePt t="15096" x="8285163" y="4044950"/>
          <p14:tracePt t="15106" x="8277225" y="4079875"/>
          <p14:tracePt t="15119" x="8259763" y="4113213"/>
          <p14:tracePt t="15127" x="8251825" y="4146550"/>
          <p14:tracePt t="15137" x="8234363" y="4171950"/>
          <p14:tracePt t="15147" x="8218488" y="4206875"/>
          <p14:tracePt t="15157" x="8201025" y="4224338"/>
          <p14:tracePt t="15170" x="8183563" y="4257675"/>
          <p14:tracePt t="15177" x="8166100" y="4283075"/>
          <p14:tracePt t="15187" x="8158163" y="4300538"/>
          <p14:tracePt t="15197" x="8132763" y="4325938"/>
          <p14:tracePt t="15207" x="8115300" y="4341813"/>
          <p14:tracePt t="15220" x="8099425" y="4351338"/>
          <p14:tracePt t="15228" x="8074025" y="4359275"/>
          <p14:tracePt t="15238" x="8056563" y="4368800"/>
          <p14:tracePt t="15249" x="8021638" y="4368800"/>
          <p14:tracePt t="15258" x="7980363" y="4368800"/>
          <p14:tracePt t="15269" x="7937500" y="4368800"/>
          <p14:tracePt t="15279" x="7861300" y="4368800"/>
          <p14:tracePt t="15288" x="7758113" y="4359275"/>
          <p14:tracePt t="15299" x="7613650" y="4308475"/>
          <p14:tracePt t="15308" x="7435850" y="4240213"/>
          <p14:tracePt t="15319" x="7248525" y="4164013"/>
          <p14:tracePt t="15330" x="7061200" y="4079875"/>
          <p14:tracePt t="15339" x="6875463" y="4011613"/>
          <p14:tracePt t="15352" x="6721475" y="3943350"/>
          <p14:tracePt t="15361" x="6602413" y="3900488"/>
          <p14:tracePt t="15370" x="6518275" y="3875088"/>
          <p14:tracePt t="15379" x="6457950" y="3857625"/>
          <p14:tracePt t="15389" x="6407150" y="3832225"/>
          <p14:tracePt t="15402" x="6356350" y="3824288"/>
          <p14:tracePt t="15409" x="6330950" y="3816350"/>
          <p14:tracePt t="15421" x="6297613" y="3816350"/>
          <p14:tracePt t="15430" x="6254750" y="3816350"/>
          <p14:tracePt t="15440" x="6194425" y="3816350"/>
          <p14:tracePt t="15453" x="6153150" y="3816350"/>
          <p14:tracePt t="15460" x="6092825" y="3816350"/>
          <p14:tracePt t="15470" x="6034088" y="3816350"/>
          <p14:tracePt t="15480" x="5973763" y="3806825"/>
          <p14:tracePt t="15491" x="5932488" y="3806825"/>
          <p14:tracePt t="15503" x="5889625" y="3798888"/>
          <p14:tracePt t="15511" x="5829300" y="3790950"/>
          <p14:tracePt t="15521" x="5778500" y="3781425"/>
          <p14:tracePt t="15531" x="5735638" y="3763963"/>
          <p14:tracePt t="15541" x="5702300" y="3738563"/>
          <p14:tracePt t="15553" x="5659438" y="3722688"/>
          <p14:tracePt t="15561" x="5641975" y="3722688"/>
          <p14:tracePt t="15572" x="5626100" y="3705225"/>
          <p14:tracePt t="15581" x="5608638" y="3687763"/>
          <p14:tracePt t="15591" x="5600700" y="3671888"/>
          <p14:tracePt t="15612" x="5591175" y="3654425"/>
          <p14:tracePt t="15621" x="5591175" y="3636963"/>
          <p14:tracePt t="15633" x="5591175" y="3629025"/>
          <p14:tracePt t="15642" x="5591175" y="3603625"/>
          <p14:tracePt t="15653" x="5600700" y="3568700"/>
          <p14:tracePt t="15662" x="5634038" y="3535363"/>
          <p14:tracePt t="15673" x="5684838" y="3475038"/>
          <p14:tracePt t="15686" x="5795963" y="3424238"/>
          <p14:tracePt t="15693" x="5897563" y="3365500"/>
          <p14:tracePt t="15704" x="6016625" y="3314700"/>
          <p14:tracePt t="15713" x="6118225" y="3297238"/>
          <p14:tracePt t="15723" x="6229350" y="3263900"/>
          <p14:tracePt t="15736" x="6323013" y="3238500"/>
          <p14:tracePt t="15742" x="6424613" y="3228975"/>
          <p14:tracePt t="15753" x="6510338" y="3203575"/>
          <p14:tracePt t="15763" x="6594475" y="3195638"/>
          <p14:tracePt t="15773" x="6654800" y="3186113"/>
          <p14:tracePt t="15787" x="6731000" y="3186113"/>
          <p14:tracePt t="15793" x="6772275" y="3186113"/>
          <p14:tracePt t="15804" x="6815138" y="3186113"/>
          <p14:tracePt t="15814" x="6850063" y="3186113"/>
          <p14:tracePt t="15824" x="6875463" y="3186113"/>
          <p14:tracePt t="15835" x="6900863" y="3186113"/>
          <p14:tracePt t="15845" x="6934200" y="3186113"/>
          <p14:tracePt t="15854" x="6969125" y="3186113"/>
          <p14:tracePt t="15865" x="7010400" y="3195638"/>
          <p14:tracePt t="15874" x="7070725" y="3211513"/>
          <p14:tracePt t="15886" x="7113588" y="3221038"/>
          <p14:tracePt t="15896" x="7172325" y="3221038"/>
          <p14:tracePt t="15904" x="7248525" y="3221038"/>
          <p14:tracePt t="15917" x="7316788" y="3221038"/>
          <p14:tracePt t="15925" x="7377113" y="3221038"/>
          <p14:tracePt t="15936" x="7427913" y="3221038"/>
          <p14:tracePt t="15945" x="7486650" y="3221038"/>
          <p14:tracePt t="15956" x="7554913" y="3195638"/>
          <p14:tracePt t="15969" x="7623175" y="3178175"/>
          <p14:tracePt t="15975" x="7699375" y="3152775"/>
          <p14:tracePt t="15986" x="7758113" y="3144838"/>
          <p14:tracePt t="15995" x="7818438" y="3135313"/>
          <p14:tracePt t="16006" x="7869238" y="3127375"/>
          <p14:tracePt t="16020" x="7912100" y="3119438"/>
          <p14:tracePt t="16025" x="7954963" y="3119438"/>
          <p14:tracePt t="16037" x="7980363" y="3119438"/>
          <p14:tracePt t="16046" x="8005763" y="3119438"/>
          <p14:tracePt t="16056" x="8031163" y="3119438"/>
          <p14:tracePt t="16069" x="8056563" y="3119438"/>
          <p14:tracePt t="16076" x="8081963" y="3119438"/>
          <p14:tracePt t="16087" x="8107363" y="3119438"/>
          <p14:tracePt t="16096" x="8132763" y="3119438"/>
          <p14:tracePt t="16106" x="8158163" y="3119438"/>
          <p14:tracePt t="16118" x="8183563" y="3119438"/>
          <p14:tracePt t="16126" x="8191500" y="3127375"/>
          <p14:tracePt t="16137" x="8201025" y="3127375"/>
          <p14:tracePt t="16147" x="8208963" y="3135313"/>
          <p14:tracePt t="16157" x="8208963" y="3144838"/>
          <p14:tracePt t="16177" x="8218488" y="3170238"/>
          <p14:tracePt t="16188" x="8234363" y="3203575"/>
          <p14:tracePt t="16198" x="8243888" y="3246438"/>
          <p14:tracePt t="16207" x="8259763" y="3305175"/>
          <p14:tracePt t="16219" x="8269288" y="3382963"/>
          <p14:tracePt t="16228" x="8277225" y="3441700"/>
          <p14:tracePt t="16237" x="8277225" y="3484563"/>
          <p14:tracePt t="16252" x="8277225" y="3527425"/>
          <p14:tracePt t="16258" x="8285163" y="3543300"/>
          <p14:tracePt t="16269" x="8285163" y="3568700"/>
          <p14:tracePt t="16278" x="8285163" y="3578225"/>
          <p14:tracePt t="16288" x="8285163" y="3594100"/>
          <p14:tracePt t="16302" x="8285163" y="3611563"/>
          <p14:tracePt t="16308" x="8285163" y="3629025"/>
          <p14:tracePt t="16319" x="8285163" y="3646488"/>
          <p14:tracePt t="16329" x="8285163" y="3654425"/>
          <p14:tracePt t="16339" x="8277225" y="3679825"/>
          <p14:tracePt t="16351" x="8277225" y="3697288"/>
          <p14:tracePt t="16361" x="8269288" y="3705225"/>
          <p14:tracePt t="16371" x="8269288" y="3722688"/>
          <p14:tracePt t="16379" x="8259763" y="3738563"/>
          <p14:tracePt t="16389" x="8259763" y="3748088"/>
          <p14:tracePt t="16401" x="8259763" y="3756025"/>
          <p14:tracePt t="16410" x="8251825" y="3773488"/>
          <p14:tracePt t="16420" x="8251825" y="3781425"/>
          <p14:tracePt t="16431" x="8234363" y="3798888"/>
          <p14:tracePt t="16441" x="8226425" y="3824288"/>
          <p14:tracePt t="16452" x="8208963" y="3857625"/>
          <p14:tracePt t="16460" x="8183563" y="3908425"/>
          <p14:tracePt t="16471" x="8150225" y="3951288"/>
          <p14:tracePt t="16481" x="8124825" y="4002088"/>
          <p14:tracePt t="16490" x="8081963" y="4044950"/>
          <p14:tracePt t="16502" x="8056563" y="4079875"/>
          <p14:tracePt t="16511" x="8013700" y="4105275"/>
          <p14:tracePt t="16521" x="7980363" y="4138613"/>
          <p14:tracePt t="16532" x="7945438" y="4156075"/>
          <p14:tracePt t="16541" x="7902575" y="4164013"/>
          <p14:tracePt t="16552" x="7843838" y="4171950"/>
          <p14:tracePt t="16561" x="7767638" y="4171950"/>
          <p14:tracePt t="16571" x="7699375" y="4171950"/>
          <p14:tracePt t="16585" x="7597775" y="4171950"/>
          <p14:tracePt t="16592" x="7453313" y="4156075"/>
          <p14:tracePt t="16603" x="7291388" y="4105275"/>
          <p14:tracePt t="16613" x="7138988" y="4052888"/>
          <p14:tracePt t="16623" x="6985000" y="3994150"/>
          <p14:tracePt t="16635" x="6832600" y="3943350"/>
          <p14:tracePt t="16642" x="6696075" y="3883025"/>
          <p14:tracePt t="16653" x="6569075" y="3832225"/>
          <p14:tracePt t="16662" x="6467475" y="3790950"/>
          <p14:tracePt t="16674" x="6391275" y="3756025"/>
          <p14:tracePt t="16685" x="6313488" y="3730625"/>
          <p14:tracePt t="16692" x="6280150" y="3722688"/>
          <p14:tracePt t="16705" x="6246813" y="3713163"/>
          <p14:tracePt t="16713" x="6229350" y="3705225"/>
          <p14:tracePt t="16723" x="6211888" y="3705225"/>
          <p14:tracePt t="16743" x="6203950" y="3705225"/>
          <p14:tracePt t="16803" x="6194425" y="3705225"/>
          <p14:tracePt t="16815" x="6186488" y="3705225"/>
          <p14:tracePt t="16824" x="6178550" y="3697288"/>
          <p14:tracePt t="16836" x="6178550" y="3687763"/>
          <p14:tracePt t="16844" x="6161088" y="3687763"/>
          <p14:tracePt t="16854" x="6153150" y="3671888"/>
          <p14:tracePt t="16867" x="6135688" y="3646488"/>
          <p14:tracePt t="16874" x="6127750" y="3619500"/>
          <p14:tracePt t="16885" x="6118225" y="3586163"/>
          <p14:tracePt t="16894" x="6118225" y="3568700"/>
          <p14:tracePt t="16906" x="6118225" y="3543300"/>
          <p14:tracePt t="16918" x="6118225" y="3509963"/>
          <p14:tracePt t="16925" x="6118225" y="3484563"/>
          <p14:tracePt t="16935" x="6127750" y="3433763"/>
          <p14:tracePt t="16953" x="6153150" y="3398838"/>
          <p14:tracePt t="16955" x="6194425" y="3355975"/>
          <p14:tracePt t="16969" x="6246813" y="3305175"/>
          <p14:tracePt t="16975" x="6330950" y="3263900"/>
          <p14:tracePt t="16989" x="6442075" y="3221038"/>
          <p14:tracePt t="16995" x="6543675" y="3178175"/>
          <p14:tracePt t="17006" x="6645275" y="3160713"/>
          <p14:tracePt t="17018" x="6731000" y="3152775"/>
          <p14:tracePt t="17026" x="6815138" y="3135313"/>
          <p14:tracePt t="17036" x="6883400" y="3135313"/>
          <p14:tracePt t="17046" x="6959600" y="3127375"/>
          <p14:tracePt t="17056" x="7027863" y="3127375"/>
          <p14:tracePt t="17068" x="7104063" y="3127375"/>
          <p14:tracePt t="17077" x="7164388" y="3127375"/>
          <p14:tracePt t="17087" x="7232650" y="3127375"/>
          <p14:tracePt t="17097" x="7291388" y="3127375"/>
          <p14:tracePt t="17107" x="7334250" y="3127375"/>
          <p14:tracePt t="17118" x="7377113" y="3127375"/>
          <p14:tracePt t="17127" x="7418388" y="3127375"/>
          <p14:tracePt t="17137" x="7453313" y="3127375"/>
          <p14:tracePt t="17148" x="7486650" y="3127375"/>
          <p14:tracePt t="17157" x="7512050" y="3127375"/>
          <p14:tracePt t="17168" x="7554913" y="3127375"/>
          <p14:tracePt t="17178" x="7588250" y="3127375"/>
          <p14:tracePt t="17188" x="7623175" y="3127375"/>
          <p14:tracePt t="17200" x="7656513" y="3127375"/>
          <p14:tracePt t="17207" x="7681913" y="3127375"/>
          <p14:tracePt t="17220" x="7707313" y="3127375"/>
          <p14:tracePt t="17228" x="7732713" y="3135313"/>
          <p14:tracePt t="17238" x="7750175" y="3144838"/>
          <p14:tracePt t="17252" x="7758113" y="3152775"/>
          <p14:tracePt t="17258" x="7775575" y="3152775"/>
          <p14:tracePt t="17269" x="7783513" y="3152775"/>
          <p14:tracePt t="17289" x="7793038" y="3152775"/>
          <p14:tracePt t="17303" x="7800975" y="3160713"/>
          <p14:tracePt t="17683" x="7800975" y="3170238"/>
          <p14:tracePt t="17703" x="7818438" y="3178175"/>
          <p14:tracePt t="17713" x="7826375" y="3195638"/>
          <p14:tracePt t="17723" x="7851775" y="3203575"/>
          <p14:tracePt t="17734" x="7861300" y="3228975"/>
          <p14:tracePt t="17743" x="7886700" y="3246438"/>
          <p14:tracePt t="17754" x="7902575" y="3254375"/>
          <p14:tracePt t="17768" x="7927975" y="3279775"/>
          <p14:tracePt t="17773" x="7954963" y="3297238"/>
          <p14:tracePt t="17784" x="7970838" y="3314700"/>
          <p14:tracePt t="17793" x="7980363" y="3330575"/>
          <p14:tracePt t="17803" x="7988300" y="3330575"/>
          <p14:tracePt t="17820" x="7996238" y="3340100"/>
          <p14:tracePt t="17824" x="8005763" y="3355975"/>
          <p14:tracePt t="17837" x="8013700" y="3355975"/>
          <p14:tracePt t="17844" x="8021638" y="3373438"/>
          <p14:tracePt t="17854" x="8031163" y="3390900"/>
          <p14:tracePt t="17867" x="8039100" y="3398838"/>
          <p14:tracePt t="17875" x="8039100" y="3416300"/>
          <p14:tracePt t="17885" x="8047038" y="3433763"/>
          <p14:tracePt t="17895" x="8047038" y="3441700"/>
          <p14:tracePt t="17905" x="8047038" y="3467100"/>
          <p14:tracePt t="17917" x="8047038" y="3484563"/>
          <p14:tracePt t="17925" x="8047038" y="3492500"/>
          <p14:tracePt t="17935" x="8047038" y="3509963"/>
          <p14:tracePt t="17953" x="8047038" y="3535363"/>
          <p14:tracePt t="17956" x="8047038" y="3543300"/>
          <p14:tracePt t="17967" x="8047038" y="3560763"/>
          <p14:tracePt t="17976" x="8047038" y="3578225"/>
          <p14:tracePt t="17985" x="8039100" y="3594100"/>
          <p14:tracePt t="17996" x="8039100" y="3619500"/>
          <p14:tracePt t="18005" x="8021638" y="3636963"/>
          <p14:tracePt t="18017" x="7996238" y="3662363"/>
          <p14:tracePt t="18026" x="7970838" y="3679825"/>
          <p14:tracePt t="18037" x="7920038" y="3722688"/>
          <p14:tracePt t="18049" x="7851775" y="3763963"/>
          <p14:tracePt t="18056" x="7750175" y="3798888"/>
          <p14:tracePt t="18067" x="7639050" y="3824288"/>
          <p14:tracePt t="18076" x="7512050" y="3824288"/>
          <p14:tracePt t="18087" x="7359650" y="3824288"/>
          <p14:tracePt t="18100" x="7215188" y="3798888"/>
          <p14:tracePt t="18107" x="7078663" y="3722688"/>
          <p14:tracePt t="18117" x="6943725" y="3646488"/>
          <p14:tracePt t="18129" x="6832600" y="3578225"/>
          <p14:tracePt t="18137" x="6746875" y="3492500"/>
          <p14:tracePt t="18150" x="6654800" y="3416300"/>
          <p14:tracePt t="18159" x="6586538" y="3348038"/>
          <p14:tracePt t="18168" x="6518275" y="3297238"/>
          <p14:tracePt t="18177" x="6483350" y="3254375"/>
          <p14:tracePt t="18187" x="6450013" y="3238500"/>
          <p14:tracePt t="18203" x="6424613" y="3221038"/>
          <p14:tracePt t="18209" x="6416675" y="3211513"/>
          <p14:tracePt t="18218" x="6407150" y="3211513"/>
          <p14:tracePt t="18228" x="6399213" y="3211513"/>
          <p14:tracePt t="18299" x="6407150" y="3211513"/>
          <p14:tracePt t="18310" x="6442075" y="3211513"/>
          <p14:tracePt t="18318" x="6483350" y="3228975"/>
          <p14:tracePt t="18330" x="6551613" y="3246438"/>
          <p14:tracePt t="18339" x="6637338" y="3271838"/>
          <p14:tracePt t="18350" x="6756400" y="3305175"/>
          <p14:tracePt t="18359" x="6883400" y="3330575"/>
          <p14:tracePt t="18369" x="6994525" y="3348038"/>
          <p14:tracePt t="18382" x="7096125" y="3373438"/>
          <p14:tracePt t="18390" x="7189788" y="3398838"/>
          <p14:tracePt t="18401" x="7258050" y="3416300"/>
          <p14:tracePt t="18411" x="7324725" y="3449638"/>
          <p14:tracePt t="18421" x="7377113" y="3502025"/>
          <p14:tracePt t="18433" x="7410450" y="3535363"/>
          <p14:tracePt t="18440" x="7453313" y="3586163"/>
          <p14:tracePt t="18451" x="7478713" y="3636963"/>
          <p14:tracePt t="18460" x="7504113" y="3705225"/>
          <p14:tracePt t="18472" x="7512050" y="3748088"/>
          <p14:tracePt t="18483" x="7512050" y="3781425"/>
          <p14:tracePt t="18491" x="7512050" y="3824288"/>
          <p14:tracePt t="18501" x="7512050" y="3867150"/>
          <p14:tracePt t="18511" x="7494588" y="3900488"/>
          <p14:tracePt t="18521" x="7478713" y="3935413"/>
          <p14:tracePt t="18534" x="7427913" y="3976688"/>
          <p14:tracePt t="18541" x="7377113" y="4019550"/>
          <p14:tracePt t="18552" x="7299325" y="4052888"/>
          <p14:tracePt t="18563" x="7215188" y="4070350"/>
          <p14:tracePt t="18572" x="7121525" y="4095750"/>
          <p14:tracePt t="18583" x="7035800" y="4095750"/>
          <p14:tracePt t="18592" x="6969125" y="4095750"/>
          <p14:tracePt t="18602" x="6891338" y="4079875"/>
          <p14:tracePt t="18612" x="6840538" y="4062413"/>
          <p14:tracePt t="18622" x="6807200" y="4044950"/>
          <p14:tracePt t="18633" x="6789738" y="4037013"/>
          <p14:tracePt t="18644" x="6781800" y="4019550"/>
          <p14:tracePt t="18652" x="6764338" y="4019550"/>
          <p14:tracePt t="18672" x="6756400" y="4019550"/>
          <p14:tracePt t="18684" x="6756400" y="4011613"/>
          <p14:tracePt t="18714" x="6756400" y="4002088"/>
          <p14:tracePt t="18723" x="6756400" y="3994150"/>
          <p14:tracePt t="18743" x="6764338" y="3986213"/>
          <p14:tracePt t="18753" x="6789738" y="3968750"/>
          <p14:tracePt t="18766" x="6824663" y="3951288"/>
          <p14:tracePt t="18773" x="6883400" y="3943350"/>
          <p14:tracePt t="18784" x="6943725" y="3935413"/>
          <p14:tracePt t="18794" x="6985000" y="3935413"/>
          <p14:tracePt t="18804" x="7027863" y="3935413"/>
          <p14:tracePt t="23513" x="6994525" y="3925888"/>
          <p14:tracePt t="23521" x="6840538" y="3857625"/>
          <p14:tracePt t="23533" x="6518275" y="3738563"/>
          <p14:tracePt t="23543" x="6049963" y="3568700"/>
          <p14:tracePt t="23552" x="5651500" y="3459163"/>
          <p14:tracePt t="23563" x="5251450" y="3365500"/>
          <p14:tracePt t="23572" x="4878388" y="3289300"/>
          <p14:tracePt t="23582" x="4546600" y="3238500"/>
          <p14:tracePt t="23596" x="4249738" y="3203575"/>
          <p14:tracePt t="23602" x="3951288" y="3186113"/>
          <p14:tracePt t="23613" x="3713163" y="3186113"/>
          <p14:tracePt t="23622" x="3543300" y="3186113"/>
          <p14:tracePt t="23633" x="3398838" y="3203575"/>
          <p14:tracePt t="23645" x="3297238" y="3221038"/>
          <p14:tracePt t="23653" x="3238500" y="3246438"/>
          <p14:tracePt t="23664" x="3203575" y="3263900"/>
          <p14:tracePt t="23673" x="3178175" y="3271838"/>
          <p14:tracePt t="23684" x="3170238" y="3279775"/>
          <p14:tracePt t="24007" x="3152775" y="3279775"/>
          <p14:tracePt t="24018" x="3119438" y="3279775"/>
          <p14:tracePt t="24027" x="3076575" y="3279775"/>
          <p14:tracePt t="24037" x="3008313" y="3279775"/>
          <p14:tracePt t="24046" x="2906713" y="3289300"/>
          <p14:tracePt t="24057" x="2795588" y="3322638"/>
          <p14:tracePt t="24067" x="2660650" y="3355975"/>
          <p14:tracePt t="24079" x="2516188" y="3390900"/>
          <p14:tracePt t="24087" x="2371725" y="3441700"/>
          <p14:tracePt t="24098" x="2217738" y="3492500"/>
          <p14:tracePt t="24110" x="2073275" y="3543300"/>
          <p14:tracePt t="24117" x="1938338" y="3578225"/>
          <p14:tracePt t="24128" x="1852613" y="3611563"/>
          <p14:tracePt t="24140" x="1776413" y="3646488"/>
          <p14:tracePt t="24148" x="1725613" y="3671888"/>
          <p14:tracePt t="24161" x="1690688" y="3705225"/>
          <p14:tracePt t="24168" x="1665288" y="3713163"/>
          <p14:tracePt t="24181" x="1657350" y="3763963"/>
          <p14:tracePt t="24188" x="1649413" y="3798888"/>
          <p14:tracePt t="24198" x="1649413" y="3849688"/>
          <p14:tracePt t="24211" x="1649413" y="3892550"/>
          <p14:tracePt t="24219" x="1674813" y="3943350"/>
          <p14:tracePt t="24229" x="1733550" y="4002088"/>
          <p14:tracePt t="24239" x="1852613" y="4079875"/>
          <p14:tracePt t="24249" x="2030413" y="4181475"/>
          <p14:tracePt t="24261" x="2243138" y="4257675"/>
          <p14:tracePt t="24269" x="2506663" y="4351338"/>
          <p14:tracePt t="24281" x="2795588" y="4435475"/>
          <p14:tracePt t="24290" x="3059113" y="4521200"/>
          <p14:tracePt t="24300" x="3314700" y="4589463"/>
          <p14:tracePt t="24311" x="3552825" y="4665663"/>
          <p14:tracePt t="24320" x="3781425" y="4708525"/>
          <p14:tracePt t="24331" x="3917950" y="4716463"/>
          <p14:tracePt t="24341" x="4044950" y="4716463"/>
          <p14:tracePt t="24349" x="4146550" y="4716463"/>
          <p14:tracePt t="24362" x="4206875" y="4708525"/>
          <p14:tracePt t="24370" x="4275138" y="4665663"/>
          <p14:tracePt t="24380" x="4308475" y="4630738"/>
          <p14:tracePt t="24394" x="4341813" y="4554538"/>
          <p14:tracePt t="24400" x="4368800" y="4452938"/>
          <p14:tracePt t="24412" x="4368800" y="4308475"/>
          <p14:tracePt t="24421" x="4368800" y="4171950"/>
          <p14:tracePt t="24431" x="4325938" y="4002088"/>
          <p14:tracePt t="24444" x="4240213" y="3841750"/>
          <p14:tracePt t="24451" x="4156075" y="3722688"/>
          <p14:tracePt t="24461" x="4044950" y="3611563"/>
          <p14:tracePt t="24471" x="3867150" y="3484563"/>
          <p14:tracePt t="24481" x="3679825" y="3398838"/>
          <p14:tracePt t="24493" x="3449638" y="3340100"/>
          <p14:tracePt t="24501" x="3254375" y="3305175"/>
          <p14:tracePt t="24512" x="3084513" y="3305175"/>
          <p14:tracePt t="24521" x="2906713" y="3355975"/>
          <p14:tracePt t="24533" x="2744788" y="3424238"/>
          <p14:tracePt t="24544" x="2582863" y="3517900"/>
          <p14:tracePt t="24552" x="2455863" y="3619500"/>
          <p14:tracePt t="24563" x="2344738" y="3713163"/>
          <p14:tracePt t="24572" x="2252663" y="3806825"/>
          <p14:tracePt t="24585" x="2184400" y="3900488"/>
          <p14:tracePt t="24596" x="2133600" y="3968750"/>
          <p14:tracePt t="24602" x="2090738" y="4019550"/>
          <p14:tracePt t="24612" x="2065338" y="4052888"/>
          <p14:tracePt t="24623" x="2055813" y="4087813"/>
          <p14:tracePt t="24632" x="2047875" y="4113213"/>
          <p14:tracePt t="24645" x="2047875" y="4130675"/>
          <p14:tracePt t="24653" x="2055813" y="4164013"/>
          <p14:tracePt t="24663" x="2090738" y="4206875"/>
          <p14:tracePt t="24674" x="2159000" y="4283075"/>
          <p14:tracePt t="24683" x="2286000" y="4394200"/>
          <p14:tracePt t="24694" x="2489200" y="4538663"/>
          <p14:tracePt t="24704" x="2770188" y="4699000"/>
          <p14:tracePt t="24713" x="3051175" y="4835525"/>
          <p14:tracePt t="24725" x="3340100" y="4919663"/>
          <p14:tracePt t="24734" x="3560763" y="4962525"/>
          <p14:tracePt t="24744" x="3748088" y="4979988"/>
          <p14:tracePt t="24754" x="3883025" y="4979988"/>
          <p14:tracePt t="24765" x="4019550" y="4937125"/>
          <p14:tracePt t="24778" x="4138613" y="4852988"/>
          <p14:tracePt t="24784" x="4240213" y="4759325"/>
          <p14:tracePt t="24795" x="4325938" y="4640263"/>
          <p14:tracePt t="24805" x="4427538" y="4445000"/>
          <p14:tracePt t="24816" x="4503738" y="4206875"/>
          <p14:tracePt t="24826" x="4521200" y="3968750"/>
          <p14:tracePt t="24835" x="4521200" y="3763963"/>
          <p14:tracePt t="24847" x="4470400" y="3586163"/>
          <p14:tracePt t="24855" x="4368800" y="3398838"/>
          <p14:tracePt t="24865" x="4249738" y="3263900"/>
          <p14:tracePt t="24877" x="4037013" y="3084513"/>
          <p14:tracePt t="24885" x="3816350" y="2957513"/>
          <p14:tracePt t="24897" x="3594100" y="2863850"/>
          <p14:tracePt t="24907" x="3314700" y="2795588"/>
          <p14:tracePt t="24916" x="3076575" y="2795588"/>
          <p14:tracePt t="24927" x="2846388" y="2795588"/>
          <p14:tracePt t="24935" x="2643188" y="2846388"/>
          <p14:tracePt t="24946" x="2430463" y="2940050"/>
          <p14:tracePt t="24956" x="2260600" y="3033713"/>
          <p14:tracePt t="24966" x="2133600" y="3135313"/>
          <p14:tracePt t="24977" x="2030413" y="3221038"/>
          <p14:tracePt t="24989" x="1946275" y="3314700"/>
          <p14:tracePt t="24996" x="1870075" y="3416300"/>
          <p14:tracePt t="25009" x="1784350" y="3568700"/>
          <p14:tracePt t="25016" x="1741488" y="3705225"/>
          <p14:tracePt t="25028" x="1716088" y="3841750"/>
          <p14:tracePt t="25037" x="1690688" y="3986213"/>
          <p14:tracePt t="25047" x="1690688" y="4113213"/>
          <p14:tracePt t="25060" x="1690688" y="4257675"/>
          <p14:tracePt t="25067" x="1708150" y="4368800"/>
          <p14:tracePt t="25079" x="1758950" y="4486275"/>
          <p14:tracePt t="25087" x="1801813" y="4579938"/>
          <p14:tracePt t="25097" x="1870075" y="4640263"/>
          <p14:tracePt t="25111" x="1946275" y="4724400"/>
          <p14:tracePt t="25117" x="2082800" y="4810125"/>
          <p14:tracePt t="25128" x="2243138" y="4878388"/>
          <p14:tracePt t="25137" x="2387600" y="4929188"/>
          <p14:tracePt t="25149" x="2532063" y="4954588"/>
          <p14:tracePt t="25159" x="2686050" y="4962525"/>
          <p14:tracePt t="25168" x="2846388" y="4962525"/>
          <p14:tracePt t="25179" x="2982913" y="4946650"/>
          <p14:tracePt t="25188" x="3119438" y="4911725"/>
          <p14:tracePt t="25198" x="3221038" y="4868863"/>
          <p14:tracePt t="25210" x="3297238" y="4818063"/>
          <p14:tracePt t="25220" x="3373438" y="4749800"/>
          <p14:tracePt t="25230" x="3441700" y="4673600"/>
          <p14:tracePt t="25240" x="3517900" y="4554538"/>
          <p14:tracePt t="25249" x="3560763" y="4435475"/>
          <p14:tracePt t="25260" x="3586163" y="4308475"/>
          <p14:tracePt t="25271" x="3586163" y="4171950"/>
          <p14:tracePt t="25279" x="3586163" y="4044950"/>
          <p14:tracePt t="25292" x="3543300" y="3892550"/>
          <p14:tracePt t="25299" x="3449638" y="3756025"/>
          <p14:tracePt t="25311" x="3373438" y="3646488"/>
          <p14:tracePt t="25319" x="3203575" y="3527425"/>
          <p14:tracePt t="25330" x="2965450" y="3424238"/>
          <p14:tracePt t="25343" x="2736850" y="3365500"/>
          <p14:tracePt t="25350" x="2498725" y="3365500"/>
          <p14:tracePt t="25360" x="2286000" y="3382963"/>
          <p14:tracePt t="25370" x="2073275" y="3459163"/>
          <p14:tracePt t="25380" x="1903413" y="3560763"/>
          <p14:tracePt t="25395" x="1784350" y="3662363"/>
          <p14:tracePt t="25400" x="1690688" y="3738563"/>
          <p14:tracePt t="25411" x="1622425" y="3824288"/>
          <p14:tracePt t="25421" x="1555750" y="3900488"/>
          <p14:tracePt t="25431" x="1504950" y="3986213"/>
          <p14:tracePt t="25443" x="1477963" y="4062413"/>
          <p14:tracePt t="25451" x="1452563" y="4138613"/>
          <p14:tracePt t="25462" x="1452563" y="4197350"/>
          <p14:tracePt t="25472" x="1452563" y="4265613"/>
          <p14:tracePt t="25481" x="1452563" y="4341813"/>
          <p14:tracePt t="25492" x="1470025" y="4419600"/>
          <p14:tracePt t="25503" x="1495425" y="4478338"/>
          <p14:tracePt t="25511" x="1555750" y="4546600"/>
          <p14:tracePt t="25523" x="1622425" y="4622800"/>
          <p14:tracePt t="25532" x="1725613" y="4708525"/>
          <p14:tracePt t="25543" x="1878013" y="4784725"/>
          <p14:tracePt t="25552" x="2065338" y="4852988"/>
          <p14:tracePt t="25563" x="2235200" y="4894263"/>
          <p14:tracePt t="25581" x="2438400" y="4894263"/>
          <p14:tracePt t="29077" x="2438400" y="4868863"/>
          <p14:tracePt t="29088" x="2438400" y="4843463"/>
          <p14:tracePt t="29098" x="2438400" y="4802188"/>
          <p14:tracePt t="29108" x="2438400" y="4759325"/>
          <p14:tracePt t="29119" x="2438400" y="4708525"/>
          <p14:tracePt t="29128" x="2438400" y="4683125"/>
          <p14:tracePt t="29141" x="2438400" y="4657725"/>
          <p14:tracePt t="29148" x="2447925" y="4630738"/>
          <p14:tracePt t="29159" x="2447925" y="4622800"/>
          <p14:tracePt t="29179" x="2447925" y="4614863"/>
          <p14:tracePt t="29193" x="2447925" y="4605338"/>
          <p14:tracePt t="29199" x="2455863" y="4605338"/>
          <p14:tracePt t="29209" x="2455863" y="4597400"/>
          <p14:tracePt t="29223" x="2463800" y="4579938"/>
          <p14:tracePt t="29229" x="2473325" y="4572000"/>
          <p14:tracePt t="29239" x="2473325" y="4564063"/>
          <p14:tracePt t="29249" x="2481263" y="4546600"/>
          <p14:tracePt t="29280" x="2481263" y="4538663"/>
          <p14:tracePt t="29300" x="2481263" y="4529138"/>
          <p14:tracePt t="29330" x="2481263" y="4521200"/>
          <p14:tracePt t="29370" x="2481263" y="4513263"/>
          <p14:tracePt t="29381" x="2473325" y="4503738"/>
          <p14:tracePt t="29391" x="2455863" y="4503738"/>
          <p14:tracePt t="29402" x="2438400" y="4503738"/>
          <p14:tracePt t="29411" x="2430463" y="4503738"/>
          <p14:tracePt t="29424" x="2413000" y="4503738"/>
          <p14:tracePt t="29431" x="2397125" y="4503738"/>
          <p14:tracePt t="29442" x="2387600" y="4513263"/>
          <p14:tracePt t="29452" x="2379663" y="4529138"/>
          <p14:tracePt t="29461" x="2362200" y="4538663"/>
          <p14:tracePt t="29473" x="2344738" y="4564063"/>
          <p14:tracePt t="29482" x="2328863" y="4589463"/>
          <p14:tracePt t="29492" x="2311400" y="4622800"/>
          <p14:tracePt t="29506" x="2303463" y="4657725"/>
          <p14:tracePt t="29512" x="2286000" y="4691063"/>
          <p14:tracePt t="29523" x="2286000" y="4716463"/>
          <p14:tracePt t="29532" x="2278063" y="4733925"/>
          <p14:tracePt t="29542" x="2278063" y="4759325"/>
          <p14:tracePt t="29554" x="2278063" y="4784725"/>
          <p14:tracePt t="29563" x="2278063" y="4792663"/>
          <p14:tracePt t="29573" x="2278063" y="4810125"/>
          <p14:tracePt t="29585" x="2278063" y="4818063"/>
          <p14:tracePt t="29593" x="2278063" y="4827588"/>
          <p14:tracePt t="29604" x="2278063" y="4835525"/>
          <p14:tracePt t="29614" x="2278063" y="4843463"/>
          <p14:tracePt t="29624" x="2286000" y="4843463"/>
          <p14:tracePt t="29633" x="2293938" y="4852988"/>
          <p14:tracePt t="29643" x="2311400" y="4868863"/>
          <p14:tracePt t="29656" x="2328863" y="4878388"/>
          <p14:tracePt t="29663" x="2354263" y="4886325"/>
          <p14:tracePt t="29674" x="2371725" y="4894263"/>
          <p14:tracePt t="29685" x="2405063" y="4903788"/>
          <p14:tracePt t="29693" x="2438400" y="4919663"/>
          <p14:tracePt t="29707" x="2463800" y="4929188"/>
          <p14:tracePt t="29714" x="2506663" y="4937125"/>
          <p14:tracePt t="29726" x="2532063" y="4937125"/>
          <p14:tracePt t="29735" x="2557463" y="4946650"/>
          <p14:tracePt t="29744" x="2592388" y="4954588"/>
          <p14:tracePt t="29756" x="2608263" y="4962525"/>
          <p14:tracePt t="29764" x="2633663" y="4972050"/>
          <p14:tracePt t="29775" x="2660650" y="4972050"/>
          <p14:tracePt t="29786" x="2701925" y="4979988"/>
          <p14:tracePt t="29794" x="2736850" y="4979988"/>
          <p14:tracePt t="29805" x="2778125" y="4979988"/>
          <p14:tracePt t="29815" x="2820988" y="4979988"/>
          <p14:tracePt t="29825" x="2863850" y="4979988"/>
          <p14:tracePt t="29838" x="2906713" y="4979988"/>
          <p14:tracePt t="29845" x="2940050" y="4979988"/>
          <p14:tracePt t="30118" x="2957513" y="4972050"/>
          <p14:tracePt t="30128" x="2974975" y="4962525"/>
          <p14:tracePt t="30138" x="3000375" y="4946650"/>
          <p14:tracePt t="30148" x="3016250" y="4929188"/>
          <p14:tracePt t="30159" x="3041650" y="4919663"/>
          <p14:tracePt t="30171" x="3067050" y="4903788"/>
          <p14:tracePt t="30178" x="3094038" y="4894263"/>
          <p14:tracePt t="30191" x="3119438" y="4886325"/>
          <p14:tracePt t="30199" x="3135313" y="4878388"/>
          <p14:tracePt t="30209" x="3152775" y="4868863"/>
          <p14:tracePt t="30222" x="3160713" y="4868863"/>
          <p14:tracePt t="30290" x="3127375" y="4886325"/>
          <p14:tracePt t="30301" x="3076575" y="4911725"/>
          <p14:tracePt t="30310" x="3016250" y="4937125"/>
          <p14:tracePt t="30320" x="2914650" y="4954588"/>
          <p14:tracePt t="30330" x="2813050" y="4972050"/>
          <p14:tracePt t="30340" x="2701925" y="4972050"/>
          <p14:tracePt t="30352" x="2600325" y="4972050"/>
          <p14:tracePt t="30360" x="2498725" y="4972050"/>
          <p14:tracePt t="30372" x="2405063" y="4962525"/>
          <p14:tracePt t="30381" x="2328863" y="4946650"/>
          <p14:tracePt t="30391" x="2268538" y="4919663"/>
          <p14:tracePt t="30406" x="2235200" y="4911725"/>
          <p14:tracePt t="30411" x="2217738" y="4911725"/>
          <p14:tracePt t="30422" x="2200275" y="4911725"/>
          <p14:tracePt t="30675" x="2192338" y="4911725"/>
          <p14:tracePt t="30684" x="2184400" y="4911725"/>
          <p14:tracePt t="30694" x="2174875" y="4929188"/>
          <p14:tracePt t="30706" x="2149475" y="4954588"/>
          <p14:tracePt t="30714" x="2108200" y="5005388"/>
          <p14:tracePt t="30724" x="2055813" y="5056188"/>
          <p14:tracePt t="30738" x="2030413" y="5091113"/>
          <p14:tracePt t="30744" x="1989138" y="5132388"/>
          <p14:tracePt t="30755" x="1963738" y="5157788"/>
          <p14:tracePt t="30765" x="1946275" y="5167313"/>
          <p14:tracePt t="30775" x="1938338" y="5183188"/>
          <p14:tracePt t="30788" x="1928813" y="5192713"/>
          <p14:tracePt t="30806" x="1920875" y="5192713"/>
          <p14:tracePt t="30815" x="1920875" y="5200650"/>
          <p14:tracePt t="30826" x="1920875" y="5208588"/>
          <p14:tracePt t="30837" x="1920875" y="5218113"/>
          <p14:tracePt t="30867" x="1920875" y="5226050"/>
          <p14:tracePt t="30876" x="1920875" y="5235575"/>
          <p14:tracePt t="30887" x="1928813" y="5235575"/>
          <p14:tracePt t="30896" x="1928813" y="5243513"/>
          <p14:tracePt t="30906" x="1938338" y="5251450"/>
          <p14:tracePt t="30917" x="1946275" y="5251450"/>
          <p14:tracePt t="30926" x="1954213" y="5260975"/>
          <p14:tracePt t="30955" x="1963738" y="5260975"/>
          <p14:tracePt t="30967" x="1971675" y="5260975"/>
          <p14:tracePt t="31007" x="1979613" y="5260975"/>
          <p14:tracePt t="31018" x="1979613" y="5243513"/>
          <p14:tracePt t="31027" x="1979613" y="5226050"/>
          <p14:tracePt t="31038" x="1989138" y="5200650"/>
          <p14:tracePt t="31047" x="1989138" y="5192713"/>
          <p14:tracePt t="31058" x="1989138" y="5175250"/>
          <p14:tracePt t="31071" x="1989138" y="5167313"/>
          <p14:tracePt t="31088" x="1989138" y="5157788"/>
          <p14:tracePt t="31119" x="1989138" y="5149850"/>
          <p14:tracePt t="31684" x="1997075" y="5149850"/>
          <p14:tracePt t="31734" x="2005013" y="5149850"/>
          <p14:tracePt t="31785" x="2014538" y="5149850"/>
          <p14:tracePt t="31816" x="2022475" y="5149850"/>
          <p14:tracePt t="31825" x="2022475" y="5157788"/>
          <p14:tracePt t="31845" x="2030413" y="5167313"/>
          <p14:tracePt t="31855" x="2039938" y="5175250"/>
          <p14:tracePt t="31866" x="2047875" y="5183188"/>
          <p14:tracePt t="31876" x="2055813" y="5208588"/>
          <p14:tracePt t="31886" x="2073275" y="5235575"/>
          <p14:tracePt t="31896" x="2082800" y="5251450"/>
          <p14:tracePt t="31907" x="2090738" y="5260975"/>
          <p14:tracePt t="31919" x="2098675" y="5276850"/>
          <p14:tracePt t="31926" x="2098675" y="5286375"/>
          <p14:tracePt t="31953" x="2098675" y="5294313"/>
          <p14:tracePt t="31987" x="2098675" y="5302250"/>
          <p14:tracePt t="32290" x="2082800" y="5302250"/>
          <p14:tracePt t="32301" x="2055813" y="5302250"/>
          <p14:tracePt t="32310" x="2005013" y="5294313"/>
          <p14:tracePt t="32321" x="1946275" y="5268913"/>
          <p14:tracePt t="32330" x="1885950" y="5251450"/>
          <p14:tracePt t="32340" x="1809750" y="5226050"/>
          <p14:tracePt t="32355" x="1766888" y="5218113"/>
          <p14:tracePt t="32361" x="1708150" y="5208588"/>
          <p14:tracePt t="32371" x="1665288" y="5208588"/>
          <p14:tracePt t="32381" x="1631950" y="5208588"/>
          <p14:tracePt t="32393" x="1597025" y="5208588"/>
          <p14:tracePt t="32403" x="1563688" y="5208588"/>
          <p14:tracePt t="32411" x="1546225" y="5208588"/>
          <p14:tracePt t="32421" x="1512888" y="5208588"/>
          <p14:tracePt t="32432" x="1477963" y="5218113"/>
          <p14:tracePt t="32441" x="1444625" y="5235575"/>
          <p14:tracePt t="32453" x="1411288" y="5251450"/>
          <p14:tracePt t="32462" x="1376363" y="5268913"/>
          <p14:tracePt t="32471" x="1333500" y="5286375"/>
          <p14:tracePt t="32486" x="1300163" y="5302250"/>
          <p14:tracePt t="32492" x="1282700" y="5319713"/>
          <p14:tracePt t="32504" x="1266825" y="5327650"/>
          <p14:tracePt t="32512" x="1249363" y="5337175"/>
          <p14:tracePt t="32523" x="1241425" y="5345113"/>
          <p14:tracePt t="32553" x="1231900" y="5345113"/>
          <p14:tracePt t="32715" x="1231900" y="5337175"/>
          <p14:tracePt t="32724" x="1231900" y="5319713"/>
          <p14:tracePt t="32736" x="1223963" y="5294313"/>
          <p14:tracePt t="32744" x="1223963" y="5268913"/>
          <p14:tracePt t="32755" x="1216025" y="5243513"/>
          <p14:tracePt t="32768" x="1216025" y="5235575"/>
          <p14:tracePt t="32775" x="1206500" y="5218113"/>
          <p14:tracePt t="32787" x="1198563" y="5200650"/>
          <p14:tracePt t="32795" x="1198563" y="5192713"/>
          <p14:tracePt t="32806" x="1198563" y="5175250"/>
          <p14:tracePt t="32819" x="1189038" y="5167313"/>
          <p14:tracePt t="32836" x="1181100" y="5167313"/>
          <p14:tracePt t="32845" x="1181100" y="5157788"/>
          <p14:tracePt t="32856" x="1173163" y="5157788"/>
          <p14:tracePt t="32876" x="1173163" y="5149850"/>
          <p14:tracePt t="33017" x="1181100" y="5141913"/>
          <p14:tracePt t="33027" x="1198563" y="5141913"/>
          <p14:tracePt t="33037" x="1206500" y="5141913"/>
          <p14:tracePt t="33048" x="1231900" y="5132388"/>
          <p14:tracePt t="33058" x="1257300" y="5132388"/>
          <p14:tracePt t="33069" x="1282700" y="5132388"/>
          <p14:tracePt t="33082" x="1308100" y="5132388"/>
          <p14:tracePt t="33088" x="1343025" y="5132388"/>
          <p14:tracePt t="33099" x="1368425" y="5132388"/>
          <p14:tracePt t="33108" x="1376363" y="5132388"/>
          <p14:tracePt t="33119" x="1401763" y="5132388"/>
          <p14:tracePt t="33129" x="1411288" y="5132388"/>
          <p14:tracePt t="33150" x="1419225" y="5132388"/>
          <p14:tracePt t="33171" x="1427163" y="5132388"/>
          <p14:tracePt t="33250" x="1444625" y="5141913"/>
          <p14:tracePt t="33260" x="1452563" y="5141913"/>
          <p14:tracePt t="33270" x="1477963" y="5157788"/>
          <p14:tracePt t="33281" x="1530350" y="5175250"/>
          <p14:tracePt t="33290" x="1606550" y="5192713"/>
          <p14:tracePt t="33302" x="1716088" y="5218113"/>
          <p14:tracePt t="33311" x="1844675" y="5251450"/>
          <p14:tracePt t="33320" x="2005013" y="5276850"/>
          <p14:tracePt t="33332" x="2174875" y="5319713"/>
          <p14:tracePt t="33341" x="2303463" y="5337175"/>
          <p14:tracePt t="33352" x="2405063" y="5362575"/>
          <p14:tracePt t="33362" x="2463800" y="5370513"/>
          <p14:tracePt t="33372" x="2506663" y="5370513"/>
          <p14:tracePt t="33383" x="2532063" y="5380038"/>
          <p14:tracePt t="33391" x="2549525" y="5380038"/>
          <p14:tracePt t="33411" x="2557463" y="5380038"/>
          <p14:tracePt t="33786" x="2566988" y="5387975"/>
          <p14:tracePt t="33795" x="2574925" y="5387975"/>
          <p14:tracePt t="33805" x="2582863" y="5395913"/>
          <p14:tracePt t="33818" x="2608263" y="5405438"/>
          <p14:tracePt t="33825" x="2633663" y="5413375"/>
          <p14:tracePt t="33836" x="2676525" y="5421313"/>
          <p14:tracePt t="33845" x="2736850" y="5430838"/>
          <p14:tracePt t="33856" x="2795588" y="5430838"/>
          <p14:tracePt t="33867" x="2881313" y="5430838"/>
          <p14:tracePt t="33877" x="2990850" y="5413375"/>
          <p14:tracePt t="33886" x="3094038" y="5380038"/>
          <p14:tracePt t="33896" x="3211513" y="5327650"/>
          <p14:tracePt t="33907" x="3330575" y="5294313"/>
          <p14:tracePt t="33918" x="3459163" y="5251450"/>
          <p14:tracePt t="33927" x="3578225" y="5218113"/>
          <p14:tracePt t="33937" x="3679825" y="5183188"/>
          <p14:tracePt t="33947" x="3763963" y="5157788"/>
          <p14:tracePt t="33969" x="3900488" y="5141913"/>
          <p14:tracePt t="33977" x="3943350" y="5132388"/>
          <p14:tracePt t="33987" x="3986213" y="5132388"/>
          <p14:tracePt t="34000" x="4011613" y="5132388"/>
          <p14:tracePt t="34007" x="4027488" y="5132388"/>
          <p14:tracePt t="34028" x="4037013" y="5132388"/>
          <p14:tracePt t="34049" x="4044950" y="5132388"/>
          <p14:tracePt t="34300" x="4052888" y="5106988"/>
          <p14:tracePt t="34310" x="4070350" y="5073650"/>
          <p14:tracePt t="34320" x="4095750" y="4997450"/>
          <p14:tracePt t="34332" x="4156075" y="4878388"/>
          <p14:tracePt t="34341" x="4257675" y="4708525"/>
          <p14:tracePt t="34352" x="4359275" y="4513263"/>
          <p14:tracePt t="34361" x="4445000" y="4316413"/>
          <p14:tracePt t="34371" x="4503738" y="4189413"/>
          <p14:tracePt t="34382" x="4564063" y="4062413"/>
          <p14:tracePt t="34391" x="4614863" y="3943350"/>
          <p14:tracePt t="34402" x="4657725" y="3841750"/>
          <p14:tracePt t="34412" x="4699000" y="3748088"/>
          <p14:tracePt t="34422" x="4724400" y="3687763"/>
          <p14:tracePt t="34435" x="4749800" y="3636963"/>
          <p14:tracePt t="34442" x="4767263" y="3611563"/>
          <p14:tracePt t="34453" x="4775200" y="3594100"/>
          <p14:tracePt t="34463" x="4784725" y="3586163"/>
          <p14:tracePt t="34472" x="4802188" y="3578225"/>
          <p14:tracePt t="34485" x="4810125" y="3578225"/>
          <p14:tracePt t="34492" x="4818063" y="3568700"/>
          <p14:tracePt t="34503" x="4827588" y="3568700"/>
          <p14:tracePt t="34522" x="4835525" y="3568700"/>
          <p14:tracePt t="34553" x="4843463" y="3568700"/>
          <p14:tracePt t="34694" x="4843463" y="3578225"/>
          <p14:tracePt t="34704" x="4843463" y="3611563"/>
          <p14:tracePt t="34715" x="4843463" y="3636963"/>
          <p14:tracePt t="34724" x="4843463" y="3679825"/>
          <p14:tracePt t="34737" x="4843463" y="3705225"/>
          <p14:tracePt t="34745" x="4843463" y="3730625"/>
          <p14:tracePt t="34755" x="4843463" y="3763963"/>
          <p14:tracePt t="34767" x="4843463" y="3773488"/>
          <p14:tracePt t="34775" x="4843463" y="3798888"/>
          <p14:tracePt t="34785" x="4843463" y="3806825"/>
          <p14:tracePt t="34795" x="4843463" y="3816350"/>
          <p14:tracePt t="34805" x="4843463" y="3824288"/>
          <p14:tracePt t="34826" x="4843463" y="3832225"/>
          <p14:tracePt t="34956" x="4835525" y="3832225"/>
          <p14:tracePt t="34977" x="4827588" y="3832225"/>
          <p14:tracePt t="34987" x="4810125" y="3824288"/>
          <p14:tracePt t="34999" x="4784725" y="3806825"/>
          <p14:tracePt t="35007" x="4741863" y="3790950"/>
          <p14:tracePt t="35018" x="4683125" y="3756025"/>
          <p14:tracePt t="35030" x="4605338" y="3738563"/>
          <p14:tracePt t="35039" x="4529138" y="3713163"/>
          <p14:tracePt t="35049" x="4445000" y="3697288"/>
          <p14:tracePt t="35058" x="4351338" y="3671888"/>
          <p14:tracePt t="35069" x="4283075" y="3654425"/>
          <p14:tracePt t="35079" x="4206875" y="3629025"/>
          <p14:tracePt t="35090" x="4164013" y="3629025"/>
          <p14:tracePt t="35100" x="4130675" y="3619500"/>
          <p14:tracePt t="35110" x="4095750" y="3619500"/>
          <p14:tracePt t="35118" x="4070350" y="3619500"/>
          <p14:tracePt t="35129" x="4062413" y="3619500"/>
          <p14:tracePt t="35139" x="4052888" y="3619500"/>
          <p14:tracePt t="35150" x="4044950" y="3619500"/>
          <p14:tracePt t="35362" x="4052888" y="3619500"/>
          <p14:tracePt t="35382" x="4070350" y="3611563"/>
          <p14:tracePt t="35391" x="4087813" y="3594100"/>
          <p14:tracePt t="35401" x="4105275" y="3568700"/>
          <p14:tracePt t="35413" x="4138613" y="3535363"/>
          <p14:tracePt t="35422" x="4181475" y="3484563"/>
          <p14:tracePt t="35433" x="4232275" y="3408363"/>
          <p14:tracePt t="35442" x="4291013" y="3330575"/>
          <p14:tracePt t="35452" x="4325938" y="3263900"/>
          <p14:tracePt t="35463" x="4341813" y="3221038"/>
          <p14:tracePt t="35472" x="4359275" y="3195638"/>
          <p14:tracePt t="35484" x="4359275" y="3178175"/>
          <p14:tracePt t="35503" x="4359275" y="3170238"/>
          <p14:tracePt t="35533" x="4359275" y="3160713"/>
          <p14:tracePt t="35775" x="4368800" y="3160713"/>
          <p14:tracePt t="35798" x="4376738" y="3160713"/>
          <p14:tracePt t="35806" x="4376738" y="3170238"/>
          <p14:tracePt t="35816" x="4384675" y="3178175"/>
          <p14:tracePt t="35826" x="4402138" y="3211513"/>
          <p14:tracePt t="35836" x="4419600" y="3271838"/>
          <p14:tracePt t="35849" x="4452938" y="3340100"/>
          <p14:tracePt t="35856" x="4470400" y="3408363"/>
          <p14:tracePt t="35867" x="4503738" y="3475038"/>
          <p14:tracePt t="35878" x="4513263" y="3517900"/>
          <p14:tracePt t="35886" x="4529138" y="3535363"/>
          <p14:tracePt t="35899" x="4529138" y="3560763"/>
          <p14:tracePt t="35918" x="4529138" y="3568700"/>
          <p14:tracePt t="35927" x="4538663" y="3568700"/>
          <p14:tracePt t="35948" x="4538663" y="3578225"/>
          <p14:tracePt t="36179" x="4538663" y="3586163"/>
          <p14:tracePt t="36190" x="4538663" y="3594100"/>
          <p14:tracePt t="36200" x="4538663" y="3636963"/>
          <p14:tracePt t="36209" x="4538663" y="3713163"/>
          <p14:tracePt t="36220" x="4538663" y="3824288"/>
          <p14:tracePt t="36234" x="4529138" y="3935413"/>
          <p14:tracePt t="36240" x="4529138" y="4079875"/>
          <p14:tracePt t="36251" x="4529138" y="4206875"/>
          <p14:tracePt t="36260" x="4529138" y="4316413"/>
          <p14:tracePt t="36270" x="4529138" y="4402138"/>
          <p14:tracePt t="36283" x="4546600" y="4478338"/>
          <p14:tracePt t="36291" x="4554538" y="4513263"/>
          <p14:tracePt t="36301" x="4572000" y="4546600"/>
          <p14:tracePt t="36311" x="4589463" y="4572000"/>
          <p14:tracePt t="36321" x="4597400" y="4589463"/>
          <p14:tracePt t="36332" x="4605338" y="4589463"/>
          <p14:tracePt t="36341" x="4614863" y="4597400"/>
          <p14:tracePt t="36351" x="4614863" y="4605338"/>
          <p14:tracePt t="36362" x="4622800" y="4605338"/>
          <p14:tracePt t="36382" x="4630738" y="4605338"/>
          <p14:tracePt t="36645" x="4622800" y="4614863"/>
          <p14:tracePt t="36654" x="4605338" y="4622800"/>
          <p14:tracePt t="36664" x="4579938" y="4630738"/>
          <p14:tracePt t="36674" x="4513263" y="4648200"/>
          <p14:tracePt t="36684" x="4452938" y="4683125"/>
          <p14:tracePt t="36698" x="4359275" y="4724400"/>
          <p14:tracePt t="36706" x="4275138" y="4759325"/>
          <p14:tracePt t="36716" x="4171950" y="4792663"/>
          <p14:tracePt t="36725" x="4070350" y="4827588"/>
          <p14:tracePt t="36735" x="3951288" y="4852988"/>
          <p14:tracePt t="36748" x="3867150" y="4886325"/>
          <p14:tracePt t="36755" x="3773488" y="4911725"/>
          <p14:tracePt t="36768" x="3705225" y="4929188"/>
          <p14:tracePt t="36775" x="3636963" y="4946650"/>
          <p14:tracePt t="36786" x="3594100" y="4972050"/>
          <p14:tracePt t="36799" x="3543300" y="4987925"/>
          <p14:tracePt t="36806" x="3509963" y="5005388"/>
          <p14:tracePt t="36816" x="3484563" y="5013325"/>
          <p14:tracePt t="36826" x="3467100" y="5022850"/>
          <p14:tracePt t="36836" x="3467100" y="5030788"/>
          <p14:tracePt t="36849" x="3449638" y="5030788"/>
          <p14:tracePt t="48889" x="3441700" y="5030788"/>
          <p14:tracePt t="48897" x="3441700" y="5022850"/>
          <p14:tracePt t="48907" x="3424238" y="4997450"/>
          <p14:tracePt t="48918" x="3408363" y="4954588"/>
          <p14:tracePt t="48927" x="3382963" y="4894263"/>
          <p14:tracePt t="48940" x="3365500" y="4818063"/>
          <p14:tracePt t="48947" x="3340100" y="4733925"/>
          <p14:tracePt t="48958" x="3330575" y="4614863"/>
          <p14:tracePt t="48970" x="3322638" y="4513263"/>
          <p14:tracePt t="48978" x="3322638" y="4445000"/>
          <p14:tracePt t="48989" x="3305175" y="4402138"/>
          <p14:tracePt t="48999" x="3305175" y="4368800"/>
          <p14:tracePt t="49009" x="3305175" y="4351338"/>
          <p14:tracePt t="49020" x="3305175" y="4341813"/>
          <p14:tracePt t="49032" x="3305175" y="4333875"/>
          <p14:tracePt t="49049" x="3305175" y="4325938"/>
          <p14:tracePt t="49089" x="3305175" y="4316413"/>
          <p14:tracePt t="49110" x="3305175" y="4300538"/>
          <p14:tracePt t="49120" x="3297238" y="4265613"/>
          <p14:tracePt t="49130" x="3289300" y="4206875"/>
          <p14:tracePt t="49140" x="3238500" y="4130675"/>
          <p14:tracePt t="49152" x="3186113" y="4027488"/>
          <p14:tracePt t="49160" x="3109913" y="3935413"/>
          <p14:tracePt t="49172" x="3008313" y="3832225"/>
          <p14:tracePt t="49180" x="2846388" y="3705225"/>
          <p14:tracePt t="49190" x="2643188" y="3586163"/>
          <p14:tracePt t="49203" x="2506663" y="3509963"/>
          <p14:tracePt t="49211" x="2371725" y="3449638"/>
          <p14:tracePt t="49221" x="2260600" y="3398838"/>
          <p14:tracePt t="49231" x="2159000" y="3382963"/>
          <p14:tracePt t="49242" x="2082800" y="3365500"/>
          <p14:tracePt t="49254" x="2005013" y="3355975"/>
          <p14:tracePt t="49261" x="1963738" y="3355975"/>
          <p14:tracePt t="49625" x="1954213" y="3355975"/>
          <p14:tracePt t="49635" x="1920875" y="3355975"/>
          <p14:tracePt t="49645" x="1870075" y="3355975"/>
          <p14:tracePt t="49655" x="1784350" y="3355975"/>
          <p14:tracePt t="49666" x="1657350" y="3348038"/>
          <p14:tracePt t="49675" x="1487488" y="3305175"/>
          <p14:tracePt t="49686" x="1257300" y="3228975"/>
          <p14:tracePt t="49695" x="1011238" y="3119438"/>
          <p14:tracePt t="49705" x="722313" y="2957513"/>
          <p14:tracePt t="49717" x="492125" y="2813050"/>
          <p14:tracePt t="49725" x="288925" y="2651125"/>
          <p14:tracePt t="49736" x="127000" y="250666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(1) plasma membrane alterations (</a:t>
            </a:r>
            <a:r>
              <a:rPr lang="en-US" sz="2400" dirty="0" err="1"/>
              <a:t>blebbing</a:t>
            </a:r>
            <a:r>
              <a:rPr lang="en-US" sz="2400" dirty="0"/>
              <a:t>, blunting)</a:t>
            </a:r>
          </a:p>
          <a:p>
            <a:r>
              <a:rPr lang="en-US" sz="2400" dirty="0"/>
              <a:t>(2) mitochondrial change (swelling and densities); </a:t>
            </a:r>
          </a:p>
          <a:p>
            <a:r>
              <a:rPr lang="en-US" sz="2400" dirty="0"/>
              <a:t>(3) dilation of ER</a:t>
            </a:r>
          </a:p>
          <a:p>
            <a:r>
              <a:rPr lang="en-US" sz="2400" dirty="0"/>
              <a:t>(4) nuclear clumping of chromatin.</a:t>
            </a:r>
          </a:p>
          <a:p>
            <a:r>
              <a:rPr lang="en-US" sz="2400" dirty="0"/>
              <a:t>(5) </a:t>
            </a:r>
            <a:r>
              <a:rPr lang="en-US" sz="2400" dirty="0" err="1"/>
              <a:t>Cytoplasmic</a:t>
            </a:r>
            <a:r>
              <a:rPr lang="en-US" sz="2400" dirty="0"/>
              <a:t> myelin figures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Other changes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426"/>
    </mc:Choice>
    <mc:Fallback xmlns="">
      <p:transition spd="slow" advTm="8942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047038" cy="5351653"/>
          </a:xfrm>
        </p:spPr>
        <p:txBody>
          <a:bodyPr>
            <a:normAutofit/>
          </a:bodyPr>
          <a:lstStyle/>
          <a:p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Irrversible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Mitochondrial dysfunction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Loss of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plasma membrane and intracellular membranes &gt;&gt;&gt;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cellular enzymes leak out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Loss of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DNA and chromatin structural integrity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24078" indent="-514350">
              <a:buFont typeface="+mj-lt"/>
              <a:buAutoNum type="arabicPeriod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624078" indent="-514350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Local inflammation.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Irreversible injury (necrosis)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867"/>
    </mc:Choice>
    <mc:Fallback xmlns="">
      <p:transition spd="slow" advTm="12586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eosinophilia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Marked dilatation of ER , mitochondria.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Mitochondrial densities.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More myelin figures.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Nuclear changes: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Pyknosis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shrinkage and increased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basophilia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Karyorrhexis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:fragmentation;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Karyolysis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basophilia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fades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Morphology irreversible injury (Necrosis)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685"/>
    </mc:Choice>
    <mc:Fallback xmlns="">
      <p:transition spd="slow" advTm="18468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Normal, reversible and irreversible cell injury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3452" y="1676400"/>
            <a:ext cx="8678334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95"/>
    </mc:Choice>
    <mc:Fallback xmlns="">
      <p:transition spd="slow" advTm="67895"/>
    </mc:Fallback>
  </mc:AlternateContent>
  <p:extLst>
    <p:ext uri="{3A86A75C-4F4B-4683-9AE1-C65F6400EC91}">
      <p14:laserTraceLst xmlns:p14="http://schemas.microsoft.com/office/powerpoint/2010/main">
        <p14:tracePtLst>
          <p14:tracePt t="1628" x="3994150" y="5345113"/>
          <p14:tracePt t="2163" x="3994150" y="5327650"/>
          <p14:tracePt t="2171" x="3994150" y="5311775"/>
          <p14:tracePt t="2181" x="4002088" y="5286375"/>
          <p14:tracePt t="2192" x="4002088" y="5260975"/>
          <p14:tracePt t="2201" x="4011613" y="5243513"/>
          <p14:tracePt t="2211" x="4011613" y="5208588"/>
          <p14:tracePt t="2224" x="4011613" y="5175250"/>
          <p14:tracePt t="2232" x="4011613" y="5099050"/>
          <p14:tracePt t="2242" x="3994150" y="4972050"/>
          <p14:tracePt t="2253" x="3935413" y="4818063"/>
          <p14:tracePt t="2262" x="3857625" y="4579938"/>
          <p14:tracePt t="2275" x="3773488" y="4351338"/>
          <p14:tracePt t="2282" x="3697288" y="4113213"/>
          <p14:tracePt t="2293" x="3636963" y="3883025"/>
          <p14:tracePt t="2302" x="3594100" y="3687763"/>
          <p14:tracePt t="2313" x="3578225" y="3543300"/>
          <p14:tracePt t="2326" x="3568700" y="3398838"/>
          <p14:tracePt t="2333" x="3568700" y="3271838"/>
          <p14:tracePt t="2344" x="3568700" y="3160713"/>
          <p14:tracePt t="2354" x="3568700" y="3067050"/>
          <p14:tracePt t="2363" x="3568700" y="2990850"/>
          <p14:tracePt t="2374" x="3594100" y="2940050"/>
          <p14:tracePt t="6021" x="3578225" y="2932113"/>
          <p14:tracePt t="6031" x="3560763" y="2932113"/>
          <p14:tracePt t="6040" x="3527425" y="2922588"/>
          <p14:tracePt t="6053" x="3492500" y="2906713"/>
          <p14:tracePt t="6061" x="3441700" y="2897188"/>
          <p14:tracePt t="6071" x="3382963" y="2871788"/>
          <p14:tracePt t="6081" x="3305175" y="2830513"/>
          <p14:tracePt t="6091" x="3203575" y="2787650"/>
          <p14:tracePt t="6106" x="3109913" y="2727325"/>
          <p14:tracePt t="6114" x="2990850" y="2660650"/>
          <p14:tracePt t="6122" x="2889250" y="2574925"/>
          <p14:tracePt t="6132" x="2795588" y="2506663"/>
          <p14:tracePt t="6143" x="2727325" y="2447925"/>
          <p14:tracePt t="6154" x="2651125" y="2379663"/>
          <p14:tracePt t="6162" x="2592388" y="2319338"/>
          <p14:tracePt t="6175" x="2532063" y="2252663"/>
          <p14:tracePt t="6183" x="2463800" y="2174875"/>
          <p14:tracePt t="6192" x="2397125" y="2090738"/>
          <p14:tracePt t="6205" x="2328863" y="2030413"/>
          <p14:tracePt t="6213" x="2252663" y="1963738"/>
          <p14:tracePt t="6223" x="2200275" y="1920875"/>
          <p14:tracePt t="6234" x="2149475" y="1870075"/>
          <p14:tracePt t="6243" x="2082800" y="1827213"/>
          <p14:tracePt t="6255" x="2030413" y="1793875"/>
          <p14:tracePt t="6265" x="1971675" y="1758950"/>
          <p14:tracePt t="6273" x="1911350" y="1741488"/>
          <p14:tracePt t="6284" x="1860550" y="1725613"/>
          <p14:tracePt t="6294" x="1784350" y="1700213"/>
          <p14:tracePt t="6304" x="1725613" y="1682750"/>
          <p14:tracePt t="6317" x="1665288" y="1657350"/>
          <p14:tracePt t="6324" x="1589088" y="1639888"/>
          <p14:tracePt t="6335" x="1530350" y="1622425"/>
          <p14:tracePt t="6344" x="1470025" y="1597025"/>
          <p14:tracePt t="6354" x="1419225" y="1571625"/>
          <p14:tracePt t="6366" x="1368425" y="1538288"/>
          <p14:tracePt t="6374" x="1325563" y="1504950"/>
          <p14:tracePt t="6388" x="1292225" y="1462088"/>
          <p14:tracePt t="6395" x="1249363" y="1411288"/>
          <p14:tracePt t="6405" x="1198563" y="1360488"/>
          <p14:tracePt t="6415" x="1163638" y="1282700"/>
          <p14:tracePt t="6425" x="1130300" y="1223963"/>
          <p14:tracePt t="6439" x="1104900" y="1173163"/>
          <p14:tracePt t="6445" x="1087438" y="1122363"/>
          <p14:tracePt t="6456" x="1079500" y="1079500"/>
          <p14:tracePt t="6465" x="1062038" y="1028700"/>
          <p14:tracePt t="6475" x="1062038" y="1003300"/>
          <p14:tracePt t="6489" x="1062038" y="977900"/>
          <p14:tracePt t="6495" x="1062038" y="942975"/>
          <p14:tracePt t="6506" x="1062038" y="909638"/>
          <p14:tracePt t="6518" x="1062038" y="892175"/>
          <p14:tracePt t="6526" x="1062038" y="866775"/>
          <p14:tracePt t="6537" x="1062038" y="841375"/>
          <p14:tracePt t="6548" x="1062038" y="833438"/>
          <p14:tracePt t="6556" x="1062038" y="815975"/>
          <p14:tracePt t="6567" x="1062038" y="808038"/>
          <p14:tracePt t="6576" x="1062038" y="790575"/>
          <p14:tracePt t="6588" x="1062038" y="773113"/>
          <p14:tracePt t="6607" x="1062038" y="755650"/>
          <p14:tracePt t="6617" x="1062038" y="730250"/>
          <p14:tracePt t="6627" x="1062038" y="714375"/>
          <p14:tracePt t="6637" x="1062038" y="696913"/>
          <p14:tracePt t="6648" x="1062038" y="679450"/>
          <p14:tracePt t="6668" x="1062038" y="671513"/>
          <p14:tracePt t="6679" x="1062038" y="663575"/>
          <p14:tracePt t="6779" x="1069975" y="663575"/>
          <p14:tracePt t="6799" x="1079500" y="663575"/>
          <p14:tracePt t="6809" x="1087438" y="671513"/>
          <p14:tracePt t="6821" x="1096963" y="679450"/>
          <p14:tracePt t="6830" x="1104900" y="696913"/>
          <p14:tracePt t="6839" x="1104900" y="730250"/>
          <p14:tracePt t="6852" x="1130300" y="765175"/>
          <p14:tracePt t="6859" x="1138238" y="808038"/>
          <p14:tracePt t="6871" x="1155700" y="858838"/>
          <p14:tracePt t="6880" x="1163638" y="917575"/>
          <p14:tracePt t="6890" x="1173163" y="968375"/>
          <p14:tracePt t="6900" x="1181100" y="1011238"/>
          <p14:tracePt t="6910" x="1206500" y="1087438"/>
          <p14:tracePt t="6922" x="1216025" y="1155700"/>
          <p14:tracePt t="6930" x="1223963" y="1231900"/>
          <p14:tracePt t="6941" x="1249363" y="1317625"/>
          <p14:tracePt t="6954" x="1257300" y="1411288"/>
          <p14:tracePt t="6960" x="1266825" y="1477963"/>
          <p14:tracePt t="6973" x="1282700" y="1563688"/>
          <p14:tracePt t="6981" x="1292225" y="1657350"/>
          <p14:tracePt t="6991" x="1300163" y="1741488"/>
          <p14:tracePt t="7005" x="1308100" y="1827213"/>
          <p14:tracePt t="7011" x="1333500" y="1911350"/>
          <p14:tracePt t="7022" x="1343025" y="1997075"/>
          <p14:tracePt t="7033" x="1360488" y="2090738"/>
          <p14:tracePt t="7041" x="1376363" y="2174875"/>
          <p14:tracePt t="7054" x="1385888" y="2278063"/>
          <p14:tracePt t="7063" x="1427163" y="2397125"/>
          <p14:tracePt t="7072" x="1444625" y="2524125"/>
          <p14:tracePt t="7085" x="1470025" y="2651125"/>
          <p14:tracePt t="7091" x="1495425" y="2778125"/>
          <p14:tracePt t="7104" x="1520825" y="2906713"/>
          <p14:tracePt t="7112" x="1538288" y="3033713"/>
          <p14:tracePt t="7123" x="1555750" y="3178175"/>
          <p14:tracePt t="7133" x="1555750" y="3305175"/>
          <p14:tracePt t="7143" x="1555750" y="3408363"/>
          <p14:tracePt t="7155" x="1555750" y="3475038"/>
          <p14:tracePt t="7162" x="1555750" y="3517900"/>
          <p14:tracePt t="7172" x="1555750" y="3543300"/>
          <p14:tracePt t="7182" x="1555750" y="3552825"/>
          <p14:tracePt t="7191" x="1555750" y="3560763"/>
          <p14:tracePt t="7202" x="1555750" y="3568700"/>
          <p14:tracePt t="7243" x="1563688" y="3543300"/>
          <p14:tracePt t="7254" x="1581150" y="3475038"/>
          <p14:tracePt t="7263" x="1606550" y="3373438"/>
          <p14:tracePt t="7274" x="1639888" y="3186113"/>
          <p14:tracePt t="7286" x="1690688" y="2965450"/>
          <p14:tracePt t="7293" x="1716088" y="2693988"/>
          <p14:tracePt t="7305" x="1733550" y="2481263"/>
          <p14:tracePt t="7314" x="1733550" y="2336800"/>
          <p14:tracePt t="7324" x="1733550" y="2227263"/>
          <p14:tracePt t="7336" x="1733550" y="2149475"/>
          <p14:tracePt t="7344" x="1733550" y="2124075"/>
          <p14:tracePt t="7355" x="1733550" y="2098675"/>
          <p14:tracePt t="7365" x="1725613" y="2090738"/>
          <p14:tracePt t="7395" x="1708150" y="2082800"/>
          <p14:tracePt t="7405" x="1682750" y="2082800"/>
          <p14:tracePt t="7416" x="1674813" y="2082800"/>
          <p14:tracePt t="7425" x="1631950" y="2082800"/>
          <p14:tracePt t="7436" x="1597025" y="2082800"/>
          <p14:tracePt t="7445" x="1546225" y="2098675"/>
          <p14:tracePt t="7455" x="1512888" y="2124075"/>
          <p14:tracePt t="7466" x="1477963" y="2149475"/>
          <p14:tracePt t="7475" x="1436688" y="2192338"/>
          <p14:tracePt t="7486" x="1401763" y="2235200"/>
          <p14:tracePt t="7495" x="1368425" y="2293938"/>
          <p14:tracePt t="7506" x="1343025" y="2371725"/>
          <p14:tracePt t="7518" x="1325563" y="2438400"/>
          <p14:tracePt t="7526" x="1325563" y="2516188"/>
          <p14:tracePt t="7537" x="1325563" y="2600325"/>
          <p14:tracePt t="7546" x="1325563" y="2660650"/>
          <p14:tracePt t="7556" x="1350963" y="2719388"/>
          <p14:tracePt t="7568" x="1385888" y="2813050"/>
          <p14:tracePt t="7576" x="1436688" y="2889250"/>
          <p14:tracePt t="7587" x="1495425" y="2949575"/>
          <p14:tracePt t="7597" x="1546225" y="3008313"/>
          <p14:tracePt t="7607" x="1622425" y="3059113"/>
          <p14:tracePt t="7618" x="1700213" y="3094038"/>
          <p14:tracePt t="7627" x="1766888" y="3094038"/>
          <p14:tracePt t="7638" x="1844675" y="3094038"/>
          <p14:tracePt t="7647" x="1903413" y="3067050"/>
          <p14:tracePt t="7658" x="1954213" y="3025775"/>
          <p14:tracePt t="7669" x="1997075" y="2965450"/>
          <p14:tracePt t="7678" x="2022475" y="2914650"/>
          <p14:tracePt t="7688" x="2055813" y="2855913"/>
          <p14:tracePt t="7699" x="2065338" y="2795588"/>
          <p14:tracePt t="7708" x="2082800" y="2719388"/>
          <p14:tracePt t="7720" x="2082800" y="2633663"/>
          <p14:tracePt t="7728" x="2055813" y="2532063"/>
          <p14:tracePt t="7738" x="1997075" y="2430463"/>
          <p14:tracePt t="7749" x="1938338" y="2319338"/>
          <p14:tracePt t="7758" x="1870075" y="2217738"/>
          <p14:tracePt t="7770" x="1801813" y="2141538"/>
          <p14:tracePt t="7779" x="1716088" y="2055813"/>
          <p14:tracePt t="7788" x="1631950" y="2005013"/>
          <p14:tracePt t="7799" x="1555750" y="1971675"/>
          <p14:tracePt t="7809" x="1477963" y="1946275"/>
          <p14:tracePt t="7820" x="1419225" y="1928813"/>
          <p14:tracePt t="7829" x="1368425" y="1928813"/>
          <p14:tracePt t="7839" x="1325563" y="1928813"/>
          <p14:tracePt t="7852" x="1292225" y="1928813"/>
          <p14:tracePt t="7859" x="1274763" y="1946275"/>
          <p14:tracePt t="7870" x="1249363" y="1963738"/>
          <p14:tracePt t="7880" x="1231900" y="1963738"/>
          <p14:tracePt t="7890" x="1216025" y="1989138"/>
          <p14:tracePt t="7903" x="1198563" y="2022475"/>
          <p14:tracePt t="7910" x="1189038" y="2055813"/>
          <p14:tracePt t="7922" x="1189038" y="2116138"/>
          <p14:tracePt t="7931" x="1189038" y="2174875"/>
          <p14:tracePt t="7940" x="1189038" y="2227263"/>
          <p14:tracePt t="7951" x="1206500" y="2303463"/>
          <p14:tracePt t="7960" x="1249363" y="2371725"/>
          <p14:tracePt t="7971" x="1292225" y="2430463"/>
          <p14:tracePt t="7981" x="1333500" y="2481263"/>
          <p14:tracePt t="7991" x="1393825" y="2524125"/>
          <p14:tracePt t="8002" x="1470025" y="2582863"/>
          <p14:tracePt t="8011" x="1563688" y="2617788"/>
          <p14:tracePt t="8021" x="1649413" y="2651125"/>
          <p14:tracePt t="8033" x="1741488" y="2660650"/>
          <p14:tracePt t="8041" x="1809750" y="2660650"/>
          <p14:tracePt t="8053" x="1870075" y="2651125"/>
          <p14:tracePt t="8061" x="1920875" y="2625725"/>
          <p14:tracePt t="8071" x="1971675" y="2600325"/>
          <p14:tracePt t="8085" x="1997075" y="2574925"/>
          <p14:tracePt t="8092" x="2014538" y="2549525"/>
          <p14:tracePt t="8102" x="2030413" y="2516188"/>
          <p14:tracePt t="8113" x="2055813" y="2481263"/>
          <p14:tracePt t="8122" x="2065338" y="2447925"/>
          <p14:tracePt t="8135" x="2065338" y="2413000"/>
          <p14:tracePt t="8142" x="2065338" y="2387600"/>
          <p14:tracePt t="8154" x="2065338" y="2344738"/>
          <p14:tracePt t="8165" x="2065338" y="2319338"/>
          <p14:tracePt t="8173" x="2065338" y="2278063"/>
          <p14:tracePt t="8186" x="2055813" y="2243138"/>
          <p14:tracePt t="8193" x="2030413" y="2192338"/>
          <p14:tracePt t="8204" x="2014538" y="2166938"/>
          <p14:tracePt t="8214" x="1971675" y="2124075"/>
          <p14:tracePt t="8224" x="1920875" y="2098675"/>
          <p14:tracePt t="8236" x="1860550" y="2082800"/>
          <p14:tracePt t="8243" x="1784350" y="2055813"/>
          <p14:tracePt t="8254" x="1708150" y="2055813"/>
          <p14:tracePt t="8264" x="1657350" y="2055813"/>
          <p14:tracePt t="8274" x="1589088" y="2065338"/>
          <p14:tracePt t="8285" x="1546225" y="2090738"/>
          <p14:tracePt t="8294" x="1495425" y="2116138"/>
          <p14:tracePt t="8304" x="1444625" y="2159000"/>
          <p14:tracePt t="8315" x="1411288" y="2209800"/>
          <p14:tracePt t="8324" x="1368425" y="2286000"/>
          <p14:tracePt t="8336" x="1333500" y="2371725"/>
          <p14:tracePt t="8345" x="1317625" y="2463800"/>
          <p14:tracePt t="8354" x="1317625" y="2532063"/>
          <p14:tracePt t="8366" x="1317625" y="2617788"/>
          <p14:tracePt t="8374" x="1333500" y="2693988"/>
          <p14:tracePt t="8386" x="1385888" y="2813050"/>
          <p14:tracePt t="8395" x="1470025" y="2906713"/>
          <p14:tracePt t="8405" x="1538288" y="3000375"/>
          <p14:tracePt t="8417" x="1639888" y="3094038"/>
          <p14:tracePt t="8425" x="1784350" y="3178175"/>
          <p14:tracePt t="8436" x="1895475" y="3238500"/>
          <p14:tracePt t="8445" x="2014538" y="3271838"/>
          <p14:tracePt t="8455" x="2090738" y="3289300"/>
          <p14:tracePt t="8470" x="2174875" y="3289300"/>
          <p14:tracePt t="8475" x="2235200" y="3238500"/>
          <p14:tracePt t="8487" x="2293938" y="3160713"/>
          <p14:tracePt t="8496" x="2371725" y="3008313"/>
          <p14:tracePt t="8506" x="2422525" y="2855913"/>
          <p14:tracePt t="8519" x="2447925" y="2744788"/>
          <p14:tracePt t="8526" x="2455863" y="2643188"/>
          <p14:tracePt t="8537" x="2455863" y="2557463"/>
          <p14:tracePt t="8547" x="2455863" y="2498725"/>
          <p14:tracePt t="8557" x="2455863" y="2438400"/>
          <p14:tracePt t="8568" x="2447925" y="2379663"/>
          <p14:tracePt t="8577" x="2422525" y="2344738"/>
          <p14:tracePt t="8587" x="2397125" y="2303463"/>
          <p14:tracePt t="8598" x="2371725" y="2286000"/>
          <p14:tracePt t="8607" x="2336800" y="2252663"/>
          <p14:tracePt t="8618" x="2311400" y="2235200"/>
          <p14:tracePt t="8627" x="2286000" y="2227263"/>
          <p14:tracePt t="8638" x="2278063" y="2217738"/>
          <p14:tracePt t="8650" x="2268538" y="2217738"/>
          <p14:tracePt t="8657" x="2260600" y="2209800"/>
          <p14:tracePt t="8789" x="2268538" y="2209800"/>
          <p14:tracePt t="9052" x="2286000" y="2227263"/>
          <p14:tracePt t="9062" x="2311400" y="2268538"/>
          <p14:tracePt t="9072" x="2379663" y="2362200"/>
          <p14:tracePt t="9083" x="2473325" y="2473325"/>
          <p14:tracePt t="9092" x="2617788" y="2600325"/>
          <p14:tracePt t="9104" x="2838450" y="2787650"/>
          <p14:tracePt t="9113" x="3016250" y="2940050"/>
          <p14:tracePt t="9123" x="3211513" y="3041650"/>
          <p14:tracePt t="9135" x="3340100" y="3094038"/>
          <p14:tracePt t="9143" x="3475038" y="3109913"/>
          <p14:tracePt t="9154" x="3586163" y="3109913"/>
          <p14:tracePt t="9164" x="3687763" y="3109913"/>
          <p14:tracePt t="9173" x="3756025" y="3101975"/>
          <p14:tracePt t="9184" x="3816350" y="3094038"/>
          <p14:tracePt t="9194" x="3867150" y="3067050"/>
          <p14:tracePt t="9205" x="3900488" y="3059113"/>
          <p14:tracePt t="9214" x="3935413" y="3041650"/>
          <p14:tracePt t="9224" x="3960813" y="3033713"/>
          <p14:tracePt t="9236" x="3994150" y="3016250"/>
          <p14:tracePt t="9244" x="4027488" y="3016250"/>
          <p14:tracePt t="9255" x="4044950" y="3000375"/>
          <p14:tracePt t="9265" x="4079875" y="2974975"/>
          <p14:tracePt t="9274" x="4121150" y="2949575"/>
          <p14:tracePt t="9286" x="4146550" y="2932113"/>
          <p14:tracePt t="9294" x="4181475" y="2897188"/>
          <p14:tracePt t="9304" x="4214813" y="2871788"/>
          <p14:tracePt t="9318" x="4240213" y="2846388"/>
          <p14:tracePt t="9325" x="4257675" y="2830513"/>
          <p14:tracePt t="9336" x="4265613" y="2813050"/>
          <p14:tracePt t="9347" x="4283075" y="2795588"/>
          <p14:tracePt t="9355" x="4300538" y="2762250"/>
          <p14:tracePt t="9366" x="4308475" y="2711450"/>
          <p14:tracePt t="9375" x="4316413" y="2668588"/>
          <p14:tracePt t="9386" x="4316413" y="2625725"/>
          <p14:tracePt t="9395" x="4316413" y="2582863"/>
          <p14:tracePt t="9405" x="4300538" y="2532063"/>
          <p14:tracePt t="9418" x="4283075" y="2498725"/>
          <p14:tracePt t="9426" x="4249738" y="2473325"/>
          <p14:tracePt t="9436" x="4189413" y="2447925"/>
          <p14:tracePt t="9446" x="4087813" y="2438400"/>
          <p14:tracePt t="9456" x="4002088" y="2438400"/>
          <p14:tracePt t="9469" x="3917950" y="2463800"/>
          <p14:tracePt t="9476" x="3832225" y="2516188"/>
          <p14:tracePt t="9486" x="3781425" y="2582863"/>
          <p14:tracePt t="9497" x="3738563" y="2651125"/>
          <p14:tracePt t="9507" x="3697288" y="2711450"/>
          <p14:tracePt t="9520" x="3687763" y="2787650"/>
          <p14:tracePt t="9527" x="3687763" y="2855913"/>
          <p14:tracePt t="9537" x="3697288" y="2932113"/>
          <p14:tracePt t="9548" x="3756025" y="3008313"/>
          <p14:tracePt t="9557" x="3857625" y="3119438"/>
          <p14:tracePt t="9568" x="4044950" y="3263900"/>
          <p14:tracePt t="9577" x="4300538" y="3390900"/>
          <p14:tracePt t="9588" x="4546600" y="3509963"/>
          <p14:tracePt t="9603" x="4784725" y="3603625"/>
          <p14:tracePt t="9609" x="4979988" y="3646488"/>
          <p14:tracePt t="9618" x="5157788" y="3646488"/>
          <p14:tracePt t="9627" x="5337175" y="3646488"/>
          <p14:tracePt t="9637" x="5464175" y="3629025"/>
          <p14:tracePt t="9649" x="5549900" y="3586163"/>
          <p14:tracePt t="9657" x="5616575" y="3543300"/>
          <p14:tracePt t="9667" x="5651500" y="3509963"/>
          <p14:tracePt t="9677" x="5694363" y="3441700"/>
          <p14:tracePt t="9687" x="5719763" y="3365500"/>
          <p14:tracePt t="9699" x="5727700" y="3305175"/>
          <p14:tracePt t="9708" x="5727700" y="3246438"/>
          <p14:tracePt t="9721" x="5727700" y="3195638"/>
          <p14:tracePt t="9729" x="5710238" y="3144838"/>
          <p14:tracePt t="9739" x="5668963" y="3076575"/>
          <p14:tracePt t="9751" x="5600700" y="3025775"/>
          <p14:tracePt t="9759" x="5489575" y="2940050"/>
          <p14:tracePt t="9771" x="5380038" y="2881313"/>
          <p14:tracePt t="9782" x="5226050" y="2838450"/>
          <p14:tracePt t="9790" x="5091113" y="2820988"/>
          <p14:tracePt t="9802" x="4962525" y="2820988"/>
          <p14:tracePt t="9810" x="4818063" y="2820988"/>
          <p14:tracePt t="9820" x="4691063" y="2846388"/>
          <p14:tracePt t="9830" x="4597400" y="2906713"/>
          <p14:tracePt t="9840" x="4521200" y="2949575"/>
          <p14:tracePt t="9851" x="4470400" y="3000375"/>
          <p14:tracePt t="9861" x="4427538" y="3041650"/>
          <p14:tracePt t="9870" x="4394200" y="3094038"/>
          <p14:tracePt t="9881" x="4351338" y="3152775"/>
          <p14:tracePt t="9891" x="4316413" y="3221038"/>
          <p14:tracePt t="9901" x="4291013" y="3305175"/>
          <p14:tracePt t="9911" x="4283075" y="3390900"/>
          <p14:tracePt t="9921" x="4283075" y="3492500"/>
          <p14:tracePt t="9933" x="4283075" y="3578225"/>
          <p14:tracePt t="9941" x="4300538" y="3679825"/>
          <p14:tracePt t="9954" x="4333875" y="3756025"/>
          <p14:tracePt t="9961" x="4376738" y="3832225"/>
          <p14:tracePt t="9974" x="4410075" y="3883025"/>
          <p14:tracePt t="9985" x="4470400" y="3935413"/>
          <p14:tracePt t="9992" x="4546600" y="3976688"/>
          <p14:tracePt t="10002" x="4622800" y="4019550"/>
          <p14:tracePt t="10011" x="4708525" y="4044950"/>
          <p14:tracePt t="10022" x="4784725" y="4044950"/>
          <p14:tracePt t="10035" x="4868863" y="4044950"/>
          <p14:tracePt t="10042" x="4929188" y="4019550"/>
          <p14:tracePt t="10052" x="4979988" y="3986213"/>
          <p14:tracePt t="10063" x="5030788" y="3917950"/>
          <p14:tracePt t="10073" x="5106988" y="3798888"/>
          <p14:tracePt t="10084" x="5167313" y="3629025"/>
          <p14:tracePt t="10094" x="5208588" y="3459163"/>
          <p14:tracePt t="10103" x="5208588" y="3305175"/>
          <p14:tracePt t="10114" x="5208588" y="3178175"/>
          <p14:tracePt t="10123" x="5167313" y="3041650"/>
          <p14:tracePt t="10135" x="5116513" y="2932113"/>
          <p14:tracePt t="10145" x="5013325" y="2838450"/>
          <p14:tracePt t="10154" x="4894263" y="2719388"/>
          <p14:tracePt t="10164" x="4724400" y="2625725"/>
          <p14:tracePt t="10174" x="4579938" y="2582863"/>
          <p14:tracePt t="10184" x="4452938" y="2582863"/>
          <p14:tracePt t="10195" x="4341813" y="2582863"/>
          <p14:tracePt t="10204" x="4249738" y="2608263"/>
          <p14:tracePt t="10216" x="4171950" y="2660650"/>
          <p14:tracePt t="10224" x="4113213" y="2711450"/>
          <p14:tracePt t="10235" x="4070350" y="2762250"/>
          <p14:tracePt t="10244" x="4027488" y="2838450"/>
          <p14:tracePt t="10254" x="3976688" y="2932113"/>
          <p14:tracePt t="10269" x="3960813" y="3041650"/>
          <p14:tracePt t="10274" x="3943350" y="3186113"/>
          <p14:tracePt t="10285" x="3935413" y="3322638"/>
          <p14:tracePt t="10295" x="3935413" y="3449638"/>
          <p14:tracePt t="10305" x="3943350" y="3568700"/>
          <p14:tracePt t="10318" x="3976688" y="3654425"/>
          <p14:tracePt t="10325" x="4027488" y="3730625"/>
          <p14:tracePt t="10335" x="4062413" y="3790950"/>
          <p14:tracePt t="10346" x="4130675" y="3841750"/>
          <p14:tracePt t="10355" x="4206875" y="3892550"/>
          <p14:tracePt t="10367" x="4300538" y="3925888"/>
          <p14:tracePt t="10377" x="4402138" y="3960813"/>
          <p14:tracePt t="10385" x="4503738" y="3976688"/>
          <p14:tracePt t="10397" x="4597400" y="3986213"/>
          <p14:tracePt t="10406" x="4699000" y="3986213"/>
          <p14:tracePt t="10417" x="4784725" y="3968750"/>
          <p14:tracePt t="10426" x="4852988" y="3943350"/>
          <p14:tracePt t="10436" x="4911725" y="3908425"/>
          <p14:tracePt t="10447" x="4962525" y="3883025"/>
          <p14:tracePt t="10457" x="5005388" y="3841750"/>
          <p14:tracePt t="10467" x="5038725" y="3790950"/>
          <p14:tracePt t="10476" x="5091113" y="3697288"/>
          <p14:tracePt t="10486" x="5124450" y="3517900"/>
          <p14:tracePt t="10499" x="5157788" y="3271838"/>
          <p14:tracePt t="10507" x="5157788" y="3067050"/>
          <p14:tracePt t="10518" x="5141913" y="2881313"/>
          <p14:tracePt t="10527" x="5064125" y="2668588"/>
          <p14:tracePt t="10537" x="5005388" y="2549525"/>
          <p14:tracePt t="10551" x="4937125" y="2455863"/>
          <p14:tracePt t="10557" x="4852988" y="2379663"/>
          <p14:tracePt t="10568" x="4749800" y="2319338"/>
          <p14:tracePt t="10578" x="4648200" y="2286000"/>
          <p14:tracePt t="10588" x="4546600" y="2260600"/>
          <p14:tracePt t="10599" x="4478338" y="2260600"/>
          <p14:tracePt t="10609" x="4419600" y="2260600"/>
          <p14:tracePt t="10618" x="4359275" y="2286000"/>
          <p14:tracePt t="10629" x="4308475" y="2328863"/>
          <p14:tracePt t="10638" x="4249738" y="2387600"/>
          <p14:tracePt t="10651" x="4197350" y="2481263"/>
          <p14:tracePt t="10660" x="4138613" y="2600325"/>
          <p14:tracePt t="10669" x="4095750" y="2719388"/>
          <p14:tracePt t="10679" x="4079875" y="2830513"/>
          <p14:tracePt t="10689" x="4079875" y="2949575"/>
          <p14:tracePt t="10699" x="4079875" y="3041650"/>
          <p14:tracePt t="10709" x="4079875" y="3127375"/>
          <p14:tracePt t="10719" x="4087813" y="3203575"/>
          <p14:tracePt t="10730" x="4130675" y="3271838"/>
          <p14:tracePt t="10739" x="4171950" y="3305175"/>
          <p14:tracePt t="10750" x="4206875" y="3348038"/>
          <p14:tracePt t="10759" x="4257675" y="3373438"/>
          <p14:tracePt t="10770" x="4308475" y="3390900"/>
          <p14:tracePt t="10784" x="4368800" y="3398838"/>
          <p14:tracePt t="10790" x="4427538" y="3398838"/>
          <p14:tracePt t="10800" x="4478338" y="3398838"/>
          <p14:tracePt t="10812" x="4529138" y="3382963"/>
          <p14:tracePt t="10820" x="4564063" y="3365500"/>
          <p14:tracePt t="10834" x="4589463" y="3355975"/>
          <p14:tracePt t="10840" x="4605338" y="3348038"/>
          <p14:tracePt t="10850" x="4614863" y="3340100"/>
          <p14:tracePt t="10870" x="4614863" y="3330575"/>
          <p14:tracePt t="10883" x="4622800" y="3330575"/>
          <p14:tracePt t="10902" x="4622800" y="3322638"/>
          <p14:tracePt t="11266" x="4622800" y="3330575"/>
          <p14:tracePt t="11274" x="4630738" y="3365500"/>
          <p14:tracePt t="11285" x="4657725" y="3408363"/>
          <p14:tracePt t="11295" x="4691063" y="3475038"/>
          <p14:tracePt t="11305" x="4759325" y="3552825"/>
          <p14:tracePt t="11317" x="4868863" y="3646488"/>
          <p14:tracePt t="11325" x="5048250" y="3773488"/>
          <p14:tracePt t="11335" x="5268913" y="3883025"/>
          <p14:tracePt t="11346" x="5565775" y="3986213"/>
          <p14:tracePt t="11355" x="5846763" y="4052888"/>
          <p14:tracePt t="11367" x="6153150" y="4087813"/>
          <p14:tracePt t="11375" x="6416675" y="4105275"/>
          <p14:tracePt t="11385" x="6680200" y="4105275"/>
          <p14:tracePt t="11397" x="6908800" y="4105275"/>
          <p14:tracePt t="11407" x="7061200" y="4105275"/>
          <p14:tracePt t="11417" x="7205663" y="4087813"/>
          <p14:tracePt t="11426" x="7324725" y="4070350"/>
          <p14:tracePt t="11436" x="7410450" y="4019550"/>
          <p14:tracePt t="11448" x="7486650" y="3986213"/>
          <p14:tracePt t="11457" x="7537450" y="3935413"/>
          <p14:tracePt t="11467" x="7597775" y="3857625"/>
          <p14:tracePt t="11477" x="7656513" y="3738563"/>
          <p14:tracePt t="11488" x="7699375" y="3619500"/>
          <p14:tracePt t="11498" x="7724775" y="3484563"/>
          <p14:tracePt t="11507" x="7750175" y="3340100"/>
          <p14:tracePt t="11518" x="7750175" y="3211513"/>
          <p14:tracePt t="11528" x="7750175" y="3084513"/>
          <p14:tracePt t="11538" x="7750175" y="3000375"/>
          <p14:tracePt t="11549" x="7750175" y="2940050"/>
          <p14:tracePt t="11558" x="7750175" y="2897188"/>
          <p14:tracePt t="11568" x="7742238" y="2863850"/>
          <p14:tracePt t="11578" x="7732713" y="2846388"/>
          <p14:tracePt t="11588" x="7707313" y="2820988"/>
          <p14:tracePt t="11603" x="7656513" y="2795588"/>
          <p14:tracePt t="11608" x="7580313" y="2762250"/>
          <p14:tracePt t="11619" x="7494588" y="2744788"/>
          <p14:tracePt t="11629" x="7410450" y="2719388"/>
          <p14:tracePt t="11638" x="7308850" y="2719388"/>
          <p14:tracePt t="11649" x="7223125" y="2719388"/>
          <p14:tracePt t="11659" x="7129463" y="2744788"/>
          <p14:tracePt t="11669" x="7045325" y="2787650"/>
          <p14:tracePt t="11682" x="6969125" y="2846388"/>
          <p14:tracePt t="11689" x="6900863" y="2897188"/>
          <p14:tracePt t="11700" x="6850063" y="2965450"/>
          <p14:tracePt t="11709" x="6807200" y="3025775"/>
          <p14:tracePt t="11721" x="6781800" y="3084513"/>
          <p14:tracePt t="11732" x="6764338" y="3152775"/>
          <p14:tracePt t="11740" x="6764338" y="3221038"/>
          <p14:tracePt t="11751" x="6772275" y="3297238"/>
          <p14:tracePt t="11760" x="6815138" y="3355975"/>
          <p14:tracePt t="11770" x="6883400" y="3441700"/>
          <p14:tracePt t="11782" x="7027863" y="3560763"/>
          <p14:tracePt t="11790" x="7232650" y="3697288"/>
          <p14:tracePt t="11801" x="7427913" y="3790950"/>
          <p14:tracePt t="11810" x="7597775" y="3824288"/>
          <p14:tracePt t="11820" x="7732713" y="3841750"/>
          <p14:tracePt t="11832" x="7843838" y="3841750"/>
          <p14:tracePt t="11841" x="7937500" y="3824288"/>
          <p14:tracePt t="11850" x="7996238" y="3790950"/>
          <p14:tracePt t="11861" x="8047038" y="3763963"/>
          <p14:tracePt t="11871" x="8074025" y="3722688"/>
          <p14:tracePt t="11883" x="8107363" y="3687763"/>
          <p14:tracePt t="11892" x="8124825" y="3636963"/>
          <p14:tracePt t="11901" x="8132763" y="3594100"/>
          <p14:tracePt t="11912" x="8132763" y="3535363"/>
          <p14:tracePt t="11921" x="8132763" y="3492500"/>
          <p14:tracePt t="11933" x="8115300" y="3416300"/>
          <p14:tracePt t="11943" x="8074025" y="3330575"/>
          <p14:tracePt t="11951" x="8031163" y="3221038"/>
          <p14:tracePt t="11968" x="7962900" y="3135313"/>
          <p14:tracePt t="11971" x="7902575" y="3051175"/>
          <p14:tracePt t="11983" x="7851775" y="3000375"/>
          <p14:tracePt t="11992" x="7783513" y="2949575"/>
          <p14:tracePt t="12002" x="7732713" y="2914650"/>
          <p14:tracePt t="12015" x="7673975" y="2897188"/>
          <p14:tracePt t="12022" x="7631113" y="2889250"/>
          <p14:tracePt t="12033" x="7597775" y="2889250"/>
          <p14:tracePt t="12043" x="7562850" y="2889250"/>
          <p14:tracePt t="12053" x="7537450" y="2897188"/>
          <p14:tracePt t="12066" x="7529513" y="2922588"/>
          <p14:tracePt t="12073" x="7494588" y="2965450"/>
          <p14:tracePt t="12086" x="7478713" y="3025775"/>
          <p14:tracePt t="12093" x="7443788" y="3119438"/>
          <p14:tracePt t="12103" x="7435850" y="3203575"/>
          <p14:tracePt t="12116" x="7435850" y="3271838"/>
          <p14:tracePt t="12125" x="7435850" y="3348038"/>
          <p14:tracePt t="12134" x="7435850" y="3398838"/>
          <p14:tracePt t="12144" x="7443788" y="3449638"/>
          <p14:tracePt t="12154" x="7461250" y="3509963"/>
          <p14:tracePt t="12166" x="7494588" y="3560763"/>
          <p14:tracePt t="12176" x="7529513" y="3603625"/>
          <p14:tracePt t="12184" x="7572375" y="3636963"/>
          <p14:tracePt t="12195" x="7605713" y="3662363"/>
          <p14:tracePt t="12204" x="7631113" y="3687763"/>
          <p14:tracePt t="12216" x="7666038" y="3705225"/>
          <p14:tracePt t="12225" x="7691438" y="3722688"/>
          <p14:tracePt t="12235" x="7716838" y="3730625"/>
          <p14:tracePt t="12248" x="7724775" y="3730625"/>
          <p14:tracePt t="12255" x="7732713" y="3730625"/>
          <p14:tracePt t="12265" x="7750175" y="3730625"/>
          <p14:tracePt t="14720" x="7742238" y="3722688"/>
          <p14:tracePt t="14730" x="7724775" y="3705225"/>
          <p14:tracePt t="14740" x="7648575" y="3646488"/>
          <p14:tracePt t="14751" x="7469188" y="3502025"/>
          <p14:tracePt t="14761" x="7121525" y="3271838"/>
          <p14:tracePt t="14770" x="6670675" y="3025775"/>
          <p14:tracePt t="14781" x="6135688" y="2795588"/>
          <p14:tracePt t="14790" x="5532438" y="2625725"/>
          <p14:tracePt t="14801" x="4911725" y="2489200"/>
          <p14:tracePt t="14812" x="4240213" y="2405063"/>
          <p14:tracePt t="14821" x="3654425" y="2362200"/>
          <p14:tracePt t="14831" x="3101975" y="2344738"/>
          <p14:tracePt t="14842" x="2676525" y="2344738"/>
          <p14:tracePt t="14851" x="2344738" y="2328863"/>
          <p14:tracePt t="14863" x="2141538" y="2328863"/>
          <p14:tracePt t="14872" x="2005013" y="2319338"/>
          <p14:tracePt t="14881" x="1928813" y="2319338"/>
          <p14:tracePt t="14892" x="1885950" y="2319338"/>
          <p14:tracePt t="14902" x="1870075" y="2319338"/>
          <p14:tracePt t="15155" x="1844675" y="2319338"/>
          <p14:tracePt t="15164" x="1809750" y="2319338"/>
          <p14:tracePt t="15176" x="1741488" y="2319338"/>
          <p14:tracePt t="15185" x="1657350" y="2319338"/>
          <p14:tracePt t="15196" x="1571625" y="2336800"/>
          <p14:tracePt t="15205" x="1477963" y="2387600"/>
          <p14:tracePt t="15215" x="1385888" y="2455863"/>
          <p14:tracePt t="15226" x="1333500" y="2506663"/>
          <p14:tracePt t="15235" x="1282700" y="2557463"/>
          <p14:tracePt t="15246" x="1257300" y="2600325"/>
          <p14:tracePt t="15255" x="1241425" y="2633663"/>
          <p14:tracePt t="15265" x="1223963" y="2668588"/>
          <p14:tracePt t="15278" x="1223963" y="2686050"/>
          <p14:tracePt t="15287" x="1223963" y="2711450"/>
          <p14:tracePt t="15297" x="1223963" y="2727325"/>
          <p14:tracePt t="15306" x="1231900" y="2752725"/>
          <p14:tracePt t="15316" x="1249363" y="2787650"/>
          <p14:tracePt t="15330" x="1282700" y="2820988"/>
          <p14:tracePt t="15338" x="1333500" y="2863850"/>
          <p14:tracePt t="15347" x="1401763" y="2932113"/>
          <p14:tracePt t="15356" x="1477963" y="2982913"/>
          <p14:tracePt t="15366" x="1546225" y="3041650"/>
          <p14:tracePt t="15379" x="1606550" y="3084513"/>
          <p14:tracePt t="15387" x="1649413" y="3109913"/>
          <p14:tracePt t="15397" x="1682750" y="3127375"/>
          <p14:tracePt t="15408" x="1708150" y="3144838"/>
          <p14:tracePt t="15417" x="1725613" y="3152775"/>
          <p14:tracePt t="15429" x="1733550" y="3152775"/>
          <p14:tracePt t="15447" x="1733550" y="3160713"/>
          <p14:tracePt t="15457" x="1733550" y="3170238"/>
          <p14:tracePt t="15467" x="1733550" y="3178175"/>
          <p14:tracePt t="15488" x="1725613" y="3195638"/>
          <p14:tracePt t="15498" x="1690688" y="3211513"/>
          <p14:tracePt t="15509" x="1674813" y="3228975"/>
          <p14:tracePt t="15518" x="1639888" y="3246438"/>
          <p14:tracePt t="15528" x="1606550" y="3254375"/>
          <p14:tracePt t="15538" x="1581150" y="3263900"/>
          <p14:tracePt t="15548" x="1546225" y="3271838"/>
          <p14:tracePt t="15561" x="1530350" y="3271838"/>
          <p14:tracePt t="15569" x="1504950" y="3271838"/>
          <p14:tracePt t="15580" x="1477963" y="3271838"/>
          <p14:tracePt t="15589" x="1452563" y="3263900"/>
          <p14:tracePt t="15599" x="1436688" y="3238500"/>
          <p14:tracePt t="15612" x="1401763" y="3195638"/>
          <p14:tracePt t="15619" x="1360488" y="3144838"/>
          <p14:tracePt t="15629" x="1333500" y="3084513"/>
          <p14:tracePt t="15641" x="1317625" y="3051175"/>
          <p14:tracePt t="15650" x="1300163" y="3016250"/>
          <p14:tracePt t="15662" x="1292225" y="3000375"/>
          <p14:tracePt t="15670" x="1292225" y="2990850"/>
          <p14:tracePt t="15690" x="1292225" y="2982913"/>
          <p14:tracePt t="15721" x="1292225" y="2974975"/>
          <p14:tracePt t="15751" x="1308100" y="2974975"/>
          <p14:tracePt t="15761" x="1325563" y="2974975"/>
          <p14:tracePt t="15771" x="1333500" y="2974975"/>
          <p14:tracePt t="15780" x="1360488" y="2974975"/>
          <p14:tracePt t="15791" x="1385888" y="2974975"/>
          <p14:tracePt t="15801" x="1419225" y="3000375"/>
          <p14:tracePt t="15811" x="1452563" y="3033713"/>
          <p14:tracePt t="15821" x="1495425" y="3067050"/>
          <p14:tracePt t="15831" x="1512888" y="3094038"/>
          <p14:tracePt t="15844" x="1546225" y="3127375"/>
          <p14:tracePt t="15851" x="1563688" y="3152775"/>
          <p14:tracePt t="15864" x="1571625" y="3178175"/>
          <p14:tracePt t="15872" x="1581150" y="3203575"/>
          <p14:tracePt t="15881" x="1589088" y="3211513"/>
          <p14:tracePt t="15896" x="1589088" y="3221038"/>
          <p14:tracePt t="15902" x="1589088" y="3228975"/>
          <p14:tracePt t="15915" x="1589088" y="3238500"/>
          <p14:tracePt t="15922" x="1589088" y="3246438"/>
          <p14:tracePt t="15932" x="1589088" y="3254375"/>
          <p14:tracePt t="15945" x="1589088" y="3263900"/>
          <p14:tracePt t="15952" x="1581150" y="3279775"/>
          <p14:tracePt t="15963" x="1538288" y="3297238"/>
          <p14:tracePt t="15980" x="1504950" y="3305175"/>
          <p14:tracePt t="15984" x="1452563" y="3314700"/>
          <p14:tracePt t="15995" x="1411288" y="3314700"/>
          <p14:tracePt t="16003" x="1376363" y="3305175"/>
          <p14:tracePt t="16014" x="1343025" y="3289300"/>
          <p14:tracePt t="16023" x="1308100" y="3263900"/>
          <p14:tracePt t="16034" x="1292225" y="3238500"/>
          <p14:tracePt t="16043" x="1274763" y="3211513"/>
          <p14:tracePt t="16052" x="1257300" y="3186113"/>
          <p14:tracePt t="16063" x="1249363" y="3170238"/>
          <p14:tracePt t="16073" x="1249363" y="3160713"/>
          <p14:tracePt t="16083" x="1249363" y="3144838"/>
          <p14:tracePt t="16103" x="1249363" y="3135313"/>
          <p14:tracePt t="16113" x="1257300" y="3119438"/>
          <p14:tracePt t="16125" x="1274763" y="3109913"/>
          <p14:tracePt t="16133" x="1325563" y="3101975"/>
          <p14:tracePt t="16144" x="1368425" y="3094038"/>
          <p14:tracePt t="16154" x="1411288" y="3084513"/>
          <p14:tracePt t="16164" x="1470025" y="3076575"/>
          <p14:tracePt t="16179" x="1530350" y="3067050"/>
          <p14:tracePt t="16185" x="1589088" y="3059113"/>
          <p14:tracePt t="16196" x="1649413" y="3059113"/>
          <p14:tracePt t="16205" x="1690688" y="3059113"/>
          <p14:tracePt t="16215" x="1725613" y="3059113"/>
          <p14:tracePt t="16227" x="1758950" y="3059113"/>
          <p14:tracePt t="16236" x="1784350" y="3059113"/>
          <p14:tracePt t="16246" x="1801813" y="3059113"/>
          <p14:tracePt t="16256" x="1835150" y="3076575"/>
          <p14:tracePt t="16267" x="1860550" y="3084513"/>
          <p14:tracePt t="16278" x="1885950" y="3101975"/>
          <p14:tracePt t="16286" x="1903413" y="3119438"/>
          <p14:tracePt t="16559" x="1911350" y="3127375"/>
          <p14:tracePt t="16569" x="1938338" y="3152775"/>
          <p14:tracePt t="16579" x="2005013" y="3221038"/>
          <p14:tracePt t="16590" x="2098675" y="3297238"/>
          <p14:tracePt t="16599" x="2209800" y="3408363"/>
          <p14:tracePt t="16612" x="2328863" y="3502025"/>
          <p14:tracePt t="16619" x="2422525" y="3586163"/>
          <p14:tracePt t="16631" x="2489200" y="3654425"/>
          <p14:tracePt t="16642" x="2549525" y="3697288"/>
          <p14:tracePt t="16650" x="2592388" y="3730625"/>
          <p14:tracePt t="16660" x="2625725" y="3756025"/>
          <p14:tracePt t="16670" x="2651125" y="3781425"/>
          <p14:tracePt t="16680" x="2668588" y="3798888"/>
          <p14:tracePt t="16690" x="2686050" y="3816350"/>
          <p14:tracePt t="16700" x="2686050" y="3841750"/>
          <p14:tracePt t="16711" x="2693988" y="3849688"/>
          <p14:tracePt t="16720" x="2701925" y="3875088"/>
          <p14:tracePt t="16730" x="2701925" y="3892550"/>
          <p14:tracePt t="16743" x="2701925" y="3908425"/>
          <p14:tracePt t="16750" x="2701925" y="3935413"/>
          <p14:tracePt t="16762" x="2701925" y="3951288"/>
          <p14:tracePt t="16771" x="2701925" y="3960813"/>
          <p14:tracePt t="16781" x="2701925" y="3976688"/>
          <p14:tracePt t="16794" x="2701925" y="3986213"/>
          <p14:tracePt t="16801" x="2701925" y="4002088"/>
          <p14:tracePt t="16812" x="2701925" y="4011613"/>
          <p14:tracePt t="16831" x="2701925" y="4019550"/>
          <p14:tracePt t="16844" x="2711450" y="4019550"/>
          <p14:tracePt t="16852" x="2727325" y="4027488"/>
          <p14:tracePt t="16861" x="2752725" y="4027488"/>
          <p14:tracePt t="16873" x="2787650" y="4027488"/>
          <p14:tracePt t="16882" x="2820988" y="4027488"/>
          <p14:tracePt t="16895" x="2838450" y="4019550"/>
          <p14:tracePt t="16902" x="2855913" y="4002088"/>
          <p14:tracePt t="16913" x="2881313" y="3986213"/>
          <p14:tracePt t="16923" x="2889250" y="3968750"/>
          <p14:tracePt t="16933" x="2906713" y="3935413"/>
          <p14:tracePt t="16944" x="2914650" y="3883025"/>
          <p14:tracePt t="16954" x="2914650" y="3832225"/>
          <p14:tracePt t="16978" x="2906713" y="3738563"/>
          <p14:tracePt t="16983" x="2871788" y="3687763"/>
          <p14:tracePt t="16994" x="2855913" y="3662363"/>
          <p14:tracePt t="17005" x="2830513" y="3636963"/>
          <p14:tracePt t="17013" x="2813050" y="3611563"/>
          <p14:tracePt t="17025" x="2787650" y="3603625"/>
          <p14:tracePt t="17034" x="2762250" y="3594100"/>
          <p14:tracePt t="17045" x="2744788" y="3594100"/>
          <p14:tracePt t="17054" x="2736850" y="3594100"/>
          <p14:tracePt t="17064" x="2719388" y="3594100"/>
          <p14:tracePt t="17078" x="2701925" y="3594100"/>
          <p14:tracePt t="17084" x="2693988" y="3603625"/>
          <p14:tracePt t="17097" x="2676525" y="3619500"/>
          <p14:tracePt t="17104" x="2660650" y="3636963"/>
          <p14:tracePt t="17114" x="2643188" y="3654425"/>
          <p14:tracePt t="17127" x="2633663" y="3662363"/>
          <p14:tracePt t="17135" x="2633663" y="3679825"/>
          <p14:tracePt t="17146" x="2625725" y="3687763"/>
          <p14:tracePt t="17165" x="2617788" y="3697288"/>
          <p14:tracePt t="17177" x="2617788" y="3705225"/>
          <p14:tracePt t="17206" x="2617788" y="3713163"/>
          <p14:tracePt t="17286" x="2617788" y="3722688"/>
          <p14:tracePt t="17296" x="2617788" y="3730625"/>
          <p14:tracePt t="17316" x="2625725" y="3738563"/>
          <p14:tracePt t="17328" x="2633663" y="3748088"/>
          <p14:tracePt t="17337" x="2643188" y="3748088"/>
          <p14:tracePt t="17347" x="2651125" y="3756025"/>
          <p14:tracePt t="17360" x="2668588" y="3756025"/>
          <p14:tracePt t="17367" x="2676525" y="3756025"/>
          <p14:tracePt t="17378" x="2686050" y="3756025"/>
          <p14:tracePt t="17397" x="2693988" y="3756025"/>
          <p14:tracePt t="17427" x="2701925" y="3756025"/>
          <p14:tracePt t="17448" x="2701925" y="3748088"/>
          <p14:tracePt t="17460" x="2701925" y="3738563"/>
          <p14:tracePt t="17468" x="2701925" y="3722688"/>
          <p14:tracePt t="17478" x="2701925" y="3713163"/>
          <p14:tracePt t="17489" x="2701925" y="3705225"/>
          <p14:tracePt t="17499" x="2693988" y="3697288"/>
          <p14:tracePt t="17510" x="2693988" y="3687763"/>
          <p14:tracePt t="17529" x="2686050" y="3687763"/>
          <p14:tracePt t="17539" x="2686050" y="3679825"/>
          <p14:tracePt t="17549" x="2676525" y="3679825"/>
          <p14:tracePt t="17560" x="2668588" y="3679825"/>
          <p14:tracePt t="17590" x="2660650" y="3679825"/>
          <p14:tracePt t="17599" x="2651125" y="3679825"/>
          <p14:tracePt t="17629" x="2651125" y="3687763"/>
          <p14:tracePt t="17643" x="2651125" y="3705225"/>
          <p14:tracePt t="17650" x="2651125" y="3722688"/>
          <p14:tracePt t="17661" x="2651125" y="3756025"/>
          <p14:tracePt t="17670" x="2651125" y="3790950"/>
          <p14:tracePt t="17680" x="2651125" y="3816350"/>
          <p14:tracePt t="17695" x="2660650" y="3824288"/>
          <p14:tracePt t="17700" x="2676525" y="3841750"/>
          <p14:tracePt t="17711" x="2701925" y="3857625"/>
          <p14:tracePt t="17721" x="2727325" y="3867150"/>
          <p14:tracePt t="17731" x="2744788" y="3875088"/>
          <p14:tracePt t="17743" x="2770188" y="3875088"/>
          <p14:tracePt t="17752" x="2787650" y="3875088"/>
          <p14:tracePt t="17773" x="2795588" y="3875088"/>
          <p14:tracePt t="17782" x="2805113" y="3875088"/>
          <p14:tracePt t="17793" x="2805113" y="3857625"/>
          <p14:tracePt t="17802" x="2805113" y="3832225"/>
          <p14:tracePt t="17811" x="2805113" y="3816350"/>
          <p14:tracePt t="17822" x="2795588" y="3790950"/>
          <p14:tracePt t="17832" x="2778125" y="3763963"/>
          <p14:tracePt t="17845" x="2762250" y="3738563"/>
          <p14:tracePt t="17852" x="2744788" y="3722688"/>
          <p14:tracePt t="17863" x="2727325" y="3713163"/>
          <p14:tracePt t="17873" x="2711450" y="3697288"/>
          <p14:tracePt t="17882" x="2693988" y="3687763"/>
          <p14:tracePt t="17894" x="2686050" y="3679825"/>
          <p14:tracePt t="17914" x="2676525" y="3679825"/>
          <p14:tracePt t="18610" x="2686050" y="3679825"/>
          <p14:tracePt t="18620" x="2701925" y="3671888"/>
          <p14:tracePt t="18630" x="2727325" y="3662363"/>
          <p14:tracePt t="18642" x="2770188" y="3646488"/>
          <p14:tracePt t="18650" x="2855913" y="3611563"/>
          <p14:tracePt t="18661" x="3000375" y="3578225"/>
          <p14:tracePt t="18670" x="3160713" y="3535363"/>
          <p14:tracePt t="18680" x="3424238" y="3475038"/>
          <p14:tracePt t="18693" x="3679825" y="3408363"/>
          <p14:tracePt t="18701" x="3935413" y="3355975"/>
          <p14:tracePt t="18711" x="4138613" y="3305175"/>
          <p14:tracePt t="18721" x="4325938" y="3271838"/>
          <p14:tracePt t="18731" x="4470400" y="3263900"/>
          <p14:tracePt t="18742" x="4579938" y="3254375"/>
          <p14:tracePt t="18755" x="4683125" y="3254375"/>
          <p14:tracePt t="18761" x="4749800" y="3254375"/>
          <p14:tracePt t="18773" x="4810125" y="3254375"/>
          <p14:tracePt t="18781" x="4843463" y="3254375"/>
          <p14:tracePt t="18792" x="4860925" y="3254375"/>
          <p14:tracePt t="18802" x="4878388" y="3254375"/>
          <p14:tracePt t="18811" x="4886325" y="3254375"/>
          <p14:tracePt t="18843" x="4894263" y="3254375"/>
          <p14:tracePt t="18862" x="4894263" y="3263900"/>
          <p14:tracePt t="19085" x="4894263" y="3254375"/>
          <p14:tracePt t="19096" x="4894263" y="3246438"/>
          <p14:tracePt t="19107" x="4894263" y="3228975"/>
          <p14:tracePt t="19115" x="4894263" y="3221038"/>
          <p14:tracePt t="19127" x="4886325" y="3211513"/>
          <p14:tracePt t="19135" x="4886325" y="3203575"/>
          <p14:tracePt t="19158" x="4886325" y="3195638"/>
          <p14:tracePt t="25779" x="4886325" y="3186113"/>
          <p14:tracePt t="25788" x="4878388" y="3186113"/>
          <p14:tracePt t="25799" x="4868863" y="3186113"/>
          <p14:tracePt t="25820" x="4852988" y="3186113"/>
          <p14:tracePt t="25828" x="4835525" y="3186113"/>
          <p14:tracePt t="25838" x="4810125" y="3211513"/>
          <p14:tracePt t="25852" x="4792663" y="3228975"/>
          <p14:tracePt t="25859" x="4759325" y="3279775"/>
          <p14:tracePt t="25869" x="4716463" y="3330575"/>
          <p14:tracePt t="25879" x="4691063" y="3382963"/>
          <p14:tracePt t="25891" x="4673600" y="3416300"/>
          <p14:tracePt t="25902" x="4665663" y="3441700"/>
          <p14:tracePt t="25909" x="4657725" y="3467100"/>
          <p14:tracePt t="25920" x="4648200" y="3502025"/>
          <p14:tracePt t="25931" x="4648200" y="3517900"/>
          <p14:tracePt t="25940" x="4648200" y="3560763"/>
          <p14:tracePt t="25951" x="4648200" y="3619500"/>
          <p14:tracePt t="25960" x="4657725" y="3671888"/>
          <p14:tracePt t="25970" x="4673600" y="3713163"/>
          <p14:tracePt t="25987" x="4708525" y="3756025"/>
          <p14:tracePt t="25991" x="4741863" y="3781425"/>
          <p14:tracePt t="26001" x="4792663" y="3806825"/>
          <p14:tracePt t="26212" x="4792663" y="3824288"/>
          <p14:tracePt t="26222" x="4792663" y="3857625"/>
          <p14:tracePt t="26233" x="4792663" y="3900488"/>
          <p14:tracePt t="26242" x="4784725" y="3960813"/>
          <p14:tracePt t="26255" x="4784725" y="4019550"/>
          <p14:tracePt t="26264" x="4792663" y="4062413"/>
          <p14:tracePt t="26273" x="4802188" y="4113213"/>
          <p14:tracePt t="26285" x="4818063" y="4146550"/>
          <p14:tracePt t="26293" x="4843463" y="4171950"/>
          <p14:tracePt t="26304" x="4878388" y="4197350"/>
          <p14:tracePt t="26315" x="4929188" y="4240213"/>
          <p14:tracePt t="26323" x="4979988" y="4283075"/>
          <p14:tracePt t="26335" x="5030788" y="4308475"/>
          <p14:tracePt t="26346" x="5064125" y="4325938"/>
          <p14:tracePt t="26353" x="5099050" y="4341813"/>
          <p14:tracePt t="26367" x="5124450" y="4351338"/>
          <p14:tracePt t="26373" x="5141913" y="4359275"/>
          <p14:tracePt t="26385" x="5149850" y="4359275"/>
          <p14:tracePt t="26395" x="5149850" y="4368800"/>
          <p14:tracePt t="26426" x="5157788" y="4376738"/>
          <p14:tracePt t="26435" x="5157788" y="4394200"/>
          <p14:tracePt t="26445" x="5157788" y="4419600"/>
          <p14:tracePt t="26455" x="5157788" y="4445000"/>
          <p14:tracePt t="26468" x="5157788" y="4478338"/>
          <p14:tracePt t="26475" x="5157788" y="4513263"/>
          <p14:tracePt t="26486" x="5157788" y="4538663"/>
          <p14:tracePt t="26495" x="5157788" y="4564063"/>
          <p14:tracePt t="26505" x="5167313" y="4589463"/>
          <p14:tracePt t="26519" x="5167313" y="4614863"/>
          <p14:tracePt t="26525" x="5175250" y="4622800"/>
          <p14:tracePt t="26536" x="5175250" y="4630738"/>
          <p14:tracePt t="26546" x="5183188" y="4640263"/>
          <p14:tracePt t="26568" x="5200650" y="4640263"/>
          <p14:tracePt t="26576" x="5226050" y="4640263"/>
          <p14:tracePt t="26587" x="5260975" y="4640263"/>
          <p14:tracePt t="26597" x="5294313" y="4630738"/>
          <p14:tracePt t="26606" x="5327650" y="4614863"/>
          <p14:tracePt t="26619" x="5362575" y="4605338"/>
          <p14:tracePt t="26628" x="5387975" y="4589463"/>
          <p14:tracePt t="26637" x="5413375" y="4572000"/>
          <p14:tracePt t="26647" x="5421313" y="4572000"/>
          <p14:tracePt t="26656" x="5438775" y="4564063"/>
          <p14:tracePt t="26669" x="5446713" y="4564063"/>
          <p14:tracePt t="26687" x="5456238" y="4564063"/>
          <p14:tracePt t="26779" x="5446713" y="4572000"/>
          <p14:tracePt t="26788" x="5430838" y="4579938"/>
          <p14:tracePt t="26799" x="5413375" y="4605338"/>
          <p14:tracePt t="26808" x="5405438" y="4614863"/>
          <p14:tracePt t="26819" x="5370513" y="4648200"/>
          <p14:tracePt t="26828" x="5345113" y="4699000"/>
          <p14:tracePt t="26838" x="5311775" y="4749800"/>
          <p14:tracePt t="26851" x="5268913" y="4818063"/>
          <p14:tracePt t="26859" x="5235575" y="4919663"/>
          <p14:tracePt t="26869" x="5192713" y="5022850"/>
          <p14:tracePt t="26879" x="5167313" y="5149850"/>
          <p14:tracePt t="26889" x="5149850" y="5251450"/>
          <p14:tracePt t="26901" x="5132388" y="5327650"/>
          <p14:tracePt t="26910" x="5124450" y="5362575"/>
          <p14:tracePt t="26920" x="5124450" y="5380038"/>
          <p14:tracePt t="26930" x="5124450" y="5395913"/>
          <p14:tracePt t="26941" x="5124450" y="5405438"/>
          <p14:tracePt t="27061" x="5116513" y="5387975"/>
          <p14:tracePt t="27071" x="5099050" y="5370513"/>
          <p14:tracePt t="27082" x="5091113" y="5353050"/>
          <p14:tracePt t="27091" x="5081588" y="5353050"/>
          <p14:tracePt t="27102" x="5081588" y="5345113"/>
          <p14:tracePt t="27112" x="5081588" y="5337175"/>
          <p14:tracePt t="27122" x="5073650" y="5337175"/>
          <p14:tracePt t="27135" x="5073650" y="5327650"/>
          <p14:tracePt t="27153" x="5073650" y="5311775"/>
          <p14:tracePt t="27172" x="5073650" y="5302250"/>
          <p14:tracePt t="27185" x="5073650" y="5286375"/>
          <p14:tracePt t="27204" x="5091113" y="5268913"/>
          <p14:tracePt t="27214" x="5106988" y="5260975"/>
          <p14:tracePt t="27222" x="5124450" y="5243513"/>
          <p14:tracePt t="27234" x="5132388" y="5243513"/>
          <p14:tracePt t="27243" x="5141913" y="5235575"/>
          <p14:tracePt t="27254" x="5141913" y="5226050"/>
          <p14:tracePt t="27264" x="5149850" y="5226050"/>
          <p14:tracePt t="27273" x="5149850" y="5218113"/>
          <p14:tracePt t="27315" x="5149850" y="5208588"/>
          <p14:tracePt t="27323" x="5149850" y="5200650"/>
          <p14:tracePt t="27344" x="5149850" y="5192713"/>
          <p14:tracePt t="27354" x="5141913" y="5192713"/>
          <p14:tracePt t="27366" x="5141913" y="5183188"/>
          <p14:tracePt t="27374" x="5132388" y="5175250"/>
          <p14:tracePt t="27385" x="5132388" y="5157788"/>
          <p14:tracePt t="27396" x="5132388" y="5132388"/>
          <p14:tracePt t="27404" x="5132388" y="5116513"/>
          <p14:tracePt t="27417" x="5132388" y="5099050"/>
          <p14:tracePt t="27425" x="5132388" y="5081588"/>
          <p14:tracePt t="27435" x="5132388" y="5073650"/>
          <p14:tracePt t="27445" x="5132388" y="5064125"/>
          <p14:tracePt t="27455" x="5132388" y="5056188"/>
          <p14:tracePt t="27506" x="5132388" y="5048250"/>
          <p14:tracePt t="27535" x="5132388" y="5038725"/>
          <p14:tracePt t="27546" x="5141913" y="5038725"/>
          <p14:tracePt t="27555" x="5149850" y="5038725"/>
          <p14:tracePt t="27576" x="5157788" y="5030788"/>
          <p14:tracePt t="27586" x="5167313" y="5030788"/>
          <p14:tracePt t="27597" x="5167313" y="5022850"/>
          <p14:tracePt t="27606" x="5175250" y="5022850"/>
          <p14:tracePt t="27618" x="5183188" y="5013325"/>
          <p14:tracePt t="27637" x="5192713" y="5013325"/>
          <p14:tracePt t="27657" x="5192713" y="5005388"/>
          <p14:tracePt t="27911" x="5192713" y="5013325"/>
          <p14:tracePt t="27931" x="5192713" y="5030788"/>
          <p14:tracePt t="27940" x="5183188" y="5038725"/>
          <p14:tracePt t="27950" x="5175250" y="5048250"/>
          <p14:tracePt t="27966" x="5175250" y="5056188"/>
          <p14:tracePt t="27972" x="5167313" y="5064125"/>
          <p14:tracePt t="27984" x="5157788" y="5064125"/>
          <p14:tracePt t="27990" x="5149850" y="5064125"/>
          <p14:tracePt t="28001" x="5149850" y="5073650"/>
          <p14:tracePt t="28010" x="5149850" y="5081588"/>
          <p14:tracePt t="28033" x="5141913" y="5081588"/>
          <p14:tracePt t="28041" x="5132388" y="5081588"/>
          <p14:tracePt t="28051" x="5132388" y="5091113"/>
          <p14:tracePt t="28071" x="5124450" y="5099050"/>
          <p14:tracePt t="28083" x="5116513" y="5099050"/>
          <p14:tracePt t="28093" x="5106988" y="5099050"/>
          <p14:tracePt t="28101" x="5106988" y="5106988"/>
          <p14:tracePt t="28112" x="5091113" y="5106988"/>
          <p14:tracePt t="28122" x="5081588" y="5116513"/>
          <p14:tracePt t="28132" x="5081588" y="5124450"/>
          <p14:tracePt t="28143" x="5064125" y="5132388"/>
          <p14:tracePt t="28152" x="5056188" y="5132388"/>
          <p14:tracePt t="28172" x="5048250" y="5141913"/>
          <p14:tracePt t="28183" x="5038725" y="5149850"/>
          <p14:tracePt t="28466" x="5038725" y="5141913"/>
          <p14:tracePt t="28475" x="5048250" y="5116513"/>
          <p14:tracePt t="28486" x="5073650" y="5099050"/>
          <p14:tracePt t="28496" x="5099050" y="5091113"/>
          <p14:tracePt t="28505" x="5124450" y="5073650"/>
          <p14:tracePt t="28516" x="5132388" y="5064125"/>
          <p14:tracePt t="28526" x="5141913" y="5056188"/>
          <p14:tracePt t="28536" x="5149850" y="5048250"/>
          <p14:tracePt t="28550" x="5157788" y="5048250"/>
          <p14:tracePt t="28567" x="5167313" y="5048250"/>
          <p14:tracePt t="29082" x="5157788" y="5048250"/>
          <p14:tracePt t="29092" x="5141913" y="5030788"/>
          <p14:tracePt t="29101" x="5081588" y="4962525"/>
          <p14:tracePt t="29115" x="4903788" y="4749800"/>
          <p14:tracePt t="29122" x="4538663" y="4257675"/>
          <p14:tracePt t="29132" x="4171950" y="3763963"/>
          <p14:tracePt t="29142" x="3849688" y="3382963"/>
          <p14:tracePt t="29152" x="3594100" y="3101975"/>
          <p14:tracePt t="29166" x="3322638" y="2889250"/>
          <p14:tracePt t="29172" x="3170238" y="2778125"/>
          <p14:tracePt t="29183" x="3059113" y="2719388"/>
          <p14:tracePt t="29193" x="2982913" y="2701925"/>
          <p14:tracePt t="29203" x="2906713" y="2701925"/>
          <p14:tracePt t="29215" x="2881313" y="2701925"/>
          <p14:tracePt t="29225" x="2863850" y="2701925"/>
          <p14:tracePt t="29234" x="2846388" y="2701925"/>
          <p14:tracePt t="29253" x="2846388" y="2711450"/>
          <p14:tracePt t="29274" x="2846388" y="2719388"/>
          <p14:tracePt t="29284" x="2846388" y="2727325"/>
          <p14:tracePt t="29304" x="2846388" y="2736850"/>
          <p14:tracePt t="29316" x="2846388" y="2762250"/>
          <p14:tracePt t="29324" x="2846388" y="2795588"/>
          <p14:tracePt t="29334" x="2846388" y="2889250"/>
          <p14:tracePt t="29345" x="2846388" y="2974975"/>
          <p14:tracePt t="29354" x="2846388" y="3041650"/>
          <p14:tracePt t="29365" x="2846388" y="3109913"/>
          <p14:tracePt t="29375" x="2846388" y="3170238"/>
          <p14:tracePt t="29385" x="2846388" y="3211513"/>
          <p14:tracePt t="29397" x="2846388" y="3238500"/>
          <p14:tracePt t="29405" x="2846388" y="3271838"/>
          <p14:tracePt t="29416" x="2846388" y="3305175"/>
          <p14:tracePt t="29425" x="2846388" y="3355975"/>
          <p14:tracePt t="29435" x="2855913" y="3416300"/>
          <p14:tracePt t="29447" x="2855913" y="3502025"/>
          <p14:tracePt t="29455" x="2871788" y="3603625"/>
          <p14:tracePt t="29466" x="2914650" y="3748088"/>
          <p14:tracePt t="29475" x="2965450" y="3908425"/>
          <p14:tracePt t="29487" x="3025775" y="4070350"/>
          <p14:tracePt t="29498" x="3084513" y="4189413"/>
          <p14:tracePt t="29505" x="3152775" y="4283075"/>
          <p14:tracePt t="29516" x="3195638" y="4333875"/>
          <p14:tracePt t="29526" x="3238500" y="4368800"/>
          <p14:tracePt t="29536" x="3263900" y="4394200"/>
          <p14:tracePt t="29550" x="3279775" y="4410075"/>
          <p14:tracePt t="29556" x="3305175" y="4427538"/>
          <p14:tracePt t="29566" x="3330575" y="4427538"/>
          <p14:tracePt t="29579" x="3340100" y="4427538"/>
          <p14:tracePt t="29586" x="3348038" y="4427538"/>
          <p14:tracePt t="29600" x="3355975" y="4427538"/>
          <p14:tracePt t="29607" x="3365500" y="4419600"/>
          <p14:tracePt t="29617" x="3365500" y="4402138"/>
          <p14:tracePt t="29627" x="3373438" y="4384675"/>
          <p14:tracePt t="29637" x="3382963" y="4359275"/>
          <p14:tracePt t="29648" x="3382963" y="4316413"/>
          <p14:tracePt t="29659" x="3390900" y="4283075"/>
          <p14:tracePt t="29668" x="3390900" y="4249738"/>
          <p14:tracePt t="29679" x="3390900" y="4240213"/>
          <p14:tracePt t="29687" x="3390900" y="4224338"/>
          <p14:tracePt t="29698" x="3390900" y="4214813"/>
          <p14:tracePt t="29708" x="3390900" y="4206875"/>
          <p14:tracePt t="29718" x="3390900" y="4197350"/>
          <p14:tracePt t="29732" x="3398838" y="4189413"/>
          <p14:tracePt t="29749" x="3408363" y="4181475"/>
          <p14:tracePt t="29769" x="3416300" y="4171950"/>
          <p14:tracePt t="29782" x="3441700" y="4164013"/>
          <p14:tracePt t="29789" x="3459163" y="4164013"/>
          <p14:tracePt t="29800" x="3475038" y="4164013"/>
          <p14:tracePt t="29809" x="3492500" y="4164013"/>
          <p14:tracePt t="29819" x="3517900" y="4164013"/>
          <p14:tracePt t="29839" x="3535363" y="4164013"/>
          <p14:tracePt t="29850" x="3543300" y="4164013"/>
          <p14:tracePt t="29859" x="3552825" y="4164013"/>
          <p14:tracePt t="29870" x="3560763" y="4164013"/>
          <p14:tracePt t="29890" x="3568700" y="4164013"/>
          <p14:tracePt t="29910" x="3578225" y="4164013"/>
          <p14:tracePt t="29940" x="3586163" y="4164013"/>
          <p14:tracePt t="30001" x="3586163" y="4156075"/>
          <p14:tracePt t="30012" x="3586163" y="4146550"/>
          <p14:tracePt t="30033" x="3586163" y="4138613"/>
          <p14:tracePt t="30084" x="3594100" y="4138613"/>
          <p14:tracePt t="30112" x="3603625" y="4138613"/>
          <p14:tracePt t="30142" x="3611563" y="4138613"/>
          <p14:tracePt t="30163" x="3619500" y="4138613"/>
          <p14:tracePt t="30182" x="3629025" y="4138613"/>
          <p14:tracePt t="30568" x="3619500" y="4138613"/>
          <p14:tracePt t="30577" x="3603625" y="4146550"/>
          <p14:tracePt t="30587" x="3586163" y="4171950"/>
          <p14:tracePt t="30600" x="3560763" y="4206875"/>
          <p14:tracePt t="30607" x="3535363" y="4249738"/>
          <p14:tracePt t="30617" x="3509963" y="4283075"/>
          <p14:tracePt t="30631" x="3484563" y="4308475"/>
          <p14:tracePt t="30637" x="3459163" y="4341813"/>
          <p14:tracePt t="30649" x="3449638" y="4376738"/>
          <p14:tracePt t="30660" x="3433763" y="4394200"/>
          <p14:tracePt t="30667" x="3424238" y="4410075"/>
          <p14:tracePt t="30681" x="3416300" y="4410075"/>
          <p14:tracePt t="30770" x="3416300" y="4368800"/>
          <p14:tracePt t="30779" x="3441700" y="4316413"/>
          <p14:tracePt t="30789" x="3467100" y="4240213"/>
          <p14:tracePt t="30799" x="3492500" y="4181475"/>
          <p14:tracePt t="30809" x="3509963" y="4130675"/>
          <p14:tracePt t="30819" x="3527425" y="4079875"/>
          <p14:tracePt t="30832" x="3535363" y="4070350"/>
          <p14:tracePt t="30839" x="3543300" y="4052888"/>
          <p14:tracePt t="30850" x="3552825" y="4044950"/>
          <p14:tracePt t="30880" x="3552825" y="4037013"/>
          <p14:tracePt t="30971" x="3552825" y="4052888"/>
          <p14:tracePt t="30981" x="3552825" y="4079875"/>
          <p14:tracePt t="30991" x="3543300" y="4095750"/>
          <p14:tracePt t="31001" x="3535363" y="4105275"/>
          <p14:tracePt t="31012" x="3527425" y="4121150"/>
          <p14:tracePt t="31021" x="3517900" y="4130675"/>
          <p14:tracePt t="31063" x="3517900" y="4138613"/>
          <p14:tracePt t="31315" x="3517900" y="4121150"/>
          <p14:tracePt t="31324" x="3517900" y="4070350"/>
          <p14:tracePt t="31335" x="3517900" y="4011613"/>
          <p14:tracePt t="31347" x="3527425" y="3917950"/>
          <p14:tracePt t="31355" x="3552825" y="3857625"/>
          <p14:tracePt t="31366" x="3578225" y="3798888"/>
          <p14:tracePt t="31376" x="3611563" y="3730625"/>
          <p14:tracePt t="31385" x="3629025" y="3687763"/>
          <p14:tracePt t="31397" x="3662363" y="3636963"/>
          <p14:tracePt t="31405" x="3697288" y="3594100"/>
          <p14:tracePt t="31416" x="3730625" y="3552825"/>
          <p14:tracePt t="31426" x="3756025" y="3509963"/>
          <p14:tracePt t="31435" x="3781425" y="3475038"/>
          <p14:tracePt t="31447" x="3824288" y="3449638"/>
          <p14:tracePt t="31455" x="3857625" y="3408363"/>
          <p14:tracePt t="31465" x="3900488" y="3373438"/>
          <p14:tracePt t="31478" x="3925888" y="3348038"/>
          <p14:tracePt t="31487" x="3935413" y="3330575"/>
          <p14:tracePt t="31496" x="3951288" y="3314700"/>
          <p14:tracePt t="31506" x="3960813" y="3305175"/>
          <p14:tracePt t="31516" x="3968750" y="3305175"/>
          <p14:tracePt t="31536" x="3968750" y="3297238"/>
          <p14:tracePt t="31548" x="3976688" y="3297238"/>
          <p14:tracePt t="31607" x="3976688" y="3289300"/>
          <p14:tracePt t="31638" x="3976688" y="3279775"/>
          <p14:tracePt t="31647" x="3960813" y="3271838"/>
          <p14:tracePt t="31658" x="3951288" y="3254375"/>
          <p14:tracePt t="31668" x="3935413" y="3246438"/>
          <p14:tracePt t="31679" x="3925888" y="3228975"/>
          <p14:tracePt t="31692" x="3908425" y="3195638"/>
          <p14:tracePt t="31699" x="3883025" y="3135313"/>
          <p14:tracePt t="31709" x="3875088" y="3033713"/>
          <p14:tracePt t="31718" x="3875088" y="2957513"/>
          <p14:tracePt t="31729" x="3875088" y="2914650"/>
          <p14:tracePt t="31739" x="3875088" y="2889250"/>
          <p14:tracePt t="31749" x="3875088" y="2863850"/>
          <p14:tracePt t="31760" x="3875088" y="2855913"/>
          <p14:tracePt t="31769" x="3875088" y="2846388"/>
          <p14:tracePt t="31789" x="3892550" y="2846388"/>
          <p14:tracePt t="31799" x="3917950" y="2846388"/>
          <p14:tracePt t="31812" x="3935413" y="2846388"/>
          <p14:tracePt t="31819" x="3968750" y="2846388"/>
          <p14:tracePt t="31831" x="4002088" y="2846388"/>
          <p14:tracePt t="31839" x="4027488" y="2863850"/>
          <p14:tracePt t="31850" x="4037013" y="2881313"/>
          <p14:tracePt t="31862" x="4052888" y="2897188"/>
          <p14:tracePt t="31870" x="4070350" y="2914650"/>
          <p14:tracePt t="31880" x="4079875" y="2914650"/>
          <p14:tracePt t="31892" x="4079875" y="2932113"/>
          <p14:tracePt t="31900" x="4087813" y="2940050"/>
          <p14:tracePt t="31913" x="4087813" y="2949575"/>
          <p14:tracePt t="31921" x="4087813" y="2965450"/>
          <p14:tracePt t="31931" x="4087813" y="2974975"/>
          <p14:tracePt t="31941" x="4087813" y="3000375"/>
          <p14:tracePt t="31951" x="4079875" y="3025775"/>
          <p14:tracePt t="31965" x="4052888" y="3059113"/>
          <p14:tracePt t="31971" x="4027488" y="3084513"/>
          <p14:tracePt t="31981" x="3994150" y="3109913"/>
          <p14:tracePt t="31992" x="3976688" y="3127375"/>
          <p14:tracePt t="32003" x="3960813" y="3144838"/>
          <p14:tracePt t="32013" x="3951288" y="3144838"/>
          <p14:tracePt t="32021" x="3943350" y="3152775"/>
          <p14:tracePt t="32043" x="3943350" y="3160713"/>
          <p14:tracePt t="32072" x="3943350" y="3170238"/>
          <p14:tracePt t="32123" x="3943350" y="3178175"/>
          <p14:tracePt t="32132" x="3943350" y="3186113"/>
          <p14:tracePt t="32173" x="3943350" y="3195638"/>
          <p14:tracePt t="32223" x="3943350" y="3203575"/>
          <p14:tracePt t="32234" x="3925888" y="3203575"/>
          <p14:tracePt t="32245" x="3900488" y="3203575"/>
          <p14:tracePt t="32254" x="3883025" y="3203575"/>
          <p14:tracePt t="32264" x="3867150" y="3203575"/>
          <p14:tracePt t="32275" x="3857625" y="3203575"/>
          <p14:tracePt t="32285" x="3841750" y="3203575"/>
          <p14:tracePt t="32376" x="3841750" y="3211513"/>
          <p14:tracePt t="32385" x="3875088" y="3221038"/>
          <p14:tracePt t="32396" x="3900488" y="3228975"/>
          <p14:tracePt t="32405" x="3935413" y="3228975"/>
          <p14:tracePt t="32415" x="3951288" y="3238500"/>
          <p14:tracePt t="32429" x="3968750" y="3246438"/>
          <p14:tracePt t="32435" x="3986213" y="3246438"/>
          <p14:tracePt t="32456" x="3994150" y="3254375"/>
          <p14:tracePt t="32558" x="3994150" y="3246438"/>
          <p14:tracePt t="32569" x="3994150" y="3238500"/>
          <p14:tracePt t="32578" x="3976688" y="3211513"/>
          <p14:tracePt t="32587" x="3968750" y="3186113"/>
          <p14:tracePt t="32598" x="3951288" y="3160713"/>
          <p14:tracePt t="32608" x="3943350" y="3144838"/>
          <p14:tracePt t="32617" x="3925888" y="3094038"/>
          <p14:tracePt t="32630" x="3908425" y="3059113"/>
          <p14:tracePt t="32638" x="3883025" y="3016250"/>
          <p14:tracePt t="32647" x="3875088" y="2965450"/>
          <p14:tracePt t="32659" x="3867150" y="2932113"/>
          <p14:tracePt t="32668" x="3857625" y="2906713"/>
          <p14:tracePt t="32679" x="3857625" y="2897188"/>
          <p14:tracePt t="32689" x="3857625" y="2881313"/>
          <p14:tracePt t="32710" x="3857625" y="2863850"/>
          <p14:tracePt t="32718" x="3857625" y="2846388"/>
          <p14:tracePt t="32730" x="3857625" y="2830513"/>
          <p14:tracePt t="32738" x="3857625" y="2813050"/>
          <p14:tracePt t="32750" x="3857625" y="2795588"/>
          <p14:tracePt t="32761" x="3857625" y="2778125"/>
          <p14:tracePt t="32770" x="3867150" y="2762250"/>
          <p14:tracePt t="32780" x="3867150" y="2752725"/>
          <p14:tracePt t="32820" x="3867150" y="2744788"/>
          <p14:tracePt t="32840" x="3867150" y="2736850"/>
          <p14:tracePt t="32850" x="3849688" y="2727325"/>
          <p14:tracePt t="32862" x="3832225" y="2719388"/>
          <p14:tracePt t="32870" x="3816350" y="2719388"/>
          <p14:tracePt t="32881" x="3806825" y="2719388"/>
          <p14:tracePt t="32891" x="3781425" y="2711450"/>
          <p14:tracePt t="32900" x="3763963" y="2701925"/>
          <p14:tracePt t="32912" x="3763963" y="2693988"/>
          <p14:tracePt t="32921" x="3748088" y="2686050"/>
          <p14:tracePt t="32930" x="3738563" y="2676525"/>
          <p14:tracePt t="32944" x="3738563" y="2668588"/>
          <p14:tracePt t="32951" x="3738563" y="2660650"/>
          <p14:tracePt t="32963" x="3730625" y="2660650"/>
          <p14:tracePt t="32974" x="3730625" y="2651125"/>
          <p14:tracePt t="32983" x="3722688" y="2651125"/>
          <p14:tracePt t="32994" x="3722688" y="2643188"/>
          <p14:tracePt t="33013" x="3722688" y="2633663"/>
          <p14:tracePt t="33165" x="3722688" y="2643188"/>
          <p14:tracePt t="33173" x="3722688" y="2668588"/>
          <p14:tracePt t="33183" x="3722688" y="2711450"/>
          <p14:tracePt t="33194" x="3756025" y="2770188"/>
          <p14:tracePt t="33204" x="3773488" y="2846388"/>
          <p14:tracePt t="33214" x="3790950" y="2881313"/>
          <p14:tracePt t="35690" x="3790950" y="2914650"/>
          <p14:tracePt t="35699" x="3790950" y="2974975"/>
          <p14:tracePt t="35710" x="3816350" y="3119438"/>
          <p14:tracePt t="35719" x="3857625" y="3348038"/>
          <p14:tracePt t="35729" x="3960813" y="3611563"/>
          <p14:tracePt t="35742" x="4052888" y="3857625"/>
          <p14:tracePt t="35749" x="4146550" y="3994150"/>
          <p14:tracePt t="35760" x="4249738" y="4121150"/>
          <p14:tracePt t="35769" x="4341813" y="4232275"/>
          <p14:tracePt t="35780" x="4452938" y="4333875"/>
          <p14:tracePt t="35791" x="4572000" y="4435475"/>
          <p14:tracePt t="35800" x="4691063" y="4503738"/>
          <p14:tracePt t="35812" x="4810125" y="4554538"/>
          <p14:tracePt t="35820" x="4937125" y="4564063"/>
          <p14:tracePt t="35832" x="5048250" y="4564063"/>
          <p14:tracePt t="35843" x="5149850" y="4538663"/>
          <p14:tracePt t="35851" x="5260975" y="4478338"/>
          <p14:tracePt t="35861" x="5345113" y="4427538"/>
          <p14:tracePt t="35871" x="5430838" y="4359275"/>
          <p14:tracePt t="35881" x="5481638" y="4291013"/>
          <p14:tracePt t="35892" x="5524500" y="4240213"/>
          <p14:tracePt t="35901" x="5565775" y="4189413"/>
          <p14:tracePt t="35911" x="5600700" y="4146550"/>
          <p14:tracePt t="35924" x="5626100" y="4113213"/>
          <p14:tracePt t="35931" x="5641975" y="4079875"/>
          <p14:tracePt t="35943" x="5659438" y="4062413"/>
          <p14:tracePt t="35951" x="5676900" y="4037013"/>
          <p14:tracePt t="35961" x="5684838" y="4019550"/>
          <p14:tracePt t="35977" x="5694363" y="3994150"/>
          <p14:tracePt t="35982" x="5694363" y="3968750"/>
          <p14:tracePt t="35993" x="5694363" y="3943350"/>
          <p14:tracePt t="36002" x="5694363" y="3908425"/>
          <p14:tracePt t="36012" x="5694363" y="3875088"/>
          <p14:tracePt t="36025" x="5684838" y="3832225"/>
          <p14:tracePt t="36032" x="5659438" y="3790950"/>
          <p14:tracePt t="36044" x="5634038" y="3748088"/>
          <p14:tracePt t="36052" x="5608638" y="3722688"/>
          <p14:tracePt t="36062" x="5600700" y="3697288"/>
          <p14:tracePt t="36075" x="5583238" y="3671888"/>
          <p14:tracePt t="36083" x="5557838" y="3654425"/>
          <p14:tracePt t="36095" x="5524500" y="3619500"/>
          <p14:tracePt t="36104" x="5481638" y="3594100"/>
          <p14:tracePt t="36113" x="5438775" y="3543300"/>
          <p14:tracePt t="36126" x="5387975" y="3475038"/>
          <p14:tracePt t="36133" x="5337175" y="3416300"/>
          <p14:tracePt t="36144" x="5276850" y="3330575"/>
          <p14:tracePt t="36155" x="5235575" y="3279775"/>
          <p14:tracePt t="36164" x="5218113" y="3238500"/>
          <p14:tracePt t="36175" x="5192713" y="3211513"/>
          <p14:tracePt t="36184" x="5183188" y="3195638"/>
          <p14:tracePt t="36194" x="5175250" y="3178175"/>
          <p14:tracePt t="36214" x="5175250" y="3160713"/>
          <p14:tracePt t="36225" x="5175250" y="3152775"/>
          <p14:tracePt t="36235" x="5167313" y="3152775"/>
          <p14:tracePt t="36256" x="5167313" y="3144838"/>
          <p14:tracePt t="36276" x="5157788" y="3135313"/>
          <p14:tracePt t="36306" x="5149850" y="3135313"/>
          <p14:tracePt t="36315" x="5132388" y="3135313"/>
          <p14:tracePt t="36326" x="5124450" y="3135313"/>
          <p14:tracePt t="36337" x="5099050" y="3135313"/>
          <p14:tracePt t="36346" x="5073650" y="3135313"/>
          <p14:tracePt t="36359" x="5056188" y="3135313"/>
          <p14:tracePt t="36366" x="5038725" y="3135313"/>
          <p14:tracePt t="36377" x="5030788" y="3135313"/>
          <p14:tracePt t="36386" x="5022850" y="3135313"/>
          <p14:tracePt t="36396" x="5013325" y="3135313"/>
          <p14:tracePt t="36410" x="5005388" y="3135313"/>
          <p14:tracePt t="36447" x="5005388" y="3144838"/>
          <p14:tracePt t="36467" x="5005388" y="3160713"/>
          <p14:tracePt t="36476" x="5005388" y="3178175"/>
          <p14:tracePt t="36488" x="5005388" y="3195638"/>
          <p14:tracePt t="36497" x="5005388" y="3211513"/>
          <p14:tracePt t="36509" x="5013325" y="3228975"/>
          <p14:tracePt t="36518" x="5013325" y="3238500"/>
          <p14:tracePt t="36527" x="5022850" y="3246438"/>
          <p14:tracePt t="36540" x="5030788" y="3254375"/>
          <p14:tracePt t="36559" x="5038725" y="3263900"/>
          <p14:tracePt t="36568" x="5048250" y="3271838"/>
          <p14:tracePt t="36590" x="5056188" y="3279775"/>
          <p14:tracePt t="36598" x="5064125" y="3279775"/>
          <p14:tracePt t="36610" x="5073650" y="3279775"/>
          <p14:tracePt t="36649" x="5081588" y="3279775"/>
          <p14:tracePt t="36669" x="5091113" y="3279775"/>
          <p14:tracePt t="36699" x="5099050" y="3279775"/>
          <p14:tracePt t="36709" x="5099050" y="3271838"/>
          <p14:tracePt t="36722" x="5099050" y="3263900"/>
          <p14:tracePt t="36740" x="5106988" y="3263900"/>
          <p14:tracePt t="36750" x="5106988" y="3254375"/>
          <p14:tracePt t="36759" x="5106988" y="3246438"/>
          <p14:tracePt t="36780" x="5106988" y="3238500"/>
          <p14:tracePt t="36790" x="5106988" y="3228975"/>
          <p14:tracePt t="36801" x="5106988" y="3221038"/>
          <p14:tracePt t="36821" x="5106988" y="3211513"/>
          <p14:tracePt t="36841" x="5099050" y="3203575"/>
          <p14:tracePt t="36872" x="5091113" y="3195638"/>
          <p14:tracePt t="36881" x="5081588" y="3195638"/>
          <p14:tracePt t="36901" x="5064125" y="3195638"/>
          <p14:tracePt t="36911" x="5056188" y="3195638"/>
          <p14:tracePt t="36931" x="5048250" y="3195638"/>
          <p14:tracePt t="36942" x="5038725" y="3195638"/>
          <p14:tracePt t="36952" x="5030788" y="3195638"/>
          <p14:tracePt t="36992" x="5022850" y="3195638"/>
          <p14:tracePt t="37002" x="5022850" y="3211513"/>
          <p14:tracePt t="37012" x="5022850" y="3238500"/>
          <p14:tracePt t="37023" x="5022850" y="3254375"/>
          <p14:tracePt t="37033" x="5022850" y="3279775"/>
          <p14:tracePt t="37043" x="5022850" y="3297238"/>
          <p14:tracePt t="37054" x="5022850" y="3314700"/>
          <p14:tracePt t="37063" x="5022850" y="3330575"/>
          <p14:tracePt t="37074" x="5022850" y="3340100"/>
          <p14:tracePt t="37093" x="5022850" y="3348038"/>
          <p14:tracePt t="37105" x="5030788" y="3348038"/>
          <p14:tracePt t="37113" x="5038725" y="3355975"/>
          <p14:tracePt t="37125" x="5048250" y="3355975"/>
          <p14:tracePt t="37134" x="5064125" y="3355975"/>
          <p14:tracePt t="37143" x="5081588" y="3355975"/>
          <p14:tracePt t="37164" x="5091113" y="3355975"/>
          <p14:tracePt t="37175" x="5099050" y="3355975"/>
          <p14:tracePt t="37206" x="5106988" y="3355975"/>
          <p14:tracePt t="37236" x="5106988" y="3348038"/>
          <p14:tracePt t="37256" x="5106988" y="3340100"/>
          <p14:tracePt t="37266" x="5106988" y="3322638"/>
          <p14:tracePt t="37286" x="5099050" y="3305175"/>
          <p14:tracePt t="37295" x="5081588" y="3297238"/>
          <p14:tracePt t="37306" x="5073650" y="3297238"/>
          <p14:tracePt t="37317" x="5073650" y="3289300"/>
          <p14:tracePt t="37326" x="5064125" y="3279775"/>
          <p14:tracePt t="37335" x="5056188" y="3271838"/>
          <p14:tracePt t="37357" x="5048250" y="3271838"/>
          <p14:tracePt t="37720" x="5048250" y="3263900"/>
          <p14:tracePt t="37730" x="5048250" y="3254375"/>
          <p14:tracePt t="37740" x="5064125" y="3246438"/>
          <p14:tracePt t="37750" x="5091113" y="3228975"/>
          <p14:tracePt t="37760" x="5124450" y="3221038"/>
          <p14:tracePt t="37773" x="5157788" y="3203575"/>
          <p14:tracePt t="37780" x="5183188" y="3195638"/>
          <p14:tracePt t="37791" x="5200650" y="3195638"/>
          <p14:tracePt t="37802" x="5218113" y="3186113"/>
          <p14:tracePt t="37811" x="5235575" y="3186113"/>
          <p14:tracePt t="37824" x="5243513" y="3178175"/>
          <p14:tracePt t="37831" x="5260975" y="3170238"/>
          <p14:tracePt t="37842" x="5268913" y="3170238"/>
          <p14:tracePt t="37861" x="5276850" y="3170238"/>
          <p14:tracePt t="37881" x="5286375" y="3160713"/>
          <p14:tracePt t="37894" x="5294313" y="3160713"/>
          <p14:tracePt t="37901" x="5294313" y="3152775"/>
          <p14:tracePt t="37912" x="5311775" y="3144838"/>
          <p14:tracePt t="37923" x="5319713" y="3135313"/>
          <p14:tracePt t="37932" x="5327650" y="3119438"/>
          <p14:tracePt t="37942" x="5337175" y="3109913"/>
          <p14:tracePt t="37953" x="5353050" y="3101975"/>
          <p14:tracePt t="37974" x="5362575" y="3101975"/>
          <p14:tracePt t="37981" x="5362575" y="3094038"/>
          <p14:tracePt t="37991" x="5370513" y="3084513"/>
          <p14:tracePt t="38002" x="5380038" y="3084513"/>
          <p14:tracePt t="38022" x="5387975" y="3076575"/>
          <p14:tracePt t="38031" x="5395913" y="3076575"/>
          <p14:tracePt t="38052" x="5405438" y="3076575"/>
          <p14:tracePt t="38061" x="5413375" y="3076575"/>
          <p14:tracePt t="38072" x="5421313" y="3076575"/>
          <p14:tracePt t="38092" x="5438775" y="3076575"/>
          <p14:tracePt t="38112" x="5446713" y="3076575"/>
          <p14:tracePt t="38122" x="5464175" y="3067050"/>
          <p14:tracePt t="38132" x="5472113" y="3067050"/>
          <p14:tracePt t="38142" x="5481638" y="3059113"/>
          <p14:tracePt t="38155" x="5489575" y="3059113"/>
          <p14:tracePt t="38173" x="5497513" y="3059113"/>
          <p14:tracePt t="38194" x="5507038" y="3059113"/>
          <p14:tracePt t="38224" x="5514975" y="3059113"/>
          <p14:tracePt t="38487" x="5507038" y="3059113"/>
          <p14:tracePt t="38498" x="5497513" y="3059113"/>
          <p14:tracePt t="38508" x="5472113" y="3059113"/>
          <p14:tracePt t="38519" x="5446713" y="3067050"/>
          <p14:tracePt t="38527" x="5405438" y="3076575"/>
          <p14:tracePt t="38540" x="5353050" y="3101975"/>
          <p14:tracePt t="38548" x="5286375" y="3119438"/>
          <p14:tracePt t="38558" x="5192713" y="3144838"/>
          <p14:tracePt t="38569" x="5081588" y="3178175"/>
          <p14:tracePt t="38578" x="4962525" y="3203575"/>
          <p14:tracePt t="38591" x="4818063" y="3238500"/>
          <p14:tracePt t="38598" x="4691063" y="3263900"/>
          <p14:tracePt t="38608" x="4579938" y="3271838"/>
          <p14:tracePt t="38619" x="4460875" y="3297238"/>
          <p14:tracePt t="38628" x="4384675" y="3305175"/>
          <p14:tracePt t="38639" x="4325938" y="3322638"/>
          <p14:tracePt t="38649" x="4283075" y="3330575"/>
          <p14:tracePt t="38659" x="4249738" y="3340100"/>
          <p14:tracePt t="38672" x="4232275" y="3348038"/>
          <p14:tracePt t="38679" x="4224338" y="3348038"/>
          <p14:tracePt t="38690" x="4214813" y="3355975"/>
          <p14:tracePt t="38699" x="4206875" y="3355975"/>
          <p14:tracePt t="38861" x="4197350" y="3365500"/>
          <p14:tracePt t="38881" x="4197350" y="3373438"/>
          <p14:tracePt t="38891" x="4197350" y="3382963"/>
          <p14:tracePt t="38911" x="4189413" y="3382963"/>
          <p14:tracePt t="38922" x="4189413" y="3390900"/>
          <p14:tracePt t="38932" x="4189413" y="3408363"/>
          <p14:tracePt t="38965" x="4189413" y="3416300"/>
          <p14:tracePt t="38972" x="4189413" y="3424238"/>
          <p14:tracePt t="39003" x="4189413" y="3433763"/>
          <p14:tracePt t="39024" x="4189413" y="3441700"/>
          <p14:tracePt t="39073" x="4197350" y="3441700"/>
          <p14:tracePt t="39083" x="4206875" y="3441700"/>
          <p14:tracePt t="39094" x="4214813" y="3441700"/>
          <p14:tracePt t="39105" x="4224338" y="3441700"/>
          <p14:tracePt t="39114" x="4232275" y="3441700"/>
          <p14:tracePt t="39124" x="4240213" y="3441700"/>
          <p14:tracePt t="39135" x="4240213" y="3433763"/>
          <p14:tracePt t="39156" x="4240213" y="3416300"/>
          <p14:tracePt t="39164" x="4240213" y="3408363"/>
          <p14:tracePt t="39174" x="4240213" y="3390900"/>
          <p14:tracePt t="39186" x="4240213" y="3365500"/>
          <p14:tracePt t="39194" x="4240213" y="3355975"/>
          <p14:tracePt t="39206" x="4240213" y="3340100"/>
          <p14:tracePt t="39215" x="4240213" y="3322638"/>
          <p14:tracePt t="39237" x="4232275" y="3314700"/>
          <p14:tracePt t="39245" x="4224338" y="3305175"/>
          <p14:tracePt t="39265" x="4214813" y="3305175"/>
          <p14:tracePt t="39275" x="4206875" y="3305175"/>
          <p14:tracePt t="40215" x="4214813" y="3297238"/>
          <p14:tracePt t="40225" x="4232275" y="3297238"/>
          <p14:tracePt t="40237" x="4257675" y="3289300"/>
          <p14:tracePt t="40245" x="4275138" y="3289300"/>
          <p14:tracePt t="40256" x="4308475" y="3279775"/>
          <p14:tracePt t="40266" x="4351338" y="3279775"/>
          <p14:tracePt t="40275" x="4402138" y="3279775"/>
          <p14:tracePt t="40288" x="4445000" y="3279775"/>
          <p14:tracePt t="40296" x="4486275" y="3279775"/>
          <p14:tracePt t="40308" x="4529138" y="3279775"/>
          <p14:tracePt t="40316" x="4572000" y="3279775"/>
          <p14:tracePt t="40326" x="4630738" y="3289300"/>
          <p14:tracePt t="40341" x="4683125" y="3297238"/>
          <p14:tracePt t="40355" x="4724400" y="3297238"/>
          <p14:tracePt t="40362" x="4784725" y="3305175"/>
          <p14:tracePt t="40373" x="4818063" y="3305175"/>
          <p14:tracePt t="40389" x="4878388" y="3305175"/>
          <p14:tracePt t="40397" x="4911725" y="3305175"/>
          <p14:tracePt t="40410" x="4946650" y="3305175"/>
          <p14:tracePt t="40419" x="4979988" y="3305175"/>
          <p14:tracePt t="40427" x="5005388" y="3305175"/>
          <p14:tracePt t="40438" x="5064125" y="3305175"/>
          <p14:tracePt t="40448" x="5132388" y="3305175"/>
          <p14:tracePt t="40457" x="5192713" y="3305175"/>
          <p14:tracePt t="40472" x="5251450" y="3305175"/>
          <p14:tracePt t="40477" x="5294313" y="3305175"/>
          <p14:tracePt t="40488" x="5327650" y="3305175"/>
          <p14:tracePt t="40497" x="5353050" y="3305175"/>
          <p14:tracePt t="40508" x="5380038" y="3305175"/>
          <p14:tracePt t="40521" x="5405438" y="3305175"/>
          <p14:tracePt t="40528" x="5413375" y="3305175"/>
          <p14:tracePt t="40539" x="5421313" y="3305175"/>
          <p14:tracePt t="40558" x="5430838" y="3305175"/>
          <p14:tracePt t="40851" x="5456238" y="3305175"/>
          <p14:tracePt t="40862" x="5489575" y="3305175"/>
          <p14:tracePt t="40871" x="5540375" y="3305175"/>
          <p14:tracePt t="40882" x="5626100" y="3305175"/>
          <p14:tracePt t="40892" x="5727700" y="3305175"/>
          <p14:tracePt t="40904" x="5854700" y="3322638"/>
          <p14:tracePt t="40912" x="5983288" y="3322638"/>
          <p14:tracePt t="40923" x="6102350" y="3322638"/>
          <p14:tracePt t="40933" x="6229350" y="3330575"/>
          <p14:tracePt t="40942" x="6348413" y="3348038"/>
          <p14:tracePt t="40955" x="6432550" y="3348038"/>
          <p14:tracePt t="40972" x="6594475" y="3355975"/>
          <p14:tracePt t="40985" x="6637338" y="3355975"/>
          <p14:tracePt t="40993" x="6680200" y="3355975"/>
          <p14:tracePt t="41004" x="6696075" y="3355975"/>
          <p14:tracePt t="41013" x="6721475" y="3355975"/>
          <p14:tracePt t="41023" x="6731000" y="3355975"/>
          <p14:tracePt t="41038" x="6738938" y="3355975"/>
          <p14:tracePt t="41055" x="6738938" y="3348038"/>
          <p14:tracePt t="41377" x="6756400" y="3348038"/>
          <p14:tracePt t="41389" x="6772275" y="3348038"/>
          <p14:tracePt t="41397" x="6807200" y="3348038"/>
          <p14:tracePt t="41407" x="6865938" y="3365500"/>
          <p14:tracePt t="41418" x="6926263" y="3365500"/>
          <p14:tracePt t="41427" x="6985000" y="3365500"/>
          <p14:tracePt t="41438" x="7045325" y="3373438"/>
          <p14:tracePt t="41448" x="7104063" y="3373438"/>
          <p14:tracePt t="41458" x="7129463" y="3373438"/>
          <p14:tracePt t="41470" x="7154863" y="3373438"/>
          <p14:tracePt t="41478" x="7180263" y="3373438"/>
          <p14:tracePt t="41499" x="7189788" y="3373438"/>
          <p14:tracePt t="41508" x="7197725" y="3373438"/>
          <p14:tracePt t="41532" x="7205663" y="3373438"/>
          <p14:tracePt t="41609" x="7197725" y="3365500"/>
          <p14:tracePt t="41620" x="7180263" y="3355975"/>
          <p14:tracePt t="41639" x="7172325" y="3340100"/>
          <p14:tracePt t="41651" x="7164388" y="3330575"/>
          <p14:tracePt t="41659" x="7154863" y="3322638"/>
          <p14:tracePt t="41671" x="7154863" y="3314700"/>
          <p14:tracePt t="41680" x="7154863" y="3305175"/>
          <p14:tracePt t="41690" x="7146925" y="3305175"/>
          <p14:tracePt t="41703" x="7146925" y="3297238"/>
          <p14:tracePt t="41723" x="7146925" y="3289300"/>
          <p14:tracePt t="41811" x="7146925" y="3297238"/>
          <p14:tracePt t="41833" x="7146925" y="3305175"/>
          <p14:tracePt t="41842" x="7146925" y="3314700"/>
          <p14:tracePt t="41872" x="7146925" y="3322638"/>
          <p14:tracePt t="41882" x="7146925" y="3330575"/>
          <p14:tracePt t="41894" x="7154863" y="3340100"/>
          <p14:tracePt t="41902" x="7172325" y="3348038"/>
          <p14:tracePt t="41912" x="7205663" y="3348038"/>
          <p14:tracePt t="41922" x="7248525" y="3348038"/>
          <p14:tracePt t="41933" x="7308850" y="3365500"/>
          <p14:tracePt t="41942" x="7367588" y="3365500"/>
          <p14:tracePt t="41955" x="7427913" y="3365500"/>
          <p14:tracePt t="41973" x="7529513" y="3365500"/>
          <p14:tracePt t="41987" x="7572375" y="3348038"/>
          <p14:tracePt t="41993" x="7597775" y="3340100"/>
          <p14:tracePt t="42004" x="7631113" y="3322638"/>
          <p14:tracePt t="42013" x="7648575" y="3279775"/>
          <p14:tracePt t="42024" x="7681913" y="3221038"/>
          <p14:tracePt t="42037" x="7707313" y="3119438"/>
          <p14:tracePt t="42043" x="7716838" y="3016250"/>
          <p14:tracePt t="42054" x="7716838" y="2922588"/>
          <p14:tracePt t="42064" x="7699375" y="2846388"/>
          <p14:tracePt t="42074" x="7673975" y="2770188"/>
          <p14:tracePt t="42086" x="7631113" y="2719388"/>
          <p14:tracePt t="42094" x="7588250" y="2676525"/>
          <p14:tracePt t="42105" x="7537450" y="2651125"/>
          <p14:tracePt t="42114" x="7494588" y="2617788"/>
          <p14:tracePt t="42126" x="7443788" y="2608263"/>
          <p14:tracePt t="42136" x="7385050" y="2608263"/>
          <p14:tracePt t="42145" x="7342188" y="2608263"/>
          <p14:tracePt t="42154" x="7291388" y="2608263"/>
          <p14:tracePt t="42166" x="7223125" y="2625725"/>
          <p14:tracePt t="42175" x="7146925" y="2660650"/>
          <p14:tracePt t="42186" x="7088188" y="2701925"/>
          <p14:tracePt t="42195" x="7035800" y="2736850"/>
          <p14:tracePt t="42205" x="6994525" y="2778125"/>
          <p14:tracePt t="42217" x="6959600" y="2830513"/>
          <p14:tracePt t="42225" x="6926263" y="2906713"/>
          <p14:tracePt t="42237" x="6891338" y="2982913"/>
          <p14:tracePt t="42246" x="6883400" y="3067050"/>
          <p14:tracePt t="42256" x="6883400" y="3152775"/>
          <p14:tracePt t="42270" x="6883400" y="3254375"/>
          <p14:tracePt t="42276" x="6908800" y="3365500"/>
          <p14:tracePt t="42287" x="6951663" y="3484563"/>
          <p14:tracePt t="42296" x="7027863" y="3603625"/>
          <p14:tracePt t="42306" x="7078663" y="3705225"/>
          <p14:tracePt t="42320" x="7154863" y="3798888"/>
          <p14:tracePt t="42326" x="7205663" y="3875088"/>
          <p14:tracePt t="42338" x="7273925" y="3935413"/>
          <p14:tracePt t="42346" x="7350125" y="3986213"/>
          <p14:tracePt t="42357" x="7435850" y="4019550"/>
          <p14:tracePt t="42368" x="7529513" y="4044950"/>
          <p14:tracePt t="42377" x="7613650" y="4052888"/>
          <p14:tracePt t="42388" x="7681913" y="4052888"/>
          <p14:tracePt t="42398" x="7758113" y="4052888"/>
          <p14:tracePt t="42409" x="7818438" y="4037013"/>
          <p14:tracePt t="42419" x="7869238" y="4002088"/>
          <p14:tracePt t="42428" x="7902575" y="3986213"/>
          <p14:tracePt t="42438" x="7927975" y="3968750"/>
          <p14:tracePt t="42448" x="7954963" y="3951288"/>
          <p14:tracePt t="42457" x="7970838" y="3925888"/>
          <p14:tracePt t="42468" x="7988300" y="3908425"/>
          <p14:tracePt t="42478" x="8005763" y="3883025"/>
          <p14:tracePt t="42488" x="8021638" y="3832225"/>
          <p14:tracePt t="42499" x="8039100" y="3773488"/>
          <p14:tracePt t="42508" x="8047038" y="3705225"/>
          <p14:tracePt t="42520" x="8047038" y="3611563"/>
          <p14:tracePt t="42528" x="8047038" y="3560763"/>
          <p14:tracePt t="42538" x="8047038" y="3502025"/>
          <p14:tracePt t="42552" x="8047038" y="3459163"/>
          <p14:tracePt t="42559" x="8021638" y="3408363"/>
          <p14:tracePt t="42570" x="7980363" y="3355975"/>
          <p14:tracePt t="42579" x="7927975" y="3314700"/>
          <p14:tracePt t="42589" x="7877175" y="3271838"/>
          <p14:tracePt t="42601" x="7800975" y="3228975"/>
          <p14:tracePt t="42609" x="7724775" y="3186113"/>
          <p14:tracePt t="42620" x="7656513" y="3160713"/>
          <p14:tracePt t="42630" x="7613650" y="3152775"/>
          <p14:tracePt t="42644" x="7572375" y="3152775"/>
          <p14:tracePt t="42652" x="7537450" y="3152775"/>
          <p14:tracePt t="42661" x="7512050" y="3152775"/>
          <p14:tracePt t="42670" x="7494588" y="3160713"/>
          <p14:tracePt t="42680" x="7469188" y="3178175"/>
          <p14:tracePt t="42691" x="7453313" y="3203575"/>
          <p14:tracePt t="42702" x="7427913" y="3246438"/>
          <p14:tracePt t="42710" x="7402513" y="3305175"/>
          <p14:tracePt t="42722" x="7385050" y="3373438"/>
          <p14:tracePt t="42731" x="7377113" y="3441700"/>
          <p14:tracePt t="42741" x="7377113" y="3517900"/>
          <p14:tracePt t="42752" x="7377113" y="3586163"/>
          <p14:tracePt t="42761" x="7377113" y="3671888"/>
          <p14:tracePt t="42771" x="7377113" y="3730625"/>
          <p14:tracePt t="42784" x="7410450" y="3790950"/>
          <p14:tracePt t="42791" x="7435850" y="3841750"/>
          <p14:tracePt t="42802" x="7461250" y="3867150"/>
          <p14:tracePt t="42811" x="7494588" y="3892550"/>
          <p14:tracePt t="42821" x="7546975" y="3925888"/>
          <p14:tracePt t="42834" x="7597775" y="3943350"/>
          <p14:tracePt t="42841" x="7631113" y="3951288"/>
          <p14:tracePt t="42852" x="7673975" y="3951288"/>
          <p14:tracePt t="42866" x="7691438" y="3951288"/>
          <p14:tracePt t="42871" x="7707313" y="3951288"/>
          <p14:tracePt t="42885" x="7716838" y="3951288"/>
          <p14:tracePt t="43236" x="7724775" y="3951288"/>
          <p14:tracePt t="43246" x="7742238" y="3951288"/>
          <p14:tracePt t="43255" x="7767638" y="3951288"/>
          <p14:tracePt t="43268" x="7818438" y="3951288"/>
          <p14:tracePt t="43276" x="7886700" y="3943350"/>
          <p14:tracePt t="43287" x="7970838" y="3935413"/>
          <p14:tracePt t="43298" x="8074025" y="3917950"/>
          <p14:tracePt t="43306" x="8150225" y="3900488"/>
          <p14:tracePt t="43321" x="8208963" y="3867150"/>
          <p14:tracePt t="43326" x="8243888" y="3857625"/>
          <p14:tracePt t="43337" x="8269288" y="3841750"/>
          <p14:tracePt t="43347" x="8285163" y="3832225"/>
          <p14:tracePt t="43368" x="8294688" y="3824288"/>
          <p14:tracePt t="43378" x="8294688" y="3816350"/>
          <p14:tracePt t="43387" x="8294688" y="3806825"/>
          <p14:tracePt t="43398" x="8294688" y="3790950"/>
          <p14:tracePt t="43407" x="8294688" y="3781425"/>
          <p14:tracePt t="43418" x="8294688" y="3756025"/>
          <p14:tracePt t="43427" x="8277225" y="3738563"/>
          <p14:tracePt t="43438" x="8269288" y="3722688"/>
          <p14:tracePt t="43451" x="8251825" y="3697288"/>
          <p14:tracePt t="43458" x="8226425" y="3687763"/>
          <p14:tracePt t="43473" x="8201025" y="3671888"/>
          <p14:tracePt t="43478" x="8183563" y="3662363"/>
          <p14:tracePt t="43488" x="8166100" y="3654425"/>
          <p14:tracePt t="43501" x="8150225" y="3646488"/>
          <p14:tracePt t="43508" x="8132763" y="3629025"/>
          <p14:tracePt t="43519" x="8124825" y="3619500"/>
          <p14:tracePt t="43529" x="8107363" y="3619500"/>
          <p14:tracePt t="43540" x="8099425" y="3611563"/>
          <p14:tracePt t="43551" x="8089900" y="3611563"/>
          <p14:tracePt t="43559" x="8089900" y="3603625"/>
          <p14:tracePt t="43579" x="8081963" y="3594100"/>
          <p14:tracePt t="43589" x="8074025" y="3594100"/>
          <p14:tracePt t="43609" x="8064500" y="3586163"/>
          <p14:tracePt t="43619" x="8056563" y="3568700"/>
          <p14:tracePt t="43629" x="8039100" y="3560763"/>
          <p14:tracePt t="43641" x="8021638" y="3552825"/>
          <p14:tracePt t="43652" x="8013700" y="3543300"/>
          <p14:tracePt t="43660" x="8005763" y="3535363"/>
          <p14:tracePt t="43670" x="7988300" y="3517900"/>
          <p14:tracePt t="43680" x="7980363" y="3517900"/>
          <p14:tracePt t="43691" x="7970838" y="3517900"/>
          <p14:tracePt t="43701" x="7962900" y="3509963"/>
          <p14:tracePt t="43710" x="7954963" y="3509963"/>
          <p14:tracePt t="43761" x="7945438" y="3509963"/>
          <p14:tracePt t="43792" x="7937500" y="3517900"/>
          <p14:tracePt t="43803" x="7927975" y="3535363"/>
          <p14:tracePt t="43812" x="7927975" y="3560763"/>
          <p14:tracePt t="43821" x="7920038" y="3578225"/>
          <p14:tracePt t="43834" x="7920038" y="3586163"/>
          <p14:tracePt t="43841" x="7920038" y="3603625"/>
          <p14:tracePt t="43862" x="7920038" y="3611563"/>
          <p14:tracePt t="44286" x="7920038" y="3619500"/>
          <p14:tracePt t="44306" x="7920038" y="3629025"/>
          <p14:tracePt t="44319" x="7920038" y="3636963"/>
          <p14:tracePt t="44326" x="7937500" y="3646488"/>
          <p14:tracePt t="44336" x="7954963" y="3662363"/>
          <p14:tracePt t="44350" x="7970838" y="3671888"/>
          <p14:tracePt t="44357" x="7988300" y="3687763"/>
          <p14:tracePt t="44368" x="8005763" y="3705225"/>
          <p14:tracePt t="44378" x="8031163" y="3722688"/>
          <p14:tracePt t="44387" x="8047038" y="3738563"/>
          <p14:tracePt t="44400" x="8074025" y="3756025"/>
          <p14:tracePt t="44407" x="8081963" y="3763963"/>
          <p14:tracePt t="44418" x="8099425" y="3781425"/>
          <p14:tracePt t="44428" x="8115300" y="3798888"/>
          <p14:tracePt t="44438" x="8124825" y="3816350"/>
          <p14:tracePt t="44450" x="8132763" y="3824288"/>
          <p14:tracePt t="44458" x="8132763" y="3832225"/>
          <p14:tracePt t="44471" x="8140700" y="3841750"/>
          <p14:tracePt t="44479" x="8150225" y="3841750"/>
          <p14:tracePt t="44488" x="8150225" y="3849688"/>
          <p14:tracePt t="44509" x="8158163" y="3857625"/>
          <p14:tracePt t="44520" x="8158163" y="3875088"/>
          <p14:tracePt t="44529" x="8158163" y="3883025"/>
          <p14:tracePt t="44539" x="8166100" y="3900488"/>
          <p14:tracePt t="44550" x="8166100" y="3917950"/>
          <p14:tracePt t="44560" x="8175625" y="3917950"/>
          <p14:tracePt t="44570" x="8183563" y="3935413"/>
          <p14:tracePt t="44582" x="8183563" y="3943350"/>
          <p14:tracePt t="44640" x="8183563" y="3951288"/>
          <p14:tracePt t="45125" x="8201025" y="3943350"/>
          <p14:tracePt t="45136" x="8218488" y="3935413"/>
          <p14:tracePt t="45146" x="8234363" y="3917950"/>
          <p14:tracePt t="45155" x="8269288" y="3892550"/>
          <p14:tracePt t="45166" x="8294688" y="3867150"/>
          <p14:tracePt t="45175" x="8320088" y="3824288"/>
          <p14:tracePt t="45185" x="8353425" y="3798888"/>
          <p14:tracePt t="45196" x="8378825" y="3781425"/>
          <p14:tracePt t="45206" x="8404225" y="3763963"/>
          <p14:tracePt t="45217" x="8421688" y="3748088"/>
          <p14:tracePt t="45226" x="8447088" y="3730625"/>
          <p14:tracePt t="45235" x="8455025" y="3722688"/>
          <p14:tracePt t="45249" x="8472488" y="3705225"/>
          <p14:tracePt t="45256" x="8489950" y="3687763"/>
          <p14:tracePt t="45271" x="8507413" y="3679825"/>
          <p14:tracePt t="45277" x="8507413" y="3671888"/>
          <p14:tracePt t="45286" x="8515350" y="3662363"/>
          <p14:tracePt t="45299" x="8523288" y="3654425"/>
          <p14:tracePt t="45327" x="8523288" y="3646488"/>
          <p14:tracePt t="45349" x="8532813" y="3646488"/>
          <p14:tracePt t="45367" x="8532813" y="3636963"/>
          <p14:tracePt t="45559" x="8532813" y="3629025"/>
          <p14:tracePt t="45580" x="8540750" y="3619500"/>
          <p14:tracePt t="45589" x="8540750" y="3611563"/>
          <p14:tracePt t="45642" x="8540750" y="3603625"/>
          <p14:tracePt t="45935" x="8540750" y="3594100"/>
          <p14:tracePt t="45943" x="8548688" y="3594100"/>
          <p14:tracePt t="45953" x="8548688" y="3586163"/>
          <p14:tracePt t="45965" x="8558213" y="3568700"/>
          <p14:tracePt t="45973" x="8566150" y="3543300"/>
          <p14:tracePt t="45985" x="8574088" y="3502025"/>
          <p14:tracePt t="45994" x="8583613" y="3467100"/>
          <p14:tracePt t="46004" x="8591550" y="3424238"/>
          <p14:tracePt t="46017" x="8591550" y="3398838"/>
          <p14:tracePt t="46024" x="8599488" y="3373438"/>
          <p14:tracePt t="46034" x="8599488" y="3365500"/>
          <p14:tracePt t="46045" x="8609013" y="3348038"/>
          <p14:tracePt t="46054" x="8609013" y="3340100"/>
          <p14:tracePt t="46067" x="8616950" y="3322638"/>
          <p14:tracePt t="46074" x="8616950" y="3305175"/>
          <p14:tracePt t="46095" x="8616950" y="3289300"/>
          <p14:tracePt t="46104" x="8616950" y="3279775"/>
          <p14:tracePt t="46156" x="8616950" y="3271838"/>
          <p14:tracePt t="46438" x="8616950" y="3263900"/>
          <p14:tracePt t="46449" x="8616950" y="3254375"/>
          <p14:tracePt t="46468" x="8599488" y="3238500"/>
          <p14:tracePt t="46480" x="8591550" y="3211513"/>
          <p14:tracePt t="46489" x="8574088" y="3203575"/>
          <p14:tracePt t="46500" x="8558213" y="3178175"/>
          <p14:tracePt t="46509" x="8548688" y="3170238"/>
          <p14:tracePt t="46519" x="8548688" y="3160713"/>
          <p14:tracePt t="46539" x="8540750" y="3152775"/>
          <p14:tracePt t="46560" x="8540750" y="3144838"/>
          <p14:tracePt t="46732" x="8532813" y="3144838"/>
          <p14:tracePt t="46762" x="8523288" y="3144838"/>
          <p14:tracePt t="46771" x="8515350" y="3144838"/>
          <p14:tracePt t="46782" x="8497888" y="3152775"/>
          <p14:tracePt t="46792" x="8480425" y="3170238"/>
          <p14:tracePt t="46801" x="8447088" y="3195638"/>
          <p14:tracePt t="46815" x="8396288" y="3221038"/>
          <p14:tracePt t="46821" x="8335963" y="3263900"/>
          <p14:tracePt t="46832" x="8259763" y="3305175"/>
          <p14:tracePt t="46842" x="8166100" y="3355975"/>
          <p14:tracePt t="46852" x="8089900" y="3390900"/>
          <p14:tracePt t="46865" x="8031163" y="3416300"/>
          <p14:tracePt t="46872" x="7980363" y="3441700"/>
          <p14:tracePt t="46883" x="7945438" y="3459163"/>
          <p14:tracePt t="46893" x="7920038" y="3467100"/>
          <p14:tracePt t="46914" x="7912100" y="3475038"/>
          <p14:tracePt t="46923" x="7902575" y="3475038"/>
          <p14:tracePt t="46944" x="7894638" y="3475038"/>
          <p14:tracePt t="47105" x="7902575" y="3475038"/>
          <p14:tracePt t="47115" x="7912100" y="3475038"/>
          <p14:tracePt t="47145" x="7920038" y="3475038"/>
          <p14:tracePt t="47226" x="7920038" y="3484563"/>
          <p14:tracePt t="47237" x="7920038" y="3509963"/>
          <p14:tracePt t="47247" x="7920038" y="3535363"/>
          <p14:tracePt t="47256" x="7920038" y="3560763"/>
          <p14:tracePt t="47266" x="7920038" y="3586163"/>
          <p14:tracePt t="47286" x="7920038" y="3594100"/>
          <p14:tracePt t="47299" x="7920038" y="3603625"/>
          <p14:tracePt t="47306" x="7920038" y="3611563"/>
          <p14:tracePt t="47388" x="7927975" y="3603625"/>
          <p14:tracePt t="47398" x="7945438" y="3586163"/>
          <p14:tracePt t="47409" x="7954963" y="3560763"/>
          <p14:tracePt t="47418" x="7970838" y="3552825"/>
          <p14:tracePt t="47429" x="7980363" y="3535363"/>
          <p14:tracePt t="47439" x="7988300" y="3527425"/>
          <p14:tracePt t="47450" x="7988300" y="3517900"/>
          <p14:tracePt t="47560" x="7988300" y="3535363"/>
          <p14:tracePt t="47569" x="7988300" y="3543300"/>
          <p14:tracePt t="47580" x="7988300" y="3552825"/>
          <p14:tracePt t="47590" x="7988300" y="3560763"/>
          <p14:tracePt t="47600" x="7988300" y="3568700"/>
          <p14:tracePt t="48410" x="7996238" y="3568700"/>
          <p14:tracePt t="48418" x="8021638" y="3568700"/>
          <p14:tracePt t="48429" x="8064500" y="3543300"/>
          <p14:tracePt t="48438" x="8140700" y="3484563"/>
          <p14:tracePt t="48449" x="8251825" y="3424238"/>
          <p14:tracePt t="48459" x="8378825" y="3365500"/>
          <p14:tracePt t="48471" x="8507413" y="3305175"/>
          <p14:tracePt t="48479" x="8624888" y="3271838"/>
          <p14:tracePt t="48489" x="8728075" y="3238500"/>
          <p14:tracePt t="48499" x="8786813" y="3221038"/>
          <p14:tracePt t="48510" x="8821738" y="3211513"/>
          <p14:tracePt t="48519" x="8855075" y="3203575"/>
          <p14:tracePt t="48529" x="8863013" y="3203575"/>
          <p14:tracePt t="48540" x="8872538" y="3195638"/>
          <p14:tracePt t="48671" x="8872538" y="3186113"/>
          <p14:tracePt t="48722" x="8872538" y="3178175"/>
          <p14:tracePt t="48731" x="8837613" y="3170238"/>
          <p14:tracePt t="48742" x="8804275" y="3160713"/>
          <p14:tracePt t="48752" x="8743950" y="3152775"/>
          <p14:tracePt t="48763" x="8702675" y="3144838"/>
          <p14:tracePt t="48772" x="8667750" y="3135313"/>
          <p14:tracePt t="48783" x="8642350" y="3127375"/>
          <p14:tracePt t="48792" x="8624888" y="3127375"/>
          <p14:tracePt t="48813" x="8616950" y="3119438"/>
          <p14:tracePt t="48822" x="8609013" y="3119438"/>
          <p14:tracePt t="48933" x="8599488" y="3119438"/>
          <p14:tracePt t="48944" x="8599488" y="3109913"/>
          <p14:tracePt t="48954" x="8591550" y="3109913"/>
          <p14:tracePt t="48964" x="8583613" y="3101975"/>
          <p14:tracePt t="48974" x="8574088" y="3101975"/>
          <p14:tracePt t="48984" x="8558213" y="3101975"/>
          <p14:tracePt t="48997" x="8558213" y="3094038"/>
          <p14:tracePt t="49004" x="8548688" y="3094038"/>
          <p14:tracePt t="49014" x="8540750" y="3094038"/>
          <p14:tracePt t="49025" x="8540750" y="3084513"/>
          <p14:tracePt t="49065" x="8532813" y="3084513"/>
          <p14:tracePt t="49470" x="8532813" y="3067050"/>
          <p14:tracePt t="49479" x="8532813" y="3033713"/>
          <p14:tracePt t="49489" x="8532813" y="3000375"/>
          <p14:tracePt t="49499" x="8532813" y="2974975"/>
          <p14:tracePt t="49511" x="8532813" y="2949575"/>
          <p14:tracePt t="49520" x="8532813" y="2922588"/>
          <p14:tracePt t="49530" x="8540750" y="2906713"/>
          <p14:tracePt t="49539" x="8548688" y="2889250"/>
          <p14:tracePt t="49550" x="8558213" y="2871788"/>
          <p14:tracePt t="49562" x="8566150" y="2846388"/>
          <p14:tracePt t="49570" x="8574088" y="2838450"/>
          <p14:tracePt t="49581" x="8583613" y="2820988"/>
          <p14:tracePt t="49590" x="8583613" y="2805113"/>
          <p14:tracePt t="49611" x="8591550" y="2795588"/>
          <p14:tracePt t="49621" x="8591550" y="2787650"/>
          <p14:tracePt t="49630" x="8599488" y="2787650"/>
          <p14:tracePt t="49651" x="8599488" y="2778125"/>
          <p14:tracePt t="49671" x="8599488" y="2770188"/>
          <p14:tracePt t="49681" x="8599488" y="2762250"/>
          <p14:tracePt t="49723" x="8609013" y="2762250"/>
          <p14:tracePt t="49773" x="8609013" y="2752725"/>
          <p14:tracePt t="49833" x="8609013" y="2744788"/>
          <p14:tracePt t="49863" x="8599488" y="2744788"/>
          <p14:tracePt t="49874" x="8583613" y="2736850"/>
          <p14:tracePt t="49883" x="8574088" y="2727325"/>
          <p14:tracePt t="49894" x="8548688" y="2711450"/>
          <p14:tracePt t="49903" x="8523288" y="2701925"/>
          <p14:tracePt t="49913" x="8497888" y="2686050"/>
          <p14:tracePt t="49924" x="8480425" y="2676525"/>
          <p14:tracePt t="49944" x="8472488" y="2668588"/>
          <p14:tracePt t="49954" x="8464550" y="2660650"/>
          <p14:tracePt t="50014" x="8464550" y="2651125"/>
          <p14:tracePt t="50045" x="8464550" y="2643188"/>
          <p14:tracePt t="50065" x="8464550" y="2633663"/>
          <p14:tracePt t="50077" x="8464550" y="2625725"/>
          <p14:tracePt t="50085" x="8464550" y="2608263"/>
          <p14:tracePt t="50096" x="8464550" y="2592388"/>
          <p14:tracePt t="50106" x="8472488" y="2592388"/>
          <p14:tracePt t="50115" x="8480425" y="2582863"/>
          <p14:tracePt t="50128" x="8480425" y="2574925"/>
          <p14:tracePt t="50157" x="8489950" y="2574925"/>
          <p14:tracePt t="50166" x="8497888" y="2566988"/>
          <p14:tracePt t="50179" x="8507413" y="2566988"/>
          <p14:tracePt t="50186" x="8507413" y="2557463"/>
          <p14:tracePt t="50196" x="8523288" y="2557463"/>
          <p14:tracePt t="50207" x="8532813" y="2557463"/>
          <p14:tracePt t="50216" x="8548688" y="2557463"/>
          <p14:tracePt t="50228" x="8566150" y="2557463"/>
          <p14:tracePt t="50237" x="8574088" y="2557463"/>
          <p14:tracePt t="50247" x="8591550" y="2557463"/>
          <p14:tracePt t="50257" x="8599488" y="2557463"/>
          <p14:tracePt t="50268" x="8609013" y="2557463"/>
          <p14:tracePt t="50278" x="8624888" y="2574925"/>
          <p14:tracePt t="50297" x="8634413" y="2592388"/>
          <p14:tracePt t="50309" x="8651875" y="2600325"/>
          <p14:tracePt t="50317" x="8659813" y="2608263"/>
          <p14:tracePt t="50329" x="8659813" y="2625725"/>
          <p14:tracePt t="50337" x="8659813" y="2633663"/>
          <p14:tracePt t="50347" x="8659813" y="2643188"/>
          <p14:tracePt t="50362" x="8659813" y="2660650"/>
          <p14:tracePt t="50368" x="8659813" y="2668588"/>
          <p14:tracePt t="50379" x="8659813" y="2686050"/>
          <p14:tracePt t="50388" x="8651875" y="2693988"/>
          <p14:tracePt t="50398" x="8624888" y="2719388"/>
          <p14:tracePt t="50412" x="8591550" y="2727325"/>
          <p14:tracePt t="50418" x="8548688" y="2736850"/>
          <p14:tracePt t="50429" x="8515350" y="2736850"/>
          <p14:tracePt t="50438" x="8480425" y="2736850"/>
          <p14:tracePt t="50449" x="8447088" y="2727325"/>
          <p14:tracePt t="50460" x="8413750" y="2711450"/>
          <p14:tracePt t="50470" x="8396288" y="2686050"/>
          <p14:tracePt t="50480" x="8370888" y="2660650"/>
          <p14:tracePt t="50489" x="8353425" y="2625725"/>
          <p14:tracePt t="50499" x="8345488" y="2592388"/>
          <p14:tracePt t="50511" x="8335963" y="2566988"/>
          <p14:tracePt t="50521" x="8335963" y="2557463"/>
          <p14:tracePt t="50529" x="8335963" y="2549525"/>
          <p14:tracePt t="50540" x="8335963" y="2541588"/>
          <p14:tracePt t="50551" x="8335963" y="2532063"/>
          <p14:tracePt t="50561" x="8335963" y="2524125"/>
          <p14:tracePt t="50570" x="8335963" y="2516188"/>
          <p14:tracePt t="50580" x="8353425" y="2516188"/>
          <p14:tracePt t="50591" x="8378825" y="2498725"/>
          <p14:tracePt t="50600" x="8404225" y="2481263"/>
          <p14:tracePt t="50612" x="8429625" y="2473325"/>
          <p14:tracePt t="50620" x="8464550" y="2473325"/>
          <p14:tracePt t="50630" x="8489950" y="2473325"/>
          <p14:tracePt t="50644" x="8515350" y="2473325"/>
          <p14:tracePt t="50650" x="8548688" y="2481263"/>
          <p14:tracePt t="50662" x="8566150" y="2498725"/>
          <p14:tracePt t="50671" x="8591550" y="2524125"/>
          <p14:tracePt t="50681" x="8609013" y="2532063"/>
          <p14:tracePt t="50694" x="8624888" y="2549525"/>
          <p14:tracePt t="50701" x="8642350" y="2557463"/>
          <p14:tracePt t="50711" x="8642350" y="2582863"/>
          <p14:tracePt t="50722" x="8651875" y="2592388"/>
          <p14:tracePt t="50731" x="8659813" y="2608263"/>
          <p14:tracePt t="50744" x="8659813" y="2625725"/>
          <p14:tracePt t="50762" x="8659813" y="2633663"/>
          <p14:tracePt t="50772" x="8659813" y="2643188"/>
          <p14:tracePt t="50783" x="8659813" y="2651125"/>
          <p14:tracePt t="50802" x="8659813" y="2668588"/>
          <p14:tracePt t="50823" x="8642350" y="2686050"/>
          <p14:tracePt t="50834" x="8609013" y="2701925"/>
          <p14:tracePt t="50845" x="8574088" y="2719388"/>
          <p14:tracePt t="50853" x="8532813" y="2719388"/>
          <p14:tracePt t="50864" x="8497888" y="2719388"/>
          <p14:tracePt t="50874" x="8464550" y="2711450"/>
          <p14:tracePt t="50883" x="8439150" y="2686050"/>
          <p14:tracePt t="50895" x="8413750" y="2651125"/>
          <p14:tracePt t="50903" x="8370888" y="2600325"/>
          <p14:tracePt t="50914" x="8353425" y="2549525"/>
          <p14:tracePt t="50924" x="8335963" y="2532063"/>
          <p14:tracePt t="50934" x="8335963" y="2506663"/>
          <p14:tracePt t="50945" x="8328025" y="2489200"/>
          <p14:tracePt t="50954" x="8328025" y="2481263"/>
          <p14:tracePt t="50964" x="8328025" y="2463800"/>
          <p14:tracePt t="50980" x="8328025" y="2455863"/>
          <p14:tracePt t="50984" x="8328025" y="2447925"/>
          <p14:tracePt t="50995" x="8335963" y="2438400"/>
          <p14:tracePt t="51004" x="8345488" y="2438400"/>
          <p14:tracePt t="51014" x="8353425" y="2430463"/>
          <p14:tracePt t="51028" x="8362950" y="2430463"/>
          <p14:tracePt t="51034" x="8378825" y="2430463"/>
          <p14:tracePt t="51045" x="8396288" y="2447925"/>
          <p14:tracePt t="53562" x="8396288" y="2455863"/>
          <p14:tracePt t="53571" x="8413750" y="2463800"/>
          <p14:tracePt t="53580" x="8429625" y="2473325"/>
          <p14:tracePt t="53591" x="8464550" y="2498725"/>
          <p14:tracePt t="53600" x="8515350" y="2532063"/>
          <p14:tracePt t="53611" x="8599488" y="2549525"/>
          <p14:tracePt t="53622" x="8685213" y="2574925"/>
          <p14:tracePt t="53630" x="8786813" y="2600325"/>
          <p14:tracePt t="53642" x="8880475" y="2608263"/>
          <p14:tracePt t="53651" x="8948738" y="2608263"/>
          <p14:tracePt t="53662" x="9007475" y="2617788"/>
          <p14:tracePt t="53674" x="9042400" y="2617788"/>
          <p14:tracePt t="53681" x="9067800" y="2625725"/>
          <p14:tracePt t="53692" x="9075738" y="2625725"/>
          <p14:tracePt t="53702" x="9085263" y="2625725"/>
          <p14:tracePt t="53723" x="9093200" y="2625725"/>
          <p14:tracePt t="53742" x="9093200" y="2600325"/>
          <p14:tracePt t="53752" x="9093200" y="2557463"/>
          <p14:tracePt t="53762" x="9085263" y="2516188"/>
          <p14:tracePt t="53774" x="9058275" y="2473325"/>
          <p14:tracePt t="53782" x="9042400" y="2430463"/>
          <p14:tracePt t="53794" x="9017000" y="2387600"/>
          <p14:tracePt t="53802" x="8982075" y="2336800"/>
          <p14:tracePt t="53813" x="8948738" y="2311400"/>
          <p14:tracePt t="53825" x="8905875" y="2278063"/>
          <p14:tracePt t="53833" x="8872538" y="2243138"/>
          <p14:tracePt t="53844" x="8837613" y="2217738"/>
          <p14:tracePt t="53854" x="8796338" y="2200275"/>
          <p14:tracePt t="53863" x="8769350" y="2192338"/>
          <p14:tracePt t="53875" x="8736013" y="2192338"/>
          <p14:tracePt t="53883" x="8702675" y="2192338"/>
          <p14:tracePt t="53895" x="8677275" y="2192338"/>
          <p14:tracePt t="53905" x="8651875" y="2192338"/>
          <p14:tracePt t="53914" x="8624888" y="2192338"/>
          <p14:tracePt t="53926" x="8599488" y="2192338"/>
          <p14:tracePt t="53934" x="8583613" y="2192338"/>
          <p14:tracePt t="53944" x="8558213" y="2192338"/>
          <p14:tracePt t="53961" x="8532813" y="2200275"/>
          <p14:tracePt t="53964" x="8507413" y="2209800"/>
          <p14:tracePt t="53975" x="8489950" y="2209800"/>
          <p14:tracePt t="53985" x="8464550" y="2217738"/>
          <p14:tracePt t="53994" x="8447088" y="2227263"/>
          <p14:tracePt t="54008" x="8429625" y="2227263"/>
          <p14:tracePt t="54015" x="8413750" y="2227263"/>
          <p14:tracePt t="54026" x="8396288" y="2235200"/>
          <p14:tracePt t="54037" x="8388350" y="2243138"/>
          <p14:tracePt t="54045" x="8378825" y="2243138"/>
          <p14:tracePt t="54058" x="8370888" y="2252663"/>
          <p14:tracePt t="54065" x="8362950" y="2260600"/>
          <p14:tracePt t="54095" x="8353425" y="2268538"/>
          <p14:tracePt t="54107" x="8345488" y="2268538"/>
          <p14:tracePt t="54116" x="8345488" y="2278063"/>
          <p14:tracePt t="54146" x="8345488" y="2286000"/>
          <p14:tracePt t="54166" x="8335963" y="2293938"/>
          <p14:tracePt t="54176" x="8335963" y="2303463"/>
          <p14:tracePt t="54196" x="8335963" y="2311400"/>
          <p14:tracePt t="54207" x="8335963" y="2319338"/>
          <p14:tracePt t="54217" x="8335963" y="2328863"/>
          <p14:tracePt t="54226" x="8335963" y="2344738"/>
          <p14:tracePt t="54240" x="8335963" y="2371725"/>
          <p14:tracePt t="54247" x="8345488" y="2379663"/>
          <p14:tracePt t="54258" x="8353425" y="2397125"/>
          <p14:tracePt t="54267" x="8362950" y="2422525"/>
          <p14:tracePt t="54277" x="8378825" y="2438400"/>
          <p14:tracePt t="54290" x="8388350" y="2447925"/>
          <p14:tracePt t="54299" x="8404225" y="2455863"/>
          <p14:tracePt t="54308" x="8413750" y="2473325"/>
          <p14:tracePt t="54318" x="8421688" y="2481263"/>
          <p14:tracePt t="54328" x="8447088" y="2498725"/>
          <p14:tracePt t="54340" x="8472488" y="2506663"/>
          <p14:tracePt t="54348" x="8507413" y="2506663"/>
          <p14:tracePt t="54359" x="8548688" y="2516188"/>
          <p14:tracePt t="54370" x="8574088" y="2516188"/>
          <p14:tracePt t="54378" x="8609013" y="2516188"/>
          <p14:tracePt t="54390" x="8642350" y="2516188"/>
          <p14:tracePt t="54399" x="8677275" y="2516188"/>
          <p14:tracePt t="54409" x="8702675" y="2498725"/>
          <p14:tracePt t="54419" x="8736013" y="2481263"/>
          <p14:tracePt t="54429" x="8753475" y="2463800"/>
          <p14:tracePt t="54441" x="8769350" y="2447925"/>
          <p14:tracePt t="54449" x="8786813" y="2422525"/>
          <p14:tracePt t="54460" x="8796338" y="2413000"/>
          <p14:tracePt t="54472" x="8804275" y="2397125"/>
          <p14:tracePt t="54479" x="8804275" y="2371725"/>
          <p14:tracePt t="54491" x="8804275" y="2362200"/>
          <p14:tracePt t="54500" x="8804275" y="2336800"/>
          <p14:tracePt t="54509" x="8796338" y="2319338"/>
          <p14:tracePt t="54520" x="8769350" y="2293938"/>
          <p14:tracePt t="54530" x="8718550" y="2268538"/>
          <p14:tracePt t="54541" x="8659813" y="2235200"/>
          <p14:tracePt t="54550" x="8566150" y="2217738"/>
          <p14:tracePt t="54560" x="8497888" y="2200275"/>
          <p14:tracePt t="54573" x="8439150" y="2200275"/>
          <p14:tracePt t="54582" x="8378825" y="2200275"/>
          <p14:tracePt t="54591" x="8328025" y="2200275"/>
          <p14:tracePt t="54601" x="8277225" y="2200275"/>
          <p14:tracePt t="54610" x="8259763" y="2200275"/>
          <p14:tracePt t="54623" x="8234363" y="2209800"/>
          <p14:tracePt t="54631" x="8218488" y="2217738"/>
          <p14:tracePt t="54645" x="8191500" y="2235200"/>
          <p14:tracePt t="54652" x="8183563" y="2252663"/>
          <p14:tracePt t="54661" x="8166100" y="2286000"/>
          <p14:tracePt t="54675" x="8140700" y="2328863"/>
          <p14:tracePt t="54681" x="8124825" y="2379663"/>
          <p14:tracePt t="54693" x="8115300" y="2455863"/>
          <p14:tracePt t="54704" x="8089900" y="2516188"/>
          <p14:tracePt t="54712" x="8081963" y="2557463"/>
          <p14:tracePt t="54724" x="8074025" y="2617788"/>
          <p14:tracePt t="54733" x="8064500" y="2668588"/>
          <p14:tracePt t="54742" x="8064500" y="2719388"/>
          <p14:tracePt t="54754" x="8064500" y="2770188"/>
          <p14:tracePt t="54762" x="8064500" y="2838450"/>
          <p14:tracePt t="54775" x="8064500" y="2906713"/>
          <p14:tracePt t="54782" x="8064500" y="2982913"/>
          <p14:tracePt t="54792" x="8064500" y="3041650"/>
          <p14:tracePt t="54803" x="8064500" y="3084513"/>
          <p14:tracePt t="54813" x="8064500" y="3109913"/>
          <p14:tracePt t="54824" x="8064500" y="3144838"/>
          <p14:tracePt t="54833" x="8064500" y="3160713"/>
          <p14:tracePt t="54843" x="8064500" y="3170238"/>
          <p14:tracePt t="54857" x="8064500" y="3178175"/>
          <p14:tracePt t="54863" x="8064500" y="3195638"/>
          <p14:tracePt t="54884" x="8074025" y="3195638"/>
          <p14:tracePt t="54914" x="8074025" y="3203575"/>
          <p14:tracePt t="55066" x="8074025" y="3186113"/>
          <p14:tracePt t="55075" x="8074025" y="3144838"/>
          <p14:tracePt t="55087" x="8074025" y="3076575"/>
          <p14:tracePt t="55096" x="8074025" y="2990850"/>
          <p14:tracePt t="55107" x="8074025" y="2871788"/>
          <p14:tracePt t="55116" x="8081963" y="2762250"/>
          <p14:tracePt t="55126" x="8107363" y="2643188"/>
          <p14:tracePt t="55139" x="8124825" y="2566988"/>
          <p14:tracePt t="55147" x="8150225" y="2506663"/>
          <p14:tracePt t="55157" x="8150225" y="2473325"/>
          <p14:tracePt t="55166" x="8158163" y="2455863"/>
          <p14:tracePt t="55176" x="8158163" y="2438400"/>
          <p14:tracePt t="55190" x="8166100" y="2430463"/>
          <p14:tracePt t="55196" x="8175625" y="2430463"/>
          <p14:tracePt t="55208" x="8175625" y="2422525"/>
          <p14:tracePt t="55218" x="8183563" y="2422525"/>
          <p14:tracePt t="55227" x="8183563" y="2413000"/>
          <p14:tracePt t="55241" x="8191500" y="2413000"/>
          <p14:tracePt t="55247" x="8201025" y="2413000"/>
          <p14:tracePt t="55259" x="8226425" y="2397125"/>
          <p14:tracePt t="55268" x="8251825" y="2387600"/>
          <p14:tracePt t="55278" x="8285163" y="2379663"/>
          <p14:tracePt t="55289" x="8320088" y="2379663"/>
          <p14:tracePt t="55298" x="8345488" y="2371725"/>
          <p14:tracePt t="55308" x="8378825" y="2362200"/>
          <p14:tracePt t="55319" x="8404225" y="2362200"/>
          <p14:tracePt t="55328" x="8429625" y="2362200"/>
          <p14:tracePt t="55340" x="8439150" y="2362200"/>
          <p14:tracePt t="55348" x="8455025" y="2362200"/>
          <p14:tracePt t="55358" x="8464550" y="2362200"/>
          <p14:tracePt t="55379" x="8472488" y="2362200"/>
          <p14:tracePt t="55439" x="8464550" y="2362200"/>
          <p14:tracePt t="55449" x="8439150" y="2362200"/>
          <p14:tracePt t="55459" x="8413750" y="2362200"/>
          <p14:tracePt t="55472" x="8378825" y="2362200"/>
          <p14:tracePt t="55479" x="8345488" y="2344738"/>
          <p14:tracePt t="55491" x="8310563" y="2303463"/>
          <p14:tracePt t="55500" x="8269288" y="2268538"/>
          <p14:tracePt t="55510" x="8226425" y="2200275"/>
          <p14:tracePt t="55522" x="8183563" y="2141538"/>
          <p14:tracePt t="55530" x="8150225" y="2065338"/>
          <p14:tracePt t="55540" x="8132763" y="2005013"/>
          <p14:tracePt t="55550" x="8124825" y="1928813"/>
          <p14:tracePt t="55562" x="8115300" y="1885950"/>
          <p14:tracePt t="55572" x="8115300" y="1827213"/>
          <p14:tracePt t="55581" x="8115300" y="1784350"/>
          <p14:tracePt t="55591" x="8115300" y="1751013"/>
          <p14:tracePt t="55601" x="8124825" y="1716088"/>
          <p14:tracePt t="55612" x="8140700" y="1690688"/>
          <p14:tracePt t="55623" x="8175625" y="1665288"/>
          <p14:tracePt t="55631" x="8201025" y="1639888"/>
          <p14:tracePt t="55642" x="8218488" y="1622425"/>
          <p14:tracePt t="55652" x="8243888" y="1614488"/>
          <p14:tracePt t="55661" x="8259763" y="1614488"/>
          <p14:tracePt t="55682" x="8269288" y="1614488"/>
          <p14:tracePt t="55723" x="8277225" y="1631950"/>
          <p14:tracePt t="55732" x="8277225" y="1665288"/>
          <p14:tracePt t="55742" x="8277225" y="1716088"/>
          <p14:tracePt t="55754" x="8277225" y="1784350"/>
          <p14:tracePt t="55762" x="8251825" y="1878013"/>
          <p14:tracePt t="55774" x="8234363" y="1963738"/>
          <p14:tracePt t="55783" x="8208963" y="2039938"/>
          <p14:tracePt t="55793" x="8191500" y="2098675"/>
          <p14:tracePt t="55806" x="8183563" y="2133600"/>
          <p14:tracePt t="55813" x="8175625" y="2166938"/>
          <p14:tracePt t="55824" x="8166100" y="2184400"/>
          <p14:tracePt t="55833" x="8166100" y="2200275"/>
          <p14:tracePt t="55843" x="8166100" y="2209800"/>
          <p14:tracePt t="55856" x="8166100" y="2227263"/>
          <p14:tracePt t="55876" x="8166100" y="2235200"/>
          <p14:tracePt t="55884" x="8166100" y="2243138"/>
          <p14:tracePt t="55894" x="8166100" y="2252663"/>
          <p14:tracePt t="55906" x="8166100" y="2268538"/>
          <p14:tracePt t="55914" x="8166100" y="2278063"/>
          <p14:tracePt t="55925" x="8183563" y="2286000"/>
          <p14:tracePt t="55935" x="8191500" y="2293938"/>
          <p14:tracePt t="55944" x="8201025" y="2303463"/>
          <p14:tracePt t="55957" x="8218488" y="2311400"/>
          <p14:tracePt t="55965" x="8234363" y="2311400"/>
          <p14:tracePt t="55975" x="8243888" y="2311400"/>
          <p14:tracePt t="55985" x="8259763" y="2311400"/>
          <p14:tracePt t="55995" x="8269288" y="2311400"/>
          <p14:tracePt t="56016" x="8277225" y="2293938"/>
          <p14:tracePt t="56025" x="8285163" y="2268538"/>
          <p14:tracePt t="56036" x="8294688" y="2243138"/>
          <p14:tracePt t="56045" x="8294688" y="2209800"/>
          <p14:tracePt t="56056" x="8294688" y="2184400"/>
          <p14:tracePt t="56066" x="8285163" y="2149475"/>
          <p14:tracePt t="56075" x="8269288" y="2124075"/>
          <p14:tracePt t="56089" x="8251825" y="2108200"/>
          <p14:tracePt t="56096" x="8218488" y="2082800"/>
          <p14:tracePt t="56107" x="8183563" y="2065338"/>
          <p14:tracePt t="56116" x="8150225" y="2039938"/>
          <p14:tracePt t="56127" x="8115300" y="2030413"/>
          <p14:tracePt t="56140" x="8081963" y="2030413"/>
          <p14:tracePt t="56146" x="8064500" y="2030413"/>
          <p14:tracePt t="56158" x="8047038" y="2030413"/>
          <p14:tracePt t="56167" x="8031163" y="2030413"/>
          <p14:tracePt t="56176" x="8021638" y="2039938"/>
          <p14:tracePt t="56190" x="8013700" y="2055813"/>
          <p14:tracePt t="56197" x="8005763" y="2073275"/>
          <p14:tracePt t="56208" x="8005763" y="2098675"/>
          <p14:tracePt t="56217" x="8005763" y="2124075"/>
          <p14:tracePt t="56227" x="8005763" y="2141538"/>
          <p14:tracePt t="56240" x="8005763" y="2166938"/>
          <p14:tracePt t="56248" x="8005763" y="2184400"/>
          <p14:tracePt t="56258" x="8021638" y="2200275"/>
          <p14:tracePt t="56269" x="8031163" y="2200275"/>
          <p14:tracePt t="56278" x="8047038" y="2209800"/>
          <p14:tracePt t="58409" x="7793038" y="2192338"/>
          <p14:tracePt t="58420" x="7138988" y="2065338"/>
          <p14:tracePt t="58429" x="6399213" y="1928813"/>
          <p14:tracePt t="58439" x="5641975" y="1819275"/>
          <p14:tracePt t="58451" x="4903788" y="1708150"/>
          <p14:tracePt t="58460" x="4741863" y="1682750"/>
          <p14:tracePt t="58472" x="4351338" y="1622425"/>
          <p14:tracePt t="58480" x="3798888" y="1606550"/>
          <p14:tracePt t="58490" x="3254375" y="1581150"/>
          <p14:tracePt t="58503" x="2762250" y="1581150"/>
          <p14:tracePt t="58510" x="2319338" y="1614488"/>
          <p14:tracePt t="58521" x="1979613" y="1682750"/>
          <p14:tracePt t="58531" x="1716088" y="1766888"/>
          <p14:tracePt t="58541" x="1571625" y="1819275"/>
          <p14:tracePt t="58553" x="1470025" y="1852613"/>
          <p14:tracePt t="58561" x="1401763" y="1885950"/>
          <p14:tracePt t="58572" x="1376363" y="1903413"/>
          <p14:tracePt t="58581" x="1368425" y="1903413"/>
          <p14:tracePt t="58591" x="1360488" y="1911350"/>
          <p14:tracePt t="58834" x="1343025" y="1903413"/>
          <p14:tracePt t="58844" x="1300163" y="1870075"/>
          <p14:tracePt t="58854" x="1198563" y="1827213"/>
          <p14:tracePt t="58864" x="1028700" y="1776413"/>
          <p14:tracePt t="58874" x="833438" y="1733550"/>
          <p14:tracePt t="58888" x="534988" y="1716088"/>
          <p14:tracePt t="58894" x="306388" y="1716088"/>
          <p14:tracePt t="58906" x="42863" y="1716088"/>
          <p14:tracePt t="59197" x="415925" y="2582863"/>
          <p14:tracePt t="59208" x="722313" y="2633663"/>
          <p14:tracePt t="59220" x="1054100" y="2676525"/>
          <p14:tracePt t="59227" x="1282700" y="2676525"/>
          <p14:tracePt t="59492" x="1300163" y="2676525"/>
          <p14:tracePt t="59501" x="1333500" y="2701925"/>
          <p14:tracePt t="59511" x="1427163" y="2752725"/>
          <p14:tracePt t="59520" x="1597025" y="2846388"/>
          <p14:tracePt t="59531" x="1844675" y="2965450"/>
          <p14:tracePt t="59541" x="2116138" y="3059113"/>
          <p14:tracePt t="59552" x="2379663" y="3144838"/>
          <p14:tracePt t="59563" x="2668588" y="3228975"/>
          <p14:tracePt t="59571" x="2863850" y="3271838"/>
          <p14:tracePt t="59582" x="3084513" y="3297238"/>
          <p14:tracePt t="59591" x="3263900" y="3314700"/>
          <p14:tracePt t="59602" x="3475038" y="3330575"/>
          <p14:tracePt t="59612" x="3687763" y="3340100"/>
          <p14:tracePt t="59621" x="3841750" y="3340100"/>
          <p14:tracePt t="59634" x="3994150" y="3340100"/>
          <p14:tracePt t="59642" x="4146550" y="3340100"/>
          <p14:tracePt t="59653" x="4275138" y="3340100"/>
          <p14:tracePt t="59662" x="4394200" y="3340100"/>
          <p14:tracePt t="59672" x="4486275" y="3340100"/>
          <p14:tracePt t="59685" x="4564063" y="3340100"/>
          <p14:tracePt t="64057" x="4564063" y="3330575"/>
          <p14:tracePt t="64066" x="4503738" y="3305175"/>
          <p14:tracePt t="64078" x="4359275" y="3263900"/>
          <p14:tracePt t="64087" x="4095750" y="3178175"/>
          <p14:tracePt t="64098" x="3841750" y="3109913"/>
          <p14:tracePt t="64107" x="3594100" y="3084513"/>
          <p14:tracePt t="64117" x="3382963" y="3067050"/>
          <p14:tracePt t="64128" x="3170238" y="3051175"/>
          <p14:tracePt t="64138" x="3033713" y="3051175"/>
          <p14:tracePt t="64148" x="2889250" y="3051175"/>
          <p14:tracePt t="64160" x="2752725" y="3051175"/>
          <p14:tracePt t="64168" x="2633663" y="3041650"/>
          <p14:tracePt t="64181" x="2532063" y="3041650"/>
          <p14:tracePt t="64188" x="2463800" y="3033713"/>
          <p14:tracePt t="64200" x="2405063" y="3025775"/>
          <p14:tracePt t="64208" x="2344738" y="3008313"/>
          <p14:tracePt t="64218" x="2286000" y="3000375"/>
          <p14:tracePt t="64233" x="2209800" y="2990850"/>
          <p14:tracePt t="64240" x="2124075" y="2990850"/>
          <p14:tracePt t="64251" x="2055813" y="2982913"/>
          <p14:tracePt t="64258" x="1997075" y="2982913"/>
          <p14:tracePt t="64269" x="1954213" y="2982913"/>
          <p14:tracePt t="64281" x="1920875" y="2982913"/>
          <p14:tracePt t="64289" x="1903413" y="2982913"/>
          <p14:tracePt t="64301" x="1895475" y="2982913"/>
          <p14:tracePt t="64310" x="1885950" y="2982913"/>
          <p14:tracePt t="64319" x="1878013" y="2982913"/>
          <p14:tracePt t="64685" x="1895475" y="2990850"/>
          <p14:tracePt t="64693" x="1920875" y="3000375"/>
          <p14:tracePt t="64705" x="1954213" y="3000375"/>
          <p14:tracePt t="64714" x="1997075" y="3008313"/>
          <p14:tracePt t="64723" x="2073275" y="3016250"/>
          <p14:tracePt t="64734" x="2159000" y="3033713"/>
          <p14:tracePt t="64747" x="2260600" y="3041650"/>
          <p14:tracePt t="64755" x="2387600" y="3051175"/>
          <p14:tracePt t="64765" x="2541588" y="3067050"/>
          <p14:tracePt t="64774" x="2744788" y="3094038"/>
          <p14:tracePt t="64785" x="2990850" y="3119438"/>
          <p14:tracePt t="64798" x="3238500" y="3170238"/>
          <p14:tracePt t="64804" x="3502025" y="3238500"/>
          <p14:tracePt t="64815" x="3781425" y="3297238"/>
          <p14:tracePt t="64824" x="4011613" y="3365500"/>
          <p14:tracePt t="64837" x="4214813" y="3416300"/>
          <p14:tracePt t="64849" x="4368800" y="3467100"/>
          <p14:tracePt t="64855" x="4470400" y="3502025"/>
          <p14:tracePt t="64866" x="4503738" y="3517900"/>
          <p14:tracePt t="65209" x="4513263" y="3527425"/>
          <p14:tracePt t="65249" x="4513263" y="3535363"/>
          <p14:tracePt t="65261" x="4521200" y="3535363"/>
          <p14:tracePt t="65269" x="4529138" y="3543300"/>
          <p14:tracePt t="65280" x="4538663" y="3543300"/>
          <p14:tracePt t="65289" x="4554538" y="3543300"/>
          <p14:tracePt t="65300" x="4579938" y="3552825"/>
          <p14:tracePt t="65310" x="4614863" y="3568700"/>
          <p14:tracePt t="65319" x="4648200" y="3578225"/>
          <p14:tracePt t="65330" x="4708525" y="3603625"/>
          <p14:tracePt t="65340" x="4749800" y="3611563"/>
          <p14:tracePt t="65350" x="4802188" y="3629025"/>
          <p14:tracePt t="65364" x="4860925" y="3636963"/>
          <p14:tracePt t="65370" x="4894263" y="3646488"/>
          <p14:tracePt t="65381" x="4929188" y="3654425"/>
          <p14:tracePt t="65390" x="4946650" y="3662363"/>
          <p14:tracePt t="65400" x="4962525" y="3671888"/>
          <p14:tracePt t="65412" x="4972050" y="3679825"/>
          <p14:tracePt t="65421" x="4979988" y="3679825"/>
          <p14:tracePt t="65693" x="4997450" y="3679825"/>
          <p14:tracePt t="65703" x="5038725" y="3679825"/>
          <p14:tracePt t="65714" x="5167313" y="3671888"/>
          <p14:tracePt t="65725" x="5362575" y="3671888"/>
          <p14:tracePt t="65734" x="5735638" y="3671888"/>
          <p14:tracePt t="65747" x="6169025" y="3671888"/>
          <p14:tracePt t="65754" x="6627813" y="3654425"/>
          <p14:tracePt t="65764" x="7061200" y="3654425"/>
          <p14:tracePt t="65775" x="7435850" y="3654425"/>
          <p14:tracePt t="65784" x="7758113" y="3636963"/>
          <p14:tracePt t="65796" x="7945438" y="3619500"/>
          <p14:tracePt t="65804" x="8074025" y="3619500"/>
          <p14:tracePt t="65814" x="8175625" y="3619500"/>
          <p14:tracePt t="65825" x="8218488" y="3619500"/>
          <p14:tracePt t="65835" x="8259763" y="3619500"/>
          <p14:tracePt t="65847" x="8277225" y="3619500"/>
          <p14:tracePt t="65855" x="8277225" y="3629025"/>
          <p14:tracePt t="65865" x="8285163" y="3629025"/>
          <p14:tracePt t="65876" x="8294688" y="3629025"/>
          <p14:tracePt t="65885" x="8294688" y="3636963"/>
          <p14:tracePt t="65915" x="8294688" y="3646488"/>
          <p14:tracePt t="65947" x="8294688" y="3654425"/>
          <p14:tracePt t="66057" x="8285163" y="3654425"/>
          <p14:tracePt t="66067" x="8243888" y="3654425"/>
          <p14:tracePt t="66079" x="8132763" y="3636963"/>
          <p14:tracePt t="66087" x="7861300" y="3578225"/>
          <p14:tracePt t="66097" x="7283450" y="3408363"/>
          <p14:tracePt t="66109" x="6654800" y="3211513"/>
          <p14:tracePt t="66118" x="5983288" y="2914650"/>
          <p14:tracePt t="66130" x="5387975" y="2633663"/>
          <p14:tracePt t="66139" x="4767263" y="2319338"/>
          <p14:tracePt t="66147" x="4257675" y="2022475"/>
          <p14:tracePt t="66159" x="3867150" y="1809750"/>
          <p14:tracePt t="66168" x="3586163" y="1649413"/>
          <p14:tracePt t="66179" x="3416300" y="1571625"/>
          <p14:tracePt t="66190" x="3330575" y="1520825"/>
          <p14:tracePt t="66198" x="3271838" y="1504950"/>
          <p14:tracePt t="66209" x="3238500" y="1495425"/>
          <p14:tracePt t="66461" x="3211513" y="1487488"/>
          <p14:tracePt t="66471" x="3101975" y="1444625"/>
          <p14:tracePt t="66481" x="2549525" y="1308100"/>
          <p14:tracePt t="66492" x="1784350" y="1122363"/>
          <p14:tracePt t="66503" x="925513" y="942975"/>
          <p14:tracePt t="66512" x="136525" y="75565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Cell death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Different mechanisms, depending on nature and severity of injury.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b="1" dirty="0"/>
              <a:t>Necrosis:</a:t>
            </a:r>
          </a:p>
          <a:p>
            <a:r>
              <a:rPr lang="en-US" sz="2000" dirty="0"/>
              <a:t>Rapid and uncontrollable. </a:t>
            </a:r>
          </a:p>
          <a:p>
            <a:r>
              <a:rPr lang="en-US" sz="2000" dirty="0"/>
              <a:t>Severe disturbances</a:t>
            </a:r>
          </a:p>
          <a:p>
            <a:r>
              <a:rPr lang="en-US" sz="2000" dirty="0"/>
              <a:t>Ischemia, toxins, infections, and traum</a:t>
            </a:r>
            <a:r>
              <a:rPr lang="en-US" dirty="0"/>
              <a:t>a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000" b="1" dirty="0"/>
              <a:t>Apoptosis:</a:t>
            </a:r>
          </a:p>
          <a:p>
            <a:r>
              <a:rPr lang="en-US" sz="2000" dirty="0"/>
              <a:t>Less severe injury.</a:t>
            </a:r>
          </a:p>
          <a:p>
            <a:r>
              <a:rPr lang="en-US" sz="2000" dirty="0"/>
              <a:t>Regulated by genes and signaling pathways</a:t>
            </a:r>
          </a:p>
          <a:p>
            <a:r>
              <a:rPr lang="en-US" sz="2000" dirty="0"/>
              <a:t>Precisely Controlled.</a:t>
            </a:r>
          </a:p>
          <a:p>
            <a:r>
              <a:rPr lang="en-US" sz="2000" dirty="0"/>
              <a:t>Can be manipulated.</a:t>
            </a:r>
          </a:p>
          <a:p>
            <a:r>
              <a:rPr lang="en-US" sz="2000" dirty="0"/>
              <a:t>In healthy tissues.</a:t>
            </a:r>
          </a:p>
          <a:p>
            <a:r>
              <a:rPr lang="en-US" sz="2000" dirty="0"/>
              <a:t>Clean cell suicide.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b="1" dirty="0" err="1"/>
              <a:t>Necroptosis</a:t>
            </a:r>
            <a:r>
              <a:rPr lang="en-US" sz="2000" b="1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077"/>
    </mc:Choice>
    <mc:Fallback xmlns="">
      <p:transition spd="slow" advTm="12107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7558895-A7FD-2C2E-3415-D4E8AD118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61145"/>
            <a:ext cx="7467600" cy="5329779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197D335-9197-1C71-1DC2-812AAEA7D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02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914400"/>
            <a:ext cx="7467600" cy="533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652"/>
    </mc:Choice>
    <mc:Fallback xmlns="">
      <p:transition spd="slow" advTm="13665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Leakage of intracellular proteins through the damaged cell membrane and ultimately into the circulation provides a means of detecting tissue-specific necrosis using blood or serum samples.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Cardiac enzymes, liver enzymes.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implications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244"/>
    </mc:Choice>
    <mc:Fallback xmlns="">
      <p:transition spd="slow" advTm="8924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3105835"/>
            <a:ext cx="65532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3600" b="1" dirty="0"/>
              <a:t>Morphologic Patterns of tissue necrosis</a:t>
            </a:r>
          </a:p>
          <a:p>
            <a:r>
              <a:rPr lang="en-US" sz="2800" b="1" dirty="0"/>
              <a:t>(Etiologic clues)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06"/>
    </mc:Choice>
    <mc:Fallback xmlns="">
      <p:transition spd="slow" advTm="4040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Coagulative</a:t>
            </a:r>
            <a:r>
              <a:rPr lang="en-US" dirty="0"/>
              <a:t> necrosis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2200" dirty="0"/>
              <a:t>Conserved tissue architecture initially.</a:t>
            </a:r>
          </a:p>
          <a:p>
            <a:r>
              <a:rPr lang="en-US" sz="2200" dirty="0"/>
              <a:t>Enzyme dysfunction.</a:t>
            </a:r>
          </a:p>
          <a:p>
            <a:r>
              <a:rPr lang="en-US" sz="2200" dirty="0" err="1"/>
              <a:t>Anuclear</a:t>
            </a:r>
            <a:r>
              <a:rPr lang="en-US" sz="2200" dirty="0"/>
              <a:t> </a:t>
            </a:r>
            <a:r>
              <a:rPr lang="en-US" sz="2200" dirty="0" err="1"/>
              <a:t>eosinophilic</a:t>
            </a:r>
            <a:r>
              <a:rPr lang="en-US" sz="2200" dirty="0"/>
              <a:t> on LM </a:t>
            </a:r>
          </a:p>
          <a:p>
            <a:r>
              <a:rPr lang="en-US" sz="2200" dirty="0"/>
              <a:t>Wedge shaped (following blood supply) </a:t>
            </a:r>
          </a:p>
          <a:p>
            <a:r>
              <a:rPr lang="en-US" sz="2200" dirty="0"/>
              <a:t>Leukocyte lysosomal enzymes and phagocytosis required for clearance. </a:t>
            </a:r>
          </a:p>
          <a:p>
            <a:r>
              <a:rPr lang="en-US" sz="2200" dirty="0"/>
              <a:t>Ischemia to all solid organ (</a:t>
            </a:r>
            <a:r>
              <a:rPr lang="en-US" sz="2200" b="1" dirty="0"/>
              <a:t>infarcts) </a:t>
            </a:r>
            <a:r>
              <a:rPr lang="en-US" sz="2200" dirty="0"/>
              <a:t>except the brain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914400"/>
            <a:ext cx="4041775" cy="26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657600"/>
            <a:ext cx="40386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911"/>
    </mc:Choice>
    <mc:Fallback xmlns="">
      <p:transition spd="slow" advTm="100911"/>
    </mc:Fallback>
  </mc:AlternateContent>
  <p:extLst>
    <p:ext uri="{3A86A75C-4F4B-4683-9AE1-C65F6400EC91}">
      <p14:laserTraceLst xmlns:p14="http://schemas.microsoft.com/office/powerpoint/2010/main">
        <p14:tracePtLst>
          <p14:tracePt t="18663" x="4224338" y="5362575"/>
          <p14:tracePt t="18959" x="4240213" y="5337175"/>
          <p14:tracePt t="18969" x="4283075" y="5268913"/>
          <p14:tracePt t="18979" x="4460875" y="5081588"/>
          <p14:tracePt t="18989" x="4860925" y="4665663"/>
          <p14:tracePt t="18999" x="5302250" y="4232275"/>
          <p14:tracePt t="19009" x="5727700" y="3841750"/>
          <p14:tracePt t="19021" x="6049963" y="3543300"/>
          <p14:tracePt t="19030" x="6297613" y="3322638"/>
          <p14:tracePt t="19040" x="6483350" y="3160713"/>
          <p14:tracePt t="19050" x="6594475" y="3084513"/>
          <p14:tracePt t="19060" x="6645275" y="3033713"/>
          <p14:tracePt t="19072" x="6680200" y="3016250"/>
          <p14:tracePt t="19080" x="6696075" y="3000375"/>
          <p14:tracePt t="19101" x="6696075" y="2990850"/>
          <p14:tracePt t="19212" x="6705600" y="2990850"/>
          <p14:tracePt t="19222" x="6713538" y="2990850"/>
          <p14:tracePt t="19232" x="6738938" y="2982913"/>
          <p14:tracePt t="19242" x="6789738" y="2965450"/>
          <p14:tracePt t="19253" x="6865938" y="2932113"/>
          <p14:tracePt t="19262" x="6969125" y="2906713"/>
          <p14:tracePt t="19273" x="7053263" y="2897188"/>
          <p14:tracePt t="19283" x="7138988" y="2897188"/>
          <p14:tracePt t="19292" x="7197725" y="2897188"/>
          <p14:tracePt t="19302" x="7240588" y="2897188"/>
          <p14:tracePt t="19535" x="7248525" y="2897188"/>
          <p14:tracePt t="19555" x="7273925" y="2906713"/>
          <p14:tracePt t="19565" x="7299325" y="2922588"/>
          <p14:tracePt t="19575" x="7308850" y="2932113"/>
          <p14:tracePt t="19585" x="7334250" y="2965450"/>
          <p14:tracePt t="19595" x="7367588" y="3008313"/>
          <p14:tracePt t="19606" x="7385050" y="3041650"/>
          <p14:tracePt t="19616" x="7402513" y="3076575"/>
          <p14:tracePt t="19626" x="7402513" y="3109913"/>
          <p14:tracePt t="19637" x="7402513" y="3144838"/>
          <p14:tracePt t="19646" x="7402513" y="3160713"/>
          <p14:tracePt t="19656" x="7402513" y="3186113"/>
          <p14:tracePt t="19667" x="7402513" y="3195638"/>
          <p14:tracePt t="19677" x="7402513" y="3211513"/>
          <p14:tracePt t="19687" x="7385050" y="3228975"/>
          <p14:tracePt t="19697" x="7359650" y="3246438"/>
          <p14:tracePt t="19707" x="7342188" y="3263900"/>
          <p14:tracePt t="19717" x="7316788" y="3271838"/>
          <p14:tracePt t="19727" x="7299325" y="3279775"/>
          <p14:tracePt t="19738" x="7273925" y="3289300"/>
          <p14:tracePt t="19747" x="7273925" y="3297238"/>
          <p14:tracePt t="19757" x="7258050" y="3305175"/>
          <p14:tracePt t="19767" x="7248525" y="3305175"/>
          <p14:tracePt t="19788" x="7248525" y="3314700"/>
          <p14:tracePt t="19828" x="7240588" y="3314700"/>
          <p14:tracePt t="19848" x="7232650" y="3314700"/>
          <p14:tracePt t="19858" x="7223125" y="3314700"/>
          <p14:tracePt t="19878" x="7215188" y="3314700"/>
          <p14:tracePt t="19889" x="7197725" y="3314700"/>
          <p14:tracePt t="19898" x="7197725" y="3305175"/>
          <p14:tracePt t="19909" x="7189788" y="3297238"/>
          <p14:tracePt t="19920" x="7180263" y="3297238"/>
          <p14:tracePt t="19929" x="7180263" y="3289300"/>
          <p14:tracePt t="19939" x="7180263" y="3271838"/>
          <p14:tracePt t="19949" x="7172325" y="3271838"/>
          <p14:tracePt t="19959" x="7172325" y="3254375"/>
          <p14:tracePt t="19972" x="7172325" y="3246438"/>
          <p14:tracePt t="19979" x="7172325" y="3238500"/>
          <p14:tracePt t="19989" x="7172325" y="3221038"/>
          <p14:tracePt t="20000" x="7172325" y="3211513"/>
          <p14:tracePt t="20010" x="7172325" y="3195638"/>
          <p14:tracePt t="20021" x="7172325" y="3186113"/>
          <p14:tracePt t="20030" x="7172325" y="3170238"/>
          <p14:tracePt t="20040" x="7172325" y="3144838"/>
          <p14:tracePt t="20050" x="7180263" y="3135313"/>
          <p14:tracePt t="20060" x="7189788" y="3109913"/>
          <p14:tracePt t="20072" x="7197725" y="3084513"/>
          <p14:tracePt t="20080" x="7197725" y="3067050"/>
          <p14:tracePt t="20091" x="7205663" y="3051175"/>
          <p14:tracePt t="20101" x="7215188" y="3025775"/>
          <p14:tracePt t="20111" x="7232650" y="3000375"/>
          <p14:tracePt t="20122" x="7248525" y="2965450"/>
          <p14:tracePt t="20131" x="7265988" y="2932113"/>
          <p14:tracePt t="20141" x="7283450" y="2881313"/>
          <p14:tracePt t="20151" x="7316788" y="2830513"/>
          <p14:tracePt t="20161" x="7342188" y="2787650"/>
          <p14:tracePt t="20172" x="7377113" y="2736850"/>
          <p14:tracePt t="20182" x="7402513" y="2711450"/>
          <p14:tracePt t="20192" x="7410450" y="2693988"/>
          <p14:tracePt t="20434" x="7410450" y="2676525"/>
          <p14:tracePt t="20445" x="7427913" y="2676525"/>
          <p14:tracePt t="20455" x="7443788" y="2660650"/>
          <p14:tracePt t="20465" x="7453313" y="2643188"/>
          <p14:tracePt t="20475" x="7469188" y="2625725"/>
          <p14:tracePt t="20495" x="7486650" y="2608263"/>
          <p14:tracePt t="20505" x="7494588" y="2600325"/>
          <p14:tracePt t="20525" x="7504113" y="2592388"/>
          <p14:tracePt t="20537" x="7512050" y="2574925"/>
          <p14:tracePt t="20546" x="7521575" y="2574925"/>
          <p14:tracePt t="20556" x="7521575" y="2566988"/>
          <p14:tracePt t="20566" x="7529513" y="2557463"/>
          <p14:tracePt t="20575" x="7537450" y="2549525"/>
          <p14:tracePt t="20586" x="7537450" y="2541588"/>
          <p14:tracePt t="20596" x="7537450" y="2532063"/>
          <p14:tracePt t="20606" x="7546975" y="2524125"/>
          <p14:tracePt t="20616" x="7554913" y="2524125"/>
          <p14:tracePt t="20626" x="7562850" y="2506663"/>
          <p14:tracePt t="20646" x="7562850" y="2498725"/>
          <p14:tracePt t="20667" x="7562850" y="2489200"/>
          <p14:tracePt t="20697" x="7572375" y="2489200"/>
          <p14:tracePt t="20707" x="7572375" y="2481263"/>
          <p14:tracePt t="20829" x="7580313" y="2481263"/>
          <p14:tracePt t="20859" x="7580313" y="2489200"/>
          <p14:tracePt t="20869" x="7588250" y="2506663"/>
          <p14:tracePt t="20879" x="7588250" y="2532063"/>
          <p14:tracePt t="20889" x="7597775" y="2557463"/>
          <p14:tracePt t="20899" x="7597775" y="2582863"/>
          <p14:tracePt t="20910" x="7597775" y="2617788"/>
          <p14:tracePt t="20920" x="7597775" y="2633663"/>
          <p14:tracePt t="20929" x="7605713" y="2660650"/>
          <p14:tracePt t="20940" x="7605713" y="2686050"/>
          <p14:tracePt t="20950" x="7613650" y="2693988"/>
          <p14:tracePt t="20960" x="7613650" y="2719388"/>
          <p14:tracePt t="20971" x="7623175" y="2736850"/>
          <p14:tracePt t="20980" x="7631113" y="2752725"/>
          <p14:tracePt t="20990" x="7631113" y="2770188"/>
          <p14:tracePt t="21000" x="7639050" y="2787650"/>
          <p14:tracePt t="21010" x="7639050" y="2795588"/>
          <p14:tracePt t="21021" x="7648575" y="2813050"/>
          <p14:tracePt t="21031" x="7656513" y="2830513"/>
          <p14:tracePt t="21041" x="7656513" y="2838450"/>
          <p14:tracePt t="21053" x="7656513" y="2855913"/>
          <p14:tracePt t="21061" x="7666038" y="2881313"/>
          <p14:tracePt t="21071" x="7666038" y="2889250"/>
          <p14:tracePt t="21082" x="7666038" y="2897188"/>
          <p14:tracePt t="21091" x="7673975" y="2906713"/>
          <p14:tracePt t="21103" x="7673975" y="2914650"/>
          <p14:tracePt t="21122" x="7673975" y="2922588"/>
          <p14:tracePt t="21142" x="7673975" y="2932113"/>
          <p14:tracePt t="21182" x="7673975" y="2940050"/>
          <p14:tracePt t="21213" x="7673975" y="2949575"/>
          <p14:tracePt t="21243" x="7673975" y="2957513"/>
          <p14:tracePt t="21314" x="7673975" y="2965450"/>
          <p14:tracePt t="21334" x="7673975" y="2974975"/>
          <p14:tracePt t="21354" x="7666038" y="2982913"/>
          <p14:tracePt t="21364" x="7648575" y="2982913"/>
          <p14:tracePt t="21374" x="7631113" y="2990850"/>
          <p14:tracePt t="21385" x="7613650" y="3000375"/>
          <p14:tracePt t="21395" x="7588250" y="3016250"/>
          <p14:tracePt t="21405" x="7546975" y="3033713"/>
          <p14:tracePt t="21415" x="7504113" y="3059113"/>
          <p14:tracePt t="21425" x="7461250" y="3084513"/>
          <p14:tracePt t="21436" x="7435850" y="3109913"/>
          <p14:tracePt t="21445" x="7402513" y="3127375"/>
          <p14:tracePt t="21455" x="7385050" y="3127375"/>
          <p14:tracePt t="21465" x="7367588" y="3135313"/>
          <p14:tracePt t="21475" x="7359650" y="3144838"/>
          <p14:tracePt t="21486" x="7359650" y="3152775"/>
          <p14:tracePt t="21506" x="7350125" y="3152775"/>
          <p14:tracePt t="21688" x="7377113" y="3152775"/>
          <p14:tracePt t="21698" x="7410450" y="3144838"/>
          <p14:tracePt t="21708" x="7461250" y="3109913"/>
          <p14:tracePt t="21718" x="7494588" y="3094038"/>
          <p14:tracePt t="21728" x="7529513" y="3076575"/>
          <p14:tracePt t="21738" x="7554913" y="3067050"/>
          <p14:tracePt t="21748" x="7580313" y="3059113"/>
          <p14:tracePt t="21758" x="7588250" y="3051175"/>
          <p14:tracePt t="21779" x="7597775" y="3051175"/>
          <p14:tracePt t="21810" x="7597775" y="3041650"/>
          <p14:tracePt t="21820" x="7605713" y="3041650"/>
          <p14:tracePt t="21839" x="7605713" y="3033713"/>
          <p14:tracePt t="21849" x="7605713" y="3025775"/>
          <p14:tracePt t="21870" x="7605713" y="3008313"/>
          <p14:tracePt t="21880" x="7613650" y="3008313"/>
          <p14:tracePt t="21890" x="7613650" y="2990850"/>
          <p14:tracePt t="21902" x="7623175" y="2982913"/>
          <p14:tracePt t="21911" x="7623175" y="2974975"/>
          <p14:tracePt t="21920" x="7623175" y="2957513"/>
          <p14:tracePt t="21930" x="7623175" y="2949575"/>
          <p14:tracePt t="21941" x="7623175" y="2922588"/>
          <p14:tracePt t="21952" x="7623175" y="2889250"/>
          <p14:tracePt t="21961" x="7623175" y="2855913"/>
          <p14:tracePt t="21971" x="7613650" y="2795588"/>
          <p14:tracePt t="21981" x="7588250" y="2736850"/>
          <p14:tracePt t="21991" x="7572375" y="2676525"/>
          <p14:tracePt t="22003" x="7554913" y="2625725"/>
          <p14:tracePt t="22011" x="7546975" y="2582863"/>
          <p14:tracePt t="22021" x="7537450" y="2557463"/>
          <p14:tracePt t="22031" x="7529513" y="2541588"/>
          <p14:tracePt t="22042" x="7529513" y="2532063"/>
          <p14:tracePt t="22053" x="7521575" y="2524125"/>
          <p14:tracePt t="22062" x="7521575" y="2516188"/>
          <p14:tracePt t="22193" x="7512050" y="2516188"/>
          <p14:tracePt t="22213" x="7504113" y="2516188"/>
          <p14:tracePt t="22223" x="7486650" y="2541588"/>
          <p14:tracePt t="22234" x="7461250" y="2582863"/>
          <p14:tracePt t="22243" x="7427913" y="2643188"/>
          <p14:tracePt t="22253" x="7385050" y="2719388"/>
          <p14:tracePt t="22263" x="7350125" y="2795588"/>
          <p14:tracePt t="22273" x="7316788" y="2889250"/>
          <p14:tracePt t="22286" x="7299325" y="2949575"/>
          <p14:tracePt t="22294" x="7283450" y="3008313"/>
          <p14:tracePt t="22304" x="7273925" y="3041650"/>
          <p14:tracePt t="22314" x="7265988" y="3094038"/>
          <p14:tracePt t="22324" x="7265988" y="3119438"/>
          <p14:tracePt t="22335" x="7258050" y="3152775"/>
          <p14:tracePt t="22345" x="7258050" y="3186113"/>
          <p14:tracePt t="22355" x="7258050" y="3211513"/>
          <p14:tracePt t="22375" x="7258050" y="3228975"/>
          <p14:tracePt t="22628" x="7248525" y="3228975"/>
          <p14:tracePt t="22638" x="7248525" y="3238500"/>
          <p14:tracePt t="22648" x="7232650" y="3238500"/>
          <p14:tracePt t="22658" x="7232650" y="3246438"/>
          <p14:tracePt t="22669" x="7205663" y="3254375"/>
          <p14:tracePt t="22678" x="7180263" y="3263900"/>
          <p14:tracePt t="22688" x="7154863" y="3271838"/>
          <p14:tracePt t="22699" x="7121525" y="3279775"/>
          <p14:tracePt t="22708" x="7096125" y="3279775"/>
          <p14:tracePt t="22719" x="7070725" y="3279775"/>
          <p14:tracePt t="22729" x="7061200" y="3279775"/>
          <p14:tracePt t="22739" x="7053263" y="3279775"/>
          <p14:tracePt t="22749" x="7045325" y="3279775"/>
          <p14:tracePt t="22769" x="7035800" y="3279775"/>
          <p14:tracePt t="22779" x="7027863" y="3279775"/>
          <p14:tracePt t="22810" x="7019925" y="3279775"/>
          <p14:tracePt t="22819" x="7010400" y="3279775"/>
          <p14:tracePt t="22830" x="7002463" y="3279775"/>
          <p14:tracePt t="22851" x="6985000" y="3279775"/>
          <p14:tracePt t="22860" x="6977063" y="3279775"/>
          <p14:tracePt t="22881" x="6969125" y="3279775"/>
          <p14:tracePt t="22890" x="6959600" y="3279775"/>
          <p14:tracePt t="22911" x="6951663" y="3279775"/>
          <p14:tracePt t="22931" x="6943725" y="3279775"/>
          <p14:tracePt t="22952" x="6943725" y="3271838"/>
          <p14:tracePt t="22961" x="6943725" y="3263900"/>
          <p14:tracePt t="22971" x="6934200" y="3263900"/>
          <p14:tracePt t="22981" x="6934200" y="3246438"/>
          <p14:tracePt t="22992" x="6934200" y="3238500"/>
          <p14:tracePt t="23002" x="6934200" y="3221038"/>
          <p14:tracePt t="23012" x="6934200" y="3203575"/>
          <p14:tracePt t="23022" x="6934200" y="3195638"/>
          <p14:tracePt t="23032" x="6934200" y="3170238"/>
          <p14:tracePt t="23042" x="6934200" y="3135313"/>
          <p14:tracePt t="23052" x="6934200" y="3119438"/>
          <p14:tracePt t="23062" x="6934200" y="3094038"/>
          <p14:tracePt t="23072" x="6934200" y="3059113"/>
          <p14:tracePt t="23084" x="6926263" y="3041650"/>
          <p14:tracePt t="23093" x="6916738" y="3008313"/>
          <p14:tracePt t="23103" x="6900863" y="2982913"/>
          <p14:tracePt t="23113" x="6891338" y="2957513"/>
          <p14:tracePt t="23123" x="6875463" y="2922588"/>
          <p14:tracePt t="23134" x="6865938" y="2906713"/>
          <p14:tracePt t="23152" x="6850063" y="2881313"/>
          <p14:tracePt t="23153" x="6850063" y="2863850"/>
          <p14:tracePt t="23163" x="6832600" y="2838450"/>
          <p14:tracePt t="23173" x="6824663" y="2830513"/>
          <p14:tracePt t="23184" x="6824663" y="2820988"/>
          <p14:tracePt t="23194" x="6815138" y="2813050"/>
          <p14:tracePt t="23214" x="6807200" y="2813050"/>
          <p14:tracePt t="23235" x="6807200" y="2805113"/>
          <p14:tracePt t="23396" x="6799263" y="2805113"/>
          <p14:tracePt t="23406" x="6789738" y="2805113"/>
          <p14:tracePt t="23416" x="6781800" y="2805113"/>
          <p14:tracePt t="23427" x="6764338" y="2813050"/>
          <p14:tracePt t="23436" x="6746875" y="2838450"/>
          <p14:tracePt t="23446" x="6731000" y="2863850"/>
          <p14:tracePt t="23457" x="6696075" y="2914650"/>
          <p14:tracePt t="23468" x="6670675" y="2965450"/>
          <p14:tracePt t="23476" x="6637338" y="3025775"/>
          <p14:tracePt t="23487" x="6594475" y="3084513"/>
          <p14:tracePt t="23497" x="6577013" y="3135313"/>
          <p14:tracePt t="23507" x="6551613" y="3186113"/>
          <p14:tracePt t="23518" x="6535738" y="3211513"/>
          <p14:tracePt t="23527" x="6526213" y="3228975"/>
          <p14:tracePt t="23537" x="6526213" y="3246438"/>
          <p14:tracePt t="23547" x="6526213" y="3263900"/>
          <p14:tracePt t="23568" x="6526213" y="3271838"/>
          <p14:tracePt t="23597" x="6526213" y="3279775"/>
          <p14:tracePt t="23779" x="6551613" y="3279775"/>
          <p14:tracePt t="23789" x="6586538" y="3279775"/>
          <p14:tracePt t="23801" x="6627813" y="3279775"/>
          <p14:tracePt t="23810" x="6654800" y="3289300"/>
          <p14:tracePt t="23820" x="6705600" y="3297238"/>
          <p14:tracePt t="23830" x="6738938" y="3305175"/>
          <p14:tracePt t="23840" x="6746875" y="3314700"/>
          <p14:tracePt t="23852" x="6764338" y="3314700"/>
          <p14:tracePt t="23861" x="6772275" y="3322638"/>
          <p14:tracePt t="23871" x="6781800" y="3322638"/>
          <p14:tracePt t="24012" x="6789738" y="3322638"/>
          <p14:tracePt t="24022" x="6789738" y="3314700"/>
          <p14:tracePt t="24033" x="6789738" y="3289300"/>
          <p14:tracePt t="24042" x="6789738" y="3271838"/>
          <p14:tracePt t="24052" x="6789738" y="3246438"/>
          <p14:tracePt t="24063" x="6789738" y="3221038"/>
          <p14:tracePt t="24073" x="6799263" y="3186113"/>
          <p14:tracePt t="24084" x="6799263" y="3160713"/>
          <p14:tracePt t="24093" x="6799263" y="3119438"/>
          <p14:tracePt t="24103" x="6799263" y="3076575"/>
          <p14:tracePt t="24113" x="6807200" y="3041650"/>
          <p14:tracePt t="24123" x="6807200" y="3016250"/>
          <p14:tracePt t="24135" x="6807200" y="2990850"/>
          <p14:tracePt t="24144" x="6807200" y="2982913"/>
          <p14:tracePt t="24154" x="6807200" y="2965450"/>
          <p14:tracePt t="24164" x="6807200" y="2957513"/>
          <p14:tracePt t="24215" x="6807200" y="2949575"/>
          <p14:tracePt t="24265" x="6807200" y="2940050"/>
          <p14:tracePt t="24295" x="6807200" y="2932113"/>
          <p14:tracePt t="24305" x="6807200" y="2922588"/>
          <p14:tracePt t="24316" x="6807200" y="2914650"/>
          <p14:tracePt t="24326" x="6807200" y="2897188"/>
          <p14:tracePt t="24335" x="6807200" y="2889250"/>
          <p14:tracePt t="24346" x="6807200" y="2881313"/>
          <p14:tracePt t="24356" x="6807200" y="2871788"/>
          <p14:tracePt t="24376" x="6807200" y="2863850"/>
          <p14:tracePt t="24477" x="6807200" y="2889250"/>
          <p14:tracePt t="24487" x="6815138" y="2914650"/>
          <p14:tracePt t="24498" x="6832600" y="2949575"/>
          <p14:tracePt t="24507" x="6840538" y="2982913"/>
          <p14:tracePt t="24517" x="6858000" y="3016250"/>
          <p14:tracePt t="24528" x="6865938" y="3051175"/>
          <p14:tracePt t="24538" x="6875463" y="3076575"/>
          <p14:tracePt t="24549" x="6875463" y="3109913"/>
          <p14:tracePt t="24558" x="6875463" y="3144838"/>
          <p14:tracePt t="24568" x="6875463" y="3170238"/>
          <p14:tracePt t="24578" x="6875463" y="3186113"/>
          <p14:tracePt t="24588" x="6875463" y="3203575"/>
          <p14:tracePt t="24600" x="6875463" y="3211513"/>
          <p14:tracePt t="24608" x="6875463" y="3221038"/>
          <p14:tracePt t="24618" x="6875463" y="3228975"/>
          <p14:tracePt t="24639" x="6875463" y="3238500"/>
          <p14:tracePt t="24781" x="6865938" y="3238500"/>
          <p14:tracePt t="24791" x="6850063" y="3228975"/>
          <p14:tracePt t="24800" x="6840538" y="3221038"/>
          <p14:tracePt t="24811" x="6815138" y="3203575"/>
          <p14:tracePt t="24821" x="6789738" y="3186113"/>
          <p14:tracePt t="24833" x="6756400" y="3160713"/>
          <p14:tracePt t="24841" x="6705600" y="3135313"/>
          <p14:tracePt t="24851" x="6670675" y="3127375"/>
          <p14:tracePt t="24861" x="6645275" y="3109913"/>
          <p14:tracePt t="24871" x="6637338" y="3101975"/>
          <p14:tracePt t="24883" x="6627813" y="3101975"/>
          <p14:tracePt t="24891" x="6611938" y="3094038"/>
          <p14:tracePt t="25013" x="6637338" y="3094038"/>
          <p14:tracePt t="25023" x="6662738" y="3101975"/>
          <p14:tracePt t="25034" x="6680200" y="3119438"/>
          <p14:tracePt t="25043" x="6713538" y="3135313"/>
          <p14:tracePt t="25053" x="6738938" y="3144838"/>
          <p14:tracePt t="25063" x="6764338" y="3144838"/>
          <p14:tracePt t="25073" x="6772275" y="3152775"/>
          <p14:tracePt t="25084" x="6781800" y="3152775"/>
          <p14:tracePt t="25094" x="6789738" y="3152775"/>
          <p14:tracePt t="25124" x="6799263" y="3152775"/>
          <p14:tracePt t="25164" x="6807200" y="3152775"/>
          <p14:tracePt t="25174" x="6815138" y="3144838"/>
          <p14:tracePt t="25184" x="6824663" y="3135313"/>
          <p14:tracePt t="25195" x="6832600" y="3127375"/>
          <p14:tracePt t="25205" x="6840538" y="3119438"/>
          <p14:tracePt t="25216" x="6840538" y="3101975"/>
          <p14:tracePt t="25225" x="6850063" y="3101975"/>
          <p14:tracePt t="25235" x="6850063" y="3094038"/>
          <p14:tracePt t="25245" x="6850063" y="3084513"/>
          <p14:tracePt t="25255" x="6850063" y="3067050"/>
          <p14:tracePt t="25266" x="6850063" y="3041650"/>
          <p14:tracePt t="25276" x="6850063" y="3033713"/>
          <p14:tracePt t="25285" x="6850063" y="3008313"/>
          <p14:tracePt t="25296" x="6850063" y="2990850"/>
          <p14:tracePt t="25316" x="6840538" y="2982913"/>
          <p14:tracePt t="25326" x="6840538" y="2974975"/>
          <p14:tracePt t="25336" x="6832600" y="2965450"/>
          <p14:tracePt t="25569" x="6832600" y="2974975"/>
          <p14:tracePt t="25599" x="6832600" y="2982913"/>
          <p14:tracePt t="25619" x="6824663" y="2990850"/>
          <p14:tracePt t="25629" x="6815138" y="3008313"/>
          <p14:tracePt t="25639" x="6799263" y="3025775"/>
          <p14:tracePt t="25650" x="6781800" y="3033713"/>
          <p14:tracePt t="25660" x="6764338" y="3051175"/>
          <p14:tracePt t="25670" x="6756400" y="3059113"/>
          <p14:tracePt t="25681" x="6746875" y="3067050"/>
          <p14:tracePt t="25690" x="6738938" y="3067050"/>
          <p14:tracePt t="25710" x="6731000" y="3067050"/>
          <p14:tracePt t="26317" x="6731000" y="3076575"/>
          <p14:tracePt t="26327" x="6746875" y="3094038"/>
          <p14:tracePt t="26337" x="6789738" y="3109913"/>
          <p14:tracePt t="26348" x="6891338" y="3135313"/>
          <p14:tracePt t="26357" x="7010400" y="3152775"/>
          <p14:tracePt t="26367" x="7121525" y="3170238"/>
          <p14:tracePt t="26378" x="7205663" y="3186113"/>
          <p14:tracePt t="26387" x="7291388" y="3186113"/>
          <p14:tracePt t="26398" x="7342188" y="3186113"/>
          <p14:tracePt t="26407" x="7385050" y="3195638"/>
          <p14:tracePt t="26417" x="7410450" y="3195638"/>
          <p14:tracePt t="26428" x="7418388" y="3195638"/>
          <p14:tracePt t="26438" x="7427913" y="3195638"/>
          <p14:tracePt t="26458" x="7435850" y="3195638"/>
          <p14:tracePt t="31228" x="7461250" y="3195638"/>
          <p14:tracePt t="31238" x="7494588" y="3195638"/>
          <p14:tracePt t="31248" x="7546975" y="3195638"/>
          <p14:tracePt t="31259" x="7605713" y="3178175"/>
          <p14:tracePt t="31268" x="7666038" y="3152775"/>
          <p14:tracePt t="31278" x="7716838" y="3144838"/>
          <p14:tracePt t="31289" x="7767638" y="3127375"/>
          <p14:tracePt t="31299" x="7783513" y="3109913"/>
          <p14:tracePt t="31310" x="7810500" y="3101975"/>
          <p14:tracePt t="31319" x="7826375" y="3094038"/>
          <p14:tracePt t="31329" x="7835900" y="3094038"/>
          <p14:tracePt t="31349" x="7843838" y="3084513"/>
          <p14:tracePt t="31380" x="7843838" y="3076575"/>
          <p14:tracePt t="31390" x="7843838" y="3067050"/>
          <p14:tracePt t="31400" x="7843838" y="3059113"/>
          <p14:tracePt t="31411" x="7843838" y="3041650"/>
          <p14:tracePt t="31420" x="7843838" y="3008313"/>
          <p14:tracePt t="31430" x="7835900" y="2982913"/>
          <p14:tracePt t="31441" x="7818438" y="2940050"/>
          <p14:tracePt t="31450" x="7810500" y="2914650"/>
          <p14:tracePt t="31461" x="7793038" y="2871788"/>
          <p14:tracePt t="31470" x="7783513" y="2846388"/>
          <p14:tracePt t="31481" x="7775575" y="2820988"/>
          <p14:tracePt t="31492" x="7767638" y="2795588"/>
          <p14:tracePt t="31501" x="7758113" y="2770188"/>
          <p14:tracePt t="31511" x="7758113" y="2752725"/>
          <p14:tracePt t="31521" x="7750175" y="2727325"/>
          <p14:tracePt t="31531" x="7742238" y="2711450"/>
          <p14:tracePt t="31542" x="7742238" y="2693988"/>
          <p14:tracePt t="31551" x="7732713" y="2676525"/>
          <p14:tracePt t="31561" x="7732713" y="2651125"/>
          <p14:tracePt t="31572" x="7724775" y="2633663"/>
          <p14:tracePt t="31582" x="7716838" y="2617788"/>
          <p14:tracePt t="31593" x="7707313" y="2592388"/>
          <p14:tracePt t="31602" x="7699375" y="2574925"/>
          <p14:tracePt t="31612" x="7691438" y="2549525"/>
          <p14:tracePt t="31622" x="7681913" y="2541588"/>
          <p14:tracePt t="31632" x="7673975" y="2524125"/>
          <p14:tracePt t="31644" x="7666038" y="2506663"/>
          <p14:tracePt t="31652" x="7656513" y="2506663"/>
          <p14:tracePt t="31662" x="7656513" y="2498725"/>
          <p14:tracePt t="31673" x="7656513" y="2489200"/>
          <p14:tracePt t="31683" x="7648575" y="2481263"/>
          <p14:tracePt t="31694" x="7639050" y="2481263"/>
          <p14:tracePt t="31703" x="7631113" y="2481263"/>
          <p14:tracePt t="31724" x="7623175" y="2481263"/>
          <p14:tracePt t="31733" x="7605713" y="2481263"/>
          <p14:tracePt t="31754" x="7588250" y="2481263"/>
          <p14:tracePt t="31763" x="7580313" y="2481263"/>
          <p14:tracePt t="31773" x="7562850" y="2489200"/>
          <p14:tracePt t="31783" x="7546975" y="2516188"/>
          <p14:tracePt t="31794" x="7529513" y="2541588"/>
          <p14:tracePt t="31804" x="7512050" y="2574925"/>
          <p14:tracePt t="31814" x="7478713" y="2633663"/>
          <p14:tracePt t="31825" x="7461250" y="2686050"/>
          <p14:tracePt t="31834" x="7443788" y="2744788"/>
          <p14:tracePt t="31845" x="7435850" y="2795588"/>
          <p14:tracePt t="31855" x="7410450" y="2838450"/>
          <p14:tracePt t="31865" x="7410450" y="2897188"/>
          <p14:tracePt t="31876" x="7402513" y="2932113"/>
          <p14:tracePt t="31885" x="7402513" y="2974975"/>
          <p14:tracePt t="31895" x="7402513" y="3016250"/>
          <p14:tracePt t="31905" x="7402513" y="3076575"/>
          <p14:tracePt t="31915" x="7402513" y="3119438"/>
          <p14:tracePt t="31927" x="7402513" y="3160713"/>
          <p14:tracePt t="31935" x="7402513" y="3186113"/>
          <p14:tracePt t="31945" x="7402513" y="3211513"/>
          <p14:tracePt t="31956" x="7402513" y="3221038"/>
          <p14:tracePt t="31966" x="7402513" y="3238500"/>
          <p14:tracePt t="31977" x="7402513" y="3246438"/>
          <p14:tracePt t="32097" x="7402513" y="3221038"/>
          <p14:tracePt t="32108" x="7410450" y="3195638"/>
          <p14:tracePt t="32117" x="7427913" y="3170238"/>
          <p14:tracePt t="32127" x="7453313" y="3152775"/>
          <p14:tracePt t="32143" x="7478713" y="3127375"/>
          <p14:tracePt t="32147" x="7504113" y="3109913"/>
          <p14:tracePt t="32159" x="7521575" y="3094038"/>
          <p14:tracePt t="32168" x="7537450" y="3076575"/>
          <p14:tracePt t="32178" x="7554913" y="3067050"/>
          <p14:tracePt t="32188" x="7572375" y="3059113"/>
          <p14:tracePt t="32218" x="7580313" y="3059113"/>
          <p14:tracePt t="33198" x="7572375" y="3059113"/>
          <p14:tracePt t="33209" x="7554913" y="3076575"/>
          <p14:tracePt t="33219" x="7529513" y="3119438"/>
          <p14:tracePt t="33229" x="7478713" y="3228975"/>
          <p14:tracePt t="33240" x="7427913" y="3416300"/>
          <p14:tracePt t="33249" x="7377113" y="3773488"/>
          <p14:tracePt t="33259" x="7359650" y="4181475"/>
          <p14:tracePt t="33269" x="7359650" y="4564063"/>
          <p14:tracePt t="33279" x="7359650" y="4937125"/>
          <p14:tracePt t="33291" x="7359650" y="5251450"/>
          <p14:tracePt t="33300" x="7359650" y="5456238"/>
          <p14:tracePt t="33309" x="7359650" y="5583238"/>
          <p14:tracePt t="33320" x="7359650" y="5668963"/>
          <p14:tracePt t="33330" x="7359650" y="5702300"/>
          <p14:tracePt t="33342" x="7359650" y="5727700"/>
          <p14:tracePt t="33380" x="7367588" y="5727700"/>
          <p14:tracePt t="33401" x="7377113" y="5727700"/>
          <p14:tracePt t="33411" x="7392988" y="5719763"/>
          <p14:tracePt t="33421" x="7410450" y="5710238"/>
          <p14:tracePt t="33431" x="7443788" y="5694363"/>
          <p14:tracePt t="33442" x="7469188" y="5676900"/>
          <p14:tracePt t="33451" x="7504113" y="5659438"/>
          <p14:tracePt t="33461" x="7537450" y="5641975"/>
          <p14:tracePt t="33472" x="7562850" y="5634038"/>
          <p14:tracePt t="33482" x="7588250" y="5626100"/>
          <p14:tracePt t="33492" x="7613650" y="5616575"/>
          <p14:tracePt t="33502" x="7639050" y="5608638"/>
          <p14:tracePt t="33512" x="7666038" y="5600700"/>
          <p14:tracePt t="33524" x="7673975" y="5591175"/>
          <p14:tracePt t="33532" x="7691438" y="5583238"/>
          <p14:tracePt t="33542" x="7699375" y="5575300"/>
          <p14:tracePt t="33552" x="7716838" y="5557838"/>
          <p14:tracePt t="33562" x="7732713" y="5524500"/>
          <p14:tracePt t="33574" x="7742238" y="5489575"/>
          <p14:tracePt t="33583" x="7750175" y="5430838"/>
          <p14:tracePt t="33592" x="7750175" y="5370513"/>
          <p14:tracePt t="33603" x="7750175" y="5276850"/>
          <p14:tracePt t="33613" x="7732713" y="5157788"/>
          <p14:tracePt t="33624" x="7716838" y="5056188"/>
          <p14:tracePt t="33633" x="7691438" y="4979988"/>
          <p14:tracePt t="33643" x="7656513" y="4903788"/>
          <p14:tracePt t="33653" x="7639050" y="4868863"/>
          <p14:tracePt t="33663" x="7631113" y="4835525"/>
          <p14:tracePt t="33674" x="7613650" y="4827588"/>
          <p14:tracePt t="33684" x="7613650" y="4810125"/>
          <p14:tracePt t="33694" x="7605713" y="4792663"/>
          <p14:tracePt t="33714" x="7597775" y="4784725"/>
          <p14:tracePt t="33725" x="7588250" y="4767263"/>
          <p14:tracePt t="33744" x="7580313" y="4749800"/>
          <p14:tracePt t="33754" x="7580313" y="4741863"/>
          <p14:tracePt t="33764" x="7572375" y="4724400"/>
          <p14:tracePt t="33775" x="7554913" y="4708525"/>
          <p14:tracePt t="33784" x="7546975" y="4683125"/>
          <p14:tracePt t="33794" x="7537450" y="4665663"/>
          <p14:tracePt t="33805" x="7529513" y="4640263"/>
          <p14:tracePt t="33815" x="7521575" y="4614863"/>
          <p14:tracePt t="33825" x="7521575" y="4597400"/>
          <p14:tracePt t="33835" x="7512050" y="4579938"/>
          <p14:tracePt t="33845" x="7504113" y="4572000"/>
          <p14:tracePt t="33857" x="7494588" y="4554538"/>
          <p14:tracePt t="33876" x="7486650" y="4546600"/>
          <p14:tracePt t="33886" x="7486650" y="4538663"/>
          <p14:tracePt t="33896" x="7478713" y="4538663"/>
          <p14:tracePt t="33907" x="7461250" y="4529138"/>
          <p14:tracePt t="33916" x="7453313" y="4529138"/>
          <p14:tracePt t="33926" x="7418388" y="4521200"/>
          <p14:tracePt t="33936" x="7385050" y="4521200"/>
          <p14:tracePt t="33946" x="7342188" y="4513263"/>
          <p14:tracePt t="33957" x="7308850" y="4513263"/>
          <p14:tracePt t="33966" x="7265988" y="4513263"/>
          <p14:tracePt t="33976" x="7215188" y="4513263"/>
          <p14:tracePt t="33987" x="7164388" y="4513263"/>
          <p14:tracePt t="33997" x="7113588" y="4513263"/>
          <p14:tracePt t="34008" x="7078663" y="4513263"/>
          <p14:tracePt t="34017" x="7035800" y="4513263"/>
          <p14:tracePt t="34027" x="7002463" y="4503738"/>
          <p14:tracePt t="34037" x="6977063" y="4503738"/>
          <p14:tracePt t="34048" x="6959600" y="4503738"/>
          <p14:tracePt t="34058" x="6943725" y="4503738"/>
          <p14:tracePt t="34067" x="6916738" y="4503738"/>
          <p14:tracePt t="34088" x="6908800" y="4503738"/>
          <p14:tracePt t="34098" x="6900863" y="4503738"/>
          <p14:tracePt t="34118" x="6883400" y="4503738"/>
          <p14:tracePt t="34129" x="6875463" y="4521200"/>
          <p14:tracePt t="34140" x="6858000" y="4546600"/>
          <p14:tracePt t="34158" x="6832600" y="4579938"/>
          <p14:tracePt t="34159" x="6781800" y="4640263"/>
          <p14:tracePt t="34169" x="6721475" y="4708525"/>
          <p14:tracePt t="34179" x="6654800" y="4784725"/>
          <p14:tracePt t="34190" x="6594475" y="4852988"/>
          <p14:tracePt t="34199" x="6526213" y="4911725"/>
          <p14:tracePt t="34209" x="6450013" y="4962525"/>
          <p14:tracePt t="34219" x="6373813" y="5022850"/>
          <p14:tracePt t="34229" x="6280150" y="5056188"/>
          <p14:tracePt t="34241" x="6221413" y="5073650"/>
          <p14:tracePt t="34250" x="6143625" y="5081588"/>
          <p14:tracePt t="34260" x="6102350" y="5081588"/>
          <p14:tracePt t="34270" x="6067425" y="5091113"/>
          <p14:tracePt t="34280" x="6042025" y="5091113"/>
          <p14:tracePt t="34291" x="6016625" y="5099050"/>
          <p14:tracePt t="34300" x="5999163" y="5099050"/>
          <p14:tracePt t="34310" x="5983288" y="5106988"/>
          <p14:tracePt t="34320" x="5965825" y="5106988"/>
          <p14:tracePt t="34331" x="5948363" y="5116513"/>
          <p14:tracePt t="34341" x="5932488" y="5132388"/>
          <p14:tracePt t="34351" x="5922963" y="5132388"/>
          <p14:tracePt t="34361" x="5905500" y="5149850"/>
          <p14:tracePt t="34371" x="5897563" y="5167313"/>
          <p14:tracePt t="34381" x="5880100" y="5183188"/>
          <p14:tracePt t="34391" x="5864225" y="5208588"/>
          <p14:tracePt t="34401" x="5846763" y="5226050"/>
          <p14:tracePt t="34412" x="5829300" y="5251450"/>
          <p14:tracePt t="34423" x="5813425" y="5286375"/>
          <p14:tracePt t="34432" x="5795963" y="5311775"/>
          <p14:tracePt t="34442" x="5778500" y="5337175"/>
          <p14:tracePt t="34452" x="5770563" y="5353050"/>
          <p14:tracePt t="34462" x="5770563" y="5370513"/>
          <p14:tracePt t="34474" x="5761038" y="5395913"/>
          <p14:tracePt t="34482" x="5761038" y="5421313"/>
          <p14:tracePt t="34492" x="5761038" y="5438775"/>
          <p14:tracePt t="34502" x="5761038" y="5464175"/>
          <p14:tracePt t="34512" x="5770563" y="5489575"/>
          <p14:tracePt t="34524" x="5795963" y="5524500"/>
          <p14:tracePt t="34533" x="5838825" y="5557838"/>
          <p14:tracePt t="34542" x="5889625" y="5616575"/>
          <p14:tracePt t="34553" x="5983288" y="5684838"/>
          <p14:tracePt t="34563" x="6102350" y="5745163"/>
          <p14:tracePt t="34574" x="6211888" y="5803900"/>
          <p14:tracePt t="34583" x="6348413" y="5846763"/>
          <p14:tracePt t="34593" x="6457950" y="5880100"/>
          <p14:tracePt t="34603" x="6551613" y="5897563"/>
          <p14:tracePt t="34614" x="6637338" y="5905500"/>
          <p14:tracePt t="34625" x="6705600" y="5905500"/>
          <p14:tracePt t="34634" x="6781800" y="5905500"/>
          <p14:tracePt t="34644" x="6850063" y="5905500"/>
          <p14:tracePt t="34654" x="6908800" y="5905500"/>
          <p14:tracePt t="34664" x="6969125" y="5905500"/>
          <p14:tracePt t="34675" x="7010400" y="5880100"/>
          <p14:tracePt t="34684" x="7061200" y="5872163"/>
          <p14:tracePt t="34694" x="7113588" y="5854700"/>
          <p14:tracePt t="34706" x="7154863" y="5846763"/>
          <p14:tracePt t="34715" x="7215188" y="5829300"/>
          <p14:tracePt t="34724" x="7283450" y="5795963"/>
          <p14:tracePt t="34735" x="7342188" y="5770563"/>
          <p14:tracePt t="34745" x="7418388" y="5745163"/>
          <p14:tracePt t="34756" x="7478713" y="5719763"/>
          <p14:tracePt t="34765" x="7554913" y="5702300"/>
          <p14:tracePt t="34775" x="7613650" y="5676900"/>
          <p14:tracePt t="34785" x="7673975" y="5659438"/>
          <p14:tracePt t="34795" x="7732713" y="5634038"/>
          <p14:tracePt t="34807" x="7800975" y="5616575"/>
          <p14:tracePt t="34816" x="7869238" y="5600700"/>
          <p14:tracePt t="34825" x="7945438" y="5575300"/>
          <p14:tracePt t="34836" x="8021638" y="5540375"/>
          <p14:tracePt t="34846" x="8081963" y="5514975"/>
          <p14:tracePt t="34857" x="8150225" y="5481638"/>
          <p14:tracePt t="34866" x="8201025" y="5446713"/>
          <p14:tracePt t="34876" x="8243888" y="5421313"/>
          <p14:tracePt t="34886" x="8285163" y="5395913"/>
          <p14:tracePt t="34896" x="8310563" y="5380038"/>
          <p14:tracePt t="34907" x="8328025" y="5353050"/>
          <p14:tracePt t="34917" x="8345488" y="5327650"/>
          <p14:tracePt t="34927" x="8388350" y="5286375"/>
          <p14:tracePt t="34937" x="8413750" y="5235575"/>
          <p14:tracePt t="34947" x="8439150" y="5157788"/>
          <p14:tracePt t="34957" x="8455025" y="5099050"/>
          <p14:tracePt t="34967" x="8464550" y="5022850"/>
          <p14:tracePt t="34977" x="8472488" y="4979988"/>
          <p14:tracePt t="34987" x="8472488" y="4937125"/>
          <p14:tracePt t="34997" x="8472488" y="4911725"/>
          <p14:tracePt t="35007" x="8472488" y="4886325"/>
          <p14:tracePt t="35018" x="8472488" y="4878388"/>
          <p14:tracePt t="35028" x="8472488" y="4860925"/>
          <p14:tracePt t="35039" x="8464550" y="4835525"/>
          <p14:tracePt t="35048" x="8447088" y="4810125"/>
          <p14:tracePt t="35058" x="8421688" y="4775200"/>
          <p14:tracePt t="35069" x="8370888" y="4733925"/>
          <p14:tracePt t="35078" x="8310563" y="4673600"/>
          <p14:tracePt t="35090" x="8277225" y="4622800"/>
          <p14:tracePt t="35099" x="8226425" y="4579938"/>
          <p14:tracePt t="35108" x="8183563" y="4538663"/>
          <p14:tracePt t="35119" x="8150225" y="4513263"/>
          <p14:tracePt t="35129" x="8124825" y="4486275"/>
          <p14:tracePt t="35141" x="8107363" y="4470400"/>
          <p14:tracePt t="35149" x="8089900" y="4460875"/>
          <p14:tracePt t="35159" x="8081963" y="4452938"/>
          <p14:tracePt t="35169" x="8056563" y="4435475"/>
          <p14:tracePt t="35179" x="8039100" y="4419600"/>
          <p14:tracePt t="35191" x="8013700" y="4402138"/>
          <p14:tracePt t="35200" x="7988300" y="4394200"/>
          <p14:tracePt t="35210" x="7954963" y="4376738"/>
          <p14:tracePt t="35220" x="7927975" y="4368800"/>
          <p14:tracePt t="35230" x="7877175" y="4351338"/>
          <p14:tracePt t="35240" x="7818438" y="4351338"/>
          <p14:tracePt t="35251" x="7750175" y="4341813"/>
          <p14:tracePt t="35260" x="7673975" y="4341813"/>
          <p14:tracePt t="35272" x="7605713" y="4341813"/>
          <p14:tracePt t="35280" x="7529513" y="4341813"/>
          <p14:tracePt t="35291" x="7461250" y="4341813"/>
          <p14:tracePt t="35301" x="7402513" y="4341813"/>
          <p14:tracePt t="35311" x="7334250" y="4341813"/>
          <p14:tracePt t="35323" x="7258050" y="4341813"/>
          <p14:tracePt t="35331" x="7205663" y="4341813"/>
          <p14:tracePt t="35341" x="7129463" y="4341813"/>
          <p14:tracePt t="35351" x="7070725" y="4341813"/>
          <p14:tracePt t="35362" x="7027863" y="4341813"/>
          <p14:tracePt t="35373" x="6985000" y="4341813"/>
          <p14:tracePt t="35382" x="6943725" y="4341813"/>
          <p14:tracePt t="35391" x="6908800" y="4341813"/>
          <p14:tracePt t="35402" x="6875463" y="4341813"/>
          <p14:tracePt t="35412" x="6858000" y="4341813"/>
          <p14:tracePt t="35423" x="6832600" y="4341813"/>
          <p14:tracePt t="35432" x="6824663" y="4351338"/>
          <p14:tracePt t="35442" x="6815138" y="4351338"/>
          <p14:tracePt t="35452" x="6799263" y="4359275"/>
          <p14:tracePt t="35463" x="6789738" y="4368800"/>
          <p14:tracePt t="35474" x="6781800" y="4384675"/>
          <p14:tracePt t="35482" x="6764338" y="4402138"/>
          <p14:tracePt t="35492" x="6738938" y="4445000"/>
          <p14:tracePt t="35503" x="6705600" y="4486275"/>
          <p14:tracePt t="35513" x="6680200" y="4529138"/>
          <p14:tracePt t="35524" x="6645275" y="4589463"/>
          <p14:tracePt t="35533" x="6611938" y="4630738"/>
          <p14:tracePt t="35543" x="6577013" y="4683125"/>
          <p14:tracePt t="35553" x="6535738" y="4733925"/>
          <p14:tracePt t="35564" x="6500813" y="4784725"/>
          <p14:tracePt t="35573" x="6457950" y="4818063"/>
          <p14:tracePt t="35583" x="6432550" y="4852988"/>
          <p14:tracePt t="35593" x="6407150" y="4894263"/>
          <p14:tracePt t="35605" x="6381750" y="4919663"/>
          <p14:tracePt t="35614" x="6348413" y="4954588"/>
          <p14:tracePt t="35624" x="6330950" y="4979988"/>
          <p14:tracePt t="35634" x="6305550" y="5005388"/>
          <p14:tracePt t="35644" x="6280150" y="5030788"/>
          <p14:tracePt t="35656" x="6262688" y="5048250"/>
          <p14:tracePt t="35665" x="6246813" y="5081588"/>
          <p14:tracePt t="35675" x="6221413" y="5106988"/>
          <p14:tracePt t="35685" x="6203950" y="5132388"/>
          <p14:tracePt t="35695" x="6186488" y="5157788"/>
          <p14:tracePt t="35706" x="6169025" y="5183188"/>
          <p14:tracePt t="35715" x="6169025" y="5192713"/>
          <p14:tracePt t="35725" x="6153150" y="5218113"/>
          <p14:tracePt t="35735" x="6143625" y="5235575"/>
          <p14:tracePt t="35745" x="6127750" y="5251450"/>
          <p14:tracePt t="35757" x="6118225" y="5260975"/>
          <p14:tracePt t="35766" x="6110288" y="5268913"/>
          <p14:tracePt t="35775" x="6110288" y="5276850"/>
          <p14:tracePt t="35786" x="6110288" y="5286375"/>
          <p14:tracePt t="35806" x="6102350" y="5294313"/>
          <p14:tracePt t="35816" x="6102350" y="5302250"/>
          <p14:tracePt t="35826" x="6102350" y="5311775"/>
          <p14:tracePt t="35856" x="6102350" y="5327650"/>
          <p14:tracePt t="35866" x="6127750" y="5345113"/>
          <p14:tracePt t="35876" x="6143625" y="5362575"/>
          <p14:tracePt t="35888" x="6203950" y="5380038"/>
          <p14:tracePt t="35896" x="6262688" y="5405438"/>
          <p14:tracePt t="35907" x="6338888" y="5438775"/>
          <p14:tracePt t="35917" x="6416675" y="5456238"/>
          <p14:tracePt t="35927" x="6483350" y="5464175"/>
          <p14:tracePt t="35938" x="6543675" y="5464175"/>
          <p14:tracePt t="35947" x="6602413" y="5464175"/>
          <p14:tracePt t="35957" x="6645275" y="5464175"/>
          <p14:tracePt t="35968" x="6688138" y="5464175"/>
          <p14:tracePt t="35978" x="6746875" y="5464175"/>
          <p14:tracePt t="35988" x="6781800" y="5464175"/>
          <p14:tracePt t="35998" x="6824663" y="5464175"/>
          <p14:tracePt t="36008" x="6865938" y="5464175"/>
          <p14:tracePt t="36019" x="6900863" y="5464175"/>
          <p14:tracePt t="36028" x="6934200" y="5456238"/>
          <p14:tracePt t="36040" x="6969125" y="5456238"/>
          <p14:tracePt t="36049" x="6985000" y="5446713"/>
          <p14:tracePt t="36058" x="7010400" y="5446713"/>
          <p14:tracePt t="36069" x="7035800" y="5446713"/>
          <p14:tracePt t="36079" x="7061200" y="5438775"/>
          <p14:tracePt t="36089" x="7096125" y="5430838"/>
          <p14:tracePt t="36099" x="7129463" y="5421313"/>
          <p14:tracePt t="36109" x="7164388" y="5413375"/>
          <p14:tracePt t="36119" x="7197725" y="5405438"/>
          <p14:tracePt t="36130" x="7232650" y="5395913"/>
          <p14:tracePt t="36140" x="7265988" y="5387975"/>
          <p14:tracePt t="36149" x="7283450" y="5380038"/>
          <p14:tracePt t="36160" x="7299325" y="5370513"/>
          <p14:tracePt t="36171" x="7324725" y="5362575"/>
          <p14:tracePt t="36180" x="7342188" y="5362575"/>
          <p14:tracePt t="36190" x="7350125" y="5362575"/>
          <p14:tracePt t="36200" x="7367588" y="5353050"/>
          <p14:tracePt t="36210" x="7377113" y="5345113"/>
          <p14:tracePt t="36222" x="7385050" y="5337175"/>
          <p14:tracePt t="36230" x="7392988" y="5327650"/>
          <p14:tracePt t="36240" x="7402513" y="5327650"/>
          <p14:tracePt t="36250" x="7410450" y="5311775"/>
          <p14:tracePt t="36260" x="7427913" y="5302250"/>
          <p14:tracePt t="36271" x="7435850" y="5286375"/>
          <p14:tracePt t="36281" x="7443788" y="5276850"/>
          <p14:tracePt t="36290" x="7453313" y="5260975"/>
          <p14:tracePt t="36301" x="7453313" y="5235575"/>
          <p14:tracePt t="36311" x="7461250" y="5218113"/>
          <p14:tracePt t="36322" x="7469188" y="5183188"/>
          <p14:tracePt t="36331" x="7478713" y="5149850"/>
          <p14:tracePt t="36341" x="7478713" y="5124450"/>
          <p14:tracePt t="36352" x="7486650" y="5099050"/>
          <p14:tracePt t="36362" x="7494588" y="5081588"/>
          <p14:tracePt t="36373" x="7494588" y="5048250"/>
          <p14:tracePt t="36382" x="7504113" y="5022850"/>
          <p14:tracePt t="36392" x="7504113" y="5013325"/>
          <p14:tracePt t="36402" x="7512050" y="4987925"/>
          <p14:tracePt t="36412" x="7521575" y="4962525"/>
          <p14:tracePt t="36423" x="7521575" y="4954588"/>
          <p14:tracePt t="36433" x="7521575" y="4937125"/>
          <p14:tracePt t="36443" x="7529513" y="4929188"/>
          <p14:tracePt t="36455" x="7529513" y="4911725"/>
          <p14:tracePt t="36462" x="7529513" y="4886325"/>
          <p14:tracePt t="36473" x="7537450" y="4852988"/>
          <p14:tracePt t="36483" x="7537450" y="4827588"/>
          <p14:tracePt t="36493" x="7537450" y="4784725"/>
          <p14:tracePt t="36505" x="7537450" y="4749800"/>
          <p14:tracePt t="36513" x="7537450" y="4716463"/>
          <p14:tracePt t="36523" x="7537450" y="4683125"/>
          <p14:tracePt t="36534" x="7537450" y="4657725"/>
          <p14:tracePt t="36543" x="7537450" y="4630738"/>
          <p14:tracePt t="36555" x="7529513" y="4605338"/>
          <p14:tracePt t="36564" x="7512050" y="4579938"/>
          <p14:tracePt t="36574" x="7504113" y="4564063"/>
          <p14:tracePt t="36584" x="7486650" y="4538663"/>
          <p14:tracePt t="36594" x="7478713" y="4521200"/>
          <p14:tracePt t="36605" x="7461250" y="4503738"/>
          <p14:tracePt t="36624" x="7443788" y="4486275"/>
          <p14:tracePt t="36635" x="7435850" y="4478338"/>
          <p14:tracePt t="36898" x="7427913" y="4478338"/>
          <p14:tracePt t="36907" x="7410450" y="4478338"/>
          <p14:tracePt t="36918" x="7392988" y="4478338"/>
          <p14:tracePt t="36928" x="7367588" y="4478338"/>
          <p14:tracePt t="36938" x="7342188" y="4478338"/>
          <p14:tracePt t="36948" x="7316788" y="4470400"/>
          <p14:tracePt t="36958" x="7283450" y="4460875"/>
          <p14:tracePt t="36968" x="7240588" y="4460875"/>
          <p14:tracePt t="36978" x="7180263" y="4460875"/>
          <p14:tracePt t="36989" x="7138988" y="4460875"/>
          <p14:tracePt t="36998" x="7078663" y="4460875"/>
          <p14:tracePt t="37008" x="7035800" y="4460875"/>
          <p14:tracePt t="37020" x="6985000" y="4470400"/>
          <p14:tracePt t="37029" x="6951663" y="4486275"/>
          <p14:tracePt t="37039" x="6916738" y="4513263"/>
          <p14:tracePt t="37049" x="6875463" y="4529138"/>
          <p14:tracePt t="37059" x="6840538" y="4564063"/>
          <p14:tracePt t="37070" x="6815138" y="4597400"/>
          <p14:tracePt t="37080" x="6772275" y="4630738"/>
          <p14:tracePt t="37089" x="6738938" y="4673600"/>
          <p14:tracePt t="37099" x="6696075" y="4724400"/>
          <p14:tracePt t="37109" x="6627813" y="4775200"/>
          <p14:tracePt t="37120" x="6577013" y="4827588"/>
          <p14:tracePt t="37130" x="6510338" y="4894263"/>
          <p14:tracePt t="37140" x="6450013" y="4954588"/>
          <p14:tracePt t="37155" x="6373813" y="5005388"/>
          <p14:tracePt t="37160" x="6305550" y="5048250"/>
          <p14:tracePt t="37172" x="6246813" y="5091113"/>
          <p14:tracePt t="37180" x="6194425" y="5132388"/>
          <p14:tracePt t="37190" x="6143625" y="5167313"/>
          <p14:tracePt t="37200" x="6102350" y="5192713"/>
          <p14:tracePt t="37211" x="6067425" y="5226050"/>
          <p14:tracePt t="37222" x="6042025" y="5251450"/>
          <p14:tracePt t="37231" x="6008688" y="5276850"/>
          <p14:tracePt t="37241" x="5983288" y="5302250"/>
          <p14:tracePt t="37258" x="5957888" y="5327650"/>
          <p14:tracePt t="37261" x="5932488" y="5353050"/>
          <p14:tracePt t="37272" x="5915025" y="5370513"/>
          <p14:tracePt t="37281" x="5897563" y="5395913"/>
          <p14:tracePt t="37291" x="5889625" y="5413375"/>
          <p14:tracePt t="37301" x="5880100" y="5421313"/>
          <p14:tracePt t="37311" x="5872163" y="5430838"/>
          <p14:tracePt t="37322" x="5864225" y="5438775"/>
          <p14:tracePt t="37332" x="5854700" y="5456238"/>
          <p14:tracePt t="37342" x="5854700" y="5464175"/>
          <p14:tracePt t="37354" x="5854700" y="5472113"/>
          <p14:tracePt t="37362" x="5854700" y="5481638"/>
          <p14:tracePt t="37382" x="5846763" y="5489575"/>
          <p14:tracePt t="37393" x="5846763" y="5497513"/>
          <p14:tracePt t="37422" x="5846763" y="5507038"/>
          <p14:tracePt t="37433" x="5846763" y="5514975"/>
          <p14:tracePt t="37454" x="5854700" y="5524500"/>
          <p14:tracePt t="37463" x="5889625" y="5549900"/>
          <p14:tracePt t="37473" x="5940425" y="5575300"/>
          <p14:tracePt t="37483" x="6042025" y="5591175"/>
          <p14:tracePt t="37493" x="6153150" y="5616575"/>
          <p14:tracePt t="37505" x="6272213" y="5626100"/>
          <p14:tracePt t="37514" x="6399213" y="5626100"/>
          <p14:tracePt t="37524" x="6526213" y="5626100"/>
          <p14:tracePt t="37535" x="6637338" y="5626100"/>
          <p14:tracePt t="37544" x="6738938" y="5626100"/>
          <p14:tracePt t="37555" x="6807200" y="5626100"/>
          <p14:tracePt t="37565" x="6865938" y="5626100"/>
          <p14:tracePt t="37574" x="6926263" y="5616575"/>
          <p14:tracePt t="37585" x="6951663" y="5608638"/>
          <p14:tracePt t="37595" x="6977063" y="5600700"/>
          <p14:tracePt t="37605" x="7002463" y="5591175"/>
          <p14:tracePt t="37615" x="7019925" y="5583238"/>
          <p14:tracePt t="37625" x="7035800" y="5575300"/>
          <p14:tracePt t="37645" x="7053263" y="5565775"/>
          <p14:tracePt t="37655" x="7070725" y="5557838"/>
          <p14:tracePt t="37665" x="7078663" y="5549900"/>
          <p14:tracePt t="37676" x="7096125" y="5540375"/>
          <p14:tracePt t="37687" x="7121525" y="5532438"/>
          <p14:tracePt t="37696" x="7146925" y="5524500"/>
          <p14:tracePt t="37706" x="7164388" y="5514975"/>
          <p14:tracePt t="37716" x="7189788" y="5514975"/>
          <p14:tracePt t="37726" x="7215188" y="5497513"/>
          <p14:tracePt t="37737" x="7240588" y="5489575"/>
          <p14:tracePt t="37746" x="7265988" y="5472113"/>
          <p14:tracePt t="37756" x="7283450" y="5464175"/>
          <p14:tracePt t="37766" x="7316788" y="5446713"/>
          <p14:tracePt t="37776" x="7342188" y="5430838"/>
          <p14:tracePt t="37787" x="7367588" y="5413375"/>
          <p14:tracePt t="37797" x="7392988" y="5395913"/>
          <p14:tracePt t="37807" x="7410450" y="5387975"/>
          <p14:tracePt t="37817" x="7427913" y="5370513"/>
          <p14:tracePt t="37827" x="7453313" y="5353050"/>
          <p14:tracePt t="37838" x="7469188" y="5337175"/>
          <p14:tracePt t="37848" x="7486650" y="5319713"/>
          <p14:tracePt t="37857" x="7494588" y="5311775"/>
          <p14:tracePt t="37867" x="7512050" y="5294313"/>
          <p14:tracePt t="37878" x="7521575" y="5276850"/>
          <p14:tracePt t="37888" x="7537450" y="5260975"/>
          <p14:tracePt t="37898" x="7546975" y="5243513"/>
          <p14:tracePt t="37908" x="7554913" y="5226050"/>
          <p14:tracePt t="37919" x="7562850" y="5200650"/>
          <p14:tracePt t="37928" x="7572375" y="5157788"/>
          <p14:tracePt t="37938" x="7588250" y="5081588"/>
          <p14:tracePt t="37948" x="7597775" y="5013325"/>
          <p14:tracePt t="37958" x="7605713" y="4954588"/>
          <p14:tracePt t="37970" x="7605713" y="4878388"/>
          <p14:tracePt t="37978" x="7605713" y="4835525"/>
          <p14:tracePt t="37988" x="7605713" y="4792663"/>
          <p14:tracePt t="37999" x="7597775" y="4759325"/>
          <p14:tracePt t="38009" x="7588250" y="4708525"/>
          <p14:tracePt t="38020" x="7554913" y="4665663"/>
          <p14:tracePt t="38029" x="7529513" y="4622800"/>
          <p14:tracePt t="38039" x="7504113" y="4589463"/>
          <p14:tracePt t="38049" x="7469188" y="4564063"/>
          <p14:tracePt t="38059" x="7427913" y="4521200"/>
          <p14:tracePt t="38071" x="7392988" y="4495800"/>
          <p14:tracePt t="38080" x="7367588" y="4470400"/>
          <p14:tracePt t="38090" x="7342188" y="4460875"/>
          <p14:tracePt t="38100" x="7316788" y="4445000"/>
          <p14:tracePt t="38110" x="7299325" y="4435475"/>
          <p14:tracePt t="38121" x="7283450" y="4435475"/>
          <p14:tracePt t="38130" x="7258050" y="4435475"/>
          <p14:tracePt t="38140" x="7248525" y="4435475"/>
          <p14:tracePt t="38154" x="7232650" y="4435475"/>
          <p14:tracePt t="38161" x="7215188" y="4435475"/>
          <p14:tracePt t="38171" x="7205663" y="4435475"/>
          <p14:tracePt t="38181" x="7197725" y="4435475"/>
          <p14:tracePt t="38191" x="7189788" y="4435475"/>
          <p14:tracePt t="41809" x="7189788" y="4445000"/>
          <p14:tracePt t="41819" x="7189788" y="4452938"/>
          <p14:tracePt t="41829" x="7189788" y="4478338"/>
          <p14:tracePt t="41839" x="7197725" y="4521200"/>
          <p14:tracePt t="41850" x="7215188" y="4579938"/>
          <p14:tracePt t="41859" x="7265988" y="4673600"/>
          <p14:tracePt t="41869" x="7324725" y="4802188"/>
          <p14:tracePt t="41879" x="7367588" y="4954588"/>
          <p14:tracePt t="41890" x="7418388" y="5081588"/>
          <p14:tracePt t="41901" x="7453313" y="5183188"/>
          <p14:tracePt t="41910" x="7486650" y="5276850"/>
          <p14:tracePt t="41920" x="7494588" y="5345113"/>
          <p14:tracePt t="41930" x="7504113" y="5395913"/>
          <p14:tracePt t="41940" x="7504113" y="5456238"/>
          <p14:tracePt t="41951" x="7504113" y="5481638"/>
          <p14:tracePt t="41960" x="7504113" y="5524500"/>
          <p14:tracePt t="41970" x="7504113" y="5549900"/>
          <p14:tracePt t="41981" x="7504113" y="5575300"/>
          <p14:tracePt t="41991" x="7504113" y="5583238"/>
          <p14:tracePt t="42001" x="7494588" y="5600700"/>
          <p14:tracePt t="42011" x="7494588" y="5626100"/>
          <p14:tracePt t="42032" x="7486650" y="5641975"/>
          <p14:tracePt t="42042" x="7478713" y="5659438"/>
          <p14:tracePt t="42061" x="7469188" y="5668963"/>
          <p14:tracePt t="42071" x="7469188" y="5676900"/>
          <p14:tracePt t="42082" x="7469188" y="5684838"/>
          <p14:tracePt t="42092" x="7461250" y="5684838"/>
          <p14:tracePt t="42101" x="7461250" y="5694363"/>
          <p14:tracePt t="42112" x="7461250" y="5702300"/>
          <p14:tracePt t="42133" x="7461250" y="5710238"/>
          <p14:tracePt t="42142" x="7461250" y="5719763"/>
          <p14:tracePt t="42152" x="7461250" y="5727700"/>
          <p14:tracePt t="42193" x="7469188" y="5727700"/>
          <p14:tracePt t="42202" x="7486650" y="5727700"/>
          <p14:tracePt t="42213" x="7494588" y="5727700"/>
          <p14:tracePt t="52940" x="7504113" y="5727700"/>
          <p14:tracePt t="52950" x="7512050" y="5727700"/>
          <p14:tracePt t="52960" x="7521575" y="5727700"/>
          <p14:tracePt t="52971" x="7537450" y="5727700"/>
          <p14:tracePt t="52980" x="7562850" y="5727700"/>
          <p14:tracePt t="52990" x="7580313" y="5710238"/>
          <p14:tracePt t="53000" x="7605713" y="5702300"/>
          <p14:tracePt t="53010" x="7631113" y="5684838"/>
          <p14:tracePt t="53021" x="7648575" y="5668963"/>
          <p14:tracePt t="53031" x="7666038" y="5651500"/>
          <p14:tracePt t="53040" x="7673975" y="5626100"/>
          <p14:tracePt t="53051" x="7699375" y="5608638"/>
          <p14:tracePt t="53061" x="7716838" y="5583238"/>
          <p14:tracePt t="53073" x="7732713" y="5549900"/>
          <p14:tracePt t="53081" x="7750175" y="5514975"/>
          <p14:tracePt t="53091" x="7767638" y="5481638"/>
          <p14:tracePt t="53101" x="7775575" y="5446713"/>
          <p14:tracePt t="53111" x="7783513" y="5413375"/>
          <p14:tracePt t="53123" x="7793038" y="5380038"/>
          <p14:tracePt t="53132" x="7800975" y="5345113"/>
          <p14:tracePt t="53141" x="7810500" y="5319713"/>
          <p14:tracePt t="53152" x="7818438" y="5302250"/>
          <p14:tracePt t="53162" x="7826375" y="5276850"/>
          <p14:tracePt t="53173" x="7835900" y="5243513"/>
          <p14:tracePt t="53182" x="7843838" y="5208588"/>
          <p14:tracePt t="53192" x="7851775" y="5183188"/>
          <p14:tracePt t="53202" x="7851775" y="5157788"/>
          <p14:tracePt t="53213" x="7861300" y="5116513"/>
          <p14:tracePt t="53223" x="7877175" y="5073650"/>
          <p14:tracePt t="53233" x="7886700" y="5030788"/>
          <p14:tracePt t="53242" x="7886700" y="4987925"/>
          <p14:tracePt t="53253" x="7894638" y="4954588"/>
          <p14:tracePt t="53263" x="7902575" y="4919663"/>
          <p14:tracePt t="53273" x="7902575" y="4886325"/>
          <p14:tracePt t="53283" x="7902575" y="4868863"/>
          <p14:tracePt t="53293" x="7902575" y="4843463"/>
          <p14:tracePt t="53305" x="7902575" y="4818063"/>
          <p14:tracePt t="53313" x="7902575" y="4810125"/>
          <p14:tracePt t="53323" x="7902575" y="4784725"/>
          <p14:tracePt t="53334" x="7902575" y="4767263"/>
          <p14:tracePt t="53344" x="7894638" y="4759325"/>
          <p14:tracePt t="53354" x="7886700" y="4741863"/>
          <p14:tracePt t="53364" x="7877175" y="4724400"/>
          <p14:tracePt t="53374" x="7877175" y="4716463"/>
          <p14:tracePt t="53384" x="7869238" y="4699000"/>
          <p14:tracePt t="53394" x="7861300" y="4683125"/>
          <p14:tracePt t="53406" x="7843838" y="4665663"/>
          <p14:tracePt t="53414" x="7818438" y="4648200"/>
          <p14:tracePt t="53425" x="7800975" y="4630738"/>
          <p14:tracePt t="53435" x="7783513" y="4605338"/>
          <p14:tracePt t="53445" x="7767638" y="4589463"/>
          <p14:tracePt t="53457" x="7742238" y="4572000"/>
          <p14:tracePt t="53465" x="7716838" y="4554538"/>
          <p14:tracePt t="53475" x="7691438" y="4538663"/>
          <p14:tracePt t="53485" x="7673975" y="4529138"/>
          <p14:tracePt t="53495" x="7648575" y="4513263"/>
          <p14:tracePt t="53506" x="7631113" y="4495800"/>
          <p14:tracePt t="53516" x="7605713" y="4486275"/>
          <p14:tracePt t="53526" x="7588250" y="4478338"/>
          <p14:tracePt t="53536" x="7580313" y="4470400"/>
          <p14:tracePt t="53546" x="7572375" y="4470400"/>
          <p14:tracePt t="53556" x="7562850" y="4470400"/>
          <p14:tracePt t="53566" x="7554913" y="4470400"/>
          <p14:tracePt t="53576" x="7546975" y="4470400"/>
          <p14:tracePt t="53859" x="7537450" y="4452938"/>
          <p14:tracePt t="53869" x="7521575" y="4427538"/>
          <p14:tracePt t="53879" x="7504113" y="4394200"/>
          <p14:tracePt t="53889" x="7461250" y="4341813"/>
          <p14:tracePt t="53899" x="7418388" y="4283075"/>
          <p14:tracePt t="53909" x="7367588" y="4232275"/>
          <p14:tracePt t="53921" x="7316788" y="4189413"/>
          <p14:tracePt t="53930" x="7248525" y="4130675"/>
          <p14:tracePt t="53940" x="7189788" y="4105275"/>
          <p14:tracePt t="53950" x="7129463" y="4095750"/>
          <p14:tracePt t="53960" x="7088188" y="4095750"/>
          <p14:tracePt t="53972" x="7035800" y="4095750"/>
          <p14:tracePt t="53980" x="6994525" y="4113213"/>
          <p14:tracePt t="53990" x="6943725" y="4146550"/>
          <p14:tracePt t="54001" x="6891338" y="4181475"/>
          <p14:tracePt t="54011" x="6850063" y="4224338"/>
          <p14:tracePt t="54022" x="6799263" y="4249738"/>
          <p14:tracePt t="54031" x="6746875" y="4291013"/>
          <p14:tracePt t="54041" x="6696075" y="4333875"/>
          <p14:tracePt t="54051" x="6645275" y="4376738"/>
          <p14:tracePt t="54061" x="6586538" y="4419600"/>
          <p14:tracePt t="54072" x="6518275" y="4460875"/>
          <p14:tracePt t="54082" x="6432550" y="4521200"/>
          <p14:tracePt t="54092" x="6338888" y="4589463"/>
          <p14:tracePt t="54102" x="6229350" y="4657725"/>
          <p14:tracePt t="54112" x="6127750" y="4716463"/>
          <p14:tracePt t="54122" x="6024563" y="4775200"/>
          <p14:tracePt t="54132" x="5932488" y="4843463"/>
          <p14:tracePt t="54142" x="5838825" y="4886325"/>
          <p14:tracePt t="54154" x="5761038" y="4946650"/>
          <p14:tracePt t="54162" x="5710238" y="4972050"/>
          <p14:tracePt t="54173" x="5659438" y="5005388"/>
          <p14:tracePt t="54182" x="5634038" y="5022850"/>
          <p14:tracePt t="54506" x="5634038" y="5038725"/>
          <p14:tracePt t="54516" x="5634038" y="5081588"/>
          <p14:tracePt t="54526" x="5634038" y="5124450"/>
          <p14:tracePt t="54537" x="5634038" y="5208588"/>
          <p14:tracePt t="54546" x="5641975" y="5286375"/>
          <p14:tracePt t="54556" x="5651500" y="5370513"/>
          <p14:tracePt t="54566" x="5659438" y="5430838"/>
          <p14:tracePt t="54576" x="5676900" y="5464175"/>
          <p14:tracePt t="54588" x="5694363" y="5497513"/>
          <p14:tracePt t="54597" x="5710238" y="5514975"/>
          <p14:tracePt t="54607" x="5719763" y="5532438"/>
          <p14:tracePt t="54617" x="5745163" y="5549900"/>
          <p14:tracePt t="54627" x="5788025" y="5557838"/>
          <p14:tracePt t="54638" x="5829300" y="5575300"/>
          <p14:tracePt t="54647" x="5897563" y="5591175"/>
          <p14:tracePt t="54657" x="5983288" y="5616575"/>
          <p14:tracePt t="54667" x="6084888" y="5641975"/>
          <p14:tracePt t="54678" x="6186488" y="5676900"/>
          <p14:tracePt t="54688" x="6288088" y="5684838"/>
          <p14:tracePt t="54698" x="6399213" y="5710238"/>
          <p14:tracePt t="54708" x="6518275" y="5710238"/>
          <p14:tracePt t="54718" x="6611938" y="5710238"/>
          <p14:tracePt t="54728" x="6731000" y="5694363"/>
          <p14:tracePt t="54739" x="6832600" y="5659438"/>
          <p14:tracePt t="54748" x="6916738" y="5626100"/>
          <p14:tracePt t="54758" x="7002463" y="5565775"/>
          <p14:tracePt t="54770" x="7053263" y="5540375"/>
          <p14:tracePt t="54779" x="7088188" y="5514975"/>
          <p14:tracePt t="54788" x="7113588" y="5489575"/>
          <p14:tracePt t="54798" x="7138988" y="5472113"/>
          <p14:tracePt t="54809" x="7146925" y="5464175"/>
          <p14:tracePt t="54821" x="7154863" y="5446713"/>
          <p14:tracePt t="54829" x="7172325" y="5438775"/>
          <p14:tracePt t="54839" x="7180263" y="5438775"/>
          <p14:tracePt t="54859" x="7189788" y="5438775"/>
          <p14:tracePt t="54870" x="7197725" y="5438775"/>
          <p14:tracePt t="54930" x="7205663" y="5438775"/>
          <p14:tracePt t="55042" x="7205663" y="5430838"/>
          <p14:tracePt t="55072" x="7205663" y="5421313"/>
          <p14:tracePt t="55092" x="7205663" y="5413375"/>
          <p14:tracePt t="55103" x="7205663" y="5405438"/>
          <p14:tracePt t="55113" x="7180263" y="5387975"/>
          <p14:tracePt t="55122" x="7154863" y="5362575"/>
          <p14:tracePt t="55132" x="7121525" y="5327650"/>
          <p14:tracePt t="55142" x="7078663" y="5294313"/>
          <p14:tracePt t="55155" x="7045325" y="5276850"/>
          <p14:tracePt t="55163" x="7010400" y="5260975"/>
          <p14:tracePt t="55173" x="6985000" y="5251450"/>
          <p14:tracePt t="55183" x="6969125" y="5251450"/>
          <p14:tracePt t="55193" x="6934200" y="5251450"/>
          <p14:tracePt t="55204" x="6916738" y="5251450"/>
          <p14:tracePt t="55213" x="6900863" y="5251450"/>
          <p14:tracePt t="55223" x="6883400" y="5251450"/>
          <p14:tracePt t="55233" x="6865938" y="5251450"/>
          <p14:tracePt t="55244" x="6858000" y="5251450"/>
          <p14:tracePt t="55254" x="6850063" y="5251450"/>
          <p14:tracePt t="55264" x="6840538" y="5260975"/>
          <p14:tracePt t="56092" x="6850063" y="5260975"/>
          <p14:tracePt t="56103" x="6883400" y="5226050"/>
          <p14:tracePt t="56113" x="6934200" y="5192713"/>
          <p14:tracePt t="56122" x="7002463" y="5149850"/>
          <p14:tracePt t="56133" x="7078663" y="5099050"/>
          <p14:tracePt t="56153" x="7154863" y="5056188"/>
          <p14:tracePt t="56154" x="7240588" y="5038725"/>
          <p14:tracePt t="56163" x="7299325" y="5013325"/>
          <p14:tracePt t="56173" x="7377113" y="5005388"/>
          <p14:tracePt t="56184" x="7410450" y="4997450"/>
          <p14:tracePt t="56193" x="7427913" y="4997450"/>
          <p14:tracePt t="56203" x="7443788" y="4997450"/>
          <p14:tracePt t="56214" x="7461250" y="4997450"/>
          <p14:tracePt t="56254" x="7461250" y="5005388"/>
          <p14:tracePt t="56264" x="7461250" y="5030788"/>
          <p14:tracePt t="56274" x="7453313" y="5048250"/>
          <p14:tracePt t="56285" x="7443788" y="5064125"/>
          <p14:tracePt t="56295" x="7427913" y="5091113"/>
          <p14:tracePt t="56304" x="7402513" y="5106988"/>
          <p14:tracePt t="56315" x="7367588" y="5124450"/>
          <p14:tracePt t="56325" x="7334250" y="5141913"/>
          <p14:tracePt t="56336" x="7308850" y="5149850"/>
          <p14:tracePt t="56345" x="7291388" y="5149850"/>
          <p14:tracePt t="56355" x="7265988" y="5149850"/>
          <p14:tracePt t="56365" x="7248525" y="5149850"/>
          <p14:tracePt t="56375" x="7232650" y="5116513"/>
          <p14:tracePt t="56386" x="7205663" y="5064125"/>
          <p14:tracePt t="56396" x="7180263" y="4997450"/>
          <p14:tracePt t="56406" x="7164388" y="4919663"/>
          <p14:tracePt t="56416" x="7154863" y="4860925"/>
          <p14:tracePt t="56426" x="7146925" y="4827588"/>
          <p14:tracePt t="56436" x="7146925" y="4792663"/>
          <p14:tracePt t="56446" x="7146925" y="4784725"/>
          <p14:tracePt t="56456" x="7146925" y="4775200"/>
          <p14:tracePt t="56467" x="7146925" y="4767263"/>
          <p14:tracePt t="56527" x="7146925" y="4775200"/>
          <p14:tracePt t="56537" x="7146925" y="4792663"/>
          <p14:tracePt t="56547" x="7146925" y="4827588"/>
          <p14:tracePt t="56557" x="7154863" y="4860925"/>
          <p14:tracePt t="56568" x="7154863" y="4894263"/>
          <p14:tracePt t="56577" x="7154863" y="4929188"/>
          <p14:tracePt t="56587" x="7154863" y="4954588"/>
          <p14:tracePt t="56598" x="7154863" y="4979988"/>
          <p14:tracePt t="56608" x="7154863" y="5005388"/>
          <p14:tracePt t="56618" x="7154863" y="5013325"/>
          <p14:tracePt t="56628" x="7154863" y="5022850"/>
          <p14:tracePt t="56638" x="7154863" y="5030788"/>
          <p14:tracePt t="56689" x="7138988" y="5022850"/>
          <p14:tracePt t="56699" x="7113588" y="4954588"/>
          <p14:tracePt t="56709" x="7078663" y="4852988"/>
          <p14:tracePt t="56720" x="7053263" y="4767263"/>
          <p14:tracePt t="56729" x="7045325" y="4691063"/>
          <p14:tracePt t="56739" x="7019925" y="4614863"/>
          <p14:tracePt t="56750" x="7019925" y="4579938"/>
          <p14:tracePt t="56759" x="7019925" y="4572000"/>
          <p14:tracePt t="56770" x="7019925" y="4564063"/>
          <p14:tracePt t="56780" x="7019925" y="4554538"/>
          <p14:tracePt t="56830" x="7019925" y="4564063"/>
          <p14:tracePt t="56840" x="7019925" y="4579938"/>
          <p14:tracePt t="56851" x="7027863" y="4605338"/>
          <p14:tracePt t="56860" x="7027863" y="4640263"/>
          <p14:tracePt t="56870" x="7035800" y="4673600"/>
          <p14:tracePt t="56881" x="7035800" y="4708525"/>
          <p14:tracePt t="56891" x="7035800" y="4733925"/>
          <p14:tracePt t="56902" x="7035800" y="4759325"/>
          <p14:tracePt t="56911" x="7035800" y="4792663"/>
          <p14:tracePt t="56921" x="7035800" y="4810125"/>
          <p14:tracePt t="56932" x="7035800" y="4818063"/>
          <p14:tracePt t="56941" x="7035800" y="4827588"/>
          <p14:tracePt t="56952" x="7019925" y="4835525"/>
          <p14:tracePt t="56961" x="7010400" y="4835525"/>
          <p14:tracePt t="56982" x="6994525" y="4835525"/>
          <p14:tracePt t="57003" x="6977063" y="4810125"/>
          <p14:tracePt t="57012" x="6977063" y="4767263"/>
          <p14:tracePt t="57022" x="6977063" y="4733925"/>
          <p14:tracePt t="57033" x="6977063" y="4708525"/>
          <p14:tracePt t="57042" x="6977063" y="4683125"/>
          <p14:tracePt t="57053" x="6977063" y="4665663"/>
          <p14:tracePt t="57062" x="7002463" y="4648200"/>
          <p14:tracePt t="57073" x="7035800" y="4630738"/>
          <p14:tracePt t="57084" x="7070725" y="4630738"/>
          <p14:tracePt t="57093" x="7113588" y="4630738"/>
          <p14:tracePt t="57103" x="7154863" y="4648200"/>
          <p14:tracePt t="57113" x="7205663" y="4683125"/>
          <p14:tracePt t="57123" x="7248525" y="4749800"/>
          <p14:tracePt t="57134" x="7299325" y="4843463"/>
          <p14:tracePt t="57153" x="7334250" y="4929188"/>
          <p14:tracePt t="57153" x="7350125" y="5005388"/>
          <p14:tracePt t="57163" x="7350125" y="5064125"/>
          <p14:tracePt t="57173" x="7350125" y="5106988"/>
          <p14:tracePt t="57185" x="7350125" y="5132388"/>
          <p14:tracePt t="57194" x="7342188" y="5167313"/>
          <p14:tracePt t="57204" x="7316788" y="5192713"/>
          <p14:tracePt t="57214" x="7265988" y="5226050"/>
          <p14:tracePt t="57224" x="7205663" y="5243513"/>
          <p14:tracePt t="57235" x="7146925" y="5251450"/>
          <p14:tracePt t="57244" x="7088188" y="5251450"/>
          <p14:tracePt t="57255" x="7045325" y="5251450"/>
          <p14:tracePt t="57265" x="6994525" y="5235575"/>
          <p14:tracePt t="57275" x="6969125" y="5208588"/>
          <p14:tracePt t="57286" x="6926263" y="5132388"/>
          <p14:tracePt t="57295" x="6891338" y="5038725"/>
          <p14:tracePt t="57305" x="6891338" y="4946650"/>
          <p14:tracePt t="57315" x="6891338" y="4860925"/>
          <p14:tracePt t="57325" x="6908800" y="4784725"/>
          <p14:tracePt t="57336" x="6951663" y="4716463"/>
          <p14:tracePt t="57346" x="6994525" y="4665663"/>
          <p14:tracePt t="57355" x="7045325" y="4630738"/>
          <p14:tracePt t="57367" x="7121525" y="4597400"/>
          <p14:tracePt t="57376" x="7180263" y="4572000"/>
          <p14:tracePt t="57386" x="7215188" y="4572000"/>
          <p14:tracePt t="57396" x="7240588" y="4572000"/>
          <p14:tracePt t="57406" x="7265988" y="4572000"/>
          <p14:tracePt t="57417" x="7283450" y="4579938"/>
          <p14:tracePt t="57427" x="7291388" y="4597400"/>
          <p14:tracePt t="57436" x="7299325" y="4622800"/>
          <p14:tracePt t="57446" x="7299325" y="4640263"/>
          <p14:tracePt t="57457" x="7299325" y="4665663"/>
          <p14:tracePt t="57468" x="7299325" y="4691063"/>
          <p14:tracePt t="57477" x="7299325" y="4699000"/>
          <p14:tracePt t="57487" x="7299325" y="4708525"/>
          <p14:tracePt t="57497" x="7299325" y="4716463"/>
          <p14:tracePt t="57507" x="7291388" y="4716463"/>
          <p14:tracePt t="57519" x="7283450" y="4716463"/>
          <p14:tracePt t="57558" x="7273925" y="4716463"/>
          <p14:tracePt t="57649" x="7265988" y="4716463"/>
          <p14:tracePt t="57689" x="7265988" y="4724400"/>
          <p14:tracePt t="57709" x="7258050" y="4733925"/>
          <p14:tracePt t="57719" x="7258050" y="4741863"/>
          <p14:tracePt t="57729" x="7248525" y="4741863"/>
          <p14:tracePt t="57739" x="7240588" y="4741863"/>
          <p14:tracePt t="57770" x="7232650" y="4741863"/>
          <p14:tracePt t="57780" x="7215188" y="4741863"/>
          <p14:tracePt t="57790" x="7197725" y="4708525"/>
          <p14:tracePt t="57801" x="7189788" y="4648200"/>
          <p14:tracePt t="57810" x="7189788" y="4572000"/>
          <p14:tracePt t="57820" x="7189788" y="4503738"/>
          <p14:tracePt t="57831" x="7189788" y="4427538"/>
          <p14:tracePt t="57840" x="7215188" y="4359275"/>
          <p14:tracePt t="57851" x="7248525" y="4291013"/>
          <p14:tracePt t="57861" x="7291388" y="4240213"/>
          <p14:tracePt t="57871" x="7342188" y="4189413"/>
          <p14:tracePt t="57881" x="7402513" y="4146550"/>
          <p14:tracePt t="57891" x="7478713" y="4105275"/>
          <p14:tracePt t="57902" x="7537450" y="4095750"/>
          <p14:tracePt t="57911" x="7613650" y="4095750"/>
          <p14:tracePt t="57921" x="7666038" y="4095750"/>
          <p14:tracePt t="57932" x="7707313" y="4113213"/>
          <p14:tracePt t="57941" x="7742238" y="4146550"/>
          <p14:tracePt t="57952" x="7783513" y="4214813"/>
          <p14:tracePt t="57962" x="7835900" y="4308475"/>
          <p14:tracePt t="57972" x="7851775" y="4394200"/>
          <p14:tracePt t="57983" x="7877175" y="4478338"/>
          <p14:tracePt t="57992" x="7877175" y="4564063"/>
          <p14:tracePt t="58002" x="7877175" y="4665663"/>
          <p14:tracePt t="58012" x="7861300" y="4749800"/>
          <p14:tracePt t="58022" x="7826375" y="4827588"/>
          <p14:tracePt t="58034" x="7810500" y="4878388"/>
          <p14:tracePt t="58043" x="7775575" y="4911725"/>
          <p14:tracePt t="58053" x="7750175" y="4937125"/>
          <p14:tracePt t="58063" x="7716838" y="4954588"/>
          <p14:tracePt t="58073" x="7666038" y="4979988"/>
          <p14:tracePt t="58085" x="7631113" y="4987925"/>
          <p14:tracePt t="58093" x="7605713" y="4997450"/>
          <p14:tracePt t="58103" x="7588250" y="4997450"/>
          <p14:tracePt t="58113" x="7572375" y="4997450"/>
          <p14:tracePt t="58124" x="7562850" y="4997450"/>
          <p14:tracePt t="58144" x="7554913" y="4997450"/>
          <p14:tracePt t="58154" x="7546975" y="4997450"/>
          <p14:tracePt t="63176" x="7529513" y="4997450"/>
          <p14:tracePt t="63186" x="7486650" y="4997450"/>
          <p14:tracePt t="63196" x="7427913" y="4997450"/>
          <p14:tracePt t="63206" x="7342188" y="4997450"/>
          <p14:tracePt t="63216" x="7258050" y="5013325"/>
          <p14:tracePt t="63226" x="7154863" y="5038725"/>
          <p14:tracePt t="63236" x="7053263" y="5056188"/>
          <p14:tracePt t="63247" x="6951663" y="5081588"/>
          <p14:tracePt t="63256" x="6850063" y="5106988"/>
          <p14:tracePt t="63266" x="6764338" y="5124450"/>
          <p14:tracePt t="63278" x="6688138" y="5149850"/>
          <p14:tracePt t="63287" x="6637338" y="5157788"/>
          <p14:tracePt t="63297" x="6594475" y="5167313"/>
          <p14:tracePt t="63307" x="6577013" y="5167313"/>
          <p14:tracePt t="63317" x="6569075" y="5175250"/>
          <p14:tracePt t="63329" x="6561138" y="5175250"/>
          <p14:tracePt t="67279" x="6561138" y="5183188"/>
          <p14:tracePt t="67299" x="6577013" y="5208588"/>
          <p14:tracePt t="67309" x="6594475" y="5243513"/>
          <p14:tracePt t="67319" x="6637338" y="5268913"/>
          <p14:tracePt t="67329" x="6688138" y="5311775"/>
          <p14:tracePt t="67340" x="6738938" y="5353050"/>
          <p14:tracePt t="67349" x="6815138" y="5395913"/>
          <p14:tracePt t="67359" x="6891338" y="5430838"/>
          <p14:tracePt t="67369" x="6959600" y="5456238"/>
          <p14:tracePt t="67379" x="7019925" y="5464175"/>
          <p14:tracePt t="67391" x="7096125" y="5464175"/>
          <p14:tracePt t="67400" x="7154863" y="5438775"/>
          <p14:tracePt t="67410" x="7223125" y="5395913"/>
          <p14:tracePt t="67420" x="7265988" y="5345113"/>
          <p14:tracePt t="67430" x="7308850" y="5268913"/>
          <p14:tracePt t="67441" x="7324725" y="5183188"/>
          <p14:tracePt t="67450" x="7342188" y="5091113"/>
          <p14:tracePt t="67460" x="7342188" y="5005388"/>
          <p14:tracePt t="67470" x="7316788" y="4919663"/>
          <p14:tracePt t="67481" x="7258050" y="4818063"/>
          <p14:tracePt t="67492" x="7172325" y="4724400"/>
          <p14:tracePt t="67501" x="7027863" y="4589463"/>
          <p14:tracePt t="67511" x="6815138" y="4427538"/>
          <p14:tracePt t="67521" x="6594475" y="4300538"/>
          <p14:tracePt t="67531" x="6407150" y="4224338"/>
          <p14:tracePt t="67542" x="6237288" y="4171950"/>
          <p14:tracePt t="67551" x="6092825" y="4164013"/>
          <p14:tracePt t="67561" x="5965825" y="4146550"/>
          <p14:tracePt t="67571" x="5864225" y="4146550"/>
          <p14:tracePt t="67581" x="5778500" y="4146550"/>
          <p14:tracePt t="67592" x="5710238" y="4156075"/>
          <p14:tracePt t="67602" x="5659438" y="4171950"/>
          <p14:tracePt t="67612" x="5634038" y="4189413"/>
          <p14:tracePt t="67622" x="5608638" y="4206875"/>
          <p14:tracePt t="67905" x="5600700" y="4206875"/>
          <p14:tracePt t="67935" x="5575300" y="4206875"/>
          <p14:tracePt t="67945" x="5540375" y="4206875"/>
          <p14:tracePt t="67956" x="5481638" y="4206875"/>
          <p14:tracePt t="67966" x="5380038" y="4214813"/>
          <p14:tracePt t="67975" x="5286375" y="4232275"/>
          <p14:tracePt t="67986" x="5183188" y="4257675"/>
          <p14:tracePt t="67996" x="5073650" y="4291013"/>
          <p14:tracePt t="68007" x="4979988" y="4325938"/>
          <p14:tracePt t="68016" x="4911725" y="4351338"/>
          <p14:tracePt t="68026" x="4843463" y="4368800"/>
          <p14:tracePt t="68036" x="4802188" y="4384675"/>
          <p14:tracePt t="68046" x="4767263" y="4402138"/>
          <p14:tracePt t="68058" x="4749800" y="4419600"/>
          <p14:tracePt t="68066" x="4733925" y="4435475"/>
          <p14:tracePt t="68077" x="4724400" y="4445000"/>
          <p14:tracePt t="68087" x="4716463" y="4460875"/>
          <p14:tracePt t="68097" x="4716463" y="4486275"/>
          <p14:tracePt t="68108" x="4716463" y="4521200"/>
          <p14:tracePt t="68117" x="4716463" y="4538663"/>
          <p14:tracePt t="68128" x="4724400" y="4572000"/>
          <p14:tracePt t="68137" x="4759325" y="4622800"/>
          <p14:tracePt t="68158" x="4810125" y="4665663"/>
          <p14:tracePt t="68159" x="4878388" y="4716463"/>
          <p14:tracePt t="68168" x="4962525" y="4775200"/>
          <p14:tracePt t="68178" x="5048250" y="4827588"/>
          <p14:tracePt t="68188" x="5132388" y="4886325"/>
          <p14:tracePt t="68198" x="5268913" y="4946650"/>
          <p14:tracePt t="68208" x="5370513" y="5005388"/>
          <p14:tracePt t="68218" x="5489575" y="5056188"/>
          <p14:tracePt t="68228" x="5575300" y="5099050"/>
          <p14:tracePt t="68240" x="5684838" y="5141913"/>
          <p14:tracePt t="68249" x="5770563" y="5192713"/>
          <p14:tracePt t="68259" x="5864225" y="5235575"/>
          <p14:tracePt t="68269" x="5940425" y="5286375"/>
          <p14:tracePt t="68279" x="6016625" y="5319713"/>
          <p14:tracePt t="68290" x="6076950" y="5353050"/>
          <p14:tracePt t="68299" x="6118225" y="5370513"/>
          <p14:tracePt t="68309" x="6153150" y="5387975"/>
          <p14:tracePt t="68319" x="6178550" y="5395913"/>
          <p14:tracePt t="68329" x="6194425" y="5395913"/>
          <p14:tracePt t="68340" x="6203950" y="5395913"/>
          <p14:tracePt t="68349" x="6211888" y="5395913"/>
          <p14:tracePt t="68379" x="6221413" y="5395913"/>
          <p14:tracePt t="68391" x="6229350" y="5387975"/>
          <p14:tracePt t="68400" x="6229350" y="5380038"/>
          <p14:tracePt t="68410" x="6229350" y="5370513"/>
          <p14:tracePt t="68420" x="6237288" y="5362575"/>
          <p14:tracePt t="68430" x="6237288" y="5345113"/>
          <p14:tracePt t="68441" x="6246813" y="5345113"/>
          <p14:tracePt t="68451" x="6262688" y="5327650"/>
          <p14:tracePt t="68461" x="6262688" y="5319713"/>
          <p14:tracePt t="68471" x="6280150" y="5311775"/>
          <p14:tracePt t="68481" x="6297613" y="5294313"/>
          <p14:tracePt t="68491" x="6313488" y="5286375"/>
          <p14:tracePt t="68501" x="6330950" y="5276850"/>
          <p14:tracePt t="68511" x="6356350" y="5260975"/>
          <p14:tracePt t="68523" x="6381750" y="5251450"/>
          <p14:tracePt t="68531" x="6399213" y="5235575"/>
          <p14:tracePt t="68541" x="6424613" y="5235575"/>
          <p14:tracePt t="68552" x="6442075" y="5226050"/>
          <p14:tracePt t="68562" x="6457950" y="5218113"/>
          <p14:tracePt t="68574" x="6467475" y="5208588"/>
          <p14:tracePt t="68582" x="6475413" y="5208588"/>
          <p14:tracePt t="68592" x="6483350" y="5200650"/>
          <p14:tracePt t="68633" x="6483350" y="5192713"/>
          <p14:tracePt t="68642" x="6483350" y="5183188"/>
          <p14:tracePt t="68663" x="6483350" y="5175250"/>
          <p14:tracePt t="68674" x="6483350" y="5167313"/>
          <p14:tracePt t="68683" x="6483350" y="5149850"/>
          <p14:tracePt t="68693" x="6450013" y="5124450"/>
          <p14:tracePt t="68703" x="6381750" y="5081588"/>
          <p14:tracePt t="68713" x="6288088" y="5038725"/>
          <p14:tracePt t="68725" x="6178550" y="4987925"/>
          <p14:tracePt t="68734" x="6042025" y="4946650"/>
          <p14:tracePt t="68744" x="5915025" y="4894263"/>
          <p14:tracePt t="68754" x="5788025" y="4868863"/>
          <p14:tracePt t="68764" x="5702300" y="4860925"/>
          <p14:tracePt t="68775" x="5608638" y="4860925"/>
          <p14:tracePt t="68785" x="5565775" y="4860925"/>
          <p14:tracePt t="68794" x="5540375" y="4860925"/>
          <p14:tracePt t="68806" x="5507038" y="4860925"/>
          <p14:tracePt t="68815" x="5489575" y="4860925"/>
          <p14:tracePt t="68835" x="5472113" y="4860925"/>
          <p14:tracePt t="68845" x="5464175" y="4860925"/>
          <p14:tracePt t="68865" x="5456238" y="4860925"/>
          <p14:tracePt t="68885" x="5438775" y="4868863"/>
          <p14:tracePt t="68916" x="5430838" y="4878388"/>
          <p14:tracePt t="68926" x="5421313" y="4878388"/>
          <p14:tracePt t="68945" x="5413375" y="4886325"/>
          <p14:tracePt t="69087" x="5413375" y="4878388"/>
          <p14:tracePt t="69097" x="5413375" y="4868863"/>
          <p14:tracePt t="69107" x="5413375" y="4852988"/>
          <p14:tracePt t="69118" x="5413375" y="4843463"/>
          <p14:tracePt t="69127" x="5413375" y="4835525"/>
          <p14:tracePt t="69139" x="5413375" y="4818063"/>
          <p14:tracePt t="69158" x="5421313" y="4802188"/>
          <p14:tracePt t="69168" x="5438775" y="4792663"/>
          <p14:tracePt t="69178" x="5456238" y="4775200"/>
          <p14:tracePt t="69190" x="5481638" y="4767263"/>
          <p14:tracePt t="69199" x="5507038" y="4759325"/>
          <p14:tracePt t="69208" x="5540375" y="4759325"/>
          <p14:tracePt t="69219" x="5583238" y="4759325"/>
          <p14:tracePt t="69228" x="5659438" y="4775200"/>
          <p14:tracePt t="69240" x="5719763" y="4802188"/>
          <p14:tracePt t="69249" x="5795963" y="4835525"/>
          <p14:tracePt t="69259" x="5864225" y="4868863"/>
          <p14:tracePt t="69269" x="5922963" y="4894263"/>
          <p14:tracePt t="69279" x="5973763" y="4929188"/>
          <p14:tracePt t="69290" x="6024563" y="4954588"/>
          <p14:tracePt t="69300" x="6059488" y="4987925"/>
          <p14:tracePt t="69309" x="6084888" y="5005388"/>
          <p14:tracePt t="69320" x="6110288" y="5013325"/>
          <p14:tracePt t="69331" x="6118225" y="5022850"/>
          <p14:tracePt t="69340" x="6127750" y="5030788"/>
          <p14:tracePt t="69360" x="6135688" y="5038725"/>
          <p14:tracePt t="69552" x="6143625" y="5038725"/>
          <p14:tracePt t="69603" x="6153150" y="5038725"/>
          <p14:tracePt t="69683" x="6161088" y="5038725"/>
          <p14:tracePt t="69744" x="6169025" y="5038725"/>
          <p14:tracePt t="69795" x="6178550" y="5038725"/>
          <p14:tracePt t="69916" x="6186488" y="5038725"/>
          <p14:tracePt t="69936" x="6194425" y="5038725"/>
          <p14:tracePt t="69956" x="6203950" y="5038725"/>
          <p14:tracePt t="69976" x="6211888" y="5038725"/>
          <p14:tracePt t="69986" x="6221413" y="5038725"/>
          <p14:tracePt t="70007" x="6229350" y="5038725"/>
          <p14:tracePt t="70027" x="6237288" y="5038725"/>
          <p14:tracePt t="70037" x="6246813" y="5038725"/>
          <p14:tracePt t="70108" x="6254750" y="5038725"/>
          <p14:tracePt t="70239" x="6254750" y="5030788"/>
          <p14:tracePt t="70270" x="6246813" y="5030788"/>
          <p14:tracePt t="70280" x="6229350" y="5030788"/>
          <p14:tracePt t="70290" x="6211888" y="5030788"/>
          <p14:tracePt t="70300" x="6203950" y="5022850"/>
          <p14:tracePt t="70310" x="6178550" y="5013325"/>
          <p14:tracePt t="70321" x="6143625" y="5005388"/>
          <p14:tracePt t="70330" x="6110288" y="5005388"/>
          <p14:tracePt t="70340" x="6067425" y="4997450"/>
          <p14:tracePt t="70350" x="6024563" y="4987925"/>
          <p14:tracePt t="70360" x="5983288" y="4987925"/>
          <p14:tracePt t="70372" x="5932488" y="4979988"/>
          <p14:tracePt t="70381" x="5872163" y="4962525"/>
          <p14:tracePt t="70390" x="5829300" y="4954588"/>
          <p14:tracePt t="70401" x="5778500" y="4937125"/>
          <p14:tracePt t="70411" x="5735638" y="4929188"/>
          <p14:tracePt t="70422" x="5702300" y="4919663"/>
          <p14:tracePt t="70431" x="5668963" y="4911725"/>
          <p14:tracePt t="70441" x="5641975" y="4911725"/>
          <p14:tracePt t="70452" x="5626100" y="4911725"/>
          <p14:tracePt t="70462" x="5608638" y="4903788"/>
          <p14:tracePt t="70473" x="5591175" y="4903788"/>
          <p14:tracePt t="70482" x="5583238" y="4903788"/>
          <p14:tracePt t="70492" x="5575300" y="4903788"/>
          <p14:tracePt t="70502" x="5565775" y="4903788"/>
          <p14:tracePt t="70512" x="5557838" y="4903788"/>
          <p14:tracePt t="70523" x="5549900" y="4894263"/>
          <p14:tracePt t="70532" x="5540375" y="4886325"/>
          <p14:tracePt t="70542" x="5532438" y="4886325"/>
          <p14:tracePt t="70554" x="5524500" y="4878388"/>
          <p14:tracePt t="70573" x="5514975" y="4878388"/>
          <p14:tracePt t="70583" x="5507038" y="4878388"/>
          <p14:tracePt t="70604" x="5497513" y="4868863"/>
          <p14:tracePt t="70866" x="5497513" y="4860925"/>
          <p14:tracePt t="70876" x="5489575" y="4860925"/>
          <p14:tracePt t="70896" x="5481638" y="4860925"/>
          <p14:tracePt t="70916" x="5464175" y="4852988"/>
          <p14:tracePt t="70927" x="5456238" y="4843463"/>
          <p14:tracePt t="70937" x="5446713" y="4835525"/>
          <p14:tracePt t="70946" x="5430838" y="4827588"/>
          <p14:tracePt t="70956" x="5405438" y="4818063"/>
          <p14:tracePt t="70967" x="5395913" y="4818063"/>
          <p14:tracePt t="70977" x="5380038" y="4810125"/>
          <p14:tracePt t="70988" x="5362575" y="4802188"/>
          <p14:tracePt t="70997" x="5345113" y="4792663"/>
          <p14:tracePt t="71007" x="5337175" y="4792663"/>
          <p14:tracePt t="71017" x="5319713" y="4784725"/>
          <p14:tracePt t="71027" x="5302250" y="4775200"/>
          <p14:tracePt t="71038" x="5294313" y="4775200"/>
          <p14:tracePt t="71048" x="5276850" y="4767263"/>
          <p14:tracePt t="71057" x="5268913" y="4767263"/>
          <p14:tracePt t="71078" x="5260975" y="4759325"/>
          <p14:tracePt t="71108" x="5251450" y="4759325"/>
          <p14:tracePt t="71189" x="5268913" y="4759325"/>
          <p14:tracePt t="71199" x="5294313" y="4759325"/>
          <p14:tracePt t="71209" x="5327650" y="4759325"/>
          <p14:tracePt t="71220" x="5362575" y="4767263"/>
          <p14:tracePt t="71230" x="5421313" y="4784725"/>
          <p14:tracePt t="71239" x="5481638" y="4818063"/>
          <p14:tracePt t="71249" x="5557838" y="4835525"/>
          <p14:tracePt t="71260" x="5616575" y="4860925"/>
          <p14:tracePt t="71271" x="5694363" y="4878388"/>
          <p14:tracePt t="71280" x="5770563" y="4903788"/>
          <p14:tracePt t="71290" x="5846763" y="4919663"/>
          <p14:tracePt t="71301" x="5915025" y="4954588"/>
          <p14:tracePt t="71310" x="5991225" y="4979988"/>
          <p14:tracePt t="71322" x="6067425" y="5013325"/>
          <p14:tracePt t="71331" x="6161088" y="5038725"/>
          <p14:tracePt t="71340" x="6237288" y="5073650"/>
          <p14:tracePt t="71351" x="6313488" y="5106988"/>
          <p14:tracePt t="71361" x="6381750" y="5141913"/>
          <p14:tracePt t="71372" x="6450013" y="5175250"/>
          <p14:tracePt t="71381" x="6492875" y="5192713"/>
          <p14:tracePt t="71391" x="6526213" y="5200650"/>
          <p14:tracePt t="71401" x="6551613" y="5208588"/>
          <p14:tracePt t="71411" x="6577013" y="5218113"/>
          <p14:tracePt t="71422" x="6586538" y="5218113"/>
          <p14:tracePt t="71432" x="6594475" y="5218113"/>
          <p14:tracePt t="71452" x="6594475" y="5226050"/>
          <p14:tracePt t="71462" x="6602413" y="5226050"/>
          <p14:tracePt t="71775" x="6586538" y="5226050"/>
          <p14:tracePt t="71786" x="6577013" y="5218113"/>
          <p14:tracePt t="71795" x="6551613" y="5200650"/>
          <p14:tracePt t="71805" x="6518275" y="5175250"/>
          <p14:tracePt t="71816" x="6450013" y="5132388"/>
          <p14:tracePt t="71826" x="6391275" y="5091113"/>
          <p14:tracePt t="71837" x="6323013" y="5056188"/>
          <p14:tracePt t="71847" x="6237288" y="5013325"/>
          <p14:tracePt t="71856" x="6143625" y="4987925"/>
          <p14:tracePt t="71866" x="6059488" y="4954588"/>
          <p14:tracePt t="71876" x="5983288" y="4937125"/>
          <p14:tracePt t="71888" x="5922963" y="4919663"/>
          <p14:tracePt t="71896" x="5864225" y="4911725"/>
          <p14:tracePt t="71906" x="5821363" y="4911725"/>
          <p14:tracePt t="71917" x="5788025" y="4911725"/>
          <p14:tracePt t="71926" x="5753100" y="4911725"/>
          <p14:tracePt t="71938" x="5745163" y="4911725"/>
          <p14:tracePt t="71947" x="5735638" y="4911725"/>
          <p14:tracePt t="71967" x="5727700" y="4911725"/>
          <p14:tracePt t="74534" x="5727700" y="4919663"/>
          <p14:tracePt t="74574" x="5727700" y="4929188"/>
          <p14:tracePt t="74585" x="5727700" y="4937125"/>
          <p14:tracePt t="74594" x="5727700" y="4946650"/>
          <p14:tracePt t="74604" x="5727700" y="4954588"/>
          <p14:tracePt t="74615" x="5735638" y="4972050"/>
          <p14:tracePt t="74625" x="5745163" y="4987925"/>
          <p14:tracePt t="74635" x="5770563" y="5005388"/>
          <p14:tracePt t="74645" x="5803900" y="5038725"/>
          <p14:tracePt t="74655" x="5854700" y="5073650"/>
          <p14:tracePt t="74665" x="5948363" y="5124450"/>
          <p14:tracePt t="74675" x="6024563" y="5175250"/>
          <p14:tracePt t="74686" x="6118225" y="5226050"/>
          <p14:tracePt t="74695" x="6203950" y="5268913"/>
          <p14:tracePt t="74706" x="6297613" y="5311775"/>
          <p14:tracePt t="74717" x="6399213" y="5345113"/>
          <p14:tracePt t="74726" x="6500813" y="5370513"/>
          <p14:tracePt t="74736" x="6586538" y="5395913"/>
          <p14:tracePt t="74746" x="6680200" y="5413375"/>
          <p14:tracePt t="74756" x="6746875" y="5421313"/>
          <p14:tracePt t="74767" x="6789738" y="5421313"/>
          <p14:tracePt t="74776" x="6840538" y="5421313"/>
          <p14:tracePt t="74786" x="6858000" y="5421313"/>
          <p14:tracePt t="74796" x="6891338" y="5421313"/>
          <p14:tracePt t="74806" x="6916738" y="5421313"/>
          <p14:tracePt t="74817" x="6934200" y="5395913"/>
          <p14:tracePt t="74827" x="6951663" y="5370513"/>
          <p14:tracePt t="74836" x="6977063" y="5337175"/>
          <p14:tracePt t="74847" x="6994525" y="5286375"/>
          <p14:tracePt t="74857" x="7002463" y="5226050"/>
          <p14:tracePt t="74868" x="7010400" y="5167313"/>
          <p14:tracePt t="74877" x="7010400" y="5106988"/>
          <p14:tracePt t="74887" x="7010400" y="5064125"/>
          <p14:tracePt t="74897" x="7010400" y="5022850"/>
          <p14:tracePt t="74908" x="6994525" y="4987925"/>
          <p14:tracePt t="74918" x="6969125" y="4962525"/>
          <p14:tracePt t="74928" x="6943725" y="4919663"/>
          <p14:tracePt t="74938" x="6891338" y="4894263"/>
          <p14:tracePt t="74948" x="6840538" y="4860925"/>
          <p14:tracePt t="74958" x="6781800" y="4852988"/>
          <p14:tracePt t="74969" x="6713538" y="4843463"/>
          <p14:tracePt t="74978" x="6654800" y="4843463"/>
          <p14:tracePt t="74989" x="6594475" y="4843463"/>
          <p14:tracePt t="75000" x="6535738" y="4852988"/>
          <p14:tracePt t="75009" x="6483350" y="4878388"/>
          <p14:tracePt t="75019" x="6432550" y="4903788"/>
          <p14:tracePt t="75029" x="6399213" y="4929188"/>
          <p14:tracePt t="75039" x="6365875" y="4972050"/>
          <p14:tracePt t="75050" x="6330950" y="5005388"/>
          <p14:tracePt t="75059" x="6313488" y="5056188"/>
          <p14:tracePt t="75069" x="6297613" y="5106988"/>
          <p14:tracePt t="75080" x="6288088" y="5167313"/>
          <p14:tracePt t="75089" x="6272213" y="5226050"/>
          <p14:tracePt t="75100" x="6272213" y="5268913"/>
          <p14:tracePt t="75110" x="6272213" y="5327650"/>
          <p14:tracePt t="75119" x="6280150" y="5387975"/>
          <p14:tracePt t="75130" x="6305550" y="5430838"/>
          <p14:tracePt t="75152" x="6391275" y="5549900"/>
          <p14:tracePt t="75160" x="6483350" y="5616575"/>
          <p14:tracePt t="75170" x="6602413" y="5702300"/>
          <p14:tracePt t="75180" x="6756400" y="5778500"/>
          <p14:tracePt t="75190" x="6883400" y="5813425"/>
          <p14:tracePt t="75201" x="7027863" y="5846763"/>
          <p14:tracePt t="75211" x="7154863" y="5846763"/>
          <p14:tracePt t="75221" x="7265988" y="5846763"/>
          <p14:tracePt t="75231" x="7385050" y="5838825"/>
          <p14:tracePt t="75241" x="7461250" y="5788025"/>
          <p14:tracePt t="75252" x="7512050" y="5753100"/>
          <p14:tracePt t="75261" x="7554913" y="5702300"/>
          <p14:tracePt t="75271" x="7580313" y="5651500"/>
          <p14:tracePt t="75283" x="7613650" y="5575300"/>
          <p14:tracePt t="75291" x="7623175" y="5489575"/>
          <p14:tracePt t="75301" x="7639050" y="5387975"/>
          <p14:tracePt t="75312" x="7639050" y="5276850"/>
          <p14:tracePt t="75322" x="7623175" y="5175250"/>
          <p14:tracePt t="75333" x="7588250" y="5081588"/>
          <p14:tracePt t="75342" x="7537450" y="5005388"/>
          <p14:tracePt t="75352" x="7478713" y="4954588"/>
          <p14:tracePt t="75362" x="7402513" y="4868863"/>
          <p14:tracePt t="75372" x="7283450" y="4810125"/>
          <p14:tracePt t="75384" x="7189788" y="4767263"/>
          <p14:tracePt t="75393" x="7104063" y="4733925"/>
          <p14:tracePt t="75402" x="7019925" y="4724400"/>
          <p14:tracePt t="75413" x="6934200" y="4716463"/>
          <p14:tracePt t="75423" x="6850063" y="4716463"/>
          <p14:tracePt t="75434" x="6772275" y="4716463"/>
          <p14:tracePt t="75443" x="6705600" y="4716463"/>
          <p14:tracePt t="75453" x="6654800" y="4733925"/>
          <p14:tracePt t="75463" x="6594475" y="4759325"/>
          <p14:tracePt t="75473" x="6561138" y="4775200"/>
          <p14:tracePt t="75485" x="6518275" y="4792663"/>
          <p14:tracePt t="75494" x="6492875" y="4827588"/>
          <p14:tracePt t="75504" x="6457950" y="4886325"/>
          <p14:tracePt t="75514" x="6432550" y="4979988"/>
          <p14:tracePt t="75524" x="6416675" y="5064125"/>
          <p14:tracePt t="75535" x="6416675" y="5149850"/>
          <p14:tracePt t="75544" x="6416675" y="5226050"/>
          <p14:tracePt t="75554" x="6432550" y="5294313"/>
          <p14:tracePt t="75566" x="6467475" y="5370513"/>
          <p14:tracePt t="75574" x="6510338" y="5446713"/>
          <p14:tracePt t="75585" x="6577013" y="5514975"/>
          <p14:tracePt t="75595" x="6654800" y="5591175"/>
          <p14:tracePt t="75604" x="6756400" y="5668963"/>
          <p14:tracePt t="75616" x="6875463" y="5727700"/>
          <p14:tracePt t="75625" x="6994525" y="5770563"/>
          <p14:tracePt t="75635" x="7113588" y="5803900"/>
          <p14:tracePt t="75645" x="7223125" y="5821363"/>
          <p14:tracePt t="75655" x="7334250" y="5821363"/>
          <p14:tracePt t="75667" x="7427913" y="5803900"/>
          <p14:tracePt t="75675" x="7504113" y="5761038"/>
          <p14:tracePt t="75686" x="7562850" y="5719763"/>
          <p14:tracePt t="75695" x="7597775" y="5676900"/>
          <p14:tracePt t="75705" x="7631113" y="5626100"/>
          <p14:tracePt t="75716" x="7666038" y="5565775"/>
          <p14:tracePt t="75725" x="7681913" y="5507038"/>
          <p14:tracePt t="75736" x="7681913" y="5430838"/>
          <p14:tracePt t="75746" x="7681913" y="5362575"/>
          <p14:tracePt t="75756" x="7681913" y="5276850"/>
          <p14:tracePt t="75768" x="7666038" y="5200650"/>
          <p14:tracePt t="75776" x="7613650" y="5124450"/>
          <p14:tracePt t="75787" x="7562850" y="5056188"/>
          <p14:tracePt t="75797" x="7469188" y="4987925"/>
          <p14:tracePt t="75807" x="7377113" y="4911725"/>
          <p14:tracePt t="75818" x="7265988" y="4860925"/>
          <p14:tracePt t="75827" x="7172325" y="4827588"/>
          <p14:tracePt t="75837" x="7070725" y="4810125"/>
          <p14:tracePt t="75848" x="6985000" y="4784725"/>
          <p14:tracePt t="75857" x="6900863" y="4784725"/>
          <p14:tracePt t="75867" x="6824663" y="4784725"/>
          <p14:tracePt t="75878" x="6781800" y="4784725"/>
          <p14:tracePt t="75888" x="6731000" y="4792663"/>
          <p14:tracePt t="75899" x="6713538" y="4818063"/>
          <p14:tracePt t="75908" x="6670675" y="4860925"/>
          <p14:tracePt t="75918" x="6637338" y="4919663"/>
          <p14:tracePt t="75928" x="6602413" y="5013325"/>
          <p14:tracePt t="75938" x="6594475" y="5081588"/>
          <p14:tracePt t="75949" x="6586538" y="5167313"/>
          <p14:tracePt t="75959" x="6586538" y="5226050"/>
          <p14:tracePt t="75968" x="6586538" y="5286375"/>
          <p14:tracePt t="75979" x="6586538" y="5345113"/>
          <p14:tracePt t="75989" x="6594475" y="5405438"/>
          <p14:tracePt t="75999" x="6627813" y="5464175"/>
          <p14:tracePt t="76009" x="6680200" y="5532438"/>
          <p14:tracePt t="76019" x="6738938" y="5583238"/>
          <p14:tracePt t="76029" x="6815138" y="5651500"/>
          <p14:tracePt t="76039" x="6916738" y="5694363"/>
          <p14:tracePt t="76050" x="7019925" y="5745163"/>
          <p14:tracePt t="76059" x="7138988" y="5770563"/>
          <p14:tracePt t="76069" x="7248525" y="5770563"/>
          <p14:tracePt t="76080" x="7334250" y="5770563"/>
          <p14:tracePt t="76090" x="7418388" y="5753100"/>
          <p14:tracePt t="76101" x="7486650" y="5719763"/>
          <p14:tracePt t="76110" x="7546975" y="5676900"/>
          <p14:tracePt t="76120" x="7588250" y="5641975"/>
          <p14:tracePt t="76130" x="7613650" y="5616575"/>
          <p14:tracePt t="76150" x="7639050" y="5583238"/>
          <p14:tracePt t="76151" x="7673975" y="5514975"/>
          <p14:tracePt t="76161" x="7681913" y="5446713"/>
          <p14:tracePt t="76170" x="7691438" y="5327650"/>
          <p14:tracePt t="76183" x="7691438" y="5218113"/>
          <p14:tracePt t="76191" x="7681913" y="5091113"/>
          <p14:tracePt t="76201" x="7648575" y="4987925"/>
          <p14:tracePt t="76211" x="7588250" y="4878388"/>
          <p14:tracePt t="76222" x="7521575" y="4784725"/>
          <p14:tracePt t="76233" x="7435850" y="4699000"/>
          <p14:tracePt t="76241" x="7342188" y="4614863"/>
          <p14:tracePt t="76251" x="7248525" y="4546600"/>
          <p14:tracePt t="76262" x="7146925" y="4486275"/>
          <p14:tracePt t="76271" x="7045325" y="4460875"/>
          <p14:tracePt t="76283" x="6943725" y="4452938"/>
          <p14:tracePt t="76292" x="6858000" y="4452938"/>
          <p14:tracePt t="76302" x="6781800" y="4478338"/>
          <p14:tracePt t="76312" x="6721475" y="4513263"/>
          <p14:tracePt t="76322" x="6670675" y="4546600"/>
          <p14:tracePt t="76333" x="6627813" y="4589463"/>
          <p14:tracePt t="76342" x="6611938" y="4614863"/>
          <p14:tracePt t="76352" x="6594475" y="4640263"/>
          <p14:tracePt t="76363" x="6569075" y="4673600"/>
          <p14:tracePt t="76373" x="6561138" y="4699000"/>
          <p14:tracePt t="76384" x="6551613" y="4724400"/>
          <p14:tracePt t="76393" x="6543675" y="4759325"/>
          <p14:tracePt t="76403" x="6535738" y="4792663"/>
          <p14:tracePt t="76413" x="6526213" y="4835525"/>
          <p14:tracePt t="76424" x="6526213" y="4886325"/>
          <p14:tracePt t="76434" x="6526213" y="4929188"/>
          <p14:tracePt t="76443" x="6526213" y="4987925"/>
          <p14:tracePt t="76453" x="6526213" y="5038725"/>
          <p14:tracePt t="76465" x="6526213" y="5099050"/>
          <p14:tracePt t="76474" x="6535738" y="5149850"/>
          <p14:tracePt t="76484" x="6561138" y="5200650"/>
          <p14:tracePt t="76494" x="6602413" y="5251450"/>
          <p14:tracePt t="76504" x="6654800" y="5302250"/>
          <p14:tracePt t="76515" x="6731000" y="5345113"/>
          <p14:tracePt t="76524" x="6807200" y="5380038"/>
          <p14:tracePt t="76534" x="6900863" y="5387975"/>
          <p14:tracePt t="76545" x="6969125" y="5395913"/>
          <p14:tracePt t="76554" x="7027863" y="5395913"/>
          <p14:tracePt t="76566" x="7088188" y="5395913"/>
          <p14:tracePt t="76575" x="7129463" y="5395913"/>
          <p14:tracePt t="76585" x="7180263" y="5380038"/>
          <p14:tracePt t="76596" x="7223125" y="5362575"/>
          <p14:tracePt t="76605" x="7265988" y="5327650"/>
          <p14:tracePt t="76617" x="7291388" y="5319713"/>
          <p14:tracePt t="76626" x="7299325" y="5294313"/>
          <p14:tracePt t="76635" x="7316788" y="5276850"/>
          <p14:tracePt t="76646" x="7334250" y="5251450"/>
          <p14:tracePt t="76656" x="7342188" y="5226050"/>
          <p14:tracePt t="76667" x="7342188" y="5200650"/>
          <p14:tracePt t="76676" x="7342188" y="5167313"/>
          <p14:tracePt t="76686" x="7342188" y="5132388"/>
          <p14:tracePt t="76696" x="7334250" y="5091113"/>
          <p14:tracePt t="76706" x="7308850" y="5056188"/>
          <p14:tracePt t="76717" x="7273925" y="5013325"/>
          <p14:tracePt t="76726" x="7240588" y="4979988"/>
          <p14:tracePt t="76736" x="7189788" y="4937125"/>
          <p14:tracePt t="76747" x="7138988" y="4903788"/>
          <p14:tracePt t="76757" x="7078663" y="4860925"/>
          <p14:tracePt t="76767" x="7019925" y="4852988"/>
          <p14:tracePt t="76777" x="6951663" y="4843463"/>
          <p14:tracePt t="76787" x="6900863" y="4843463"/>
          <p14:tracePt t="76800" x="6858000" y="4843463"/>
          <p14:tracePt t="76807" x="6807200" y="4843463"/>
          <p14:tracePt t="76817" x="6789738" y="4852988"/>
          <p14:tracePt t="76827" x="6756400" y="4868863"/>
          <p14:tracePt t="76837" x="6738938" y="4894263"/>
          <p14:tracePt t="76849" x="6713538" y="4919663"/>
          <p14:tracePt t="76858" x="6696075" y="4954588"/>
          <p14:tracePt t="76867" x="6680200" y="4987925"/>
          <p14:tracePt t="76878" x="6670675" y="5022850"/>
          <p14:tracePt t="76888" x="6662738" y="5056188"/>
          <p14:tracePt t="76899" x="6662738" y="5099050"/>
          <p14:tracePt t="76908" x="6662738" y="5124450"/>
          <p14:tracePt t="76918" x="6662738" y="5183188"/>
          <p14:tracePt t="76929" x="6670675" y="5243513"/>
          <p14:tracePt t="76938" x="6696075" y="5302250"/>
          <p14:tracePt t="76950" x="6738938" y="5370513"/>
          <p14:tracePt t="76959" x="6789738" y="5430838"/>
          <p14:tracePt t="76969" x="6840538" y="5497513"/>
          <p14:tracePt t="76979" x="6934200" y="5557838"/>
          <p14:tracePt t="76989" x="7035800" y="5616575"/>
          <p14:tracePt t="77000" x="7129463" y="5634038"/>
          <p14:tracePt t="77009" x="7240588" y="5634038"/>
          <p14:tracePt t="77019" x="7308850" y="5634038"/>
          <p14:tracePt t="77030" x="7385050" y="5608638"/>
          <p14:tracePt t="77040" x="7453313" y="5565775"/>
          <p14:tracePt t="77050" x="7486650" y="5532438"/>
          <p14:tracePt t="77060" x="7521575" y="5481638"/>
          <p14:tracePt t="77070" x="7546975" y="5430838"/>
          <p14:tracePt t="77082" x="7572375" y="5395913"/>
          <p14:tracePt t="77090" x="7572375" y="5362575"/>
          <p14:tracePt t="77100" x="7572375" y="5353050"/>
          <p14:tracePt t="83133" x="7572375" y="5345113"/>
          <p14:tracePt t="83143" x="7572375" y="5327650"/>
          <p14:tracePt t="83153" x="7580313" y="5311775"/>
          <p14:tracePt t="83163" x="7588250" y="5294313"/>
          <p14:tracePt t="83173" x="7597775" y="5268913"/>
          <p14:tracePt t="83183" x="7605713" y="5243513"/>
          <p14:tracePt t="83194" x="7613650" y="5235575"/>
          <p14:tracePt t="83204" x="7613650" y="5208588"/>
          <p14:tracePt t="83214" x="7623175" y="5192713"/>
          <p14:tracePt t="83225" x="7623175" y="5183188"/>
          <p14:tracePt t="83234" x="7623175" y="5175250"/>
          <p14:tracePt t="83244" x="7623175" y="5167313"/>
          <p14:tracePt t="83264" x="7605713" y="5157788"/>
          <p14:tracePt t="83275" x="7572375" y="5149850"/>
          <p14:tracePt t="83284" x="7521575" y="5141913"/>
          <p14:tracePt t="83294" x="7478713" y="5141913"/>
          <p14:tracePt t="83304" x="7443788" y="5141913"/>
          <p14:tracePt t="83314" x="7418388" y="5141913"/>
          <p14:tracePt t="83325" x="7392988" y="5141913"/>
          <p14:tracePt t="83335" x="7367588" y="5141913"/>
          <p14:tracePt t="83345" x="7350125" y="5141913"/>
          <p14:tracePt t="83355" x="7334250" y="5141913"/>
          <p14:tracePt t="83365" x="7324725" y="5149850"/>
          <p14:tracePt t="87154" x="7342188" y="5149850"/>
          <p14:tracePt t="87164" x="7367588" y="5149850"/>
          <p14:tracePt t="87174" x="7402513" y="5149850"/>
          <p14:tracePt t="87185" x="7435850" y="5149850"/>
          <p14:tracePt t="87195" x="7461250" y="5149850"/>
          <p14:tracePt t="87206" x="7478713" y="5149850"/>
          <p14:tracePt t="87215" x="7504113" y="5132388"/>
          <p14:tracePt t="87225" x="7529513" y="5124450"/>
          <p14:tracePt t="87235" x="7546975" y="5116513"/>
          <p14:tracePt t="87245" x="7554913" y="5091113"/>
          <p14:tracePt t="87256" x="7554913" y="5064125"/>
          <p14:tracePt t="87265" x="7562850" y="5048250"/>
          <p14:tracePt t="87275" x="7572375" y="5022850"/>
          <p14:tracePt t="87286" x="7572375" y="4987925"/>
          <p14:tracePt t="87296" x="7572375" y="4946650"/>
          <p14:tracePt t="87306" x="7562850" y="4894263"/>
          <p14:tracePt t="87316" x="7546975" y="4835525"/>
          <p14:tracePt t="87326" x="7512050" y="4784725"/>
          <p14:tracePt t="87336" x="7486650" y="4733925"/>
          <p14:tracePt t="87346" x="7453313" y="4699000"/>
          <p14:tracePt t="87356" x="7435850" y="4673600"/>
          <p14:tracePt t="87366" x="7418388" y="4648200"/>
          <p14:tracePt t="87377" x="7377113" y="4622800"/>
          <p14:tracePt t="87388" x="7342188" y="4605338"/>
          <p14:tracePt t="87397" x="7291388" y="4589463"/>
          <p14:tracePt t="87407" x="7248525" y="4579938"/>
          <p14:tracePt t="87417" x="7205663" y="4572000"/>
          <p14:tracePt t="87427" x="7146925" y="4554538"/>
          <p14:tracePt t="87438" x="7113588" y="4554538"/>
          <p14:tracePt t="87447" x="7070725" y="4554538"/>
          <p14:tracePt t="87457" x="7019925" y="4546600"/>
          <p14:tracePt t="87468" x="6977063" y="4538663"/>
          <p14:tracePt t="87478" x="6934200" y="4538663"/>
          <p14:tracePt t="87489" x="6875463" y="4529138"/>
          <p14:tracePt t="87498" x="6832600" y="4529138"/>
          <p14:tracePt t="87508" x="6789738" y="4529138"/>
          <p14:tracePt t="87519" x="6756400" y="4529138"/>
          <p14:tracePt t="87528" x="6721475" y="4529138"/>
          <p14:tracePt t="87539" x="6688138" y="4529138"/>
          <p14:tracePt t="87548" x="6670675" y="4529138"/>
          <p14:tracePt t="87558" x="6645275" y="4529138"/>
          <p14:tracePt t="87569" x="6619875" y="4529138"/>
          <p14:tracePt t="87579" x="6602413" y="4546600"/>
          <p14:tracePt t="87589" x="6586538" y="4564063"/>
          <p14:tracePt t="87599" x="6569075" y="4572000"/>
          <p14:tracePt t="87609" x="6543675" y="4597400"/>
          <p14:tracePt t="87620" x="6518275" y="4640263"/>
          <p14:tracePt t="87629" x="6483350" y="4673600"/>
          <p14:tracePt t="87639" x="6457950" y="4724400"/>
          <p14:tracePt t="87649" x="6424613" y="4775200"/>
          <p14:tracePt t="87659" x="6399213" y="4827588"/>
          <p14:tracePt t="87671" x="6373813" y="4860925"/>
          <p14:tracePt t="87679" x="6338888" y="4894263"/>
          <p14:tracePt t="87689" x="6323013" y="4929188"/>
          <p14:tracePt t="87699" x="6313488" y="4954588"/>
          <p14:tracePt t="87710" x="6297613" y="4979988"/>
          <p14:tracePt t="87722" x="6280150" y="4997450"/>
          <p14:tracePt t="87730" x="6262688" y="5022850"/>
          <p14:tracePt t="87740" x="6254750" y="5038725"/>
          <p14:tracePt t="87750" x="6246813" y="5064125"/>
          <p14:tracePt t="87760" x="6237288" y="5091113"/>
          <p14:tracePt t="87771" x="6229350" y="5124450"/>
          <p14:tracePt t="87781" x="6221413" y="5149850"/>
          <p14:tracePt t="87791" x="6211888" y="5200650"/>
          <p14:tracePt t="87801" x="6211888" y="5260975"/>
          <p14:tracePt t="87811" x="6211888" y="5302250"/>
          <p14:tracePt t="87822" x="6211888" y="5362575"/>
          <p14:tracePt t="87831" x="6211888" y="5405438"/>
          <p14:tracePt t="87841" x="6211888" y="5446713"/>
          <p14:tracePt t="87851" x="6237288" y="5497513"/>
          <p14:tracePt t="87862" x="6254750" y="5540375"/>
          <p14:tracePt t="87873" x="6280150" y="5565775"/>
          <p14:tracePt t="87882" x="6305550" y="5608638"/>
          <p14:tracePt t="87892" x="6356350" y="5634038"/>
          <p14:tracePt t="87902" x="6407150" y="5668963"/>
          <p14:tracePt t="87912" x="6467475" y="5684838"/>
          <p14:tracePt t="87923" x="6526213" y="5710238"/>
          <p14:tracePt t="87933" x="6602413" y="5710238"/>
          <p14:tracePt t="87942" x="6662738" y="5719763"/>
          <p14:tracePt t="87955" x="6731000" y="5719763"/>
          <p14:tracePt t="87963" x="6815138" y="5727700"/>
          <p14:tracePt t="87973" x="6875463" y="5727700"/>
          <p14:tracePt t="87983" x="6934200" y="5727700"/>
          <p14:tracePt t="87993" x="6985000" y="5727700"/>
          <p14:tracePt t="88005" x="7035800" y="5727700"/>
          <p14:tracePt t="88013" x="7061200" y="5727700"/>
          <p14:tracePt t="88023" x="7104063" y="5710238"/>
          <p14:tracePt t="88033" x="7138988" y="5694363"/>
          <p14:tracePt t="88043" x="7164388" y="5668963"/>
          <p14:tracePt t="88055" x="7180263" y="5659438"/>
          <p14:tracePt t="88064" x="7197725" y="5641975"/>
          <p14:tracePt t="88074" x="7223125" y="5626100"/>
          <p14:tracePt t="88084" x="7240588" y="5616575"/>
          <p14:tracePt t="88094" x="7248525" y="5608638"/>
          <p14:tracePt t="88105" x="7258050" y="5591175"/>
          <p14:tracePt t="88114" x="7273925" y="5583238"/>
          <p14:tracePt t="88124" x="7291388" y="5565775"/>
          <p14:tracePt t="88135" x="7308850" y="5549900"/>
          <p14:tracePt t="88156" x="7324725" y="5497513"/>
          <p14:tracePt t="88165" x="7342188" y="5464175"/>
          <p14:tracePt t="88176" x="7359650" y="5438775"/>
          <p14:tracePt t="88185" x="7377113" y="5421313"/>
          <p14:tracePt t="88195" x="7392988" y="5387975"/>
          <p14:tracePt t="88206" x="7410450" y="5345113"/>
          <p14:tracePt t="88215" x="7427913" y="5327650"/>
          <p14:tracePt t="88225" x="7443788" y="5302250"/>
          <p14:tracePt t="88238" x="7461250" y="5268913"/>
          <p14:tracePt t="88246" x="7478713" y="5243513"/>
          <p14:tracePt t="88256" x="7486650" y="5218113"/>
          <p14:tracePt t="88266" x="7486650" y="5208588"/>
          <p14:tracePt t="88276" x="7494588" y="5183188"/>
          <p14:tracePt t="88287" x="7494588" y="5149850"/>
          <p14:tracePt t="88296" x="7494588" y="5116513"/>
          <p14:tracePt t="88306" x="7494588" y="5073650"/>
          <p14:tracePt t="88316" x="7478713" y="5030788"/>
          <p14:tracePt t="88326" x="7453313" y="4962525"/>
          <p14:tracePt t="88337" x="7427913" y="4919663"/>
          <p14:tracePt t="88347" x="7410450" y="4868863"/>
          <p14:tracePt t="88356" x="7385050" y="4835525"/>
          <p14:tracePt t="88367" x="7367588" y="4810125"/>
          <p14:tracePt t="88377" x="7342188" y="4784725"/>
          <p14:tracePt t="88388" x="7324725" y="4767263"/>
          <p14:tracePt t="88397" x="7308850" y="4749800"/>
          <p14:tracePt t="88407" x="7283450" y="4741863"/>
          <p14:tracePt t="88417" x="7258050" y="4733925"/>
          <p14:tracePt t="88427" x="7223125" y="4724400"/>
          <p14:tracePt t="88438" x="7189788" y="4716463"/>
          <p14:tracePt t="88448" x="7164388" y="4716463"/>
          <p14:tracePt t="88458" x="7121525" y="4716463"/>
          <p14:tracePt t="88468" x="7061200" y="4716463"/>
          <p14:tracePt t="88478" x="7002463" y="4716463"/>
          <p14:tracePt t="88489" x="6951663" y="4724400"/>
          <p14:tracePt t="88498" x="6891338" y="4733925"/>
          <p14:tracePt t="88508" x="6850063" y="4741863"/>
          <p14:tracePt t="88519" x="6815138" y="4759325"/>
          <p14:tracePt t="88529" x="6781800" y="4792663"/>
          <p14:tracePt t="88539" x="6738938" y="4810125"/>
          <p14:tracePt t="88549" x="6731000" y="4827588"/>
          <p14:tracePt t="88559" x="6696075" y="4868863"/>
          <p14:tracePt t="88570" x="6670675" y="4911725"/>
          <p14:tracePt t="88579" x="6654800" y="4962525"/>
          <p14:tracePt t="88589" x="6627813" y="5013325"/>
          <p14:tracePt t="88599" x="6619875" y="5048250"/>
          <p14:tracePt t="88609" x="6611938" y="5091113"/>
          <p14:tracePt t="88621" x="6602413" y="5132388"/>
          <p14:tracePt t="88629" x="6602413" y="5183188"/>
          <p14:tracePt t="88639" x="6602413" y="5235575"/>
          <p14:tracePt t="88650" x="6602413" y="5286375"/>
          <p14:tracePt t="88660" x="6619875" y="5345113"/>
          <p14:tracePt t="88671" x="6637338" y="5387975"/>
          <p14:tracePt t="88680" x="6670675" y="5456238"/>
          <p14:tracePt t="88691" x="6705600" y="5489575"/>
          <p14:tracePt t="88700" x="6731000" y="5532438"/>
          <p14:tracePt t="88710" x="6799263" y="5583238"/>
          <p14:tracePt t="88722" x="6891338" y="5626100"/>
          <p14:tracePt t="88731" x="6977063" y="5659438"/>
          <p14:tracePt t="88741" x="7078663" y="5684838"/>
          <p14:tracePt t="88751" x="7164388" y="5694363"/>
          <p14:tracePt t="88761" x="7223125" y="5694363"/>
          <p14:tracePt t="88771" x="7299325" y="5694363"/>
          <p14:tracePt t="88781" x="7342188" y="5694363"/>
          <p14:tracePt t="88791" x="7402513" y="5684838"/>
          <p14:tracePt t="88802" x="7435850" y="5659438"/>
          <p14:tracePt t="88812" x="7478713" y="5626100"/>
          <p14:tracePt t="88822" x="7512050" y="5575300"/>
          <p14:tracePt t="88832" x="7546975" y="5514975"/>
          <p14:tracePt t="88842" x="7580313" y="5438775"/>
          <p14:tracePt t="88854" x="7605713" y="5353050"/>
          <p14:tracePt t="88862" x="7605713" y="5276850"/>
          <p14:tracePt t="88872" x="7605713" y="5192713"/>
          <p14:tracePt t="88882" x="7572375" y="5091113"/>
          <p14:tracePt t="88892" x="7537450" y="4987925"/>
          <p14:tracePt t="88904" x="7486650" y="4886325"/>
          <p14:tracePt t="88913" x="7427913" y="4792663"/>
          <p14:tracePt t="88922" x="7359650" y="4724400"/>
          <p14:tracePt t="88933" x="7308850" y="4673600"/>
          <p14:tracePt t="88943" x="7232650" y="4630738"/>
          <p14:tracePt t="88953" x="7172325" y="4622800"/>
          <p14:tracePt t="88963" x="7138988" y="4614863"/>
          <p14:tracePt t="99598" x="6832600" y="4452938"/>
          <p14:tracePt t="99608" x="6272213" y="4146550"/>
          <p14:tracePt t="99618" x="5514975" y="3875088"/>
          <p14:tracePt t="99628" x="4792663" y="3603625"/>
          <p14:tracePt t="99638" x="3994150" y="3373438"/>
          <p14:tracePt t="99648" x="3305175" y="3221038"/>
          <p14:tracePt t="99660" x="3178175" y="3170238"/>
          <p14:tracePt t="99668" x="2906713" y="3109913"/>
          <p14:tracePt t="99678" x="2489200" y="3051175"/>
          <p14:tracePt t="99689" x="2073275" y="3000375"/>
          <p14:tracePt t="99699" x="1690688" y="2957513"/>
          <p14:tracePt t="99710" x="1411288" y="2932113"/>
          <p14:tracePt t="99720" x="1216025" y="2889250"/>
          <p14:tracePt t="99729" x="1104900" y="2863850"/>
          <p14:tracePt t="99739" x="1069975" y="2855913"/>
          <p14:tracePt t="99982" x="1054100" y="2820988"/>
          <p14:tracePt t="99993" x="884238" y="2592388"/>
          <p14:tracePt t="100002" x="407988" y="1928813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495CBF85-619B-C70A-2453-E2EFAAB4A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600200"/>
            <a:ext cx="8741644" cy="4572000"/>
          </a:xfr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AA7A1C1B-3641-4363-ABBF-1273AC66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Coagulative necrosis</a:t>
            </a:r>
          </a:p>
        </p:txBody>
      </p:sp>
    </p:spTree>
    <p:extLst>
      <p:ext uri="{BB962C8B-B14F-4D97-AF65-F5344CB8AC3E}">
        <p14:creationId xmlns:p14="http://schemas.microsoft.com/office/powerpoint/2010/main" val="513373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Liquefactive</a:t>
            </a:r>
            <a:r>
              <a:rPr lang="en-US" dirty="0"/>
              <a:t> necrosis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575506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Focal infections by Bacterial and fungal organisms.</a:t>
            </a:r>
          </a:p>
          <a:p>
            <a:r>
              <a:rPr lang="en-US" dirty="0"/>
              <a:t>Pus.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CNS infarcts </a:t>
            </a:r>
          </a:p>
          <a:p>
            <a:endParaRPr lang="en-US" dirty="0"/>
          </a:p>
          <a:p>
            <a:r>
              <a:rPr lang="en-US" dirty="0"/>
              <a:t>Center liquefies and digested tissue is removed by phagocytosis 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86600" y="685800"/>
            <a:ext cx="18438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762000"/>
            <a:ext cx="27432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810000"/>
            <a:ext cx="46482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00"/>
    </mc:Choice>
    <mc:Fallback xmlns="">
      <p:transition spd="slow" advTm="71400"/>
    </mc:Fallback>
  </mc:AlternateContent>
  <p:extLst>
    <p:ext uri="{3A86A75C-4F4B-4683-9AE1-C65F6400EC91}">
      <p14:laserTraceLst xmlns:p14="http://schemas.microsoft.com/office/powerpoint/2010/main">
        <p14:tracePtLst>
          <p14:tracePt t="38466" x="4113213" y="5268913"/>
          <p14:tracePt t="38791" x="4113213" y="5260975"/>
          <p14:tracePt t="38802" x="4146550" y="5192713"/>
          <p14:tracePt t="38811" x="4300538" y="4946650"/>
          <p14:tracePt t="38822" x="4657725" y="4452938"/>
          <p14:tracePt t="38831" x="5116513" y="3951288"/>
          <p14:tracePt t="38841" x="5710238" y="3382963"/>
          <p14:tracePt t="38852" x="6381750" y="2830513"/>
          <p14:tracePt t="38861" x="6959600" y="2362200"/>
          <p14:tracePt t="38873" x="7537450" y="1963738"/>
          <p14:tracePt t="38882" x="7996238" y="1674813"/>
          <p14:tracePt t="38892" x="8370888" y="1436688"/>
          <p14:tracePt t="38902" x="8599488" y="1292225"/>
          <p14:tracePt t="38912" x="8736013" y="1216025"/>
          <p14:tracePt t="38923" x="8812213" y="1155700"/>
          <p14:tracePt t="38932" x="8863013" y="1130300"/>
          <p14:tracePt t="38944" x="8880475" y="1122363"/>
          <p14:tracePt t="39003" x="8863013" y="1147763"/>
          <p14:tracePt t="39013" x="8812213" y="1181100"/>
          <p14:tracePt t="39023" x="8769350" y="1216025"/>
          <p14:tracePt t="39033" x="8736013" y="1231900"/>
          <p14:tracePt t="39043" x="8710613" y="1249363"/>
          <p14:tracePt t="39055" x="8702675" y="1257300"/>
          <p14:tracePt t="39064" x="8693150" y="1266825"/>
          <p14:tracePt t="39084" x="8685213" y="1274763"/>
          <p14:tracePt t="39094" x="8677275" y="1274763"/>
          <p14:tracePt t="39114" x="8677275" y="1282700"/>
          <p14:tracePt t="39124" x="8659813" y="1282700"/>
          <p14:tracePt t="39134" x="8634413" y="1282700"/>
          <p14:tracePt t="39145" x="8599488" y="1300163"/>
          <p14:tracePt t="39155" x="8540750" y="1325563"/>
          <p14:tracePt t="39165" x="8455025" y="1343025"/>
          <p14:tracePt t="39175" x="8335963" y="1393825"/>
          <p14:tracePt t="39185" x="8140700" y="1487488"/>
          <p14:tracePt t="39195" x="7920038" y="1597025"/>
          <p14:tracePt t="39206" x="7673975" y="1716088"/>
          <p14:tracePt t="39215" x="7453313" y="1827213"/>
          <p14:tracePt t="39225" x="7299325" y="1895475"/>
          <p14:tracePt t="39235" x="7180263" y="1928813"/>
          <p14:tracePt t="39246" x="7104063" y="1946275"/>
          <p14:tracePt t="39257" x="7061200" y="1946275"/>
          <p14:tracePt t="39266" x="7027863" y="1954213"/>
          <p14:tracePt t="39276" x="7019925" y="1954213"/>
          <p14:tracePt t="39286" x="7010400" y="1954213"/>
          <p14:tracePt t="39347" x="7045325" y="1946275"/>
          <p14:tracePt t="39356" x="7096125" y="1938338"/>
          <p14:tracePt t="39367" x="7138988" y="1938338"/>
          <p14:tracePt t="39377" x="7180263" y="1938338"/>
          <p14:tracePt t="39387" x="7232650" y="1954213"/>
          <p14:tracePt t="39397" x="7265988" y="1971675"/>
          <p14:tracePt t="39407" x="7299325" y="1989138"/>
          <p14:tracePt t="39417" x="7334250" y="2005013"/>
          <p14:tracePt t="39428" x="7359650" y="2022475"/>
          <p14:tracePt t="39438" x="7377113" y="2022475"/>
          <p14:tracePt t="39448" x="7385050" y="2030413"/>
          <p14:tracePt t="39458" x="7392988" y="2039938"/>
          <p14:tracePt t="39478" x="7402513" y="2039938"/>
          <p14:tracePt t="39518" x="7410450" y="2030413"/>
          <p14:tracePt t="39528" x="7418388" y="1997075"/>
          <p14:tracePt t="39539" x="7435850" y="1946275"/>
          <p14:tracePt t="39548" x="7453313" y="1911350"/>
          <p14:tracePt t="39559" x="7478713" y="1878013"/>
          <p14:tracePt t="39569" x="7512050" y="1835150"/>
          <p14:tracePt t="39579" x="7562850" y="1801813"/>
          <p14:tracePt t="39589" x="7656513" y="1766888"/>
          <p14:tracePt t="39599" x="7742238" y="1741488"/>
          <p14:tracePt t="39609" x="7826375" y="1733550"/>
          <p14:tracePt t="39619" x="7886700" y="1733550"/>
          <p14:tracePt t="39629" x="7945438" y="1741488"/>
          <p14:tracePt t="39639" x="7980363" y="1758950"/>
          <p14:tracePt t="39650" x="8005763" y="1784350"/>
          <p14:tracePt t="39660" x="8031163" y="1819275"/>
          <p14:tracePt t="39671" x="8056563" y="1895475"/>
          <p14:tracePt t="39680" x="8064500" y="1954213"/>
          <p14:tracePt t="39690" x="8074025" y="2030413"/>
          <p14:tracePt t="39700" x="8074025" y="2090738"/>
          <p14:tracePt t="39710" x="8074025" y="2133600"/>
          <p14:tracePt t="39721" x="8074025" y="2174875"/>
          <p14:tracePt t="39731" x="8064500" y="2200275"/>
          <p14:tracePt t="39740" x="8047038" y="2217738"/>
          <p14:tracePt t="39751" x="8039100" y="2227263"/>
          <p14:tracePt t="39760" x="8021638" y="2227263"/>
          <p14:tracePt t="39771" x="7996238" y="2235200"/>
          <p14:tracePt t="39781" x="7980363" y="2235200"/>
          <p14:tracePt t="39791" x="7954963" y="2235200"/>
          <p14:tracePt t="39802" x="7927975" y="2227263"/>
          <p14:tracePt t="39811" x="7902575" y="2192338"/>
          <p14:tracePt t="39822" x="7861300" y="2133600"/>
          <p14:tracePt t="39832" x="7826375" y="2065338"/>
          <p14:tracePt t="39841" x="7810500" y="1997075"/>
          <p14:tracePt t="39852" x="7775575" y="1920875"/>
          <p14:tracePt t="39862" x="7767638" y="1860550"/>
          <p14:tracePt t="39872" x="7758113" y="1809750"/>
          <p14:tracePt t="39882" x="7750175" y="1751013"/>
          <p14:tracePt t="39892" x="7750175" y="1708150"/>
          <p14:tracePt t="39902" x="7750175" y="1665288"/>
          <p14:tracePt t="39913" x="7750175" y="1639888"/>
          <p14:tracePt t="39923" x="7750175" y="1622425"/>
          <p14:tracePt t="39932" x="7750175" y="1606550"/>
          <p14:tracePt t="39943" x="7750175" y="1597025"/>
          <p14:tracePt t="39963" x="7750175" y="1589088"/>
          <p14:tracePt t="39973" x="7750175" y="1581150"/>
          <p14:tracePt t="39993" x="7750175" y="1571625"/>
          <p14:tracePt t="40013" x="7750175" y="1563688"/>
          <p14:tracePt t="40055" x="7750175" y="1555750"/>
          <p14:tracePt t="40074" x="7767638" y="1546225"/>
          <p14:tracePt t="40084" x="7783513" y="1546225"/>
          <p14:tracePt t="40094" x="7810500" y="1546225"/>
          <p14:tracePt t="40105" x="7826375" y="1546225"/>
          <p14:tracePt t="40114" x="7843838" y="1546225"/>
          <p14:tracePt t="40124" x="7861300" y="1555750"/>
          <p14:tracePt t="40135" x="7886700" y="1571625"/>
          <p14:tracePt t="40145" x="7902575" y="1589088"/>
          <p14:tracePt t="40156" x="7912100" y="1614488"/>
          <p14:tracePt t="40165" x="7920038" y="1639888"/>
          <p14:tracePt t="40175" x="7927975" y="1657350"/>
          <p14:tracePt t="40185" x="7927975" y="1665288"/>
          <p14:tracePt t="40196" x="7927975" y="1682750"/>
          <p14:tracePt t="40206" x="7927975" y="1690688"/>
          <p14:tracePt t="40215" x="7927975" y="1708150"/>
          <p14:tracePt t="40226" x="7927975" y="1725613"/>
          <p14:tracePt t="40236" x="7927975" y="1733550"/>
          <p14:tracePt t="40256" x="7877175" y="1766888"/>
          <p14:tracePt t="40266" x="7851775" y="1784350"/>
          <p14:tracePt t="40276" x="7818438" y="1793875"/>
          <p14:tracePt t="40287" x="7793038" y="1793875"/>
          <p14:tracePt t="40296" x="7758113" y="1793875"/>
          <p14:tracePt t="40306" x="7724775" y="1793875"/>
          <p14:tracePt t="40316" x="7691438" y="1793875"/>
          <p14:tracePt t="40326" x="7673975" y="1793875"/>
          <p14:tracePt t="40338" x="7648575" y="1784350"/>
          <p14:tracePt t="40347" x="7639050" y="1776413"/>
          <p14:tracePt t="40356" x="7631113" y="1776413"/>
          <p14:tracePt t="40367" x="7623175" y="1776413"/>
          <p14:tracePt t="40377" x="7613650" y="1766888"/>
          <p14:tracePt t="40407" x="7613650" y="1758950"/>
          <p14:tracePt t="40508" x="7613650" y="1751013"/>
          <p14:tracePt t="40528" x="7613650" y="1741488"/>
          <p14:tracePt t="40538" x="7613650" y="1733550"/>
          <p14:tracePt t="40549" x="7613650" y="1716088"/>
          <p14:tracePt t="40559" x="7613650" y="1700213"/>
          <p14:tracePt t="40570" x="7613650" y="1682750"/>
          <p14:tracePt t="40579" x="7613650" y="1657350"/>
          <p14:tracePt t="40589" x="7613650" y="1631950"/>
          <p14:tracePt t="40599" x="7613650" y="1622425"/>
          <p14:tracePt t="40609" x="7613650" y="1597025"/>
          <p14:tracePt t="40620" x="7623175" y="1581150"/>
          <p14:tracePt t="40640" x="7631113" y="1571625"/>
          <p14:tracePt t="40650" x="7639050" y="1563688"/>
          <p14:tracePt t="40660" x="7648575" y="1546225"/>
          <p14:tracePt t="40671" x="7656513" y="1546225"/>
          <p14:tracePt t="40680" x="7666038" y="1546225"/>
          <p14:tracePt t="40690" x="7681913" y="1546225"/>
          <p14:tracePt t="40700" x="7699375" y="1546225"/>
          <p14:tracePt t="40710" x="7707313" y="1546225"/>
          <p14:tracePt t="40722" x="7724775" y="1546225"/>
          <p14:tracePt t="40731" x="7732713" y="1546225"/>
          <p14:tracePt t="40740" x="7742238" y="1546225"/>
          <p14:tracePt t="40750" x="7758113" y="1546225"/>
          <p14:tracePt t="40772" x="7775575" y="1546225"/>
          <p14:tracePt t="40781" x="7783513" y="1546225"/>
          <p14:tracePt t="40801" x="7800975" y="1555750"/>
          <p14:tracePt t="40811" x="7810500" y="1571625"/>
          <p14:tracePt t="40822" x="7826375" y="1597025"/>
          <p14:tracePt t="40832" x="7835900" y="1606550"/>
          <p14:tracePt t="40842" x="7835900" y="1622425"/>
          <p14:tracePt t="40854" x="7843838" y="1639888"/>
          <p14:tracePt t="40862" x="7843838" y="1657350"/>
          <p14:tracePt t="40872" x="7843838" y="1665288"/>
          <p14:tracePt t="40882" x="7843838" y="1682750"/>
          <p14:tracePt t="40903" x="7843838" y="1700213"/>
          <p14:tracePt t="40922" x="7843838" y="1708150"/>
          <p14:tracePt t="40933" x="7843838" y="1716088"/>
          <p14:tracePt t="40953" x="7843838" y="1725613"/>
          <p14:tracePt t="40983" x="7835900" y="1733550"/>
          <p14:tracePt t="40993" x="7826375" y="1733550"/>
          <p14:tracePt t="41004" x="7818438" y="1733550"/>
          <p14:tracePt t="41014" x="7800975" y="1733550"/>
          <p14:tracePt t="41034" x="7793038" y="1733550"/>
          <p14:tracePt t="41044" x="7783513" y="1733550"/>
          <p14:tracePt t="41055" x="7775575" y="1733550"/>
          <p14:tracePt t="41064" x="7758113" y="1733550"/>
          <p14:tracePt t="41084" x="7750175" y="1733550"/>
          <p14:tracePt t="41094" x="7732713" y="1733550"/>
          <p14:tracePt t="41105" x="7732713" y="1725613"/>
          <p14:tracePt t="41115" x="7716838" y="1716088"/>
          <p14:tracePt t="41124" x="7707313" y="1716088"/>
          <p14:tracePt t="41135" x="7699375" y="1700213"/>
          <p14:tracePt t="41145" x="7691438" y="1690688"/>
          <p14:tracePt t="41155" x="7691438" y="1682750"/>
          <p14:tracePt t="41165" x="7681913" y="1665288"/>
          <p14:tracePt t="41175" x="7681913" y="1657350"/>
          <p14:tracePt t="41187" x="7681913" y="1649413"/>
          <p14:tracePt t="41195" x="7681913" y="1631950"/>
          <p14:tracePt t="41205" x="7681913" y="1622425"/>
          <p14:tracePt t="41215" x="7681913" y="1614488"/>
          <p14:tracePt t="41225" x="7681913" y="1606550"/>
          <p14:tracePt t="41237" x="7681913" y="1597025"/>
          <p14:tracePt t="41255" x="7681913" y="1589088"/>
          <p14:tracePt t="41256" x="7681913" y="1581150"/>
          <p14:tracePt t="41266" x="7681913" y="1571625"/>
          <p14:tracePt t="41276" x="7681913" y="1563688"/>
          <p14:tracePt t="41296" x="7691438" y="1555750"/>
          <p14:tracePt t="41306" x="7707313" y="1546225"/>
          <p14:tracePt t="41326" x="7724775" y="1538288"/>
          <p14:tracePt t="41338" x="7742238" y="1538288"/>
          <p14:tracePt t="41347" x="7750175" y="1538288"/>
          <p14:tracePt t="41357" x="7767638" y="1538288"/>
          <p14:tracePt t="41377" x="7783513" y="1538288"/>
          <p14:tracePt t="41388" x="7800975" y="1538288"/>
          <p14:tracePt t="41407" x="7818438" y="1538288"/>
          <p14:tracePt t="41418" x="7826375" y="1538288"/>
          <p14:tracePt t="41428" x="7835900" y="1546225"/>
          <p14:tracePt t="41438" x="7843838" y="1555750"/>
          <p14:tracePt t="41448" x="7851775" y="1571625"/>
          <p14:tracePt t="41458" x="7851775" y="1581150"/>
          <p14:tracePt t="41470" x="7861300" y="1589088"/>
          <p14:tracePt t="41478" x="7861300" y="1597025"/>
          <p14:tracePt t="41488" x="7869238" y="1606550"/>
          <p14:tracePt t="41498" x="7869238" y="1614488"/>
          <p14:tracePt t="41508" x="7869238" y="1622425"/>
          <p14:tracePt t="41520" x="7869238" y="1631950"/>
          <p14:tracePt t="41538" x="7869238" y="1639888"/>
          <p14:tracePt t="41549" x="7869238" y="1649413"/>
          <p14:tracePt t="41559" x="7869238" y="1657350"/>
          <p14:tracePt t="41670" x="7861300" y="1657350"/>
          <p14:tracePt t="41680" x="7843838" y="1657350"/>
          <p14:tracePt t="41700" x="7835900" y="1657350"/>
          <p14:tracePt t="41721" x="7826375" y="1657350"/>
          <p14:tracePt t="41761" x="7818438" y="1657350"/>
          <p14:tracePt t="41771" x="7818438" y="1649413"/>
          <p14:tracePt t="41781" x="7818438" y="1639888"/>
          <p14:tracePt t="41791" x="7818438" y="1631950"/>
          <p14:tracePt t="41802" x="7818438" y="1614488"/>
          <p14:tracePt t="41812" x="7810500" y="1614488"/>
          <p14:tracePt t="41821" x="7810500" y="1606550"/>
          <p14:tracePt t="41832" x="7810500" y="1597025"/>
          <p14:tracePt t="41853" x="7810500" y="1589088"/>
          <p14:tracePt t="41863" x="7810500" y="1581150"/>
          <p14:tracePt t="41872" x="7810500" y="1571625"/>
          <p14:tracePt t="41892" x="7810500" y="1563688"/>
          <p14:tracePt t="41973" x="7818438" y="1555750"/>
          <p14:tracePt t="41983" x="7826375" y="1555750"/>
          <p14:tracePt t="41993" x="7835900" y="1555750"/>
          <p14:tracePt t="42004" x="7843838" y="1555750"/>
          <p14:tracePt t="42014" x="7851775" y="1555750"/>
          <p14:tracePt t="42024" x="7861300" y="1555750"/>
          <p14:tracePt t="42036" x="7869238" y="1555750"/>
          <p14:tracePt t="42044" x="7877175" y="1555750"/>
          <p14:tracePt t="42054" x="7886700" y="1555750"/>
          <p14:tracePt t="42064" x="7886700" y="1563688"/>
          <p14:tracePt t="42074" x="7894638" y="1571625"/>
          <p14:tracePt t="42086" x="7902575" y="1589088"/>
          <p14:tracePt t="42094" x="7912100" y="1614488"/>
          <p14:tracePt t="42104" x="7920038" y="1631950"/>
          <p14:tracePt t="42115" x="7920038" y="1657350"/>
          <p14:tracePt t="42124" x="7920038" y="1674813"/>
          <p14:tracePt t="42135" x="7920038" y="1682750"/>
          <p14:tracePt t="42145" x="7920038" y="1700213"/>
          <p14:tracePt t="42155" x="7920038" y="1708150"/>
          <p14:tracePt t="42165" x="7920038" y="1716088"/>
          <p14:tracePt t="42175" x="7920038" y="1725613"/>
          <p14:tracePt t="42186" x="7902575" y="1733550"/>
          <p14:tracePt t="42205" x="7886700" y="1733550"/>
          <p14:tracePt t="42215" x="7877175" y="1733550"/>
          <p14:tracePt t="42226" x="7851775" y="1733550"/>
          <p14:tracePt t="42237" x="7835900" y="1733550"/>
          <p14:tracePt t="42254" x="7826375" y="1733550"/>
          <p14:tracePt t="42256" x="7818438" y="1733550"/>
          <p14:tracePt t="42266" x="7810500" y="1733550"/>
          <p14:tracePt t="42287" x="7800975" y="1733550"/>
          <p14:tracePt t="42306" x="7793038" y="1733550"/>
          <p14:tracePt t="42327" x="7793038" y="1725613"/>
          <p14:tracePt t="42347" x="7783513" y="1716088"/>
          <p14:tracePt t="42357" x="7783513" y="1708150"/>
          <p14:tracePt t="42368" x="7783513" y="1700213"/>
          <p14:tracePt t="42479" x="7783513" y="1690688"/>
          <p14:tracePt t="42489" x="7783513" y="1682750"/>
          <p14:tracePt t="42509" x="7783513" y="1674813"/>
          <p14:tracePt t="42519" x="7783513" y="1665288"/>
          <p14:tracePt t="42529" x="7783513" y="1657350"/>
          <p14:tracePt t="42609" x="7793038" y="1657350"/>
          <p14:tracePt t="42620" x="7800975" y="1657350"/>
          <p14:tracePt t="42630" x="7810500" y="1657350"/>
          <p14:tracePt t="42640" x="7818438" y="1657350"/>
          <p14:tracePt t="42651" x="7826375" y="1657350"/>
          <p14:tracePt t="42661" x="7835900" y="1657350"/>
          <p14:tracePt t="42670" x="7843838" y="1657350"/>
          <p14:tracePt t="42680" x="7851775" y="1665288"/>
          <p14:tracePt t="42690" x="7851775" y="1674813"/>
          <p14:tracePt t="42702" x="7851775" y="1690688"/>
          <p14:tracePt t="42711" x="7851775" y="1700213"/>
          <p14:tracePt t="42721" x="7851775" y="1708150"/>
          <p14:tracePt t="42731" x="7851775" y="1716088"/>
          <p14:tracePt t="42741" x="7851775" y="1733550"/>
          <p14:tracePt t="42781" x="7851775" y="1741488"/>
          <p14:tracePt t="42791" x="7835900" y="1751013"/>
          <p14:tracePt t="42803" x="7818438" y="1751013"/>
          <p14:tracePt t="42812" x="7810500" y="1751013"/>
          <p14:tracePt t="42822" x="7783513" y="1751013"/>
          <p14:tracePt t="42832" x="7775575" y="1751013"/>
          <p14:tracePt t="42842" x="7750175" y="1725613"/>
          <p14:tracePt t="42853" x="7732713" y="1708150"/>
          <p14:tracePt t="42862" x="7716838" y="1690688"/>
          <p14:tracePt t="42872" x="7699375" y="1674813"/>
          <p14:tracePt t="42882" x="7691438" y="1657350"/>
          <p14:tracePt t="42893" x="7681913" y="1639888"/>
          <p14:tracePt t="42903" x="7681913" y="1631950"/>
          <p14:tracePt t="42913" x="7681913" y="1622425"/>
          <p14:tracePt t="42923" x="7681913" y="1614488"/>
          <p14:tracePt t="42943" x="7681913" y="1606550"/>
          <p14:tracePt t="42953" x="7681913" y="1597025"/>
          <p14:tracePt t="42963" x="7681913" y="1589088"/>
          <p14:tracePt t="42984" x="7691438" y="1581150"/>
          <p14:tracePt t="42994" x="7699375" y="1581150"/>
          <p14:tracePt t="43003" x="7716838" y="1571625"/>
          <p14:tracePt t="43014" x="7732713" y="1563688"/>
          <p14:tracePt t="43024" x="7750175" y="1555750"/>
          <p14:tracePt t="43035" x="7758113" y="1555750"/>
          <p14:tracePt t="43044" x="7775575" y="1555750"/>
          <p14:tracePt t="43054" x="7783513" y="1555750"/>
          <p14:tracePt t="43064" x="7800975" y="1555750"/>
          <p14:tracePt t="43074" x="7818438" y="1555750"/>
          <p14:tracePt t="43095" x="7835900" y="1555750"/>
          <p14:tracePt t="43104" x="7843838" y="1563688"/>
          <p14:tracePt t="43115" x="7843838" y="1571625"/>
          <p14:tracePt t="43125" x="7851775" y="1581150"/>
          <p14:tracePt t="43136" x="7861300" y="1597025"/>
          <p14:tracePt t="43145" x="7869238" y="1622425"/>
          <p14:tracePt t="43155" x="7869238" y="1631950"/>
          <p14:tracePt t="43165" x="7877175" y="1649413"/>
          <p14:tracePt t="43175" x="7877175" y="1657350"/>
          <p14:tracePt t="43186" x="7877175" y="1682750"/>
          <p14:tracePt t="43196" x="7877175" y="1700213"/>
          <p14:tracePt t="43206" x="7877175" y="1708150"/>
          <p14:tracePt t="43216" x="7877175" y="1716088"/>
          <p14:tracePt t="43226" x="7861300" y="1733550"/>
          <p14:tracePt t="43246" x="7843838" y="1741488"/>
          <p14:tracePt t="43268" x="7810500" y="1751013"/>
          <p14:tracePt t="43276" x="7793038" y="1751013"/>
          <p14:tracePt t="43286" x="7775575" y="1751013"/>
          <p14:tracePt t="43297" x="7767638" y="1741488"/>
          <p14:tracePt t="43307" x="7758113" y="1741488"/>
          <p14:tracePt t="43318" x="7750175" y="1741488"/>
          <p14:tracePt t="43327" x="7750175" y="1733550"/>
          <p14:tracePt t="43337" x="7750175" y="1725613"/>
          <p14:tracePt t="43377" x="7750175" y="1716088"/>
          <p14:tracePt t="43387" x="7750175" y="1708150"/>
          <p14:tracePt t="43398" x="7750175" y="1690688"/>
          <p14:tracePt t="43408" x="7750175" y="1682750"/>
          <p14:tracePt t="43419" x="7750175" y="1674813"/>
          <p14:tracePt t="43428" x="7750175" y="1665288"/>
          <p14:tracePt t="43438" x="7750175" y="1657350"/>
          <p14:tracePt t="43448" x="7750175" y="1649413"/>
          <p14:tracePt t="43458" x="7758113" y="1639888"/>
          <p14:tracePt t="43478" x="7767638" y="1639888"/>
          <p14:tracePt t="43489" x="7775575" y="1631950"/>
          <p14:tracePt t="43498" x="7783513" y="1631950"/>
          <p14:tracePt t="43509" x="7800975" y="1631950"/>
          <p14:tracePt t="43520" x="7818438" y="1631950"/>
          <p14:tracePt t="43539" x="7835900" y="1631950"/>
          <p14:tracePt t="43559" x="7843838" y="1631950"/>
          <p14:tracePt t="43569" x="7851775" y="1639888"/>
          <p14:tracePt t="43579" x="7851775" y="1649413"/>
          <p14:tracePt t="43590" x="7851775" y="1657350"/>
          <p14:tracePt t="43610" x="7851775" y="1674813"/>
          <p14:tracePt t="43619" x="7851775" y="1682750"/>
          <p14:tracePt t="43651" x="7843838" y="1690688"/>
          <p14:tracePt t="43661" x="7826375" y="1690688"/>
          <p14:tracePt t="43670" x="7800975" y="1690688"/>
          <p14:tracePt t="43681" x="7793038" y="1690688"/>
          <p14:tracePt t="43690" x="7775575" y="1690688"/>
          <p14:tracePt t="43702" x="7758113" y="1682750"/>
          <p14:tracePt t="43711" x="7750175" y="1665288"/>
          <p14:tracePt t="43721" x="7750175" y="1657350"/>
          <p14:tracePt t="43731" x="7750175" y="1639888"/>
          <p14:tracePt t="43741" x="7742238" y="1631950"/>
          <p14:tracePt t="43752" x="7742238" y="1622425"/>
          <p14:tracePt t="43761" x="7742238" y="1614488"/>
          <p14:tracePt t="43772" x="7742238" y="1606550"/>
          <p14:tracePt t="43781" x="7742238" y="1597025"/>
          <p14:tracePt t="43822" x="7742238" y="1589088"/>
          <p14:tracePt t="43833" x="7750175" y="1581150"/>
          <p14:tracePt t="43842" x="7767638" y="1581150"/>
          <p14:tracePt t="43852" x="7783513" y="1571625"/>
          <p14:tracePt t="43872" x="7800975" y="1571625"/>
          <p14:tracePt t="43893" x="7818438" y="1571625"/>
          <p14:tracePt t="43903" x="7826375" y="1571625"/>
          <p14:tracePt t="43963" x="7826375" y="1589088"/>
          <p14:tracePt t="43984" x="7826375" y="1597025"/>
          <p14:tracePt t="43994" x="7826375" y="1606550"/>
          <p14:tracePt t="44004" x="7826375" y="1614488"/>
          <p14:tracePt t="44014" x="7826375" y="1631950"/>
          <p14:tracePt t="44024" x="7818438" y="1639888"/>
          <p14:tracePt t="44035" x="7800975" y="1657350"/>
          <p14:tracePt t="44044" x="7775575" y="1665288"/>
          <p14:tracePt t="44054" x="7758113" y="1665288"/>
          <p14:tracePt t="44065" x="7742238" y="1665288"/>
          <p14:tracePt t="44075" x="7716838" y="1665288"/>
          <p14:tracePt t="44095" x="7707313" y="1665288"/>
          <p14:tracePt t="44105" x="7699375" y="1657350"/>
          <p14:tracePt t="44125" x="7699375" y="1649413"/>
          <p14:tracePt t="44135" x="7699375" y="1639888"/>
          <p14:tracePt t="44145" x="7699375" y="1631950"/>
          <p14:tracePt t="44167" x="7699375" y="1622425"/>
          <p14:tracePt t="44691" x="7673975" y="1639888"/>
          <p14:tracePt t="44701" x="7588250" y="1690688"/>
          <p14:tracePt t="44711" x="7410450" y="1793875"/>
          <p14:tracePt t="44721" x="7078663" y="1954213"/>
          <p14:tracePt t="44731" x="6721475" y="2108200"/>
          <p14:tracePt t="44741" x="6313488" y="2243138"/>
          <p14:tracePt t="44751" x="5905500" y="2354263"/>
          <p14:tracePt t="44762" x="5532438" y="2473325"/>
          <p14:tracePt t="44771" x="5183188" y="2557463"/>
          <p14:tracePt t="44783" x="4919663" y="2660650"/>
          <p14:tracePt t="44791" x="4708525" y="2736850"/>
          <p14:tracePt t="44801" x="4579938" y="2795588"/>
          <p14:tracePt t="44812" x="4486275" y="2830513"/>
          <p14:tracePt t="44822" x="4427538" y="2863850"/>
          <p14:tracePt t="44835" x="4402138" y="2871788"/>
          <p14:tracePt t="44842" x="4384675" y="2881313"/>
          <p14:tracePt t="44923" x="4410075" y="2881313"/>
          <p14:tracePt t="44934" x="4452938" y="2897188"/>
          <p14:tracePt t="44943" x="4546600" y="2932113"/>
          <p14:tracePt t="44953" x="4657725" y="2965450"/>
          <p14:tracePt t="44963" x="4792663" y="3016250"/>
          <p14:tracePt t="44974" x="4979988" y="3084513"/>
          <p14:tracePt t="44984" x="5167313" y="3152775"/>
          <p14:tracePt t="44994" x="5302250" y="3195638"/>
          <p14:tracePt t="45004" x="5438775" y="3211513"/>
          <p14:tracePt t="45014" x="5549900" y="3211513"/>
          <p14:tracePt t="45024" x="5641975" y="3211513"/>
          <p14:tracePt t="45035" x="5745163" y="3203575"/>
          <p14:tracePt t="45044" x="5821363" y="3152775"/>
          <p14:tracePt t="45054" x="5915025" y="3084513"/>
          <p14:tracePt t="45066" x="5999163" y="3008313"/>
          <p14:tracePt t="45075" x="6076950" y="2914650"/>
          <p14:tracePt t="45085" x="6161088" y="2813050"/>
          <p14:tracePt t="45095" x="6221413" y="2719388"/>
          <p14:tracePt t="45105" x="6262688" y="2651125"/>
          <p14:tracePt t="45117" x="6288088" y="2600325"/>
          <p14:tracePt t="45125" x="6305550" y="2566988"/>
          <p14:tracePt t="45135" x="6313488" y="2532063"/>
          <p14:tracePt t="45145" x="6323013" y="2524125"/>
          <p14:tracePt t="45155" x="6330950" y="2498725"/>
          <p14:tracePt t="45166" x="6330950" y="2481263"/>
          <p14:tracePt t="45176" x="6330950" y="2463800"/>
          <p14:tracePt t="45185" x="6323013" y="2430463"/>
          <p14:tracePt t="45196" x="6305550" y="2379663"/>
          <p14:tracePt t="45206" x="6246813" y="2311400"/>
          <p14:tracePt t="45217" x="6194425" y="2235200"/>
          <p14:tracePt t="45226" x="6127750" y="2166938"/>
          <p14:tracePt t="45236" x="6059488" y="2090738"/>
          <p14:tracePt t="45246" x="5991225" y="2022475"/>
          <p14:tracePt t="45267" x="5915025" y="1954213"/>
          <p14:tracePt t="45268" x="5864225" y="1920875"/>
          <p14:tracePt t="45277" x="5813425" y="1895475"/>
          <p14:tracePt t="45287" x="5795963" y="1885950"/>
          <p14:tracePt t="45297" x="5761038" y="1870075"/>
          <p14:tracePt t="45307" x="5710238" y="1870075"/>
          <p14:tracePt t="45318" x="5684838" y="1870075"/>
          <p14:tracePt t="45327" x="5641975" y="1870075"/>
          <p14:tracePt t="45337" x="5591175" y="1870075"/>
          <p14:tracePt t="45349" x="5549900" y="1885950"/>
          <p14:tracePt t="45358" x="5481638" y="1928813"/>
          <p14:tracePt t="45368" x="5430838" y="1971675"/>
          <p14:tracePt t="45378" x="5380038" y="2005013"/>
          <p14:tracePt t="45388" x="5327650" y="2065338"/>
          <p14:tracePt t="45399" x="5276850" y="2116138"/>
          <p14:tracePt t="45408" x="5235575" y="2166938"/>
          <p14:tracePt t="45418" x="5183188" y="2209800"/>
          <p14:tracePt t="45428" x="5141913" y="2260600"/>
          <p14:tracePt t="45438" x="5091113" y="2293938"/>
          <p14:tracePt t="45449" x="5056188" y="2336800"/>
          <p14:tracePt t="45459" x="5022850" y="2387600"/>
          <p14:tracePt t="45468" x="4979988" y="2438400"/>
          <p14:tracePt t="45479" x="4954588" y="2489200"/>
          <p14:tracePt t="45489" x="4929188" y="2549525"/>
          <p14:tracePt t="45500" x="4911725" y="2625725"/>
          <p14:tracePt t="45509" x="4903788" y="2693988"/>
          <p14:tracePt t="45519" x="4903788" y="2778125"/>
          <p14:tracePt t="45529" x="4903788" y="2855913"/>
          <p14:tracePt t="45539" x="4911725" y="2940050"/>
          <p14:tracePt t="45550" x="4962525" y="3059113"/>
          <p14:tracePt t="45560" x="5022850" y="3178175"/>
          <p14:tracePt t="45570" x="5091113" y="3297238"/>
          <p14:tracePt t="45580" x="5157788" y="3382963"/>
          <p14:tracePt t="45590" x="5226050" y="3467100"/>
          <p14:tracePt t="45600" x="5294313" y="3535363"/>
          <p14:tracePt t="45610" x="5387975" y="3578225"/>
          <p14:tracePt t="45620" x="5489575" y="3611563"/>
          <p14:tracePt t="45632" x="5583238" y="3611563"/>
          <p14:tracePt t="45640" x="5684838" y="3611563"/>
          <p14:tracePt t="45650" x="5788025" y="3568700"/>
          <p14:tracePt t="45661" x="5880100" y="3492500"/>
          <p14:tracePt t="45671" x="5973763" y="3408363"/>
          <p14:tracePt t="45682" x="6049963" y="3330575"/>
          <p14:tracePt t="45691" x="6135688" y="3254375"/>
          <p14:tracePt t="45701" x="6211888" y="3160713"/>
          <p14:tracePt t="45712" x="6272213" y="3067050"/>
          <p14:tracePt t="45721" x="6330950" y="2990850"/>
          <p14:tracePt t="45732" x="6373813" y="2914650"/>
          <p14:tracePt t="45742" x="6407150" y="2820988"/>
          <p14:tracePt t="45751" x="6424613" y="2736850"/>
          <p14:tracePt t="45762" x="6450013" y="2660650"/>
          <p14:tracePt t="45772" x="6450013" y="2600325"/>
          <p14:tracePt t="45783" x="6450013" y="2541588"/>
          <p14:tracePt t="45792" x="6450013" y="2489200"/>
          <p14:tracePt t="45802" x="6442075" y="2422525"/>
          <p14:tracePt t="45812" x="6407150" y="2344738"/>
          <p14:tracePt t="45822" x="6348413" y="2268538"/>
          <p14:tracePt t="45833" x="6280150" y="2174875"/>
          <p14:tracePt t="45843" x="6211888" y="2090738"/>
          <p14:tracePt t="45852" x="6143625" y="2005013"/>
          <p14:tracePt t="45863" x="6067425" y="1928813"/>
          <p14:tracePt t="45872" x="5983288" y="1870075"/>
          <p14:tracePt t="45884" x="5922963" y="1827213"/>
          <p14:tracePt t="45893" x="5854700" y="1801813"/>
          <p14:tracePt t="45903" x="5795963" y="1776413"/>
          <p14:tracePt t="45913" x="5735638" y="1776413"/>
          <p14:tracePt t="45923" x="5684838" y="1776413"/>
          <p14:tracePt t="45933" x="5626100" y="1776413"/>
          <p14:tracePt t="45943" x="5565775" y="1776413"/>
          <p14:tracePt t="45953" x="5507038" y="1809750"/>
          <p14:tracePt t="45967" x="5430838" y="1844675"/>
          <p14:tracePt t="45974" x="5362575" y="1885950"/>
          <p14:tracePt t="45984" x="5311775" y="1938338"/>
          <p14:tracePt t="45994" x="5243513" y="1979613"/>
          <p14:tracePt t="46004" x="5192713" y="2030413"/>
          <p14:tracePt t="46016" x="5132388" y="2073275"/>
          <p14:tracePt t="46024" x="5091113" y="2124075"/>
          <p14:tracePt t="46034" x="5048250" y="2166938"/>
          <p14:tracePt t="46045" x="5013325" y="2200275"/>
          <p14:tracePt t="46054" x="4979988" y="2252663"/>
          <p14:tracePt t="46066" x="4954588" y="2303463"/>
          <p14:tracePt t="46075" x="4919663" y="2379663"/>
          <p14:tracePt t="46084" x="4886325" y="2455863"/>
          <p14:tracePt t="46095" x="4878388" y="2524125"/>
          <p14:tracePt t="46105" x="4868863" y="2625725"/>
          <p14:tracePt t="46116" x="4868863" y="2701925"/>
          <p14:tracePt t="46125" x="4868863" y="2770188"/>
          <p14:tracePt t="46135" x="4878388" y="2846388"/>
          <p14:tracePt t="46145" x="4919663" y="2906713"/>
          <p14:tracePt t="46155" x="4979988" y="2990850"/>
          <p14:tracePt t="46166" x="5048250" y="3051175"/>
          <p14:tracePt t="46175" x="5124450" y="3135313"/>
          <p14:tracePt t="46185" x="5218113" y="3186113"/>
          <p14:tracePt t="46196" x="5337175" y="3246438"/>
          <p14:tracePt t="46206" x="5446713" y="3279775"/>
          <p14:tracePt t="46217" x="5575300" y="3297238"/>
          <p14:tracePt t="46226" x="5694363" y="3297238"/>
          <p14:tracePt t="46236" x="5803900" y="3271838"/>
          <p14:tracePt t="46248" x="5905500" y="3221038"/>
          <p14:tracePt t="46267" x="6110288" y="3084513"/>
          <p14:tracePt t="46277" x="6186488" y="2990850"/>
          <p14:tracePt t="46287" x="6280150" y="2897188"/>
          <p14:tracePt t="46298" x="6365875" y="2778125"/>
          <p14:tracePt t="46307" x="6432550" y="2676525"/>
          <p14:tracePt t="46317" x="6467475" y="2582863"/>
          <p14:tracePt t="46327" x="6500813" y="2498725"/>
          <p14:tracePt t="46337" x="6510338" y="2438400"/>
          <p14:tracePt t="46349" x="6510338" y="2387600"/>
          <p14:tracePt t="46358" x="6510338" y="2336800"/>
          <p14:tracePt t="46367" x="6500813" y="2286000"/>
          <p14:tracePt t="46378" x="6475413" y="2235200"/>
          <p14:tracePt t="46388" x="6432550" y="2184400"/>
          <p14:tracePt t="46398" x="6348413" y="2116138"/>
          <p14:tracePt t="46408" x="6262688" y="2055813"/>
          <p14:tracePt t="46418" x="6153150" y="2005013"/>
          <p14:tracePt t="46428" x="6049963" y="1971675"/>
          <p14:tracePt t="46438" x="5948363" y="1946275"/>
          <p14:tracePt t="46449" x="5854700" y="1938338"/>
          <p14:tracePt t="46459" x="5778500" y="1920875"/>
          <p14:tracePt t="46469" x="5694363" y="1920875"/>
          <p14:tracePt t="46479" x="5626100" y="1920875"/>
          <p14:tracePt t="46489" x="5565775" y="1928813"/>
          <p14:tracePt t="46499" x="5489575" y="1946275"/>
          <p14:tracePt t="46509" x="5438775" y="1963738"/>
          <p14:tracePt t="46519" x="5387975" y="1997075"/>
          <p14:tracePt t="46531" x="5345113" y="2014538"/>
          <p14:tracePt t="46539" x="5294313" y="2047875"/>
          <p14:tracePt t="46550" x="5251450" y="2073275"/>
          <p14:tracePt t="46560" x="5235575" y="2098675"/>
          <p14:tracePt t="46570" x="5208588" y="2124075"/>
          <p14:tracePt t="46581" x="5183188" y="2133600"/>
          <p14:tracePt t="46590" x="5167313" y="2166938"/>
          <p14:tracePt t="46600" x="5132388" y="2217738"/>
          <p14:tracePt t="46610" x="5106988" y="2293938"/>
          <p14:tracePt t="46620" x="5081588" y="2371725"/>
          <p14:tracePt t="46632" x="5056188" y="2455863"/>
          <p14:tracePt t="46640" x="5048250" y="2557463"/>
          <p14:tracePt t="46650" x="5038725" y="2643188"/>
          <p14:tracePt t="46661" x="5038725" y="2719388"/>
          <p14:tracePt t="46671" x="5038725" y="2787650"/>
          <p14:tracePt t="46682" x="5048250" y="2863850"/>
          <p14:tracePt t="46691" x="5081588" y="2940050"/>
          <p14:tracePt t="46701" x="5116513" y="3000375"/>
          <p14:tracePt t="46711" x="5157788" y="3051175"/>
          <p14:tracePt t="46721" x="5208588" y="3101975"/>
          <p14:tracePt t="46732" x="5286375" y="3170238"/>
          <p14:tracePt t="46742" x="5380038" y="3221038"/>
          <p14:tracePt t="46751" x="5489575" y="3254375"/>
          <p14:tracePt t="46762" x="5583238" y="3271838"/>
          <p14:tracePt t="46772" x="5694363" y="3271838"/>
          <p14:tracePt t="46782" x="5795963" y="3263900"/>
          <p14:tracePt t="46792" x="5889625" y="3211513"/>
          <p14:tracePt t="46803" x="5973763" y="3160713"/>
          <p14:tracePt t="46812" x="6067425" y="3101975"/>
          <p14:tracePt t="46822" x="6135688" y="3033713"/>
          <p14:tracePt t="46833" x="6203950" y="2965450"/>
          <p14:tracePt t="46843" x="6254750" y="2914650"/>
          <p14:tracePt t="46853" x="6305550" y="2838450"/>
          <p14:tracePt t="46865" x="6348413" y="2778125"/>
          <p14:tracePt t="46873" x="6381750" y="2686050"/>
          <p14:tracePt t="46883" x="6416675" y="2608263"/>
          <p14:tracePt t="46893" x="6424613" y="2541588"/>
          <p14:tracePt t="46903" x="6424613" y="2463800"/>
          <p14:tracePt t="46915" x="6424613" y="2379663"/>
          <p14:tracePt t="46923" x="6416675" y="2303463"/>
          <p14:tracePt t="46933" x="6373813" y="2227263"/>
          <p14:tracePt t="46944" x="6323013" y="2149475"/>
          <p14:tracePt t="46953" x="6272213" y="2055813"/>
          <p14:tracePt t="46965" x="6211888" y="1979613"/>
          <p14:tracePt t="46974" x="6161088" y="1920875"/>
          <p14:tracePt t="46984" x="6102350" y="1852613"/>
          <p14:tracePt t="46994" x="6042025" y="1784350"/>
          <p14:tracePt t="47004" x="5973763" y="1733550"/>
          <p14:tracePt t="47015" x="5915025" y="1700213"/>
          <p14:tracePt t="47024" x="5864225" y="1682750"/>
          <p14:tracePt t="47035" x="5821363" y="1682750"/>
          <p14:tracePt t="47045" x="5761038" y="1682750"/>
          <p14:tracePt t="47055" x="5719763" y="1682750"/>
          <p14:tracePt t="47065" x="5668963" y="1700213"/>
          <p14:tracePt t="47075" x="5608638" y="1741488"/>
          <p14:tracePt t="47085" x="5565775" y="1793875"/>
          <p14:tracePt t="47095" x="5514975" y="1852613"/>
          <p14:tracePt t="47105" x="5456238" y="1911350"/>
          <p14:tracePt t="47116" x="5413375" y="1963738"/>
          <p14:tracePt t="47126" x="5380038" y="2014538"/>
          <p14:tracePt t="47135" x="5345113" y="2065338"/>
          <p14:tracePt t="47147" x="5311775" y="2124075"/>
          <p14:tracePt t="47155" x="5294313" y="2166938"/>
          <p14:tracePt t="47166" x="5286375" y="2209800"/>
          <p14:tracePt t="47177" x="5276850" y="2252663"/>
          <p14:tracePt t="47186" x="5268913" y="2303463"/>
          <p14:tracePt t="47198" x="5260975" y="2362200"/>
          <p14:tracePt t="47206" x="5260975" y="2405063"/>
          <p14:tracePt t="47216" x="5260975" y="2447925"/>
          <p14:tracePt t="47227" x="5260975" y="2506663"/>
          <p14:tracePt t="47236" x="5260975" y="2541588"/>
          <p14:tracePt t="47248" x="5268913" y="2582863"/>
          <p14:tracePt t="47265" x="5276850" y="2617788"/>
          <p14:tracePt t="47266" x="5294313" y="2651125"/>
          <p14:tracePt t="47277" x="5319713" y="2686050"/>
          <p14:tracePt t="47287" x="5353050" y="2736850"/>
          <p14:tracePt t="47298" x="5380038" y="2762250"/>
          <p14:tracePt t="47307" x="5430838" y="2805113"/>
          <p14:tracePt t="47317" x="5489575" y="2838450"/>
          <p14:tracePt t="47328" x="5565775" y="2881313"/>
          <p14:tracePt t="47337" x="5641975" y="2889250"/>
          <p14:tracePt t="47349" x="5727700" y="2889250"/>
          <p14:tracePt t="47358" x="5813425" y="2889250"/>
          <p14:tracePt t="47368" x="5897563" y="2871788"/>
          <p14:tracePt t="47378" x="5973763" y="2830513"/>
          <p14:tracePt t="47388" x="6049963" y="2778125"/>
          <p14:tracePt t="47399" x="6110288" y="2719388"/>
          <p14:tracePt t="47408" x="6178550" y="2643188"/>
          <p14:tracePt t="47418" x="6246813" y="2549525"/>
          <p14:tracePt t="47429" x="6305550" y="2430463"/>
          <p14:tracePt t="47439" x="6338888" y="2328863"/>
          <p14:tracePt t="47449" x="6373813" y="2227263"/>
          <p14:tracePt t="47459" x="6381750" y="2124075"/>
          <p14:tracePt t="47469" x="6381750" y="2055813"/>
          <p14:tracePt t="47481" x="6365875" y="1979613"/>
          <p14:tracePt t="47490" x="6338888" y="1920875"/>
          <p14:tracePt t="47499" x="6280150" y="1852613"/>
          <p14:tracePt t="47509" x="6221413" y="1801813"/>
          <p14:tracePt t="47519" x="6127750" y="1741488"/>
          <p14:tracePt t="47531" x="6024563" y="1708150"/>
          <p14:tracePt t="47540" x="5922963" y="1682750"/>
          <p14:tracePt t="47549" x="5821363" y="1682750"/>
          <p14:tracePt t="47560" x="5719763" y="1700213"/>
          <p14:tracePt t="47569" x="5634038" y="1733550"/>
          <p14:tracePt t="47581" x="5557838" y="1776413"/>
          <p14:tracePt t="47590" x="5481638" y="1835150"/>
          <p14:tracePt t="47600" x="5413375" y="1885950"/>
          <p14:tracePt t="47610" x="5362575" y="1938338"/>
          <p14:tracePt t="47620" x="5311775" y="1989138"/>
          <p14:tracePt t="47632" x="5268913" y="2039938"/>
          <p14:tracePt t="47641" x="5226050" y="2090738"/>
          <p14:tracePt t="47651" x="5200650" y="2141538"/>
          <p14:tracePt t="47661" x="5167313" y="2192338"/>
          <p14:tracePt t="47671" x="5149850" y="2243138"/>
          <p14:tracePt t="47682" x="5132388" y="2286000"/>
          <p14:tracePt t="47691" x="5106988" y="2336800"/>
          <p14:tracePt t="47701" x="5091113" y="2371725"/>
          <p14:tracePt t="47711" x="5081588" y="2397125"/>
          <p14:tracePt t="47721" x="5073650" y="2438400"/>
          <p14:tracePt t="47732" x="5064125" y="2489200"/>
          <p14:tracePt t="47742" x="5064125" y="2541588"/>
          <p14:tracePt t="47752" x="5056188" y="2617788"/>
          <p14:tracePt t="47763" x="5056188" y="2676525"/>
          <p14:tracePt t="47772" x="5056188" y="2744788"/>
          <p14:tracePt t="47782" x="5056188" y="2805113"/>
          <p14:tracePt t="47792" x="5056188" y="2846388"/>
          <p14:tracePt t="47802" x="5056188" y="2881313"/>
          <p14:tracePt t="47813" x="5064125" y="2914650"/>
          <p14:tracePt t="47822" x="5073650" y="2940050"/>
          <p14:tracePt t="47833" x="5081588" y="2949575"/>
          <p14:tracePt t="47842" x="5099050" y="2965450"/>
          <p14:tracePt t="47853" x="5099050" y="2974975"/>
          <p14:tracePt t="48631" x="5106988" y="2957513"/>
          <p14:tracePt t="48641" x="5124450" y="2932113"/>
          <p14:tracePt t="48651" x="5132388" y="2906713"/>
          <p14:tracePt t="48662" x="5157788" y="2871788"/>
          <p14:tracePt t="48671" x="5183188" y="2820988"/>
          <p14:tracePt t="48681" x="5226050" y="2762250"/>
          <p14:tracePt t="48691" x="5294313" y="2676525"/>
          <p14:tracePt t="48701" x="5353050" y="2617788"/>
          <p14:tracePt t="48713" x="5421313" y="2549525"/>
          <p14:tracePt t="48722" x="5472113" y="2481263"/>
          <p14:tracePt t="48731" x="5524500" y="2430463"/>
          <p14:tracePt t="48742" x="5575300" y="2379663"/>
          <p14:tracePt t="48752" x="5600700" y="2344738"/>
          <p14:tracePt t="48763" x="5626100" y="2319338"/>
          <p14:tracePt t="48773" x="5641975" y="2303463"/>
          <p14:tracePt t="48782" x="5659438" y="2286000"/>
          <p14:tracePt t="48792" x="5668963" y="2268538"/>
          <p14:tracePt t="48802" x="5676900" y="2260600"/>
          <p14:tracePt t="48814" x="5676900" y="2243138"/>
          <p14:tracePt t="48823" x="5684838" y="2235200"/>
          <p14:tracePt t="48833" x="5684838" y="2227263"/>
          <p14:tracePt t="48843" x="5694363" y="2209800"/>
          <p14:tracePt t="48853" x="5694363" y="2184400"/>
          <p14:tracePt t="48864" x="5702300" y="2166938"/>
          <p14:tracePt t="48873" x="5702300" y="2133600"/>
          <p14:tracePt t="48883" x="5702300" y="2108200"/>
          <p14:tracePt t="48893" x="5710238" y="2082800"/>
          <p14:tracePt t="48903" x="5710238" y="2073275"/>
          <p14:tracePt t="48914" x="5710238" y="2055813"/>
          <p14:tracePt t="48924" x="5710238" y="2047875"/>
          <p14:tracePt t="48934" x="5710238" y="2030413"/>
          <p14:tracePt t="48946" x="5710238" y="2022475"/>
          <p14:tracePt t="48964" x="5710238" y="2014538"/>
          <p14:tracePt t="48984" x="5694363" y="1997075"/>
          <p14:tracePt t="48996" x="5659438" y="1989138"/>
          <p14:tracePt t="49005" x="5616575" y="1989138"/>
          <p14:tracePt t="49014" x="5557838" y="1989138"/>
          <p14:tracePt t="49025" x="5514975" y="1989138"/>
          <p14:tracePt t="49034" x="5456238" y="2005013"/>
          <p14:tracePt t="49046" x="5405438" y="2022475"/>
          <p14:tracePt t="49055" x="5370513" y="2047875"/>
          <p14:tracePt t="49065" x="5327650" y="2098675"/>
          <p14:tracePt t="49075" x="5286375" y="2149475"/>
          <p14:tracePt t="49085" x="5260975" y="2227263"/>
          <p14:tracePt t="49097" x="5243513" y="2286000"/>
          <p14:tracePt t="49105" x="5226050" y="2336800"/>
          <p14:tracePt t="49115" x="5226050" y="2371725"/>
          <p14:tracePt t="49126" x="5226050" y="2387600"/>
          <p14:tracePt t="49136" x="5226050" y="2405063"/>
          <p14:tracePt t="49148" x="5226050" y="2422525"/>
          <p14:tracePt t="49176" x="5226050" y="2430463"/>
          <p14:tracePt t="49186" x="5226050" y="2438400"/>
          <p14:tracePt t="49197" x="5243513" y="2438400"/>
          <p14:tracePt t="49207" x="5268913" y="2447925"/>
          <p14:tracePt t="49216" x="5294313" y="2455863"/>
          <p14:tracePt t="49227" x="5327650" y="2463800"/>
          <p14:tracePt t="49237" x="5362575" y="2463800"/>
          <p14:tracePt t="49247" x="5395913" y="2473325"/>
          <p14:tracePt t="49257" x="5430838" y="2473325"/>
          <p14:tracePt t="49267" x="5446713" y="2481263"/>
          <p14:tracePt t="49279" x="5472113" y="2481263"/>
          <p14:tracePt t="49287" x="5489575" y="2481263"/>
          <p14:tracePt t="49297" x="5507038" y="2481263"/>
          <p14:tracePt t="49307" x="5524500" y="2481263"/>
          <p14:tracePt t="49318" x="5532438" y="2481263"/>
          <p14:tracePt t="49329" x="5540375" y="2481263"/>
          <p14:tracePt t="49338" x="5549900" y="2481263"/>
          <p14:tracePt t="49348" x="5557838" y="2481263"/>
          <p14:tracePt t="49388" x="5565775" y="2481263"/>
          <p14:tracePt t="49469" x="5575300" y="2481263"/>
          <p14:tracePt t="49520" x="5583238" y="2481263"/>
          <p14:tracePt t="49530" x="5591175" y="2481263"/>
          <p14:tracePt t="49540" x="5600700" y="2481263"/>
          <p14:tracePt t="49550" x="5608638" y="2481263"/>
          <p14:tracePt t="49561" x="5616575" y="2481263"/>
          <p14:tracePt t="49580" x="5634038" y="2481263"/>
          <p14:tracePt t="49591" x="5641975" y="2481263"/>
          <p14:tracePt t="49611" x="5659438" y="2481263"/>
          <p14:tracePt t="49621" x="5668963" y="2481263"/>
          <p14:tracePt t="49641" x="5676900" y="2481263"/>
          <p14:tracePt t="49651" x="5676900" y="2473325"/>
          <p14:tracePt t="49662" x="5684838" y="2473325"/>
          <p14:tracePt t="49692" x="5684838" y="2463800"/>
          <p14:tracePt t="53813" x="5694363" y="2463800"/>
          <p14:tracePt t="53823" x="5702300" y="2463800"/>
          <p14:tracePt t="53833" x="5719763" y="2463800"/>
          <p14:tracePt t="53843" x="5735638" y="2463800"/>
          <p14:tracePt t="53853" x="5770563" y="2463800"/>
          <p14:tracePt t="53863" x="5788025" y="2463800"/>
          <p14:tracePt t="53875" x="5813425" y="2455863"/>
          <p14:tracePt t="53884" x="5846763" y="2447925"/>
          <p14:tracePt t="53893" x="5872163" y="2438400"/>
          <p14:tracePt t="53904" x="5889625" y="2422525"/>
          <p14:tracePt t="53914" x="5915025" y="2405063"/>
          <p14:tracePt t="53925" x="5940425" y="2387600"/>
          <p14:tracePt t="53934" x="5957888" y="2362200"/>
          <p14:tracePt t="53944" x="5983288" y="2328863"/>
          <p14:tracePt t="53954" x="6016625" y="2268538"/>
          <p14:tracePt t="53964" x="6042025" y="2217738"/>
          <p14:tracePt t="53976" x="6067425" y="2166938"/>
          <p14:tracePt t="53985" x="6084888" y="2124075"/>
          <p14:tracePt t="53994" x="6092825" y="2073275"/>
          <p14:tracePt t="54005" x="6092825" y="2047875"/>
          <p14:tracePt t="54015" x="6092825" y="2030413"/>
          <p14:tracePt t="54025" x="6092825" y="2005013"/>
          <p14:tracePt t="54036" x="6092825" y="1989138"/>
          <p14:tracePt t="54045" x="6092825" y="1971675"/>
          <p14:tracePt t="54056" x="6076950" y="1954213"/>
          <p14:tracePt t="54065" x="6042025" y="1928813"/>
          <p14:tracePt t="54076" x="5991225" y="1895475"/>
          <p14:tracePt t="54086" x="5932488" y="1870075"/>
          <p14:tracePt t="54096" x="5854700" y="1844675"/>
          <p14:tracePt t="54107" x="5770563" y="1809750"/>
          <p14:tracePt t="54116" x="5659438" y="1776413"/>
          <p14:tracePt t="54126" x="5565775" y="1758950"/>
          <p14:tracePt t="54136" x="5472113" y="1733550"/>
          <p14:tracePt t="54146" x="5387975" y="1725613"/>
          <p14:tracePt t="54158" x="5311775" y="1700213"/>
          <p14:tracePt t="54166" x="5268913" y="1690688"/>
          <p14:tracePt t="54176" x="5226050" y="1690688"/>
          <p14:tracePt t="54187" x="5192713" y="1690688"/>
          <p14:tracePt t="54197" x="5175250" y="1700213"/>
          <p14:tracePt t="54208" x="5157788" y="1708150"/>
          <p14:tracePt t="54217" x="5141913" y="1741488"/>
          <p14:tracePt t="54227" x="5124450" y="1776413"/>
          <p14:tracePt t="54237" x="5116513" y="1844675"/>
          <p14:tracePt t="54259" x="5081588" y="2039938"/>
          <p14:tracePt t="54268" x="5073650" y="2149475"/>
          <p14:tracePt t="54278" x="5056188" y="2278063"/>
          <p14:tracePt t="54288" x="5056188" y="2387600"/>
          <p14:tracePt t="54298" x="5056188" y="2489200"/>
          <p14:tracePt t="54308" x="5056188" y="2592388"/>
          <p14:tracePt t="54318" x="5056188" y="2676525"/>
          <p14:tracePt t="54328" x="5056188" y="2744788"/>
          <p14:tracePt t="54338" x="5056188" y="2830513"/>
          <p14:tracePt t="54348" x="5056188" y="2914650"/>
          <p14:tracePt t="54358" x="5056188" y="3000375"/>
          <p14:tracePt t="54368" x="5073650" y="3059113"/>
          <p14:tracePt t="54379" x="5091113" y="3109913"/>
          <p14:tracePt t="54391" x="5124450" y="3160713"/>
          <p14:tracePt t="54399" x="5149850" y="3211513"/>
          <p14:tracePt t="54409" x="5200650" y="3254375"/>
          <p14:tracePt t="54419" x="5268913" y="3305175"/>
          <p14:tracePt t="54429" x="5353050" y="3348038"/>
          <p14:tracePt t="54440" x="5430838" y="3382963"/>
          <p14:tracePt t="54449" x="5507038" y="3408363"/>
          <p14:tracePt t="54459" x="5583238" y="3424238"/>
          <p14:tracePt t="54469" x="5651500" y="3424238"/>
          <p14:tracePt t="54479" x="5710238" y="3424238"/>
          <p14:tracePt t="54491" x="5795963" y="3424238"/>
          <p14:tracePt t="54500" x="5880100" y="3408363"/>
          <p14:tracePt t="54510" x="5973763" y="3390900"/>
          <p14:tracePt t="54520" x="6049963" y="3355975"/>
          <p14:tracePt t="54530" x="6110288" y="3314700"/>
          <p14:tracePt t="54541" x="6178550" y="3271838"/>
          <p14:tracePt t="54550" x="6229350" y="3221038"/>
          <p14:tracePt t="54560" x="6297613" y="3144838"/>
          <p14:tracePt t="54571" x="6365875" y="3033713"/>
          <p14:tracePt t="54581" x="6424613" y="2932113"/>
          <p14:tracePt t="54591" x="6457950" y="2838450"/>
          <p14:tracePt t="54601" x="6483350" y="2752725"/>
          <p14:tracePt t="54611" x="6510338" y="2676525"/>
          <p14:tracePt t="54621" x="6526213" y="2617788"/>
          <p14:tracePt t="54631" x="6543675" y="2541588"/>
          <p14:tracePt t="54642" x="6543675" y="2489200"/>
          <p14:tracePt t="54651" x="6543675" y="2413000"/>
          <p14:tracePt t="54662" x="6543675" y="2371725"/>
          <p14:tracePt t="54673" x="6518275" y="2311400"/>
          <p14:tracePt t="54682" x="6483350" y="2260600"/>
          <p14:tracePt t="54692" x="6416675" y="2192338"/>
          <p14:tracePt t="54701" x="6348413" y="2133600"/>
          <p14:tracePt t="54712" x="6272213" y="2090738"/>
          <p14:tracePt t="54724" x="6194425" y="2055813"/>
          <p14:tracePt t="54732" x="6110288" y="2022475"/>
          <p14:tracePt t="54742" x="6034088" y="2014538"/>
          <p14:tracePt t="54752" x="5965825" y="2014538"/>
          <p14:tracePt t="54762" x="5889625" y="2014538"/>
          <p14:tracePt t="54774" x="5821363" y="2014538"/>
          <p14:tracePt t="54783" x="5761038" y="2014538"/>
          <p14:tracePt t="54792" x="5702300" y="2014538"/>
          <p14:tracePt t="54803" x="5659438" y="2014538"/>
          <p14:tracePt t="54813" x="5616575" y="2014538"/>
          <p14:tracePt t="54824" x="5565775" y="2030413"/>
          <p14:tracePt t="54834" x="5524500" y="2039938"/>
          <p14:tracePt t="54843" x="5472113" y="2055813"/>
          <p14:tracePt t="54853" x="5446713" y="2073275"/>
          <p14:tracePt t="54863" x="5430838" y="2098675"/>
          <p14:tracePt t="54875" x="5395913" y="2133600"/>
          <p14:tracePt t="54884" x="5353050" y="2184400"/>
          <p14:tracePt t="54894" x="5327650" y="2243138"/>
          <p14:tracePt t="54904" x="5294313" y="2293938"/>
          <p14:tracePt t="54914" x="5276850" y="2354263"/>
          <p14:tracePt t="54925" x="5260975" y="2405063"/>
          <p14:tracePt t="54934" x="5235575" y="2455863"/>
          <p14:tracePt t="54945" x="5226050" y="2489200"/>
          <p14:tracePt t="54955" x="5218113" y="2516188"/>
          <p14:tracePt t="54965" x="5218113" y="2549525"/>
          <p14:tracePt t="54975" x="5218113" y="2592388"/>
          <p14:tracePt t="54985" x="5218113" y="2633663"/>
          <p14:tracePt t="54995" x="5218113" y="2668588"/>
          <p14:tracePt t="55007" x="5226050" y="2693988"/>
          <p14:tracePt t="55015" x="5251450" y="2727325"/>
          <p14:tracePt t="55025" x="5294313" y="2752725"/>
          <p14:tracePt t="55035" x="5353050" y="2787650"/>
          <p14:tracePt t="55045" x="5430838" y="2820988"/>
          <p14:tracePt t="55056" x="5507038" y="2838450"/>
          <p14:tracePt t="55066" x="5591175" y="2863850"/>
          <p14:tracePt t="55075" x="5676900" y="2871788"/>
          <p14:tracePt t="55085" x="5778500" y="2871788"/>
          <p14:tracePt t="55096" x="5889625" y="2871788"/>
          <p14:tracePt t="55107" x="5973763" y="2871788"/>
          <p14:tracePt t="55116" x="6067425" y="2855913"/>
          <p14:tracePt t="55126" x="6127750" y="2813050"/>
          <p14:tracePt t="55136" x="6194425" y="2770188"/>
          <p14:tracePt t="55146" x="6246813" y="2719388"/>
          <p14:tracePt t="55158" x="6288088" y="2660650"/>
          <p14:tracePt t="55166" x="6330950" y="2566988"/>
          <p14:tracePt t="55177" x="6365875" y="2481263"/>
          <p14:tracePt t="55187" x="6373813" y="2379663"/>
          <p14:tracePt t="55197" x="6373813" y="2278063"/>
          <p14:tracePt t="55207" x="6373813" y="2184400"/>
          <p14:tracePt t="55217" x="6356350" y="2090738"/>
          <p14:tracePt t="55227" x="6305550" y="1997075"/>
          <p14:tracePt t="55238" x="6262688" y="1920875"/>
          <p14:tracePt t="55258" x="6042025" y="1751013"/>
          <p14:tracePt t="55268" x="5905500" y="1674813"/>
          <p14:tracePt t="55278" x="5788025" y="1639888"/>
          <p14:tracePt t="55289" x="5684838" y="1622425"/>
          <p14:tracePt t="55298" x="5583238" y="1606550"/>
          <p14:tracePt t="55308" x="5514975" y="1606550"/>
          <p14:tracePt t="55319" x="5446713" y="1606550"/>
          <p14:tracePt t="55328" x="5380038" y="1622425"/>
          <p14:tracePt t="55339" x="5337175" y="1649413"/>
          <p14:tracePt t="55349" x="5286375" y="1690688"/>
          <p14:tracePt t="55358" x="5243513" y="1758950"/>
          <p14:tracePt t="55369" x="5183188" y="1835150"/>
          <p14:tracePt t="55378" x="5141913" y="1920875"/>
          <p14:tracePt t="55389" x="5106988" y="2022475"/>
          <p14:tracePt t="55399" x="5073650" y="2133600"/>
          <p14:tracePt t="55409" x="5048250" y="2235200"/>
          <p14:tracePt t="55419" x="5022850" y="2344738"/>
          <p14:tracePt t="55429" x="5013325" y="2455863"/>
          <p14:tracePt t="55440" x="5013325" y="2582863"/>
          <p14:tracePt t="55449" x="5013325" y="2701925"/>
          <p14:tracePt t="55459" x="5013325" y="2813050"/>
          <p14:tracePt t="55470" x="5013325" y="2897188"/>
          <p14:tracePt t="55480" x="5038725" y="2957513"/>
          <p14:tracePt t="55491" x="5064125" y="3025775"/>
          <p14:tracePt t="55500" x="5081588" y="3059113"/>
          <p14:tracePt t="55510" x="5106988" y="3084513"/>
          <p14:tracePt t="55520" x="5157788" y="3127375"/>
          <p14:tracePt t="55530" x="5235575" y="3152775"/>
          <p14:tracePt t="55541" x="5319713" y="3170238"/>
          <p14:tracePt t="55550" x="5421313" y="3170238"/>
          <p14:tracePt t="55560" x="5507038" y="3170238"/>
          <p14:tracePt t="55571" x="5608638" y="3152775"/>
          <p14:tracePt t="55581" x="5710238" y="3109913"/>
          <p14:tracePt t="55591" x="5829300" y="3059113"/>
          <p14:tracePt t="55601" x="5948363" y="3025775"/>
          <p14:tracePt t="55611" x="6024563" y="2982913"/>
          <p14:tracePt t="55623" x="6102350" y="2922588"/>
          <p14:tracePt t="55631" x="6178550" y="2871788"/>
          <p14:tracePt t="55641" x="6237288" y="2805113"/>
          <p14:tracePt t="55651" x="6288088" y="2711450"/>
          <p14:tracePt t="55661" x="6323013" y="2608263"/>
          <p14:tracePt t="55673" x="6338888" y="2524125"/>
          <p14:tracePt t="55682" x="6338888" y="2438400"/>
          <p14:tracePt t="55691" x="6338888" y="2354263"/>
          <p14:tracePt t="55702" x="6297613" y="2252663"/>
          <p14:tracePt t="55712" x="6229350" y="2166938"/>
          <p14:tracePt t="55723" x="6135688" y="2065338"/>
          <p14:tracePt t="55732" x="5991225" y="1963738"/>
          <p14:tracePt t="55742" x="5854700" y="1885950"/>
          <p14:tracePt t="55753" x="5735638" y="1852613"/>
          <p14:tracePt t="55763" x="5651500" y="1844675"/>
          <p14:tracePt t="55774" x="5583238" y="1844675"/>
          <p14:tracePt t="55783" x="5514975" y="1860550"/>
          <p14:tracePt t="55793" x="5481638" y="1903413"/>
          <p14:tracePt t="55803" x="5430838" y="1954213"/>
          <p14:tracePt t="55813" x="5395913" y="2030413"/>
          <p14:tracePt t="55824" x="5362575" y="2108200"/>
          <p14:tracePt t="55833" x="5345113" y="2141538"/>
          <p14:tracePt t="59551" x="5124450" y="2278063"/>
          <p14:tracePt t="59561" x="4843463" y="2413000"/>
          <p14:tracePt t="59571" x="4579938" y="2516188"/>
          <p14:tracePt t="59582" x="4308475" y="2633663"/>
          <p14:tracePt t="59591" x="4037013" y="2736850"/>
          <p14:tracePt t="59602" x="3790950" y="2863850"/>
          <p14:tracePt t="59612" x="3509963" y="3008313"/>
          <p14:tracePt t="59621" x="3203575" y="3170238"/>
          <p14:tracePt t="59632" x="2949575" y="3322638"/>
          <p14:tracePt t="59641" x="2719388" y="3467100"/>
          <p14:tracePt t="59653" x="2549525" y="3568700"/>
          <p14:tracePt t="59662" x="2455863" y="3662363"/>
          <p14:tracePt t="59672" x="2362200" y="3756025"/>
          <p14:tracePt t="59682" x="2293938" y="3857625"/>
          <p14:tracePt t="59692" x="2235200" y="3976688"/>
          <p14:tracePt t="59704" x="2184400" y="4079875"/>
          <p14:tracePt t="59712" x="2166938" y="4197350"/>
          <p14:tracePt t="59723" x="2149475" y="4308475"/>
          <p14:tracePt t="59732" x="2141538" y="4427538"/>
          <p14:tracePt t="59743" x="2141538" y="4538663"/>
          <p14:tracePt t="59753" x="2141538" y="4648200"/>
          <p14:tracePt t="59763" x="2141538" y="4733925"/>
          <p14:tracePt t="59773" x="2166938" y="4827588"/>
          <p14:tracePt t="59783" x="2200275" y="4911725"/>
          <p14:tracePt t="59793" x="2235200" y="5005388"/>
          <p14:tracePt t="59803" x="2278063" y="5124450"/>
          <p14:tracePt t="59814" x="2336800" y="5208588"/>
          <p14:tracePt t="59823" x="2379663" y="5286375"/>
          <p14:tracePt t="59835" x="2430463" y="5353050"/>
          <p14:tracePt t="59844" x="2516188" y="5430838"/>
          <p14:tracePt t="59854" x="2600325" y="5489575"/>
          <p14:tracePt t="59864" x="2719388" y="5549900"/>
          <p14:tracePt t="59874" x="2838450" y="5583238"/>
          <p14:tracePt t="59885" x="2965450" y="5608638"/>
          <p14:tracePt t="59894" x="3119438" y="5608638"/>
          <p14:tracePt t="59904" x="3314700" y="5608638"/>
          <p14:tracePt t="59915" x="3517900" y="5608638"/>
          <p14:tracePt t="59924" x="3705225" y="5591175"/>
          <p14:tracePt t="59935" x="3908425" y="5549900"/>
          <p14:tracePt t="59945" x="4105275" y="5507038"/>
          <p14:tracePt t="59954" x="4249738" y="5456238"/>
          <p14:tracePt t="59965" x="4359275" y="5395913"/>
          <p14:tracePt t="59975" x="4460875" y="5327650"/>
          <p14:tracePt t="59986" x="4554538" y="5268913"/>
          <p14:tracePt t="59995" x="4622800" y="5218113"/>
          <p14:tracePt t="60005" x="4673600" y="5175250"/>
          <p14:tracePt t="60015" x="4708525" y="5132388"/>
          <p14:tracePt t="60025" x="4741863" y="5106988"/>
          <p14:tracePt t="60288" x="4767263" y="5106988"/>
          <p14:tracePt t="60298" x="4810125" y="5106988"/>
          <p14:tracePt t="60308" x="4911725" y="5157788"/>
          <p14:tracePt t="60319" x="5091113" y="5218113"/>
          <p14:tracePt t="60329" x="5327650" y="5319713"/>
          <p14:tracePt t="60338" x="5600700" y="5438775"/>
          <p14:tracePt t="60349" x="5872163" y="5557838"/>
          <p14:tracePt t="60359" x="6110288" y="5634038"/>
          <p14:tracePt t="60369" x="6313488" y="5710238"/>
          <p14:tracePt t="60380" x="6432550" y="5735638"/>
          <p14:tracePt t="60389" x="6535738" y="5745163"/>
          <p14:tracePt t="60399" x="6594475" y="5745163"/>
          <p14:tracePt t="60410" x="6637338" y="5745163"/>
          <p14:tracePt t="60419" x="6654800" y="5745163"/>
          <p14:tracePt t="60429" x="6680200" y="5745163"/>
          <p14:tracePt t="60440" x="6705600" y="5745163"/>
          <p14:tracePt t="60451" x="6713538" y="5727700"/>
          <p14:tracePt t="60460" x="6721475" y="5710238"/>
          <p14:tracePt t="60470" x="6738938" y="5702300"/>
          <p14:tracePt t="60480" x="6746875" y="5668963"/>
          <p14:tracePt t="60490" x="6746875" y="5634038"/>
          <p14:tracePt t="60501" x="6756400" y="5591175"/>
          <p14:tracePt t="60510" x="6756400" y="5532438"/>
          <p14:tracePt t="60520" x="6746875" y="5446713"/>
          <p14:tracePt t="60531" x="6713538" y="5327650"/>
          <p14:tracePt t="60540" x="6627813" y="5132388"/>
          <p14:tracePt t="60553" x="6526213" y="4868863"/>
          <p14:tracePt t="60561" x="6407150" y="4622800"/>
          <p14:tracePt t="60571" x="6323013" y="4435475"/>
          <p14:tracePt t="60581" x="6246813" y="4291013"/>
          <p14:tracePt t="60591" x="6203950" y="4181475"/>
          <p14:tracePt t="60603" x="6143625" y="4113213"/>
          <p14:tracePt t="60611" x="6102350" y="4044950"/>
          <p14:tracePt t="60621" x="6084888" y="4027488"/>
          <p14:tracePt t="60632" x="6042025" y="3994150"/>
          <p14:tracePt t="60642" x="6008688" y="3968750"/>
          <p14:tracePt t="60652" x="5973763" y="3951288"/>
          <p14:tracePt t="60662" x="5940425" y="3943350"/>
          <p14:tracePt t="60672" x="5889625" y="3935413"/>
          <p14:tracePt t="60682" x="5872163" y="3935413"/>
          <p14:tracePt t="60693" x="5838825" y="3935413"/>
          <p14:tracePt t="60702" x="5821363" y="3935413"/>
          <p14:tracePt t="60712" x="5813425" y="3935413"/>
          <p14:tracePt t="60722" x="5795963" y="3943350"/>
          <p14:tracePt t="60734" x="5788025" y="3943350"/>
          <p14:tracePt t="60743" x="5788025" y="3960813"/>
          <p14:tracePt t="60753" x="5770563" y="3976688"/>
          <p14:tracePt t="60763" x="5770563" y="4011613"/>
          <p14:tracePt t="60773" x="5770563" y="4027488"/>
          <p14:tracePt t="60785" x="5770563" y="4052888"/>
          <p14:tracePt t="60793" x="5770563" y="4095750"/>
          <p14:tracePt t="60803" x="5770563" y="4138613"/>
          <p14:tracePt t="60813" x="5778500" y="4224338"/>
          <p14:tracePt t="60823" x="5803900" y="4316413"/>
          <p14:tracePt t="60834" x="5829300" y="4419600"/>
          <p14:tracePt t="60844" x="5864225" y="4529138"/>
          <p14:tracePt t="60854" x="5897563" y="4665663"/>
          <p14:tracePt t="60864" x="5932488" y="4802188"/>
          <p14:tracePt t="60874" x="5983288" y="4937125"/>
          <p14:tracePt t="60885" x="5999163" y="5048250"/>
          <p14:tracePt t="60894" x="6024563" y="5141913"/>
          <p14:tracePt t="60904" x="6034088" y="5200650"/>
          <p14:tracePt t="60914" x="6042025" y="5235575"/>
          <p14:tracePt t="60925" x="6042025" y="5251450"/>
          <p14:tracePt t="60936" x="6042025" y="5260975"/>
          <p14:tracePt t="60945" x="6042025" y="5268913"/>
          <p14:tracePt t="60975" x="6049963" y="5268913"/>
          <p14:tracePt t="60995" x="6059488" y="5268913"/>
          <p14:tracePt t="61015" x="6067425" y="5268913"/>
          <p14:tracePt t="61026" x="6076950" y="5268913"/>
          <p14:tracePt t="61036" x="6084888" y="5251450"/>
          <p14:tracePt t="61046" x="6110288" y="5235575"/>
          <p14:tracePt t="61056" x="6135688" y="5192713"/>
          <p14:tracePt t="61067" x="6169025" y="5132388"/>
          <p14:tracePt t="61076" x="6203950" y="5064125"/>
          <p14:tracePt t="61086" x="6237288" y="4979988"/>
          <p14:tracePt t="61096" x="6272213" y="4878388"/>
          <p14:tracePt t="61106" x="6288088" y="4749800"/>
          <p14:tracePt t="61118" x="6288088" y="4630738"/>
          <p14:tracePt t="61127" x="6288088" y="4546600"/>
          <p14:tracePt t="61136" x="6288088" y="4460875"/>
          <p14:tracePt t="61146" x="6288088" y="4402138"/>
          <p14:tracePt t="61156" x="6272213" y="4368800"/>
          <p14:tracePt t="61168" x="6254750" y="4333875"/>
          <p14:tracePt t="61177" x="6237288" y="4316413"/>
          <p14:tracePt t="61187" x="6229350" y="4308475"/>
          <p14:tracePt t="61197" x="6211888" y="4291013"/>
          <p14:tracePt t="61207" x="6194425" y="4283075"/>
          <p14:tracePt t="61218" x="6178550" y="4275138"/>
          <p14:tracePt t="61228" x="6169025" y="4265613"/>
          <p14:tracePt t="61238" x="6153150" y="4265613"/>
          <p14:tracePt t="61252" x="6143625" y="4265613"/>
          <p14:tracePt t="61268" x="6135688" y="4265613"/>
          <p14:tracePt t="61278" x="6127750" y="4265613"/>
          <p14:tracePt t="61288" x="6118225" y="4265613"/>
          <p14:tracePt t="61299" x="6110288" y="4265613"/>
          <p14:tracePt t="61308" x="6102350" y="4265613"/>
          <p14:tracePt t="61319" x="6092825" y="4283075"/>
          <p14:tracePt t="61328" x="6076950" y="4300538"/>
          <p14:tracePt t="61339" x="6059488" y="4325938"/>
          <p14:tracePt t="61350" x="6034088" y="4368800"/>
          <p14:tracePt t="61359" x="6016625" y="4419600"/>
          <p14:tracePt t="61369" x="5991225" y="4452938"/>
          <p14:tracePt t="61379" x="5973763" y="4503738"/>
          <p14:tracePt t="61389" x="5965825" y="4546600"/>
          <p14:tracePt t="61400" x="5957888" y="4579938"/>
          <p14:tracePt t="61409" x="5957888" y="4614863"/>
          <p14:tracePt t="61419" x="5948363" y="4648200"/>
          <p14:tracePt t="61430" x="5948363" y="4691063"/>
          <p14:tracePt t="61440" x="5948363" y="4749800"/>
          <p14:tracePt t="61451" x="5948363" y="4792663"/>
          <p14:tracePt t="61460" x="5948363" y="4835525"/>
          <p14:tracePt t="61470" x="5948363" y="4878388"/>
          <p14:tracePt t="61480" x="5948363" y="4929188"/>
          <p14:tracePt t="61490" x="5957888" y="4946650"/>
          <p14:tracePt t="61501" x="5957888" y="4972050"/>
          <p14:tracePt t="61511" x="5965825" y="4987925"/>
          <p14:tracePt t="61520" x="5965825" y="4997450"/>
          <p14:tracePt t="61531" x="5965825" y="5005388"/>
          <p14:tracePt t="61541" x="5973763" y="5005388"/>
          <p14:tracePt t="61552" x="5973763" y="5013325"/>
          <p14:tracePt t="61571" x="5983288" y="5013325"/>
          <p14:tracePt t="61581" x="5991225" y="5013325"/>
          <p14:tracePt t="61591" x="5999163" y="5013325"/>
          <p14:tracePt t="61601" x="6016625" y="5022850"/>
          <p14:tracePt t="61612" x="6042025" y="5022850"/>
          <p14:tracePt t="61622" x="6076950" y="5022850"/>
          <p14:tracePt t="61633" x="6092825" y="5022850"/>
          <p14:tracePt t="61642" x="6127750" y="5022850"/>
          <p14:tracePt t="61652" x="6153150" y="5022850"/>
          <p14:tracePt t="61662" x="6161088" y="5022850"/>
          <p14:tracePt t="61672" x="6178550" y="5005388"/>
          <p14:tracePt t="61684" x="6194425" y="4987925"/>
          <p14:tracePt t="61692" x="6221413" y="4946650"/>
          <p14:tracePt t="61702" x="6246813" y="4878388"/>
          <p14:tracePt t="61712" x="6254750" y="4818063"/>
          <p14:tracePt t="61722" x="6262688" y="4775200"/>
          <p14:tracePt t="61734" x="6262688" y="4733925"/>
          <p14:tracePt t="61743" x="6262688" y="4699000"/>
          <p14:tracePt t="61753" x="6262688" y="4673600"/>
          <p14:tracePt t="61763" x="6262688" y="4665663"/>
          <p14:tracePt t="61773" x="6262688" y="4657725"/>
          <p14:tracePt t="61784" x="6262688" y="4648200"/>
          <p14:tracePt t="61804" x="6262688" y="4640263"/>
          <p14:tracePt t="61824" x="6262688" y="4630738"/>
          <p14:tracePt t="61844" x="6254750" y="4630738"/>
          <p14:tracePt t="61854" x="6246813" y="4614863"/>
          <p14:tracePt t="61864" x="6229350" y="4614863"/>
          <p14:tracePt t="61874" x="6211888" y="4605338"/>
          <p14:tracePt t="61884" x="6194425" y="4597400"/>
          <p14:tracePt t="61895" x="6178550" y="4597400"/>
          <p14:tracePt t="61904" x="6153150" y="4589463"/>
          <p14:tracePt t="61916" x="6135688" y="4589463"/>
          <p14:tracePt t="61925" x="6110288" y="4589463"/>
          <p14:tracePt t="61935" x="6084888" y="4589463"/>
          <p14:tracePt t="61951" x="6076950" y="4589463"/>
          <p14:tracePt t="61955" x="6059488" y="4589463"/>
          <p14:tracePt t="61968" x="6049963" y="4589463"/>
          <p14:tracePt t="61975" x="6034088" y="4589463"/>
          <p14:tracePt t="61985" x="6024563" y="4589463"/>
          <p14:tracePt t="62005" x="6016625" y="4597400"/>
          <p14:tracePt t="62016" x="6008688" y="4614863"/>
          <p14:tracePt t="62026" x="5999163" y="4630738"/>
          <p14:tracePt t="62036" x="5991225" y="4657725"/>
          <p14:tracePt t="62046" x="5991225" y="4673600"/>
          <p14:tracePt t="62056" x="5983288" y="4708525"/>
          <p14:tracePt t="62067" x="5973763" y="4741863"/>
          <p14:tracePt t="62076" x="5973763" y="4784725"/>
          <p14:tracePt t="62086" x="5973763" y="4818063"/>
          <p14:tracePt t="62096" x="5973763" y="4852988"/>
          <p14:tracePt t="62106" x="5973763" y="4878388"/>
          <p14:tracePt t="62118" x="5973763" y="4911725"/>
          <p14:tracePt t="62127" x="5973763" y="4937125"/>
          <p14:tracePt t="62137" x="5973763" y="4979988"/>
          <p14:tracePt t="62147" x="5991225" y="5013325"/>
          <p14:tracePt t="62157" x="5999163" y="5056188"/>
          <p14:tracePt t="62168" x="6016625" y="5081588"/>
          <p14:tracePt t="62177" x="6042025" y="5106988"/>
          <p14:tracePt t="62187" x="6059488" y="5132388"/>
          <p14:tracePt t="62198" x="6076950" y="5149850"/>
          <p14:tracePt t="62208" x="6084888" y="5157788"/>
          <p14:tracePt t="62218" x="6110288" y="5157788"/>
          <p14:tracePt t="62228" x="6135688" y="5157788"/>
          <p14:tracePt t="62238" x="6161088" y="5157788"/>
          <p14:tracePt t="62249" x="6178550" y="5157788"/>
          <p14:tracePt t="62258" x="6203950" y="5157788"/>
          <p14:tracePt t="62268" x="6229350" y="5141913"/>
          <p14:tracePt t="62278" x="6254750" y="5106988"/>
          <p14:tracePt t="62289" x="6280150" y="5064125"/>
          <p14:tracePt t="62299" x="6297613" y="5030788"/>
          <p14:tracePt t="62308" x="6330950" y="4979988"/>
          <p14:tracePt t="62318" x="6348413" y="4894263"/>
          <p14:tracePt t="62329" x="6373813" y="4792663"/>
          <p14:tracePt t="62339" x="6381750" y="4691063"/>
          <p14:tracePt t="62349" x="6381750" y="4605338"/>
          <p14:tracePt t="62359" x="6381750" y="4538663"/>
          <p14:tracePt t="62369" x="6381750" y="4478338"/>
          <p14:tracePt t="62379" x="6381750" y="4435475"/>
          <p14:tracePt t="62389" x="6365875" y="4394200"/>
          <p14:tracePt t="62400" x="6348413" y="4376738"/>
          <p14:tracePt t="62409" x="6330950" y="4359275"/>
          <p14:tracePt t="62419" x="6313488" y="4333875"/>
          <p14:tracePt t="62430" x="6288088" y="4316413"/>
          <p14:tracePt t="62440" x="6262688" y="4300538"/>
          <p14:tracePt t="62450" x="6237288" y="4291013"/>
          <p14:tracePt t="62460" x="6229350" y="4283075"/>
          <p14:tracePt t="62470" x="6211888" y="4283075"/>
          <p14:tracePt t="62480" x="6203950" y="4283075"/>
          <p14:tracePt t="62491" x="6194425" y="4283075"/>
          <p14:tracePt t="62501" x="6186488" y="4283075"/>
          <p14:tracePt t="62510" x="6178550" y="4283075"/>
          <p14:tracePt t="62520" x="6161088" y="4283075"/>
          <p14:tracePt t="62532" x="6153150" y="4291013"/>
          <p14:tracePt t="62541" x="6135688" y="4300538"/>
          <p14:tracePt t="62551" x="6135688" y="4308475"/>
          <p14:tracePt t="62561" x="6118225" y="4316413"/>
          <p14:tracePt t="62571" x="6102350" y="4341813"/>
          <p14:tracePt t="62583" x="6084888" y="4368800"/>
          <p14:tracePt t="62591" x="6067425" y="4402138"/>
          <p14:tracePt t="62601" x="6049963" y="4452938"/>
          <p14:tracePt t="62611" x="6034088" y="4513263"/>
          <p14:tracePt t="62621" x="6024563" y="4554538"/>
          <p14:tracePt t="62633" x="6008688" y="4614863"/>
          <p14:tracePt t="62641" x="6008688" y="4657725"/>
          <p14:tracePt t="62652" x="6008688" y="4691063"/>
          <p14:tracePt t="62662" x="6008688" y="4716463"/>
          <p14:tracePt t="62672" x="6008688" y="4733925"/>
          <p14:tracePt t="62683" x="6008688" y="4749800"/>
          <p14:tracePt t="62692" x="6008688" y="4767263"/>
          <p14:tracePt t="62703" x="6008688" y="4775200"/>
          <p14:tracePt t="62713" x="6016625" y="4784725"/>
          <p14:tracePt t="62723" x="6034088" y="4792663"/>
          <p14:tracePt t="62733" x="6042025" y="4810125"/>
          <p14:tracePt t="62743" x="6067425" y="4818063"/>
          <p14:tracePt t="62753" x="6092825" y="4827588"/>
          <p14:tracePt t="62763" x="6118225" y="4843463"/>
          <p14:tracePt t="62774" x="6127750" y="4852988"/>
          <p14:tracePt t="62784" x="6143625" y="4860925"/>
          <p14:tracePt t="62793" x="6161088" y="4860925"/>
          <p14:tracePt t="62814" x="6169025" y="4868863"/>
          <p14:tracePt t="62824" x="6178550" y="4868863"/>
          <p14:tracePt t="62955" x="6169025" y="4868863"/>
          <p14:tracePt t="62966" x="6161088" y="4868863"/>
          <p14:tracePt t="62975" x="6153150" y="4868863"/>
          <p14:tracePt t="62985" x="6153150" y="4860925"/>
          <p14:tracePt t="62995" x="6143625" y="4860925"/>
          <p14:tracePt t="63006" x="6143625" y="4843463"/>
          <p14:tracePt t="63017" x="6143625" y="4835525"/>
          <p14:tracePt t="63026" x="6143625" y="4827588"/>
          <p14:tracePt t="63036" x="6143625" y="4810125"/>
          <p14:tracePt t="63046" x="6143625" y="4784725"/>
          <p14:tracePt t="63056" x="6169025" y="4767263"/>
          <p14:tracePt t="63067" x="6221413" y="4733925"/>
          <p14:tracePt t="63076" x="6254750" y="4708525"/>
          <p14:tracePt t="63086" x="6323013" y="4673600"/>
          <p14:tracePt t="63098" x="6356350" y="4665663"/>
          <p14:tracePt t="63107" x="6373813" y="4657725"/>
          <p14:tracePt t="63117" x="6391275" y="4648200"/>
          <p14:tracePt t="63127" x="6399213" y="4648200"/>
          <p14:tracePt t="63137" x="6407150" y="4648200"/>
          <p14:tracePt t="63187" x="6399213" y="4665663"/>
          <p14:tracePt t="63197" x="6373813" y="4691063"/>
          <p14:tracePt t="63208" x="6338888" y="4716463"/>
          <p14:tracePt t="63217" x="6288088" y="4733925"/>
          <p14:tracePt t="63228" x="6262688" y="4741863"/>
          <p14:tracePt t="63238" x="6229350" y="4749800"/>
          <p14:tracePt t="63249" x="6211888" y="4749800"/>
          <p14:tracePt t="63267" x="6194425" y="4749800"/>
          <p14:tracePt t="63278" x="6186488" y="4749800"/>
          <p14:tracePt t="63288" x="6178550" y="4741863"/>
          <p14:tracePt t="63300" x="6178550" y="4716463"/>
          <p14:tracePt t="63308" x="6178550" y="4699000"/>
          <p14:tracePt t="63319" x="6178550" y="4683125"/>
          <p14:tracePt t="63329" x="6178550" y="4665663"/>
          <p14:tracePt t="63339" x="6178550" y="4657725"/>
          <p14:tracePt t="63350" x="6178550" y="4648200"/>
          <p14:tracePt t="63359" x="6178550" y="4640263"/>
          <p14:tracePt t="63380" x="6178550" y="4630738"/>
          <p14:tracePt t="63409" x="6186488" y="4630738"/>
          <p14:tracePt t="63480" x="6186488" y="4648200"/>
          <p14:tracePt t="63491" x="6178550" y="4673600"/>
          <p14:tracePt t="63500" x="6161088" y="4691063"/>
          <p14:tracePt t="63511" x="6143625" y="4724400"/>
          <p14:tracePt t="63520" x="6143625" y="4741863"/>
          <p14:tracePt t="63532" x="6127750" y="4749800"/>
          <p14:tracePt t="63541" x="6110288" y="4767263"/>
          <p14:tracePt t="63551" x="6102350" y="4767263"/>
          <p14:tracePt t="63591" x="6092825" y="4767263"/>
          <p14:tracePt t="63601" x="6092825" y="4741863"/>
          <p14:tracePt t="63612" x="6092825" y="4724400"/>
          <p14:tracePt t="63622" x="6092825" y="4691063"/>
          <p14:tracePt t="63633" x="6092825" y="4657725"/>
          <p14:tracePt t="63642" x="6110288" y="4622800"/>
          <p14:tracePt t="63652" x="6118225" y="4605338"/>
          <p14:tracePt t="63662" x="6135688" y="4589463"/>
          <p14:tracePt t="63672" x="6135688" y="4579938"/>
          <p14:tracePt t="63683" x="6153150" y="4572000"/>
          <p14:tracePt t="63692" x="6161088" y="4572000"/>
          <p14:tracePt t="63703" x="6169025" y="4564063"/>
          <p14:tracePt t="63713" x="6178550" y="4564063"/>
          <p14:tracePt t="63722" x="6186488" y="4564063"/>
          <p14:tracePt t="63743" x="6194425" y="4572000"/>
          <p14:tracePt t="63753" x="6203950" y="4597400"/>
          <p14:tracePt t="63764" x="6203950" y="4648200"/>
          <p14:tracePt t="63773" x="6203950" y="4691063"/>
          <p14:tracePt t="63783" x="6203950" y="4733925"/>
          <p14:tracePt t="63794" x="6194425" y="4775200"/>
          <p14:tracePt t="63803" x="6178550" y="4810125"/>
          <p14:tracePt t="63815" x="6161088" y="4860925"/>
          <p14:tracePt t="63824" x="6143625" y="4878388"/>
          <p14:tracePt t="63834" x="6135688" y="4894263"/>
          <p14:tracePt t="63844" x="6127750" y="4894263"/>
          <p14:tracePt t="63854" x="6118225" y="4903788"/>
          <p14:tracePt t="63866" x="6110288" y="4903788"/>
          <p14:tracePt t="63884" x="6102350" y="4903788"/>
          <p14:tracePt t="63905" x="6092825" y="4878388"/>
          <p14:tracePt t="63916" x="6092825" y="4843463"/>
          <p14:tracePt t="63925" x="6092825" y="4802188"/>
          <p14:tracePt t="63935" x="6092825" y="4767263"/>
          <p14:tracePt t="63945" x="6102350" y="4733925"/>
          <p14:tracePt t="63955" x="6110288" y="4716463"/>
          <p14:tracePt t="63966" x="6118225" y="4691063"/>
          <p14:tracePt t="63975" x="6135688" y="4673600"/>
          <p14:tracePt t="63985" x="6135688" y="4657725"/>
          <p14:tracePt t="63996" x="6143625" y="4657725"/>
          <p14:tracePt t="64006" x="6153150" y="4657725"/>
          <p14:tracePt t="64016" x="6161088" y="4648200"/>
          <p14:tracePt t="64097" x="6161088" y="4657725"/>
          <p14:tracePt t="64107" x="6161088" y="4665663"/>
          <p14:tracePt t="64117" x="6161088" y="4683125"/>
          <p14:tracePt t="64127" x="6153150" y="4683125"/>
          <p14:tracePt t="64137" x="6143625" y="4691063"/>
          <p14:tracePt t="64148" x="6143625" y="4699000"/>
          <p14:tracePt t="64157" x="6135688" y="4699000"/>
          <p14:tracePt t="64177" x="6127750" y="4699000"/>
          <p14:tracePt t="64198" x="6118225" y="4699000"/>
          <p14:tracePt t="64208" x="6118225" y="4691063"/>
          <p14:tracePt t="64218" x="6118225" y="4683125"/>
          <p14:tracePt t="64228" x="6118225" y="4657725"/>
          <p14:tracePt t="64238" x="6118225" y="4640263"/>
          <p14:tracePt t="64249" x="6118225" y="4630738"/>
          <p14:tracePt t="64266" x="6127750" y="4614863"/>
          <p14:tracePt t="64268" x="6143625" y="4605338"/>
          <p14:tracePt t="64278" x="6161088" y="4597400"/>
          <p14:tracePt t="64289" x="6178550" y="4597400"/>
          <p14:tracePt t="64299" x="6203950" y="4597400"/>
          <p14:tracePt t="64309" x="6221413" y="4597400"/>
          <p14:tracePt t="64319" x="6229350" y="4597400"/>
          <p14:tracePt t="64331" x="6246813" y="4597400"/>
          <p14:tracePt t="64349" x="6254750" y="4597400"/>
          <p14:tracePt t="64359" x="6262688" y="4605338"/>
          <p14:tracePt t="64369" x="6272213" y="4630738"/>
          <p14:tracePt t="64381" x="6272213" y="4657725"/>
          <p14:tracePt t="64390" x="6272213" y="4691063"/>
          <p14:tracePt t="64399" x="6262688" y="4724400"/>
          <p14:tracePt t="64410" x="6254750" y="4741863"/>
          <p14:tracePt t="64420" x="6229350" y="4767263"/>
          <p14:tracePt t="64431" x="6203950" y="4792663"/>
          <p14:tracePt t="64440" x="6178550" y="4810125"/>
          <p14:tracePt t="64450" x="6161088" y="4827588"/>
          <p14:tracePt t="64460" x="6135688" y="4835525"/>
          <p14:tracePt t="64470" x="6118225" y="4835525"/>
          <p14:tracePt t="64481" x="6110288" y="4835525"/>
          <p14:tracePt t="64490" x="6102350" y="4835525"/>
          <p14:tracePt t="64500" x="6092825" y="4835525"/>
          <p14:tracePt t="64511" x="6084888" y="4835525"/>
          <p14:tracePt t="64521" x="6084888" y="4818063"/>
          <p14:tracePt t="64532" x="6084888" y="4792663"/>
          <p14:tracePt t="64541" x="6084888" y="4759325"/>
          <p14:tracePt t="64552" x="6084888" y="4733925"/>
          <p14:tracePt t="64561" x="6084888" y="4716463"/>
          <p14:tracePt t="64571" x="6084888" y="4699000"/>
          <p14:tracePt t="64582" x="6084888" y="4683125"/>
          <p14:tracePt t="64592" x="6092825" y="4683125"/>
          <p14:tracePt t="64602" x="6102350" y="4673600"/>
          <p14:tracePt t="64622" x="6118225" y="4665663"/>
          <p14:tracePt t="64632" x="6127750" y="4665663"/>
          <p14:tracePt t="64652" x="6135688" y="4665663"/>
          <p14:tracePt t="64665" x="6143625" y="4665663"/>
          <p14:tracePt t="64672" x="6153150" y="4665663"/>
          <p14:tracePt t="64702" x="6161088" y="4665663"/>
          <p14:tracePt t="64723" x="6161088" y="4673600"/>
          <p14:tracePt t="64733" x="6161088" y="4683125"/>
          <p14:tracePt t="64743" x="6161088" y="4699000"/>
          <p14:tracePt t="64753" x="6161088" y="4724400"/>
          <p14:tracePt t="64764" x="6161088" y="4733925"/>
          <p14:tracePt t="64774" x="6153150" y="4749800"/>
          <p14:tracePt t="64783" x="6143625" y="4767263"/>
          <p14:tracePt t="64794" x="6135688" y="4775200"/>
          <p14:tracePt t="64804" x="6118225" y="4784725"/>
          <p14:tracePt t="64815" x="6110288" y="4784725"/>
          <p14:tracePt t="64824" x="6102350" y="4784725"/>
          <p14:tracePt t="64864" x="6102350" y="4775200"/>
          <p14:tracePt t="64875" x="6102350" y="4749800"/>
          <p14:tracePt t="64884" x="6102350" y="4724400"/>
          <p14:tracePt t="64895" x="6110288" y="4691063"/>
          <p14:tracePt t="64905" x="6135688" y="4665663"/>
          <p14:tracePt t="64915" x="6161088" y="4622800"/>
          <p14:tracePt t="64925" x="6194425" y="4597400"/>
          <p14:tracePt t="64935" x="6237288" y="4572000"/>
          <p14:tracePt t="64947" x="6254750" y="4554538"/>
          <p14:tracePt t="64955" x="6272213" y="4546600"/>
          <p14:tracePt t="64965" x="6297613" y="4538663"/>
          <p14:tracePt t="64975" x="6305550" y="4538663"/>
          <p14:tracePt t="65016" x="6305550" y="4546600"/>
          <p14:tracePt t="65026" x="6305550" y="4554538"/>
          <p14:tracePt t="65036" x="6305550" y="4589463"/>
          <p14:tracePt t="65047" x="6297613" y="4614863"/>
          <p14:tracePt t="65056" x="6288088" y="4640263"/>
          <p14:tracePt t="65066" x="6272213" y="4657725"/>
          <p14:tracePt t="65076" x="6246813" y="4683125"/>
          <p14:tracePt t="65087" x="6221413" y="4708525"/>
          <p14:tracePt t="65098" x="6203950" y="4716463"/>
          <p14:tracePt t="65107" x="6186488" y="4724400"/>
          <p14:tracePt t="65117" x="6186488" y="4733925"/>
          <p14:tracePt t="65127" x="6178550" y="4733925"/>
          <p14:tracePt t="65198" x="6178550" y="4716463"/>
          <p14:tracePt t="65208" x="6194425" y="4708525"/>
          <p14:tracePt t="65218" x="6203950" y="4699000"/>
          <p14:tracePt t="65228" x="6221413" y="4683125"/>
          <p14:tracePt t="65238" x="6237288" y="4683125"/>
          <p14:tracePt t="65248" x="6237288" y="4673600"/>
          <p14:tracePt t="65268" x="6246813" y="4673600"/>
          <p14:tracePt t="65298" x="6246813" y="4683125"/>
          <p14:tracePt t="65309" x="6246813" y="4691063"/>
          <p14:tracePt t="65319" x="6246813" y="4708525"/>
          <p14:tracePt t="65330" x="6221413" y="4733925"/>
          <p14:tracePt t="65339" x="6203950" y="4759325"/>
          <p14:tracePt t="65349" x="6161088" y="4775200"/>
          <p14:tracePt t="65359" x="6143625" y="4784725"/>
          <p14:tracePt t="65369" x="6127750" y="4792663"/>
          <p14:tracePt t="65380" x="6110288" y="4792663"/>
          <p14:tracePt t="65400" x="6102350" y="4792663"/>
          <p14:tracePt t="65410" x="6092825" y="4792663"/>
          <p14:tracePt t="65460" x="6092825" y="4784725"/>
          <p14:tracePt t="65470" x="6092825" y="4775200"/>
          <p14:tracePt t="65511" x="6102350" y="4775200"/>
          <p14:tracePt t="65521" x="6110288" y="4775200"/>
          <p14:tracePt t="65531" x="6118225" y="4775200"/>
          <p14:tracePt t="65542" x="6127750" y="4775200"/>
          <p14:tracePt t="65551" x="6135688" y="4775200"/>
          <p14:tracePt t="65571" x="6143625" y="4775200"/>
          <p14:tracePt t="65613" x="6143625" y="4792663"/>
          <p14:tracePt t="65622" x="6143625" y="4802188"/>
          <p14:tracePt t="65632" x="6143625" y="4827588"/>
          <p14:tracePt t="65642" x="6135688" y="4843463"/>
          <p14:tracePt t="65652" x="6127750" y="4852988"/>
          <p14:tracePt t="65664" x="6110288" y="4852988"/>
          <p14:tracePt t="65672" x="6110288" y="4860925"/>
          <p14:tracePt t="65682" x="6092825" y="4860925"/>
          <p14:tracePt t="65703" x="6084888" y="4860925"/>
          <p14:tracePt t="65714" x="6076950" y="4852988"/>
          <p14:tracePt t="65723" x="6067425" y="4835525"/>
          <p14:tracePt t="65733" x="6067425" y="4802188"/>
          <p14:tracePt t="65743" x="6067425" y="4767263"/>
          <p14:tracePt t="65753" x="6067425" y="4733925"/>
          <p14:tracePt t="65764" x="6067425" y="4716463"/>
          <p14:tracePt t="65773" x="6067425" y="4699000"/>
          <p14:tracePt t="65783" x="6076950" y="4683125"/>
          <p14:tracePt t="65794" x="6084888" y="4683125"/>
          <p14:tracePt t="65804" x="6084888" y="4673600"/>
          <p14:tracePt t="65814" x="6102350" y="4665663"/>
          <p14:tracePt t="65824" x="6118225" y="4657725"/>
          <p14:tracePt t="65834" x="6127750" y="4657725"/>
          <p14:tracePt t="65846" x="6143625" y="4657725"/>
          <p14:tracePt t="65854" x="6161088" y="4657725"/>
          <p14:tracePt t="65865" x="6178550" y="4673600"/>
          <p14:tracePt t="65875" x="6194425" y="4691063"/>
          <p14:tracePt t="65885" x="6203950" y="4708525"/>
          <p14:tracePt t="65897" x="6211888" y="4716463"/>
          <p14:tracePt t="65905" x="6211888" y="4724400"/>
          <p14:tracePt t="65915" x="6211888" y="4733925"/>
          <p14:tracePt t="65925" x="6211888" y="4741863"/>
          <p14:tracePt t="65935" x="6211888" y="4749800"/>
          <p14:tracePt t="66006" x="6203950" y="4749800"/>
          <p14:tracePt t="66037" x="6203950" y="4741863"/>
          <p14:tracePt t="66077" x="6203950" y="4733925"/>
          <p14:tracePt t="66147" x="6203950" y="4741863"/>
          <p14:tracePt t="66157" x="6203950" y="4759325"/>
          <p14:tracePt t="66167" x="6203950" y="4767263"/>
          <p14:tracePt t="66178" x="6203950" y="4792663"/>
          <p14:tracePt t="66188" x="6203950" y="4810125"/>
          <p14:tracePt t="66197" x="6194425" y="4835525"/>
          <p14:tracePt t="66208" x="6186488" y="4843463"/>
          <p14:tracePt t="66218" x="6178550" y="4860925"/>
          <p14:tracePt t="66229" x="6161088" y="4878388"/>
          <p14:tracePt t="66238" x="6153150" y="4878388"/>
          <p14:tracePt t="66248" x="6143625" y="4878388"/>
          <p14:tracePt t="66258" x="6143625" y="4886325"/>
          <p14:tracePt t="66268" x="6135688" y="4886325"/>
          <p14:tracePt t="66299" x="6127750" y="4886325"/>
          <p14:tracePt t="66319" x="6127750" y="4878388"/>
          <p14:tracePt t="66330" x="6127750" y="4860925"/>
          <p14:tracePt t="66349" x="6127750" y="4843463"/>
          <p14:tracePt t="66369" x="6135688" y="4827588"/>
          <p14:tracePt t="66380" x="6143625" y="4818063"/>
          <p14:tracePt t="66390" x="6161088" y="4802188"/>
          <p14:tracePt t="66400" x="6194425" y="4784725"/>
          <p14:tracePt t="66410" x="6221413" y="4775200"/>
          <p14:tracePt t="66420" x="6246813" y="4775200"/>
          <p14:tracePt t="66430" x="6262688" y="4767263"/>
          <p14:tracePt t="66440" x="6280150" y="4767263"/>
          <p14:tracePt t="66450" x="6288088" y="4767263"/>
          <p14:tracePt t="66470" x="6297613" y="4767263"/>
          <p14:tracePt t="66501" x="6297613" y="4792663"/>
          <p14:tracePt t="66512" x="6297613" y="4835525"/>
          <p14:tracePt t="67097" x="6297613" y="4827588"/>
          <p14:tracePt t="67137" x="6297613" y="4810125"/>
          <p14:tracePt t="67147" x="6297613" y="4802188"/>
          <p14:tracePt t="67158" x="6297613" y="4775200"/>
          <p14:tracePt t="67167" x="6305550" y="4741863"/>
          <p14:tracePt t="67178" x="6323013" y="4716463"/>
          <p14:tracePt t="67188" x="6338888" y="4683125"/>
          <p14:tracePt t="67197" x="6348413" y="4665663"/>
          <p14:tracePt t="67208" x="6356350" y="4648200"/>
          <p14:tracePt t="67218" x="6365875" y="4622800"/>
          <p14:tracePt t="67229" x="6373813" y="4605338"/>
          <p14:tracePt t="67239" x="6373813" y="4589463"/>
          <p14:tracePt t="67248" x="6373813" y="4564063"/>
          <p14:tracePt t="67259" x="6373813" y="4546600"/>
          <p14:tracePt t="67269" x="6373813" y="4538663"/>
          <p14:tracePt t="67279" x="6373813" y="4521200"/>
          <p14:tracePt t="67289" x="6356350" y="4503738"/>
          <p14:tracePt t="67299" x="6338888" y="4486275"/>
          <p14:tracePt t="67309" x="6323013" y="4486275"/>
          <p14:tracePt t="67319" x="6323013" y="4478338"/>
          <p14:tracePt t="67329" x="6305550" y="4470400"/>
          <p14:tracePt t="67340" x="6297613" y="4460875"/>
          <p14:tracePt t="67349" x="6272213" y="4460875"/>
          <p14:tracePt t="67361" x="6254750" y="4460875"/>
          <p14:tracePt t="67370" x="6237288" y="4460875"/>
          <p14:tracePt t="67379" x="6211888" y="4460875"/>
          <p14:tracePt t="67390" x="6186488" y="4460875"/>
          <p14:tracePt t="67400" x="6161088" y="4460875"/>
          <p14:tracePt t="67411" x="6153150" y="4470400"/>
          <p14:tracePt t="67420" x="6135688" y="4486275"/>
          <p14:tracePt t="67430" x="6110288" y="4503738"/>
          <p14:tracePt t="67440" x="6092825" y="4513263"/>
          <p14:tracePt t="67450" x="6084888" y="4521200"/>
          <p14:tracePt t="67462" x="6067425" y="4538663"/>
          <p14:tracePt t="67471" x="6059488" y="4564063"/>
          <p14:tracePt t="67480" x="6042025" y="4579938"/>
          <p14:tracePt t="67491" x="6024563" y="4597400"/>
          <p14:tracePt t="67501" x="6008688" y="4622800"/>
          <p14:tracePt t="67512" x="6008688" y="4648200"/>
          <p14:tracePt t="67522" x="5999163" y="4673600"/>
          <p14:tracePt t="67531" x="5999163" y="4699000"/>
          <p14:tracePt t="67541" x="5991225" y="4724400"/>
          <p14:tracePt t="67552" x="5991225" y="4749800"/>
          <p14:tracePt t="67562" x="5991225" y="4775200"/>
          <p14:tracePt t="67572" x="5991225" y="4792663"/>
          <p14:tracePt t="67582" x="5991225" y="4818063"/>
          <p14:tracePt t="67592" x="5991225" y="4843463"/>
          <p14:tracePt t="67602" x="5991225" y="4860925"/>
          <p14:tracePt t="67612" x="5999163" y="4886325"/>
          <p14:tracePt t="67622" x="6008688" y="4903788"/>
          <p14:tracePt t="67632" x="6016625" y="4919663"/>
          <p14:tracePt t="67642" x="6034088" y="4929188"/>
          <p14:tracePt t="67652" x="6059488" y="4937125"/>
          <p14:tracePt t="67662" x="6067425" y="4946650"/>
          <p14:tracePt t="67672" x="6084888" y="4954588"/>
          <p14:tracePt t="67682" x="6102350" y="4954588"/>
          <p14:tracePt t="67694" x="6118225" y="4954588"/>
          <p14:tracePt t="67703" x="6143625" y="4954588"/>
          <p14:tracePt t="67712" x="6169025" y="4946650"/>
          <p14:tracePt t="67723" x="6194425" y="4929188"/>
          <p14:tracePt t="67733" x="6211888" y="4903788"/>
          <p14:tracePt t="67744" x="6237288" y="4868863"/>
          <p14:tracePt t="67753" x="6262688" y="4835525"/>
          <p14:tracePt t="67763" x="6288088" y="4784725"/>
          <p14:tracePt t="67774" x="6323013" y="4733925"/>
          <p14:tracePt t="67784" x="6338888" y="4699000"/>
          <p14:tracePt t="67795" x="6356350" y="4648200"/>
          <p14:tracePt t="67804" x="6356350" y="4630738"/>
          <p14:tracePt t="67814" x="6356350" y="4597400"/>
          <p14:tracePt t="67824" x="6356350" y="4572000"/>
          <p14:tracePt t="67834" x="6356350" y="4554538"/>
          <p14:tracePt t="67845" x="6348413" y="4521200"/>
          <p14:tracePt t="67855" x="6330950" y="4503738"/>
          <p14:tracePt t="67865" x="6297613" y="4478338"/>
          <p14:tracePt t="67875" x="6272213" y="4452938"/>
          <p14:tracePt t="67885" x="6229350" y="4435475"/>
          <p14:tracePt t="67896" x="6203950" y="4419600"/>
          <p14:tracePt t="67905" x="6169025" y="4410075"/>
          <p14:tracePt t="67915" x="6153150" y="4410075"/>
          <p14:tracePt t="67925" x="6135688" y="4410075"/>
          <p14:tracePt t="67935" x="6118225" y="4410075"/>
          <p14:tracePt t="67945" x="6110288" y="4410075"/>
          <p14:tracePt t="67955" x="6102350" y="4410075"/>
          <p14:tracePt t="67965" x="6084888" y="4419600"/>
          <p14:tracePt t="67977" x="6076950" y="4445000"/>
          <p14:tracePt t="67986" x="6067425" y="4478338"/>
          <p14:tracePt t="67996" x="6049963" y="4513263"/>
          <p14:tracePt t="68007" x="6034088" y="4554538"/>
          <p14:tracePt t="68016" x="6024563" y="4605338"/>
          <p14:tracePt t="68027" x="6016625" y="4648200"/>
          <p14:tracePt t="68037" x="6016625" y="4691063"/>
          <p14:tracePt t="68046" x="6016625" y="4749800"/>
          <p14:tracePt t="68057" x="6016625" y="4792663"/>
          <p14:tracePt t="68067" x="6016625" y="4835525"/>
          <p14:tracePt t="68078" x="6016625" y="4868863"/>
          <p14:tracePt t="68087" x="6016625" y="4903788"/>
          <p14:tracePt t="68097" x="6016625" y="4937125"/>
          <p14:tracePt t="68107" x="6024563" y="4962525"/>
          <p14:tracePt t="68117" x="6034088" y="4972050"/>
          <p14:tracePt t="68128" x="6042025" y="4987925"/>
          <p14:tracePt t="68137" x="6059488" y="4997450"/>
          <p14:tracePt t="68148" x="6067425" y="5013325"/>
          <p14:tracePt t="68158" x="6084888" y="5022850"/>
          <p14:tracePt t="68168" x="6110288" y="5030788"/>
          <p14:tracePt t="68179" x="6135688" y="5048250"/>
          <p14:tracePt t="68188" x="6143625" y="5048250"/>
          <p14:tracePt t="69582" x="6135688" y="5048250"/>
          <p14:tracePt t="69593" x="6042025" y="5030788"/>
          <p14:tracePt t="69602" x="5770563" y="4937125"/>
          <p14:tracePt t="69612" x="5276850" y="4775200"/>
          <p14:tracePt t="69622" x="4759325" y="4605338"/>
          <p14:tracePt t="69632" x="4232275" y="4435475"/>
          <p14:tracePt t="69643" x="3798888" y="4300538"/>
          <p14:tracePt t="69652" x="3398838" y="4189413"/>
          <p14:tracePt t="69662" x="3051175" y="4079875"/>
          <p14:tracePt t="69673" x="2820988" y="4011613"/>
          <p14:tracePt t="69683" x="2686050" y="3968750"/>
          <p14:tracePt t="69694" x="2600325" y="3943350"/>
          <p14:tracePt t="69703" x="2541588" y="3925888"/>
          <p14:tracePt t="69713" x="2506663" y="3917950"/>
          <p14:tracePt t="70036" x="2489200" y="3908425"/>
          <p14:tracePt t="70046" x="2413000" y="3875088"/>
          <p14:tracePt t="70057" x="2090738" y="3748088"/>
          <p14:tracePt t="70067" x="1477963" y="3484563"/>
          <p14:tracePt t="70077" x="833438" y="3221038"/>
          <p14:tracePt t="70087" x="169863" y="2957513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Gangrenous necrosis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Clinical term </a:t>
            </a:r>
          </a:p>
          <a:p>
            <a:r>
              <a:rPr lang="en-US" dirty="0"/>
              <a:t>It is </a:t>
            </a:r>
            <a:r>
              <a:rPr lang="en-US" dirty="0" err="1"/>
              <a:t>coagulative</a:t>
            </a:r>
            <a:r>
              <a:rPr lang="en-US" dirty="0"/>
              <a:t> necrosis </a:t>
            </a:r>
          </a:p>
          <a:p>
            <a:r>
              <a:rPr lang="en-US" dirty="0"/>
              <a:t>Dry </a:t>
            </a:r>
            <a:r>
              <a:rPr lang="en-US" dirty="0" err="1"/>
              <a:t>vs</a:t>
            </a:r>
            <a:r>
              <a:rPr lang="en-US" dirty="0"/>
              <a:t> wet 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143000"/>
            <a:ext cx="40417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733800"/>
            <a:ext cx="4114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35"/>
    </mc:Choice>
    <mc:Fallback xmlns="">
      <p:transition spd="slow" advTm="51235"/>
    </mc:Fallback>
  </mc:AlternateContent>
  <p:extLst>
    <p:ext uri="{3A86A75C-4F4B-4683-9AE1-C65F6400EC91}">
      <p14:laserTraceLst xmlns:p14="http://schemas.microsoft.com/office/powerpoint/2010/main">
        <p14:tracePtLst>
          <p14:tracePt t="28277" x="4189413" y="5200650"/>
          <p14:tracePt t="28709" x="4189413" y="5192713"/>
          <p14:tracePt t="28720" x="4189413" y="5183188"/>
          <p14:tracePt t="28741" x="4189413" y="5167313"/>
          <p14:tracePt t="28750" x="4181475" y="5141913"/>
          <p14:tracePt t="28760" x="4181475" y="5116513"/>
          <p14:tracePt t="28770" x="4181475" y="5056188"/>
          <p14:tracePt t="28780" x="4181475" y="4962525"/>
          <p14:tracePt t="28791" x="4206875" y="4827588"/>
          <p14:tracePt t="28801" x="4257675" y="4665663"/>
          <p14:tracePt t="28810" x="4341813" y="4495800"/>
          <p14:tracePt t="28821" x="4460875" y="4300538"/>
          <p14:tracePt t="28831" x="4572000" y="4146550"/>
          <p14:tracePt t="28842" x="4716463" y="3994150"/>
          <p14:tracePt t="28851" x="4937125" y="3790950"/>
          <p14:tracePt t="28861" x="5167313" y="3619500"/>
          <p14:tracePt t="28871" x="5395913" y="3492500"/>
          <p14:tracePt t="28881" x="5575300" y="3424238"/>
          <p14:tracePt t="28892" x="5719763" y="3390900"/>
          <p14:tracePt t="28901" x="5846763" y="3373438"/>
          <p14:tracePt t="28911" x="5965825" y="3373438"/>
          <p14:tracePt t="28923" x="6067425" y="3390900"/>
          <p14:tracePt t="28932" x="6127750" y="3424238"/>
          <p14:tracePt t="28942" x="6186488" y="3449638"/>
          <p14:tracePt t="28952" x="6221413" y="3492500"/>
          <p14:tracePt t="28974" x="6280150" y="3603625"/>
          <p14:tracePt t="28982" x="6297613" y="3636963"/>
          <p14:tracePt t="28992" x="6305550" y="3671888"/>
          <p14:tracePt t="29002" x="6305550" y="3687763"/>
          <p14:tracePt t="29012" x="6305550" y="3713163"/>
          <p14:tracePt t="29629" x="6338888" y="3679825"/>
          <p14:tracePt t="29640" x="6399213" y="3594100"/>
          <p14:tracePt t="29649" x="6475413" y="3509963"/>
          <p14:tracePt t="29659" x="6569075" y="3416300"/>
          <p14:tracePt t="29669" x="6654800" y="3322638"/>
          <p14:tracePt t="29680" x="6746875" y="3228975"/>
          <p14:tracePt t="29691" x="6815138" y="3144838"/>
          <p14:tracePt t="29700" x="6883400" y="3067050"/>
          <p14:tracePt t="29709" x="6926263" y="3000375"/>
          <p14:tracePt t="29720" x="6959600" y="2940050"/>
          <p14:tracePt t="29730" x="6977063" y="2863850"/>
          <p14:tracePt t="29741" x="6985000" y="2795588"/>
          <p14:tracePt t="29750" x="6985000" y="2719388"/>
          <p14:tracePt t="29760" x="6959600" y="2617788"/>
          <p14:tracePt t="29771" x="6900863" y="2498725"/>
          <p14:tracePt t="29780" x="6832600" y="2362200"/>
          <p14:tracePt t="29791" x="6731000" y="2243138"/>
          <p14:tracePt t="29800" x="6637338" y="2133600"/>
          <p14:tracePt t="29811" x="6551613" y="2039938"/>
          <p14:tracePt t="29823" x="6450013" y="1954213"/>
          <p14:tracePt t="29831" x="6373813" y="1903413"/>
          <p14:tracePt t="29841" x="6288088" y="1860550"/>
          <p14:tracePt t="29851" x="6229350" y="1827213"/>
          <p14:tracePt t="29861" x="6186488" y="1819275"/>
          <p14:tracePt t="29872" x="6135688" y="1809750"/>
          <p14:tracePt t="29882" x="6102350" y="1809750"/>
          <p14:tracePt t="29891" x="6076950" y="1809750"/>
          <p14:tracePt t="29901" x="6042025" y="1809750"/>
          <p14:tracePt t="29911" x="5999163" y="1819275"/>
          <p14:tracePt t="29922" x="5948363" y="1860550"/>
          <p14:tracePt t="29932" x="5897563" y="1903413"/>
          <p14:tracePt t="29943" x="5829300" y="1963738"/>
          <p14:tracePt t="29957" x="5753100" y="2047875"/>
          <p14:tracePt t="29962" x="5694363" y="2108200"/>
          <p14:tracePt t="29973" x="5626100" y="2192338"/>
          <p14:tracePt t="29982" x="5583238" y="2268538"/>
          <p14:tracePt t="29992" x="5540375" y="2319338"/>
          <p14:tracePt t="30003" x="5514975" y="2371725"/>
          <p14:tracePt t="30013" x="5497513" y="2387600"/>
          <p14:tracePt t="30023" x="5489575" y="2422525"/>
          <p14:tracePt t="30033" x="5481638" y="2438400"/>
          <p14:tracePt t="30043" x="5472113" y="2455863"/>
          <p14:tracePt t="30053" x="5472113" y="2463800"/>
          <p14:tracePt t="30063" x="5472113" y="2481263"/>
          <p14:tracePt t="30074" x="5481638" y="2498725"/>
          <p14:tracePt t="30084" x="5507038" y="2524125"/>
          <p14:tracePt t="30093" x="5565775" y="2574925"/>
          <p14:tracePt t="30105" x="5651500" y="2625725"/>
          <p14:tracePt t="30114" x="5770563" y="2701925"/>
          <p14:tracePt t="30124" x="5897563" y="2762250"/>
          <p14:tracePt t="30134" x="6049963" y="2820988"/>
          <p14:tracePt t="30144" x="6272213" y="2871788"/>
          <p14:tracePt t="30156" x="6432550" y="2897188"/>
          <p14:tracePt t="30164" x="6594475" y="2897188"/>
          <p14:tracePt t="30175" x="6713538" y="2897188"/>
          <p14:tracePt t="30184" x="6858000" y="2881313"/>
          <p14:tracePt t="30194" x="6977063" y="2830513"/>
          <p14:tracePt t="30205" x="7078663" y="2770188"/>
          <p14:tracePt t="30215" x="7154863" y="2719388"/>
          <p14:tracePt t="30224" x="7223125" y="2676525"/>
          <p14:tracePt t="30235" x="7258050" y="2651125"/>
          <p14:tracePt t="30245" x="7291388" y="2608263"/>
          <p14:tracePt t="30255" x="7308850" y="2592388"/>
          <p14:tracePt t="30265" x="7316788" y="2582863"/>
          <p14:tracePt t="30275" x="7324725" y="2566988"/>
          <p14:tracePt t="30285" x="7334250" y="2549525"/>
          <p14:tracePt t="30295" x="7342188" y="2541588"/>
          <p14:tracePt t="30315" x="7342188" y="2524125"/>
          <p14:tracePt t="30336" x="7342188" y="2506663"/>
          <p14:tracePt t="30347" x="7342188" y="2489200"/>
          <p14:tracePt t="30357" x="7334250" y="2489200"/>
          <p14:tracePt t="30366" x="7324725" y="2481263"/>
          <p14:tracePt t="30376" x="7324725" y="2473325"/>
          <p14:tracePt t="30387" x="7316788" y="2463800"/>
          <p14:tracePt t="30397" x="7299325" y="2455863"/>
          <p14:tracePt t="30407" x="7273925" y="2438400"/>
          <p14:tracePt t="30417" x="7248525" y="2430463"/>
          <p14:tracePt t="30427" x="7180263" y="2413000"/>
          <p14:tracePt t="30438" x="7096125" y="2413000"/>
          <p14:tracePt t="30447" x="6985000" y="2397125"/>
          <p14:tracePt t="30457" x="6789738" y="2397125"/>
          <p14:tracePt t="30467" x="6586538" y="2397125"/>
          <p14:tracePt t="30477" x="6399213" y="2413000"/>
          <p14:tracePt t="30490" x="6211888" y="2430463"/>
          <p14:tracePt t="30497" x="6049963" y="2455863"/>
          <p14:tracePt t="30507" x="5940425" y="2481263"/>
          <p14:tracePt t="30518" x="5838825" y="2489200"/>
          <p14:tracePt t="30528" x="5745163" y="2516188"/>
          <p14:tracePt t="30539" x="5719763" y="2516188"/>
          <p14:tracePt t="30548" x="5676900" y="2541588"/>
          <p14:tracePt t="30558" x="5659438" y="2541588"/>
          <p14:tracePt t="30568" x="5651500" y="2549525"/>
          <p14:tracePt t="30578" x="5641975" y="2557463"/>
          <p14:tracePt t="30589" x="5641975" y="2566988"/>
          <p14:tracePt t="30619" x="5641975" y="2574925"/>
          <p14:tracePt t="30629" x="5634038" y="2592388"/>
          <p14:tracePt t="30640" x="5634038" y="2600325"/>
          <p14:tracePt t="30649" x="5634038" y="2625725"/>
          <p14:tracePt t="30659" x="5634038" y="2633663"/>
          <p14:tracePt t="30669" x="5634038" y="2660650"/>
          <p14:tracePt t="30679" x="5641975" y="2676525"/>
          <p14:tracePt t="30690" x="5651500" y="2701925"/>
          <p14:tracePt t="30700" x="5676900" y="2727325"/>
          <p14:tracePt t="30710" x="5710238" y="2744788"/>
          <p14:tracePt t="30721" x="5753100" y="2762250"/>
          <p14:tracePt t="30730" x="5813425" y="2778125"/>
          <p14:tracePt t="30740" x="5872163" y="2787650"/>
          <p14:tracePt t="30750" x="5932488" y="2787650"/>
          <p14:tracePt t="30760" x="5999163" y="2787650"/>
          <p14:tracePt t="30772" x="6084888" y="2787650"/>
          <p14:tracePt t="30781" x="6161088" y="2787650"/>
          <p14:tracePt t="30790" x="6246813" y="2762250"/>
          <p14:tracePt t="30801" x="6323013" y="2744788"/>
          <p14:tracePt t="30811" x="6381750" y="2711450"/>
          <p14:tracePt t="30822" x="6432550" y="2693988"/>
          <p14:tracePt t="30832" x="6467475" y="2676525"/>
          <p14:tracePt t="30841" x="6483350" y="2660650"/>
          <p14:tracePt t="30851" x="6492875" y="2643188"/>
          <p14:tracePt t="30862" x="6500813" y="2633663"/>
          <p14:tracePt t="30872" x="6510338" y="2608263"/>
          <p14:tracePt t="30881" x="6510338" y="2574925"/>
          <p14:tracePt t="30891" x="6510338" y="2532063"/>
          <p14:tracePt t="30902" x="6500813" y="2473325"/>
          <p14:tracePt t="30912" x="6457950" y="2397125"/>
          <p14:tracePt t="30923" x="6407150" y="2319338"/>
          <p14:tracePt t="30932" x="6365875" y="2252663"/>
          <p14:tracePt t="30942" x="6323013" y="2192338"/>
          <p14:tracePt t="30956" x="6280150" y="2124075"/>
          <p14:tracePt t="30962" x="6246813" y="2090738"/>
          <p14:tracePt t="30973" x="6221413" y="2065338"/>
          <p14:tracePt t="30982" x="6194425" y="2039938"/>
          <p14:tracePt t="30992" x="6178550" y="2030413"/>
          <p14:tracePt t="31003" x="6169025" y="2014538"/>
          <p14:tracePt t="31012" x="6161088" y="2014538"/>
          <p14:tracePt t="31023" x="6153150" y="2005013"/>
          <p14:tracePt t="31033" x="6143625" y="1997075"/>
          <p14:tracePt t="31063" x="6143625" y="1989138"/>
          <p14:tracePt t="31073" x="6143625" y="1979613"/>
          <p14:tracePt t="31083" x="6143625" y="1971675"/>
          <p14:tracePt t="31104" x="6143625" y="1963738"/>
          <p14:tracePt t="31114" x="6169025" y="1946275"/>
          <p14:tracePt t="31123" x="6211888" y="1928813"/>
          <p14:tracePt t="31134" x="6280150" y="1903413"/>
          <p14:tracePt t="31144" x="6348413" y="1895475"/>
          <p14:tracePt t="31155" x="6442075" y="1878013"/>
          <p14:tracePt t="31164" x="6510338" y="1878013"/>
          <p14:tracePt t="31175" x="6569075" y="1878013"/>
          <p14:tracePt t="31184" x="6611938" y="1878013"/>
          <p14:tracePt t="31194" x="6654800" y="1878013"/>
          <p14:tracePt t="31206" x="6680200" y="1878013"/>
          <p14:tracePt t="31215" x="6696075" y="1878013"/>
          <p14:tracePt t="31225" x="6705600" y="1878013"/>
          <p14:tracePt t="31235" x="6713538" y="1878013"/>
          <p14:tracePt t="31245" x="6713538" y="1920875"/>
          <p14:tracePt t="31256" x="6713538" y="2022475"/>
          <p14:tracePt t="31265" x="6654800" y="2192338"/>
          <p14:tracePt t="31275" x="6492875" y="2498725"/>
          <p14:tracePt t="31285" x="6272213" y="2922588"/>
          <p14:tracePt t="31296" x="6024563" y="3348038"/>
          <p14:tracePt t="31306" x="5795963" y="3722688"/>
          <p14:tracePt t="31316" x="5524500" y="4171950"/>
          <p14:tracePt t="31326" x="5286375" y="4572000"/>
          <p14:tracePt t="31337" x="5073650" y="4911725"/>
          <p14:tracePt t="31347" x="4962525" y="5157788"/>
          <p14:tracePt t="31356" x="4886325" y="5294313"/>
          <p14:tracePt t="31366" x="4843463" y="5405438"/>
          <p14:tracePt t="31376" x="4818063" y="5464175"/>
          <p14:tracePt t="31387" x="4818063" y="5481638"/>
          <p14:tracePt t="31397" x="4810125" y="5497513"/>
          <p14:tracePt t="31407" x="4810125" y="5507038"/>
          <p14:tracePt t="31720" x="4843463" y="5497513"/>
          <p14:tracePt t="31730" x="4903788" y="5456238"/>
          <p14:tracePt t="31740" x="5013325" y="5387975"/>
          <p14:tracePt t="31750" x="5132388" y="5302250"/>
          <p14:tracePt t="31760" x="5311775" y="5192713"/>
          <p14:tracePt t="31772" x="5489575" y="5056188"/>
          <p14:tracePt t="31781" x="5634038" y="4946650"/>
          <p14:tracePt t="31790" x="5770563" y="4827588"/>
          <p14:tracePt t="31801" x="5864225" y="4749800"/>
          <p14:tracePt t="31811" x="5922963" y="4699000"/>
          <p14:tracePt t="31822" x="5973763" y="4665663"/>
          <p14:tracePt t="31831" x="5991225" y="4640263"/>
          <p14:tracePt t="31841" x="6008688" y="4630738"/>
          <p14:tracePt t="31851" x="6016625" y="4622800"/>
          <p14:tracePt t="31861" x="6016625" y="4614863"/>
          <p14:tracePt t="31881" x="6016625" y="4605338"/>
          <p14:tracePt t="31902" x="6016625" y="4597400"/>
          <p14:tracePt t="31912" x="5983288" y="4597400"/>
          <p14:tracePt t="31922" x="5940425" y="4597400"/>
          <p14:tracePt t="31932" x="5880100" y="4597400"/>
          <p14:tracePt t="31942" x="5813425" y="4597400"/>
          <p14:tracePt t="31955" x="5761038" y="4597400"/>
          <p14:tracePt t="31962" x="5702300" y="4605338"/>
          <p14:tracePt t="31972" x="5659438" y="4614863"/>
          <p14:tracePt t="31983" x="5626100" y="4640263"/>
          <p14:tracePt t="31993" x="5583238" y="4673600"/>
          <p14:tracePt t="32004" x="5549900" y="4708525"/>
          <p14:tracePt t="32013" x="5497513" y="4784725"/>
          <p14:tracePt t="32023" x="5446713" y="4903788"/>
          <p14:tracePt t="32033" x="5395913" y="5030788"/>
          <p14:tracePt t="32043" x="5353050" y="5218113"/>
          <p14:tracePt t="32054" x="5345113" y="5370513"/>
          <p14:tracePt t="32063" x="5337175" y="5524500"/>
          <p14:tracePt t="32073" x="5337175" y="5651500"/>
          <p14:tracePt t="32083" x="5345113" y="5795963"/>
          <p14:tracePt t="32094" x="5380038" y="5915025"/>
          <p14:tracePt t="32105" x="5421313" y="6024563"/>
          <p14:tracePt t="32114" x="5464175" y="6143625"/>
          <p14:tracePt t="32124" x="5507038" y="6237288"/>
          <p14:tracePt t="32134" x="5565775" y="6313488"/>
          <p14:tracePt t="32144" x="5634038" y="6365875"/>
          <p14:tracePt t="32155" x="5719763" y="6442075"/>
          <p14:tracePt t="32164" x="5829300" y="6483350"/>
          <p14:tracePt t="32174" x="5940425" y="6535738"/>
          <p14:tracePt t="32184" x="6076950" y="6569075"/>
          <p14:tracePt t="32194" x="6186488" y="6577013"/>
          <p14:tracePt t="32205" x="6297613" y="6577013"/>
          <p14:tracePt t="32215" x="6399213" y="6577013"/>
          <p14:tracePt t="32225" x="6500813" y="6551613"/>
          <p14:tracePt t="32238" x="6594475" y="6518275"/>
          <p14:tracePt t="32245" x="6670675" y="6457950"/>
          <p14:tracePt t="32255" x="6721475" y="6407150"/>
          <p14:tracePt t="32265" x="6772275" y="6348413"/>
          <p14:tracePt t="32275" x="6815138" y="6280150"/>
          <p14:tracePt t="32287" x="6850063" y="6194425"/>
          <p14:tracePt t="32296" x="6883400" y="6118225"/>
          <p14:tracePt t="32306" x="6891338" y="6059488"/>
          <p14:tracePt t="32316" x="6891338" y="6016625"/>
          <p14:tracePt t="32326" x="6891338" y="5965825"/>
          <p14:tracePt t="32337" x="6891338" y="5940425"/>
          <p14:tracePt t="32346" x="6891338" y="5897563"/>
          <p14:tracePt t="32356" x="6883400" y="5864225"/>
          <p14:tracePt t="32367" x="6858000" y="5838825"/>
          <p14:tracePt t="32376" x="6824663" y="5795963"/>
          <p14:tracePt t="32388" x="6772275" y="5770563"/>
          <p14:tracePt t="32397" x="6713538" y="5745163"/>
          <p14:tracePt t="32407" x="6654800" y="5735638"/>
          <p14:tracePt t="32417" x="6594475" y="5735638"/>
          <p14:tracePt t="32428" x="6535738" y="5735638"/>
          <p14:tracePt t="32438" x="6475413" y="5745163"/>
          <p14:tracePt t="32447" x="6424613" y="5778500"/>
          <p14:tracePt t="32457" x="6373813" y="5821363"/>
          <p14:tracePt t="32468" x="6338888" y="5846763"/>
          <p14:tracePt t="32477" x="6297613" y="5872163"/>
          <p14:tracePt t="32488" x="6272213" y="5897563"/>
          <p14:tracePt t="32498" x="6262688" y="5922963"/>
          <p14:tracePt t="32508" x="6246813" y="5940425"/>
          <p14:tracePt t="32520" x="6237288" y="5940425"/>
          <p14:tracePt t="32528" x="6237288" y="5948363"/>
          <p14:tracePt t="32538" x="6229350" y="5948363"/>
          <p14:tracePt t="32771" x="6221413" y="5932488"/>
          <p14:tracePt t="32780" x="6169025" y="5829300"/>
          <p14:tracePt t="32791" x="6049963" y="5583238"/>
          <p14:tracePt t="32802" x="5922963" y="5208588"/>
          <p14:tracePt t="32811" x="5788025" y="4827588"/>
          <p14:tracePt t="32821" x="5659438" y="4470400"/>
          <p14:tracePt t="32831" x="5549900" y="4181475"/>
          <p14:tracePt t="32841" x="5497513" y="3976688"/>
          <p14:tracePt t="32852" x="5456238" y="3832225"/>
          <p14:tracePt t="32861" x="5438775" y="3713163"/>
          <p14:tracePt t="32871" x="5421313" y="3619500"/>
          <p14:tracePt t="32882" x="5421313" y="3535363"/>
          <p14:tracePt t="32892" x="5421313" y="3475038"/>
          <p14:tracePt t="32903" x="5438775" y="3416300"/>
          <p14:tracePt t="32912" x="5464175" y="3348038"/>
          <p14:tracePt t="32922" x="5507038" y="3297238"/>
          <p14:tracePt t="32932" x="5540375" y="3246438"/>
          <p14:tracePt t="32942" x="5591175" y="3211513"/>
          <p14:tracePt t="32954" x="5651500" y="3178175"/>
          <p14:tracePt t="32962" x="5710238" y="3144838"/>
          <p14:tracePt t="32973" x="5803900" y="3127375"/>
          <p14:tracePt t="32983" x="5872163" y="3127375"/>
          <p14:tracePt t="32993" x="5948363" y="3127375"/>
          <p14:tracePt t="33004" x="6016625" y="3135313"/>
          <p14:tracePt t="33013" x="6092825" y="3170238"/>
          <p14:tracePt t="33023" x="6169025" y="3203575"/>
          <p14:tracePt t="33033" x="6221413" y="3246438"/>
          <p14:tracePt t="33044" x="6280150" y="3263900"/>
          <p14:tracePt t="33054" x="6323013" y="3279775"/>
          <p14:tracePt t="33064" x="6348413" y="3289300"/>
          <p14:tracePt t="33073" x="6365875" y="3289300"/>
          <p14:tracePt t="33083" x="6381750" y="3289300"/>
          <p14:tracePt t="33104" x="6391275" y="3289300"/>
          <p14:tracePt t="33114" x="6399213" y="3279775"/>
          <p14:tracePt t="33124" x="6407150" y="3221038"/>
          <p14:tracePt t="33136" x="6407150" y="3135313"/>
          <p14:tracePt t="33144" x="6407150" y="3033713"/>
          <p14:tracePt t="33154" x="6407150" y="2922588"/>
          <p14:tracePt t="33164" x="6407150" y="2838450"/>
          <p14:tracePt t="33175" x="6407150" y="2752725"/>
          <p14:tracePt t="33186" x="6407150" y="2686050"/>
          <p14:tracePt t="33195" x="6407150" y="2625725"/>
          <p14:tracePt t="33205" x="6424613" y="2574925"/>
          <p14:tracePt t="33215" x="6442075" y="2532063"/>
          <p14:tracePt t="33226" x="6475413" y="2463800"/>
          <p14:tracePt t="33236" x="6510338" y="2413000"/>
          <p14:tracePt t="33245" x="6543675" y="2362200"/>
          <p14:tracePt t="33255" x="6577013" y="2319338"/>
          <p14:tracePt t="33266" x="6611938" y="2286000"/>
          <p14:tracePt t="33276" x="6645275" y="2252663"/>
          <p14:tracePt t="33286" x="6662738" y="2227263"/>
          <p14:tracePt t="33538" x="6662738" y="2209800"/>
          <p14:tracePt t="33548" x="6662738" y="2192338"/>
          <p14:tracePt t="33559" x="6680200" y="2159000"/>
          <p14:tracePt t="33569" x="6721475" y="2090738"/>
          <p14:tracePt t="33579" x="6781800" y="2030413"/>
          <p14:tracePt t="33589" x="6875463" y="1946275"/>
          <p14:tracePt t="33599" x="6994525" y="1860550"/>
          <p14:tracePt t="33609" x="7121525" y="1819275"/>
          <p14:tracePt t="33620" x="7265988" y="1776413"/>
          <p14:tracePt t="33629" x="7392988" y="1758950"/>
          <p14:tracePt t="33639" x="7494588" y="1758950"/>
          <p14:tracePt t="33649" x="7562850" y="1758950"/>
          <p14:tracePt t="33660" x="7605713" y="1758950"/>
          <p14:tracePt t="33670" x="7631113" y="1758950"/>
          <p14:tracePt t="33680" x="7648575" y="1758950"/>
          <p14:tracePt t="33690" x="7666038" y="1766888"/>
          <p14:tracePt t="33700" x="7666038" y="1776413"/>
          <p14:tracePt t="33710" x="7666038" y="1793875"/>
          <p14:tracePt t="33720" x="7666038" y="1809750"/>
          <p14:tracePt t="33730" x="7666038" y="1827213"/>
          <p14:tracePt t="33740" x="7666038" y="1852613"/>
          <p14:tracePt t="33752" x="7666038" y="1860550"/>
          <p14:tracePt t="33761" x="7666038" y="1878013"/>
          <p14:tracePt t="33771" x="7666038" y="1895475"/>
          <p14:tracePt t="33781" x="7656513" y="1895475"/>
          <p14:tracePt t="33790" x="7639050" y="1903413"/>
          <p14:tracePt t="33803" x="7631113" y="1903413"/>
          <p14:tracePt t="33811" x="7613650" y="1903413"/>
          <p14:tracePt t="33821" x="7605713" y="1903413"/>
          <p14:tracePt t="33832" x="7580313" y="1903413"/>
          <p14:tracePt t="33841" x="7554913" y="1895475"/>
          <p14:tracePt t="33852" x="7529513" y="1870075"/>
          <p14:tracePt t="33861" x="7494588" y="1844675"/>
          <p14:tracePt t="33871" x="7461250" y="1819275"/>
          <p14:tracePt t="33882" x="7435850" y="1793875"/>
          <p14:tracePt t="33891" x="7392988" y="1766888"/>
          <p14:tracePt t="33903" x="7377113" y="1751013"/>
          <p14:tracePt t="33912" x="7359650" y="1733550"/>
          <p14:tracePt t="33922" x="7334250" y="1725613"/>
          <p14:tracePt t="33932" x="7316788" y="1716088"/>
          <p14:tracePt t="33942" x="7299325" y="1716088"/>
          <p14:tracePt t="33953" x="7273925" y="1716088"/>
          <p14:tracePt t="33963" x="7240588" y="1716088"/>
          <p14:tracePt t="33973" x="7205663" y="1716088"/>
          <p14:tracePt t="33983" x="7172325" y="1716088"/>
          <p14:tracePt t="33993" x="7138988" y="1716088"/>
          <p14:tracePt t="34004" x="7104063" y="1716088"/>
          <p14:tracePt t="34013" x="7061200" y="1716088"/>
          <p14:tracePt t="34023" x="7027863" y="1716088"/>
          <p14:tracePt t="34035" x="6994525" y="1716088"/>
          <p14:tracePt t="34043" x="6977063" y="1716088"/>
          <p14:tracePt t="34054" x="6951663" y="1716088"/>
          <p14:tracePt t="34064" x="6926263" y="1716088"/>
          <p14:tracePt t="34074" x="6908800" y="1716088"/>
          <p14:tracePt t="34085" x="6900863" y="1716088"/>
          <p14:tracePt t="34094" x="6891338" y="1716088"/>
          <p14:tracePt t="34104" x="6883400" y="1716088"/>
          <p14:tracePt t="34124" x="6875463" y="1716088"/>
          <p14:tracePt t="34195" x="6891338" y="1716088"/>
          <p14:tracePt t="34205" x="6934200" y="1725613"/>
          <p14:tracePt t="34215" x="7002463" y="1751013"/>
          <p14:tracePt t="34226" x="7113588" y="1793875"/>
          <p14:tracePt t="34236" x="7215188" y="1844675"/>
          <p14:tracePt t="34245" x="7316788" y="1895475"/>
          <p14:tracePt t="34255" x="7392988" y="1928813"/>
          <p14:tracePt t="34265" x="7443788" y="1963738"/>
          <p14:tracePt t="34275" x="7469188" y="1979613"/>
          <p14:tracePt t="34296" x="7478713" y="1979613"/>
          <p14:tracePt t="34346" x="7435850" y="1979613"/>
          <p14:tracePt t="34356" x="7342188" y="1971675"/>
          <p14:tracePt t="34367" x="7240588" y="1938338"/>
          <p14:tracePt t="34377" x="7113588" y="1895475"/>
          <p14:tracePt t="34387" x="6969125" y="1860550"/>
          <p14:tracePt t="34397" x="6807200" y="1835150"/>
          <p14:tracePt t="34407" x="6680200" y="1827213"/>
          <p14:tracePt t="34419" x="6577013" y="1819275"/>
          <p14:tracePt t="34428" x="6510338" y="1819275"/>
          <p14:tracePt t="34437" x="6450013" y="1819275"/>
          <p14:tracePt t="34447" x="6432550" y="1819275"/>
          <p14:tracePt t="34458" x="6416675" y="1819275"/>
          <p14:tracePt t="34469" x="6407150" y="1819275"/>
          <p14:tracePt t="34519" x="6416675" y="1819275"/>
          <p14:tracePt t="34528" x="6450013" y="1819275"/>
          <p14:tracePt t="34538" x="6500813" y="1819275"/>
          <p14:tracePt t="34549" x="6602413" y="1819275"/>
          <p14:tracePt t="34559" x="6746875" y="1870075"/>
          <p14:tracePt t="34569" x="6959600" y="1946275"/>
          <p14:tracePt t="34579" x="7197725" y="2039938"/>
          <p14:tracePt t="34589" x="7385050" y="2124075"/>
          <p14:tracePt t="34599" x="7546975" y="2192338"/>
          <p14:tracePt t="34609" x="7631113" y="2235200"/>
          <p14:tracePt t="34619" x="7699375" y="2268538"/>
          <p14:tracePt t="34630" x="7732713" y="2278063"/>
          <p14:tracePt t="34639" x="7742238" y="2286000"/>
          <p14:tracePt t="34651" x="7750175" y="2286000"/>
          <p14:tracePt t="34701" x="7699375" y="2278063"/>
          <p14:tracePt t="34710" x="7613650" y="2243138"/>
          <p14:tracePt t="34721" x="7494588" y="2209800"/>
          <p14:tracePt t="34730" x="7342188" y="2149475"/>
          <p14:tracePt t="34740" x="7197725" y="2098675"/>
          <p14:tracePt t="34751" x="7045325" y="2047875"/>
          <p14:tracePt t="34761" x="6916738" y="2014538"/>
          <p14:tracePt t="34771" x="6799263" y="1963738"/>
          <p14:tracePt t="34781" x="6713538" y="1946275"/>
          <p14:tracePt t="34791" x="6637338" y="1938338"/>
          <p14:tracePt t="34803" x="6594475" y="1928813"/>
          <p14:tracePt t="34811" x="6569075" y="1920875"/>
          <p14:tracePt t="34821" x="6551613" y="1911350"/>
          <p14:tracePt t="34841" x="6543675" y="1911350"/>
          <p14:tracePt t="34892" x="6561138" y="1911350"/>
          <p14:tracePt t="34902" x="6602413" y="1911350"/>
          <p14:tracePt t="34912" x="6688138" y="1911350"/>
          <p14:tracePt t="34922" x="6789738" y="1920875"/>
          <p14:tracePt t="34934" x="6900863" y="1946275"/>
          <p14:tracePt t="34942" x="7019925" y="1971675"/>
          <p14:tracePt t="34953" x="7104063" y="1989138"/>
          <p14:tracePt t="34963" x="7180263" y="2014538"/>
          <p14:tracePt t="34973" x="7223125" y="2014538"/>
          <p14:tracePt t="34984" x="7258050" y="2022475"/>
          <p14:tracePt t="34993" x="7273925" y="2030413"/>
          <p14:tracePt t="35044" x="7265988" y="2030413"/>
          <p14:tracePt t="35053" x="7215188" y="2030413"/>
          <p14:tracePt t="35064" x="7138988" y="2030413"/>
          <p14:tracePt t="35074" x="7053263" y="2014538"/>
          <p14:tracePt t="35085" x="6934200" y="1979613"/>
          <p14:tracePt t="35094" x="6807200" y="1954213"/>
          <p14:tracePt t="35104" x="6688138" y="1911350"/>
          <p14:tracePt t="35114" x="6602413" y="1878013"/>
          <p14:tracePt t="35124" x="6526213" y="1852613"/>
          <p14:tracePt t="35135" x="6475413" y="1835150"/>
          <p14:tracePt t="35144" x="6442075" y="1819275"/>
          <p14:tracePt t="35154" x="6432550" y="1809750"/>
          <p14:tracePt t="35165" x="6416675" y="1809750"/>
          <p14:tracePt t="35174" x="6416675" y="1801813"/>
          <p14:tracePt t="35225" x="6424613" y="1801813"/>
          <p14:tracePt t="35235" x="6457950" y="1801813"/>
          <p14:tracePt t="35245" x="6535738" y="1801813"/>
          <p14:tracePt t="35256" x="6654800" y="1809750"/>
          <p14:tracePt t="35266" x="6789738" y="1819275"/>
          <p14:tracePt t="35276" x="6951663" y="1860550"/>
          <p14:tracePt t="35286" x="7121525" y="1895475"/>
          <p14:tracePt t="35296" x="7258050" y="1928813"/>
          <p14:tracePt t="35306" x="7342188" y="1954213"/>
          <p14:tracePt t="35317" x="7385050" y="1963738"/>
          <p14:tracePt t="35326" x="7418388" y="1971675"/>
          <p14:tracePt t="35336" x="7443788" y="1989138"/>
          <p14:tracePt t="35347" x="7453313" y="1989138"/>
          <p14:tracePt t="35387" x="7453313" y="1997075"/>
          <p14:tracePt t="35398" x="7418388" y="1997075"/>
          <p14:tracePt t="35407" x="7350125" y="1997075"/>
          <p14:tracePt t="35418" x="7240588" y="1997075"/>
          <p14:tracePt t="35428" x="7113588" y="1997075"/>
          <p14:tracePt t="35437" x="6943725" y="1997075"/>
          <p14:tracePt t="35447" x="6746875" y="1971675"/>
          <p14:tracePt t="35458" x="6602413" y="1938338"/>
          <p14:tracePt t="35468" x="6500813" y="1903413"/>
          <p14:tracePt t="35478" x="6432550" y="1885950"/>
          <p14:tracePt t="35489" x="6399213" y="1878013"/>
          <p14:tracePt t="35498" x="6381750" y="1870075"/>
          <p14:tracePt t="35508" x="6373813" y="1860550"/>
          <p14:tracePt t="35528" x="6373813" y="1852613"/>
          <p14:tracePt t="35550" x="6381750" y="1852613"/>
          <p14:tracePt t="35559" x="6457950" y="1852613"/>
          <p14:tracePt t="35569" x="6561138" y="1852613"/>
          <p14:tracePt t="35579" x="6688138" y="1860550"/>
          <p14:tracePt t="35589" x="6815138" y="1885950"/>
          <p14:tracePt t="35601" x="6959600" y="1920875"/>
          <p14:tracePt t="35609" x="7088188" y="1971675"/>
          <p14:tracePt t="35619" x="7189788" y="1997075"/>
          <p14:tracePt t="35630" x="7248525" y="2014538"/>
          <p14:tracePt t="35639" x="7299325" y="2030413"/>
          <p14:tracePt t="35651" x="7324725" y="2039938"/>
          <p14:tracePt t="35660" x="7324725" y="2047875"/>
          <p14:tracePt t="35669" x="7334250" y="2047875"/>
          <p14:tracePt t="35701" x="7334250" y="2055813"/>
          <p14:tracePt t="35720" x="7291388" y="2055813"/>
          <p14:tracePt t="35731" x="7232650" y="2055813"/>
          <p14:tracePt t="35740" x="7154863" y="2039938"/>
          <p14:tracePt t="35751" x="7070725" y="2030413"/>
          <p14:tracePt t="35761" x="6994525" y="2005013"/>
          <p14:tracePt t="35771" x="6951663" y="1997075"/>
          <p14:tracePt t="35781" x="6916738" y="1989138"/>
          <p14:tracePt t="35791" x="6891338" y="1979613"/>
          <p14:tracePt t="35802" x="6875463" y="1971675"/>
          <p14:tracePt t="35872" x="6883400" y="1963738"/>
          <p14:tracePt t="35882" x="6926263" y="1963738"/>
          <p14:tracePt t="35892" x="6985000" y="1963738"/>
          <p14:tracePt t="35902" x="7070725" y="1979613"/>
          <p14:tracePt t="35912" x="7164388" y="1997075"/>
          <p14:tracePt t="35922" x="7265988" y="2030413"/>
          <p14:tracePt t="35933" x="7342188" y="2055813"/>
          <p14:tracePt t="35942" x="7385050" y="2073275"/>
          <p14:tracePt t="35952" x="7410450" y="2090738"/>
          <p14:tracePt t="35963" x="7427913" y="2108200"/>
          <p14:tracePt t="36003" x="7427913" y="2116138"/>
          <p14:tracePt t="36013" x="7402513" y="2124075"/>
          <p14:tracePt t="36023" x="7299325" y="2133600"/>
          <p14:tracePt t="36034" x="7189788" y="2133600"/>
          <p14:tracePt t="36044" x="7035800" y="2133600"/>
          <p14:tracePt t="36054" x="6875463" y="2116138"/>
          <p14:tracePt t="36064" x="6746875" y="2098675"/>
          <p14:tracePt t="36074" x="6619875" y="2055813"/>
          <p14:tracePt t="36084" x="6510338" y="2022475"/>
          <p14:tracePt t="36094" x="6467475" y="2005013"/>
          <p14:tracePt t="36104" x="6432550" y="1989138"/>
          <p14:tracePt t="36114" x="6407150" y="1979613"/>
          <p14:tracePt t="36124" x="6399213" y="1971675"/>
          <p14:tracePt t="36165" x="6399213" y="1963738"/>
          <p14:tracePt t="36175" x="6424613" y="1963738"/>
          <p14:tracePt t="36185" x="6483350" y="1954213"/>
          <p14:tracePt t="36195" x="6586538" y="1954213"/>
          <p14:tracePt t="36205" x="6713538" y="1954213"/>
          <p14:tracePt t="36216" x="6850063" y="1954213"/>
          <p14:tracePt t="36225" x="6994525" y="1954213"/>
          <p14:tracePt t="36235" x="7121525" y="1971675"/>
          <p14:tracePt t="36246" x="7240588" y="1989138"/>
          <p14:tracePt t="36256" x="7324725" y="2005013"/>
          <p14:tracePt t="36267" x="7385050" y="2014538"/>
          <p14:tracePt t="36276" x="7410450" y="2022475"/>
          <p14:tracePt t="36286" x="7418388" y="2022475"/>
          <p14:tracePt t="36296" x="7435850" y="2030413"/>
          <p14:tracePt t="36336" x="7427913" y="2030413"/>
          <p14:tracePt t="36347" x="7385050" y="2030413"/>
          <p14:tracePt t="36357" x="7299325" y="2030413"/>
          <p14:tracePt t="36367" x="7189788" y="2022475"/>
          <p14:tracePt t="36377" x="7045325" y="1997075"/>
          <p14:tracePt t="36387" x="6900863" y="1979613"/>
          <p14:tracePt t="36397" x="6772275" y="1963738"/>
          <p14:tracePt t="36407" x="6670675" y="1946275"/>
          <p14:tracePt t="36418" x="6611938" y="1928813"/>
          <p14:tracePt t="36427" x="6577013" y="1920875"/>
          <p14:tracePt t="36437" x="6561138" y="1920875"/>
          <p14:tracePt t="36449" x="6551613" y="1911350"/>
          <p14:tracePt t="36458" x="6543675" y="1911350"/>
          <p14:tracePt t="36478" x="6543675" y="1903413"/>
          <p14:tracePt t="36498" x="6561138" y="1895475"/>
          <p14:tracePt t="36509" x="6602413" y="1878013"/>
          <p14:tracePt t="36518" x="6680200" y="1870075"/>
          <p14:tracePt t="36528" x="6746875" y="1870075"/>
          <p14:tracePt t="36538" x="6858000" y="1870075"/>
          <p14:tracePt t="36550" x="6977063" y="1870075"/>
          <p14:tracePt t="36559" x="7088188" y="1870075"/>
          <p14:tracePt t="36568" x="7205663" y="1895475"/>
          <p14:tracePt t="36579" x="7308850" y="1928813"/>
          <p14:tracePt t="36589" x="7377113" y="1954213"/>
          <p14:tracePt t="36601" x="7443788" y="1971675"/>
          <p14:tracePt t="36609" x="7461250" y="1989138"/>
          <p14:tracePt t="36619" x="7486650" y="1997075"/>
          <p14:tracePt t="36630" x="7494588" y="1997075"/>
          <p14:tracePt t="36639" x="7504113" y="1997075"/>
          <p14:tracePt t="36650" x="7504113" y="2005013"/>
          <p14:tracePt t="36670" x="7504113" y="2022475"/>
          <p14:tracePt t="36680" x="7478713" y="2039938"/>
          <p14:tracePt t="36690" x="7377113" y="2047875"/>
          <p14:tracePt t="36701" x="7248525" y="2073275"/>
          <p14:tracePt t="36710" x="7096125" y="2073275"/>
          <p14:tracePt t="36721" x="6951663" y="2073275"/>
          <p14:tracePt t="36731" x="6807200" y="2055813"/>
          <p14:tracePt t="36741" x="6696075" y="2022475"/>
          <p14:tracePt t="36751" x="6611938" y="1979613"/>
          <p14:tracePt t="36761" x="6551613" y="1954213"/>
          <p14:tracePt t="36771" x="6518275" y="1938338"/>
          <p14:tracePt t="36782" x="6500813" y="1920875"/>
          <p14:tracePt t="36801" x="6500813" y="1911350"/>
          <p14:tracePt t="36811" x="6500813" y="1903413"/>
          <p14:tracePt t="36832" x="6526213" y="1895475"/>
          <p14:tracePt t="36842" x="6627813" y="1895475"/>
          <p14:tracePt t="36851" x="6789738" y="1911350"/>
          <p14:tracePt t="36862" x="7019925" y="1997075"/>
          <p14:tracePt t="36871" x="7258050" y="2073275"/>
          <p14:tracePt t="36883" x="7392988" y="2133600"/>
          <p14:tracePt t="36892" x="7494588" y="2174875"/>
          <p14:tracePt t="36902" x="7537450" y="2200275"/>
          <p14:tracePt t="36913" x="7580313" y="2217738"/>
          <p14:tracePt t="36933" x="7588250" y="2217738"/>
          <p14:tracePt t="36949" x="7588250" y="2227263"/>
          <p14:tracePt t="36963" x="7580313" y="2235200"/>
          <p14:tracePt t="36973" x="7537450" y="2235200"/>
          <p14:tracePt t="36984" x="7453313" y="2243138"/>
          <p14:tracePt t="36993" x="7342188" y="2243138"/>
          <p14:tracePt t="37003" x="7232650" y="2243138"/>
          <p14:tracePt t="37013" x="7104063" y="2243138"/>
          <p14:tracePt t="37023" x="6985000" y="2243138"/>
          <p14:tracePt t="37034" x="6875463" y="2217738"/>
          <p14:tracePt t="37044" x="6781800" y="2192338"/>
          <p14:tracePt t="37054" x="6721475" y="2174875"/>
          <p14:tracePt t="37065" x="6688138" y="2166938"/>
          <p14:tracePt t="37074" x="6680200" y="2159000"/>
          <p14:tracePt t="37084" x="6670675" y="2149475"/>
          <p14:tracePt t="37094" x="6662738" y="2149475"/>
          <p14:tracePt t="37134" x="6670675" y="2149475"/>
          <p14:tracePt t="37145" x="6696075" y="2149475"/>
          <p14:tracePt t="37154" x="6756400" y="2149475"/>
          <p14:tracePt t="37165" x="6815138" y="2149475"/>
          <p14:tracePt t="37175" x="6900863" y="2149475"/>
          <p14:tracePt t="37185" x="6969125" y="2149475"/>
          <p14:tracePt t="37195" x="7053263" y="2149475"/>
          <p14:tracePt t="37205" x="7129463" y="2159000"/>
          <p14:tracePt t="37216" x="7172325" y="2159000"/>
          <p14:tracePt t="37225" x="7205663" y="2166938"/>
          <p14:tracePt t="37235" x="7215188" y="2166938"/>
          <p14:tracePt t="37245" x="7232650" y="2166938"/>
          <p14:tracePt t="37256" x="7240588" y="2174875"/>
          <p14:tracePt t="37306" x="7223125" y="2174875"/>
          <p14:tracePt t="37316" x="7172325" y="2174875"/>
          <p14:tracePt t="37326" x="7070725" y="2174875"/>
          <p14:tracePt t="37337" x="6959600" y="2159000"/>
          <p14:tracePt t="37348" x="6824663" y="2116138"/>
          <p14:tracePt t="37357" x="6696075" y="2055813"/>
          <p14:tracePt t="37367" x="6602413" y="1997075"/>
          <p14:tracePt t="37377" x="6543675" y="1954213"/>
          <p14:tracePt t="37387" x="6500813" y="1938338"/>
          <p14:tracePt t="37398" x="6492875" y="1920875"/>
          <p14:tracePt t="37407" x="6483350" y="1911350"/>
          <p14:tracePt t="37417" x="6475413" y="1911350"/>
          <p14:tracePt t="37449" x="6475413" y="1903413"/>
          <p14:tracePt t="37458" x="6492875" y="1895475"/>
          <p14:tracePt t="37467" x="6551613" y="1895475"/>
          <p14:tracePt t="37478" x="6637338" y="1895475"/>
          <p14:tracePt t="37488" x="6738938" y="1895475"/>
          <p14:tracePt t="37499" x="6883400" y="1911350"/>
          <p14:tracePt t="37508" x="6994525" y="1938338"/>
          <p14:tracePt t="37518" x="7096125" y="1971675"/>
          <p14:tracePt t="37529" x="7172325" y="1989138"/>
          <p14:tracePt t="37539" x="7223125" y="2005013"/>
          <p14:tracePt t="37550" x="7248525" y="2014538"/>
          <p14:tracePt t="37559" x="7258050" y="2022475"/>
          <p14:tracePt t="37569" x="7265988" y="2030413"/>
          <p14:tracePt t="37589" x="7265988" y="2039938"/>
          <p14:tracePt t="37619" x="7258050" y="2047875"/>
          <p14:tracePt t="37630" x="7223125" y="2047875"/>
          <p14:tracePt t="37640" x="7164388" y="2047875"/>
          <p14:tracePt t="37650" x="7113588" y="2047875"/>
          <p14:tracePt t="37660" x="7078663" y="2047875"/>
          <p14:tracePt t="37670" x="7045325" y="2039938"/>
          <p14:tracePt t="37681" x="7019925" y="2030413"/>
          <p14:tracePt t="37700" x="7010400" y="2030413"/>
          <p14:tracePt t="37710" x="7002463" y="2030413"/>
          <p14:tracePt t="37731" x="6994525" y="2030413"/>
          <p14:tracePt t="38124" x="7002463" y="2030413"/>
          <p14:tracePt t="38134" x="7019925" y="2030413"/>
          <p14:tracePt t="38145" x="7045325" y="2030413"/>
          <p14:tracePt t="38154" x="7088188" y="2030413"/>
          <p14:tracePt t="38165" x="7129463" y="2030413"/>
          <p14:tracePt t="38175" x="7189788" y="2047875"/>
          <p14:tracePt t="38185" x="7265988" y="2055813"/>
          <p14:tracePt t="38195" x="7316788" y="2065338"/>
          <p14:tracePt t="38205" x="7359650" y="2073275"/>
          <p14:tracePt t="38216" x="7385050" y="2073275"/>
          <p14:tracePt t="38225" x="7402513" y="2082800"/>
          <p14:tracePt t="38235" x="7410450" y="2082800"/>
          <p14:tracePt t="38246" x="7418388" y="2082800"/>
          <p14:tracePt t="39589" x="7410450" y="2082800"/>
          <p14:tracePt t="39610" x="7402513" y="2082800"/>
          <p14:tracePt t="39620" x="7392988" y="2082800"/>
          <p14:tracePt t="39640" x="7385050" y="2082800"/>
          <p14:tracePt t="39650" x="7377113" y="2082800"/>
          <p14:tracePt t="39660" x="7367588" y="2082800"/>
          <p14:tracePt t="39700" x="7359650" y="2082800"/>
          <p14:tracePt t="39710" x="7350125" y="2082800"/>
          <p14:tracePt t="39741" x="7342188" y="2082800"/>
          <p14:tracePt t="39751" x="7334250" y="2082800"/>
          <p14:tracePt t="39761" x="7324725" y="2082800"/>
          <p14:tracePt t="39801" x="7316788" y="2082800"/>
          <p14:tracePt t="39822" x="7308850" y="2082800"/>
          <p14:tracePt t="39842" x="7299325" y="2082800"/>
          <p14:tracePt t="39861" x="7291388" y="2082800"/>
          <p14:tracePt t="39882" x="7283450" y="2082800"/>
          <p14:tracePt t="39933" x="7273925" y="2082800"/>
          <p14:tracePt t="39983" x="7265988" y="2082800"/>
          <p14:tracePt t="40771" x="7265988" y="2090738"/>
          <p14:tracePt t="40791" x="7265988" y="2098675"/>
          <p14:tracePt t="40812" x="7265988" y="2108200"/>
          <p14:tracePt t="40822" x="7265988" y="2124075"/>
          <p14:tracePt t="40842" x="7265988" y="2141538"/>
          <p14:tracePt t="40852" x="7265988" y="2159000"/>
          <p14:tracePt t="40863" x="7265988" y="2166938"/>
          <p14:tracePt t="40872" x="7265988" y="2184400"/>
          <p14:tracePt t="40882" x="7265988" y="2192338"/>
          <p14:tracePt t="40892" x="7273925" y="2200275"/>
          <p14:tracePt t="40902" x="7273925" y="2209800"/>
          <p14:tracePt t="40913" x="7273925" y="2217738"/>
          <p14:tracePt t="40932" x="7283450" y="2227263"/>
          <p14:tracePt t="40943" x="7283450" y="2235200"/>
          <p14:tracePt t="40973" x="7291388" y="2235200"/>
          <p14:tracePt t="40983" x="7299325" y="2235200"/>
          <p14:tracePt t="41003" x="7308850" y="2235200"/>
          <p14:tracePt t="41013" x="7316788" y="2235200"/>
          <p14:tracePt t="41024" x="7324725" y="2235200"/>
          <p14:tracePt t="41033" x="7334250" y="2235200"/>
          <p14:tracePt t="41045" x="7342188" y="2235200"/>
          <p14:tracePt t="41054" x="7350125" y="2235200"/>
          <p14:tracePt t="41074" x="7367588" y="2235200"/>
          <p14:tracePt t="41085" x="7367588" y="2217738"/>
          <p14:tracePt t="41095" x="7377113" y="2209800"/>
          <p14:tracePt t="41104" x="7385050" y="2192338"/>
          <p14:tracePt t="41114" x="7385050" y="2166938"/>
          <p14:tracePt t="41124" x="7385050" y="2159000"/>
          <p14:tracePt t="41134" x="7385050" y="2141538"/>
          <p14:tracePt t="41146" x="7385050" y="2133600"/>
          <p14:tracePt t="41155" x="7377113" y="2133600"/>
          <p14:tracePt t="41165" x="7359650" y="2116138"/>
          <p14:tracePt t="41175" x="7342188" y="2108200"/>
          <p14:tracePt t="41185" x="7316788" y="2108200"/>
          <p14:tracePt t="41196" x="7283450" y="2108200"/>
          <p14:tracePt t="41205" x="7258050" y="2108200"/>
          <p14:tracePt t="41215" x="7240588" y="2116138"/>
          <p14:tracePt t="41225" x="7223125" y="2141538"/>
          <p14:tracePt t="41236" x="7197725" y="2184400"/>
          <p14:tracePt t="41246" x="7164388" y="2235200"/>
          <p14:tracePt t="41256" x="7138988" y="2268538"/>
          <p14:tracePt t="41266" x="7129463" y="2319338"/>
          <p14:tracePt t="41276" x="7121525" y="2336800"/>
          <p14:tracePt t="41287" x="7121525" y="2362200"/>
          <p14:tracePt t="41296" x="7121525" y="2379663"/>
          <p14:tracePt t="41316" x="7121525" y="2397125"/>
          <p14:tracePt t="41328" x="7154863" y="2413000"/>
          <p14:tracePt t="41337" x="7205663" y="2422525"/>
          <p14:tracePt t="41347" x="7265988" y="2430463"/>
          <p14:tracePt t="41357" x="7299325" y="2430463"/>
          <p14:tracePt t="41367" x="7342188" y="2430463"/>
          <p14:tracePt t="41378" x="7359650" y="2430463"/>
          <p14:tracePt t="41387" x="7377113" y="2430463"/>
          <p14:tracePt t="41397" x="7385050" y="2430463"/>
          <p14:tracePt t="41417" x="7392988" y="2430463"/>
          <p14:tracePt t="41438" x="7402513" y="2422525"/>
          <p14:tracePt t="41448" x="7402513" y="2413000"/>
          <p14:tracePt t="41458" x="7402513" y="2387600"/>
          <p14:tracePt t="41468" x="7402513" y="2354263"/>
          <p14:tracePt t="41479" x="7402513" y="2319338"/>
          <p14:tracePt t="41488" x="7392988" y="2286000"/>
          <p14:tracePt t="41498" x="7385050" y="2268538"/>
          <p14:tracePt t="41509" x="7377113" y="2260600"/>
          <p14:tracePt t="41519" x="7367588" y="2252663"/>
          <p14:tracePt t="41549" x="7350125" y="2252663"/>
          <p14:tracePt t="41559" x="7342188" y="2252663"/>
          <p14:tracePt t="41579" x="7334250" y="2252663"/>
          <p14:tracePt t="41589" x="7316788" y="2252663"/>
          <p14:tracePt t="41599" x="7308850" y="2260600"/>
          <p14:tracePt t="41611" x="7291388" y="2286000"/>
          <p14:tracePt t="41620" x="7273925" y="2311400"/>
          <p14:tracePt t="41629" x="7265988" y="2319338"/>
          <p14:tracePt t="41640" x="7248525" y="2336800"/>
          <p14:tracePt t="41650" x="7240588" y="2354263"/>
          <p14:tracePt t="41662" x="7240588" y="2362200"/>
          <p14:tracePt t="41670" x="7232650" y="2362200"/>
          <p14:tracePt t="41680" x="7232650" y="2371725"/>
          <p14:tracePt t="41712" x="7232650" y="2379663"/>
          <p14:tracePt t="41831" x="7232650" y="2387600"/>
          <p14:tracePt t="41842" x="7232650" y="2397125"/>
          <p14:tracePt t="41852" x="7232650" y="2405063"/>
          <p14:tracePt t="41862" x="7232650" y="2413000"/>
          <p14:tracePt t="41872" x="7197725" y="2438400"/>
          <p14:tracePt t="41882" x="7121525" y="2481263"/>
          <p14:tracePt t="41894" x="7010400" y="2532063"/>
          <p14:tracePt t="41902" x="6900863" y="2574925"/>
          <p14:tracePt t="41912" x="6781800" y="2600325"/>
          <p14:tracePt t="41922" x="6688138" y="2600325"/>
          <p14:tracePt t="41933" x="6594475" y="2600325"/>
          <p14:tracePt t="41944" x="6526213" y="2574925"/>
          <p14:tracePt t="41963" x="6424613" y="2506663"/>
          <p14:tracePt t="41973" x="6399213" y="2481263"/>
          <p14:tracePt t="41983" x="6391275" y="2463800"/>
          <p14:tracePt t="41994" x="6381750" y="2463800"/>
          <p14:tracePt t="42003" x="6381750" y="2455863"/>
          <p14:tracePt t="42013" x="6381750" y="2447925"/>
          <p14:tracePt t="42064" x="6381750" y="2455863"/>
          <p14:tracePt t="42074" x="6399213" y="2489200"/>
          <p14:tracePt t="42084" x="6424613" y="2524125"/>
          <p14:tracePt t="42095" x="6457950" y="2574925"/>
          <p14:tracePt t="42104" x="6492875" y="2633663"/>
          <p14:tracePt t="42114" x="6518275" y="2701925"/>
          <p14:tracePt t="42124" x="6561138" y="2762250"/>
          <p14:tracePt t="42134" x="6594475" y="2830513"/>
          <p14:tracePt t="42145" x="6619875" y="2881313"/>
          <p14:tracePt t="42155" x="6654800" y="2914650"/>
          <p14:tracePt t="42165" x="6680200" y="2940050"/>
          <p14:tracePt t="42175" x="6713538" y="2965450"/>
          <p14:tracePt t="42185" x="6738938" y="2974975"/>
          <p14:tracePt t="42195" x="6756400" y="2982913"/>
          <p14:tracePt t="42205" x="6781800" y="2982913"/>
          <p14:tracePt t="42215" x="6807200" y="2982913"/>
          <p14:tracePt t="42227" x="6824663" y="2982913"/>
          <p14:tracePt t="42236" x="6840538" y="2974975"/>
          <p14:tracePt t="42245" x="6865938" y="2940050"/>
          <p14:tracePt t="42256" x="6883400" y="2906713"/>
          <p14:tracePt t="42266" x="6916738" y="2830513"/>
          <p14:tracePt t="42277" x="6943725" y="2744788"/>
          <p14:tracePt t="42286" x="6959600" y="2668588"/>
          <p14:tracePt t="42296" x="6985000" y="2574925"/>
          <p14:tracePt t="42307" x="7002463" y="2516188"/>
          <p14:tracePt t="42316" x="7010400" y="2455863"/>
          <p14:tracePt t="42327" x="7019925" y="2422525"/>
          <p14:tracePt t="42337" x="7027863" y="2387600"/>
          <p14:tracePt t="42347" x="7035800" y="2371725"/>
          <p14:tracePt t="42357" x="7045325" y="2354263"/>
          <p14:tracePt t="42367" x="7053263" y="2336800"/>
          <p14:tracePt t="42379" x="7053263" y="2319338"/>
          <p14:tracePt t="42387" x="7053263" y="2311400"/>
          <p14:tracePt t="42397" x="7053263" y="2293938"/>
          <p14:tracePt t="42407" x="7061200" y="2293938"/>
          <p14:tracePt t="42428" x="7061200" y="2286000"/>
          <p14:tracePt t="45913" x="6969125" y="2278063"/>
          <p14:tracePt t="45923" x="6756400" y="2278063"/>
          <p14:tracePt t="45933" x="6399213" y="2303463"/>
          <p14:tracePt t="45942" x="5957888" y="2344738"/>
          <p14:tracePt t="45953" x="5514975" y="2405063"/>
          <p14:tracePt t="45963" x="5091113" y="2455863"/>
          <p14:tracePt t="45974" x="4673600" y="2516188"/>
          <p14:tracePt t="45983" x="4351338" y="2532063"/>
          <p14:tracePt t="45993" x="4087813" y="2549525"/>
          <p14:tracePt t="46003" x="3925888" y="2557463"/>
          <p14:tracePt t="46013" x="3798888" y="2574925"/>
          <p14:tracePt t="46024" x="3705225" y="2574925"/>
          <p14:tracePt t="46034" x="3629025" y="2582863"/>
          <p14:tracePt t="46043" x="3586163" y="2582863"/>
          <p14:tracePt t="46054" x="3560763" y="2582863"/>
          <p14:tracePt t="46064" x="3552825" y="2582863"/>
          <p14:tracePt t="46084" x="3543300" y="2582863"/>
          <p14:tracePt t="46326" x="3527425" y="2592388"/>
          <p14:tracePt t="46336" x="3467100" y="2617788"/>
          <p14:tracePt t="46346" x="3314700" y="2693988"/>
          <p14:tracePt t="46357" x="3008313" y="2855913"/>
          <p14:tracePt t="46367" x="2608263" y="3051175"/>
          <p14:tracePt t="46377" x="2217738" y="3271838"/>
          <p14:tracePt t="46387" x="1860550" y="3441700"/>
          <p14:tracePt t="46398" x="1495425" y="3611563"/>
          <p14:tracePt t="46408" x="1231900" y="3713163"/>
          <p14:tracePt t="46417" x="1019175" y="3790950"/>
          <p14:tracePt t="46428" x="892175" y="3824288"/>
          <p14:tracePt t="46439" x="790575" y="3841750"/>
          <p14:tracePt t="46448" x="714375" y="3867150"/>
          <p14:tracePt t="46458" x="679450" y="3875088"/>
          <p14:tracePt t="46468" x="663575" y="3875088"/>
          <p14:tracePt t="46478" x="654050" y="3875088"/>
          <p14:tracePt t="46498" x="646113" y="3875088"/>
          <p14:tracePt t="46671" x="646113" y="3867150"/>
          <p14:tracePt t="46680" x="663575" y="3849688"/>
          <p14:tracePt t="46691" x="696913" y="3824288"/>
          <p14:tracePt t="46700" x="747713" y="3781425"/>
          <p14:tracePt t="46710" x="849313" y="3722688"/>
          <p14:tracePt t="46720" x="977900" y="3679825"/>
          <p14:tracePt t="46731" x="1147763" y="3619500"/>
          <p14:tracePt t="46741" x="1292225" y="3603625"/>
          <p14:tracePt t="46751" x="1452563" y="3578225"/>
          <p14:tracePt t="46761" x="1589088" y="3560763"/>
          <p14:tracePt t="46773" x="1733550" y="3560763"/>
          <p14:tracePt t="46781" x="1860550" y="3560763"/>
          <p14:tracePt t="46791" x="1971675" y="3578225"/>
          <p14:tracePt t="46801" x="2073275" y="3611563"/>
          <p14:tracePt t="46811" x="2149475" y="3654425"/>
          <p14:tracePt t="46823" x="2217738" y="3697288"/>
          <p14:tracePt t="46832" x="2268538" y="3738563"/>
          <p14:tracePt t="46841" x="2303463" y="3763963"/>
          <p14:tracePt t="46852" x="2319338" y="3790950"/>
          <p14:tracePt t="46862" x="2328863" y="3806825"/>
          <p14:tracePt t="46873" x="2336800" y="3816350"/>
          <p14:tracePt t="46892" x="2336800" y="3824288"/>
          <p14:tracePt t="46902" x="2336800" y="3832225"/>
          <p14:tracePt t="46963" x="2344738" y="3832225"/>
          <p14:tracePt t="46983" x="2344738" y="3824288"/>
          <p14:tracePt t="46993" x="2354263" y="3806825"/>
          <p14:tracePt t="47004" x="2362200" y="3781425"/>
          <p14:tracePt t="47014" x="2371725" y="3756025"/>
          <p14:tracePt t="47024" x="2371725" y="3722688"/>
          <p14:tracePt t="47034" x="2371725" y="3705225"/>
          <p14:tracePt t="47044" x="2379663" y="3679825"/>
          <p14:tracePt t="47055" x="2379663" y="3654425"/>
          <p14:tracePt t="47064" x="2379663" y="3636963"/>
          <p14:tracePt t="47074" x="2379663" y="3619500"/>
          <p14:tracePt t="47084" x="2379663" y="3603625"/>
          <p14:tracePt t="47094" x="2379663" y="3586163"/>
          <p14:tracePt t="47106" x="2379663" y="3568700"/>
          <p14:tracePt t="47115" x="2371725" y="3543300"/>
          <p14:tracePt t="47124" x="2354263" y="3527425"/>
          <p14:tracePt t="47135" x="2344738" y="3517900"/>
          <p14:tracePt t="47145" x="2336800" y="3509963"/>
          <p14:tracePt t="47156" x="2328863" y="3492500"/>
          <p14:tracePt t="47165" x="2319338" y="3484563"/>
          <p14:tracePt t="47175" x="2311400" y="3484563"/>
          <p14:tracePt t="47185" x="2311400" y="3475038"/>
          <p14:tracePt t="47195" x="2303463" y="3475038"/>
          <p14:tracePt t="47215" x="2303463" y="3467100"/>
          <p14:tracePt t="47225" x="2293938" y="3467100"/>
          <p14:tracePt t="47316" x="2286000" y="3467100"/>
          <p14:tracePt t="47357" x="2278063" y="3467100"/>
          <p14:tracePt t="47387" x="2268538" y="3467100"/>
          <p14:tracePt t="47438" x="2260600" y="3467100"/>
          <p14:tracePt t="47468" x="2252663" y="3467100"/>
          <p14:tracePt t="47488" x="2252663" y="3459163"/>
          <p14:tracePt t="47498" x="2235200" y="3459163"/>
          <p14:tracePt t="47508" x="2227263" y="3449638"/>
          <p14:tracePt t="47529" x="2217738" y="3441700"/>
          <p14:tracePt t="47540" x="2209800" y="3441700"/>
          <p14:tracePt t="47549" x="2200275" y="3441700"/>
          <p14:tracePt t="47569" x="2192338" y="3441700"/>
          <p14:tracePt t="47590" x="2184400" y="3441700"/>
          <p14:tracePt t="47660" x="2184400" y="3467100"/>
          <p14:tracePt t="47671" x="2184400" y="3492500"/>
          <p14:tracePt t="47680" x="2200275" y="3509963"/>
          <p14:tracePt t="47691" x="2217738" y="3535363"/>
          <p14:tracePt t="47700" x="2243138" y="3560763"/>
          <p14:tracePt t="47710" x="2293938" y="3594100"/>
          <p14:tracePt t="47722" x="2354263" y="3611563"/>
          <p14:tracePt t="47731" x="2405063" y="3619500"/>
          <p14:tracePt t="47741" x="2447925" y="3619500"/>
          <p14:tracePt t="47751" x="2473325" y="3619500"/>
          <p14:tracePt t="47761" x="2506663" y="3611563"/>
          <p14:tracePt t="47772" x="2524125" y="3594100"/>
          <p14:tracePt t="47781" x="2541588" y="3578225"/>
          <p14:tracePt t="47791" x="2557463" y="3517900"/>
          <p14:tracePt t="47801" x="2574925" y="3416300"/>
          <p14:tracePt t="47811" x="2574925" y="3322638"/>
          <p14:tracePt t="47823" x="2549525" y="3211513"/>
          <p14:tracePt t="47832" x="2498725" y="3135313"/>
          <p14:tracePt t="47842" x="2447925" y="3084513"/>
          <p14:tracePt t="47852" x="2371725" y="3033713"/>
          <p14:tracePt t="47863" x="2293938" y="3000375"/>
          <p14:tracePt t="47873" x="2235200" y="2990850"/>
          <p14:tracePt t="47882" x="2166938" y="2990850"/>
          <p14:tracePt t="47893" x="2108200" y="2990850"/>
          <p14:tracePt t="47902" x="2055813" y="3008313"/>
          <p14:tracePt t="47912" x="2005013" y="3051175"/>
          <p14:tracePt t="47923" x="1979613" y="3084513"/>
          <p14:tracePt t="47933" x="1938338" y="3135313"/>
          <p14:tracePt t="47943" x="1895475" y="3203575"/>
          <p14:tracePt t="47956" x="1870075" y="3279775"/>
          <p14:tracePt t="47963" x="1852613" y="3340100"/>
          <p14:tracePt t="47973" x="1844675" y="3398838"/>
          <p14:tracePt t="47983" x="1844675" y="3441700"/>
          <p14:tracePt t="47993" x="1852613" y="3492500"/>
          <p14:tracePt t="48005" x="1885950" y="3535363"/>
          <p14:tracePt t="48013" x="1911350" y="3578225"/>
          <p14:tracePt t="48023" x="1963738" y="3619500"/>
          <p14:tracePt t="48034" x="2039938" y="3671888"/>
          <p14:tracePt t="48044" x="2116138" y="3730625"/>
          <p14:tracePt t="48055" x="2227263" y="3773488"/>
          <p14:tracePt t="48064" x="2293938" y="3798888"/>
          <p14:tracePt t="48074" x="2371725" y="3816350"/>
          <p14:tracePt t="48084" x="2430463" y="3816350"/>
          <p14:tracePt t="48094" x="2473325" y="3816350"/>
          <p14:tracePt t="48105" x="2506663" y="3816350"/>
          <p14:tracePt t="48114" x="2532063" y="3806825"/>
          <p14:tracePt t="48124" x="2549525" y="3790950"/>
          <p14:tracePt t="48134" x="2566988" y="3773488"/>
          <p14:tracePt t="48144" x="2574925" y="3738563"/>
          <p14:tracePt t="48156" x="2574925" y="3705225"/>
          <p14:tracePt t="48165" x="2574925" y="3671888"/>
          <p14:tracePt t="48175" x="2566988" y="3629025"/>
          <p14:tracePt t="48185" x="2541588" y="3594100"/>
          <p14:tracePt t="48195" x="2498725" y="3543300"/>
          <p14:tracePt t="48206" x="2447925" y="3492500"/>
          <p14:tracePt t="48215" x="2379663" y="3449638"/>
          <p14:tracePt t="48225" x="2303463" y="3398838"/>
          <p14:tracePt t="48236" x="2252663" y="3373438"/>
          <p14:tracePt t="48246" x="2184400" y="3348038"/>
          <p14:tracePt t="48256" x="2133600" y="3340100"/>
          <p14:tracePt t="48266" x="2090738" y="3340100"/>
          <p14:tracePt t="48276" x="2047875" y="3340100"/>
          <p14:tracePt t="48288" x="2014538" y="3348038"/>
          <p14:tracePt t="48296" x="1989138" y="3355975"/>
          <p14:tracePt t="48306" x="1963738" y="3373438"/>
          <p14:tracePt t="48316" x="1963738" y="3382963"/>
          <p14:tracePt t="48326" x="1954213" y="3390900"/>
          <p14:tracePt t="48338" x="1946275" y="3398838"/>
          <p14:tracePt t="48347" x="1938338" y="3408363"/>
          <p14:tracePt t="48357" x="1938338" y="3416300"/>
          <p14:tracePt t="48377" x="1938338" y="3424238"/>
          <p14:tracePt t="48388" x="1938338" y="3433763"/>
          <p14:tracePt t="48397" x="1938338" y="3441700"/>
          <p14:tracePt t="48407" x="1938338" y="3459163"/>
          <p14:tracePt t="48418" x="1946275" y="3484563"/>
          <p14:tracePt t="48427" x="1979613" y="3502025"/>
          <p14:tracePt t="48439" x="2047875" y="3543300"/>
          <p14:tracePt t="48448" x="2108200" y="3560763"/>
          <p14:tracePt t="48458" x="2192338" y="3594100"/>
          <p14:tracePt t="48468" x="2286000" y="3619500"/>
          <p14:tracePt t="48478" x="2354263" y="3619500"/>
          <p14:tracePt t="48489" x="2430463" y="3619500"/>
          <p14:tracePt t="48498" x="2489200" y="3603625"/>
          <p14:tracePt t="48508" x="2532063" y="3586163"/>
          <p14:tracePt t="48519" x="2574925" y="3560763"/>
          <p14:tracePt t="48528" x="2600325" y="3509963"/>
          <p14:tracePt t="48539" x="2633663" y="3416300"/>
          <p14:tracePt t="48549" x="2668588" y="3271838"/>
          <p14:tracePt t="48559" x="2686050" y="3135313"/>
          <p14:tracePt t="48569" x="2686050" y="3008313"/>
          <p14:tracePt t="48579" x="2668588" y="2881313"/>
          <p14:tracePt t="48589" x="2625725" y="2770188"/>
          <p14:tracePt t="48599" x="2574925" y="2693988"/>
          <p14:tracePt t="48609" x="2541588" y="2643188"/>
          <p14:tracePt t="48621" x="2473325" y="2592388"/>
          <p14:tracePt t="48630" x="2413000" y="2557463"/>
          <p14:tracePt t="48639" x="2344738" y="2541588"/>
          <p14:tracePt t="48650" x="2293938" y="2541588"/>
          <p14:tracePt t="48660" x="2235200" y="2541588"/>
          <p14:tracePt t="48671" x="2174875" y="2549525"/>
          <p14:tracePt t="48680" x="2124075" y="2592388"/>
          <p14:tracePt t="48690" x="2073275" y="2625725"/>
          <p14:tracePt t="48700" x="2022475" y="2676525"/>
          <p14:tracePt t="48710" x="1979613" y="2711450"/>
          <p14:tracePt t="48722" x="1946275" y="2752725"/>
          <p14:tracePt t="48731" x="1903413" y="2787650"/>
          <p14:tracePt t="48741" x="1885950" y="2830513"/>
          <p14:tracePt t="48751" x="1860550" y="2863850"/>
          <p14:tracePt t="48761" x="1844675" y="2906713"/>
          <p14:tracePt t="48772" x="1844675" y="2940050"/>
          <p14:tracePt t="48781" x="1835150" y="2982913"/>
          <p14:tracePt t="48791" x="1835150" y="3033713"/>
          <p14:tracePt t="48801" x="1835150" y="3076575"/>
          <p14:tracePt t="48811" x="1835150" y="3119438"/>
          <p14:tracePt t="48822" x="1860550" y="3170238"/>
          <p14:tracePt t="48832" x="1895475" y="3221038"/>
          <p14:tracePt t="48841" x="1920875" y="3271838"/>
          <p14:tracePt t="48852" x="1963738" y="3305175"/>
          <p14:tracePt t="48862" x="1997075" y="3355975"/>
          <p14:tracePt t="48872" x="2065338" y="3398838"/>
          <p14:tracePt t="48882" x="2116138" y="3449638"/>
          <p14:tracePt t="48892" x="2184400" y="3492500"/>
          <p14:tracePt t="48904" x="2243138" y="3535363"/>
          <p14:tracePt t="48912" x="2293938" y="3543300"/>
          <p14:tracePt t="48922" x="2354263" y="3560763"/>
          <p14:tracePt t="48933" x="2397125" y="3560763"/>
          <p14:tracePt t="48943" x="2422525" y="3560763"/>
          <p14:tracePt t="48955" x="2455863" y="3552825"/>
          <p14:tracePt t="48963" x="2473325" y="3535363"/>
          <p14:tracePt t="48973" x="2498725" y="3509963"/>
          <p14:tracePt t="48983" x="2516188" y="3484563"/>
          <p14:tracePt t="48993" x="2524125" y="3441700"/>
          <p14:tracePt t="49004" x="2532063" y="3398838"/>
          <p14:tracePt t="49013" x="2532063" y="3322638"/>
          <p14:tracePt t="49023" x="2532063" y="3254375"/>
          <p14:tracePt t="49034" x="2524125" y="3195638"/>
          <p14:tracePt t="49044" x="2489200" y="3144838"/>
          <p14:tracePt t="49055" x="2463800" y="3101975"/>
          <p14:tracePt t="49064" x="2413000" y="3051175"/>
          <p14:tracePt t="49074" x="2344738" y="3025775"/>
          <p14:tracePt t="49084" x="2303463" y="3000375"/>
          <p14:tracePt t="49094" x="2243138" y="2990850"/>
          <p14:tracePt t="49105" x="2200275" y="2990850"/>
          <p14:tracePt t="49115" x="2159000" y="3000375"/>
          <p14:tracePt t="49125" x="2124075" y="3025775"/>
          <p14:tracePt t="49134" x="2090738" y="3059113"/>
          <p14:tracePt t="49145" x="2055813" y="3109913"/>
          <p14:tracePt t="49155" x="2039938" y="3152775"/>
          <p14:tracePt t="49165" x="2022475" y="3186113"/>
          <p14:tracePt t="49175" x="2005013" y="3238500"/>
          <p14:tracePt t="49185" x="2005013" y="3279775"/>
          <p14:tracePt t="49195" x="2005013" y="3314700"/>
          <p14:tracePt t="49206" x="2005013" y="3355975"/>
          <p14:tracePt t="49215" x="2005013" y="3390900"/>
          <p14:tracePt t="49225" x="2014538" y="3433763"/>
          <p14:tracePt t="49237" x="2030413" y="3467100"/>
          <p14:tracePt t="49246" x="2055813" y="3502025"/>
          <p14:tracePt t="49255" x="2108200" y="3543300"/>
          <p14:tracePt t="49266" x="2159000" y="3578225"/>
          <p14:tracePt t="49276" x="2209800" y="3594100"/>
          <p14:tracePt t="49287" x="2268538" y="3611563"/>
          <p14:tracePt t="49296" x="2328863" y="3611563"/>
          <p14:tracePt t="49306" x="2379663" y="3611563"/>
          <p14:tracePt t="49316" x="2430463" y="3603625"/>
          <p14:tracePt t="49326" x="2463800" y="3578225"/>
          <p14:tracePt t="49338" x="2489200" y="3560763"/>
          <p14:tracePt t="49347" x="2506663" y="3535363"/>
          <p14:tracePt t="49357" x="2532063" y="3509963"/>
          <p14:tracePt t="49367" x="2549525" y="3475038"/>
          <p14:tracePt t="49378" x="2557463" y="3433763"/>
          <p14:tracePt t="49388" x="2557463" y="3398838"/>
          <p14:tracePt t="49397" x="2557463" y="3373438"/>
          <p14:tracePt t="49407" x="2557463" y="3355975"/>
          <p14:tracePt t="49417" x="2557463" y="3330575"/>
          <p14:tracePt t="49427" x="2557463" y="3314700"/>
          <p14:tracePt t="49438" x="2524125" y="3289300"/>
          <p14:tracePt t="49448" x="2447925" y="3254375"/>
          <p14:tracePt t="49458" x="2371725" y="3238500"/>
          <p14:tracePt t="49468" x="2286000" y="3228975"/>
          <p14:tracePt t="49478" x="2217738" y="3228975"/>
          <p14:tracePt t="49489" x="2159000" y="3238500"/>
          <p14:tracePt t="49498" x="2108200" y="3246438"/>
          <p14:tracePt t="49508" x="2073275" y="3271838"/>
          <p14:tracePt t="49520" x="2047875" y="3279775"/>
          <p14:tracePt t="49528" x="2030413" y="3297238"/>
          <p14:tracePt t="49538" x="2030413" y="3305175"/>
          <p14:tracePt t="49549" x="2022475" y="3314700"/>
          <p14:tracePt t="49559" x="2014538" y="3340100"/>
          <p14:tracePt t="49570" x="2014538" y="3365500"/>
          <p14:tracePt t="49579" x="2014538" y="3382963"/>
          <p14:tracePt t="49589" x="2014538" y="3408363"/>
          <p14:tracePt t="49599" x="2014538" y="3433763"/>
          <p14:tracePt t="49609" x="2014538" y="3467100"/>
          <p14:tracePt t="49621" x="2030413" y="3475038"/>
          <p14:tracePt t="49630" x="2047875" y="3492500"/>
          <p14:tracePt t="49639" x="2082800" y="3509963"/>
          <p14:tracePt t="49650" x="2133600" y="3517900"/>
          <p14:tracePt t="49660" x="2174875" y="3527425"/>
          <p14:tracePt t="49902" x="2174875" y="3517900"/>
          <p14:tracePt t="49912" x="2174875" y="3502025"/>
          <p14:tracePt t="49922" x="2174875" y="3449638"/>
          <p14:tracePt t="49932" x="2133600" y="3365500"/>
          <p14:tracePt t="49943" x="2073275" y="3263900"/>
          <p14:tracePt t="49954" x="2014538" y="3144838"/>
          <p14:tracePt t="49963" x="1878013" y="2974975"/>
          <p14:tracePt t="49973" x="1657350" y="2686050"/>
          <p14:tracePt t="49983" x="1360488" y="2328863"/>
          <p14:tracePt t="49993" x="1044575" y="1971675"/>
          <p14:tracePt t="50005" x="646113" y="1546225"/>
          <p14:tracePt t="50013" x="280988" y="118110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Caseous</a:t>
            </a:r>
            <a:r>
              <a:rPr lang="en-US" dirty="0"/>
              <a:t> necrosis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200" dirty="0"/>
              <a:t>“Cheese like” </a:t>
            </a:r>
          </a:p>
          <a:p>
            <a:r>
              <a:rPr lang="en-US" sz="2200" dirty="0"/>
              <a:t>Tissue architecture is not preserved </a:t>
            </a:r>
          </a:p>
          <a:p>
            <a:r>
              <a:rPr lang="en-US" sz="2200" dirty="0" err="1"/>
              <a:t>Acellular</a:t>
            </a:r>
            <a:r>
              <a:rPr lang="en-US" sz="2200" dirty="0"/>
              <a:t> center </a:t>
            </a:r>
          </a:p>
          <a:p>
            <a:r>
              <a:rPr lang="en-US" sz="2200" dirty="0"/>
              <a:t>Usually enclosed by collection of macrophages. (granuloma) </a:t>
            </a:r>
          </a:p>
          <a:p>
            <a:r>
              <a:rPr lang="en-US" sz="2200" dirty="0"/>
              <a:t>Most often seen in TB 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2594994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714750"/>
            <a:ext cx="48006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19"/>
    </mc:Choice>
    <mc:Fallback xmlns="">
      <p:transition spd="slow" advTm="64619"/>
    </mc:Fallback>
  </mc:AlternateContent>
  <p:extLst>
    <p:ext uri="{3A86A75C-4F4B-4683-9AE1-C65F6400EC91}">
      <p14:laserTraceLst xmlns:p14="http://schemas.microsoft.com/office/powerpoint/2010/main">
        <p14:tracePtLst>
          <p14:tracePt t="13857" x="3960813" y="5235575"/>
          <p14:tracePt t="14190" x="3960813" y="5226050"/>
          <p14:tracePt t="14201" x="3994150" y="5149850"/>
          <p14:tracePt t="14210" x="4181475" y="4903788"/>
          <p14:tracePt t="14221" x="4529138" y="4384675"/>
          <p14:tracePt t="14231" x="4972050" y="3806825"/>
          <p14:tracePt t="14242" x="5421313" y="3228975"/>
          <p14:tracePt t="14251" x="5889625" y="2676525"/>
          <p14:tracePt t="14261" x="6323013" y="2174875"/>
          <p14:tracePt t="14271" x="6738938" y="1751013"/>
          <p14:tracePt t="14281" x="7104063" y="1411288"/>
          <p14:tracePt t="14292" x="7377113" y="1155700"/>
          <p14:tracePt t="14301" x="7562850" y="1003300"/>
          <p14:tracePt t="14311" x="7666038" y="917575"/>
          <p14:tracePt t="14322" x="7716838" y="874713"/>
          <p14:tracePt t="14332" x="7742238" y="849313"/>
          <p14:tracePt t="14342" x="7758113" y="841375"/>
          <p14:tracePt t="14402" x="7750175" y="841375"/>
          <p14:tracePt t="14412" x="7732713" y="841375"/>
          <p14:tracePt t="14423" x="7707313" y="841375"/>
          <p14:tracePt t="14433" x="7699375" y="841375"/>
          <p14:tracePt t="14443" x="7681913" y="841375"/>
          <p14:tracePt t="14453" x="7673975" y="841375"/>
          <p14:tracePt t="14483" x="7666038" y="841375"/>
          <p14:tracePt t="14534" x="7656513" y="841375"/>
          <p14:tracePt t="14544" x="7648575" y="849313"/>
          <p14:tracePt t="14554" x="7639050" y="884238"/>
          <p14:tracePt t="14564" x="7631113" y="942975"/>
          <p14:tracePt t="14575" x="7613650" y="1019175"/>
          <p14:tracePt t="14584" x="7597775" y="1104900"/>
          <p14:tracePt t="14594" x="7580313" y="1216025"/>
          <p14:tracePt t="14604" x="7554913" y="1317625"/>
          <p14:tracePt t="14614" x="7537450" y="1393825"/>
          <p14:tracePt t="14626" x="7521575" y="1444625"/>
          <p14:tracePt t="14635" x="7512050" y="1470025"/>
          <p14:tracePt t="14645" x="7512050" y="1487488"/>
          <p14:tracePt t="14655" x="7504113" y="1504950"/>
          <p14:tracePt t="14665" x="7494588" y="1512888"/>
          <p14:tracePt t="14685" x="7486650" y="1520825"/>
          <p14:tracePt t="14695" x="7478713" y="1530350"/>
          <p14:tracePt t="14705" x="7443788" y="1538288"/>
          <p14:tracePt t="14715" x="7418388" y="1546225"/>
          <p14:tracePt t="14726" x="7367588" y="1555750"/>
          <p14:tracePt t="14736" x="7324725" y="1555750"/>
          <p14:tracePt t="14746" x="7283450" y="1563688"/>
          <p14:tracePt t="14758" x="7248525" y="1563688"/>
          <p14:tracePt t="14766" x="7215188" y="1571625"/>
          <p14:tracePt t="14776" x="7189788" y="1571625"/>
          <p14:tracePt t="14786" x="7172325" y="1571625"/>
          <p14:tracePt t="14796" x="7154863" y="1581150"/>
          <p14:tracePt t="14807" x="7146925" y="1581150"/>
          <p14:tracePt t="14826" x="7138988" y="1589088"/>
          <p14:tracePt t="14847" x="7138988" y="1597025"/>
          <p14:tracePt t="14858" x="7138988" y="1606550"/>
          <p14:tracePt t="14867" x="7129463" y="1631950"/>
          <p14:tracePt t="14877" x="7129463" y="1657350"/>
          <p14:tracePt t="14887" x="7129463" y="1682750"/>
          <p14:tracePt t="14897" x="7129463" y="1716088"/>
          <p14:tracePt t="14909" x="7129463" y="1751013"/>
          <p14:tracePt t="14917" x="7129463" y="1776413"/>
          <p14:tracePt t="14927" x="7138988" y="1793875"/>
          <p14:tracePt t="14942" x="7146925" y="1809750"/>
          <p14:tracePt t="14948" x="7146925" y="1827213"/>
          <p14:tracePt t="14958" x="7154863" y="1827213"/>
          <p14:tracePt t="14968" x="7154863" y="1835150"/>
          <p14:tracePt t="14978" x="7164388" y="1844675"/>
          <p14:tracePt t="14988" x="7164388" y="1852613"/>
          <p14:tracePt t="14998" x="7172325" y="1852613"/>
          <p14:tracePt t="15008" x="7180263" y="1852613"/>
          <p14:tracePt t="15019" x="7189788" y="1860550"/>
          <p14:tracePt t="15028" x="7205663" y="1860550"/>
          <p14:tracePt t="15039" x="7223125" y="1860550"/>
          <p14:tracePt t="15049" x="7232650" y="1860550"/>
          <p14:tracePt t="15059" x="7248525" y="1860550"/>
          <p14:tracePt t="15069" x="7265988" y="1860550"/>
          <p14:tracePt t="15079" x="7273925" y="1860550"/>
          <p14:tracePt t="15090" x="7291388" y="1860550"/>
          <p14:tracePt t="15099" x="7299325" y="1852613"/>
          <p14:tracePt t="15119" x="7299325" y="1835150"/>
          <p14:tracePt t="15140" x="7299325" y="1827213"/>
          <p14:tracePt t="15149" x="7299325" y="1819275"/>
          <p14:tracePt t="15159" x="7299325" y="1809750"/>
          <p14:tracePt t="15170" x="7299325" y="1801813"/>
          <p14:tracePt t="15180" x="7299325" y="1793875"/>
          <p14:tracePt t="15191" x="7283450" y="1776413"/>
          <p14:tracePt t="15200" x="7265988" y="1766888"/>
          <p14:tracePt t="15210" x="7248525" y="1766888"/>
          <p14:tracePt t="15220" x="7232650" y="1766888"/>
          <p14:tracePt t="15231" x="7215188" y="1766888"/>
          <p14:tracePt t="15241" x="7205663" y="1766888"/>
          <p14:tracePt t="15251" x="7189788" y="1766888"/>
          <p14:tracePt t="15271" x="7172325" y="1766888"/>
          <p14:tracePt t="15281" x="7164388" y="1776413"/>
          <p14:tracePt t="15291" x="7164388" y="1784350"/>
          <p14:tracePt t="15301" x="7154863" y="1784350"/>
          <p14:tracePt t="15311" x="7146925" y="1793875"/>
          <p14:tracePt t="15321" x="7146925" y="1801813"/>
          <p14:tracePt t="15332" x="7138988" y="1809750"/>
          <p14:tracePt t="15351" x="7129463" y="1827213"/>
          <p14:tracePt t="15362" x="7129463" y="1835150"/>
          <p14:tracePt t="15373" x="7129463" y="1844675"/>
          <p14:tracePt t="15382" x="7121525" y="1860550"/>
          <p14:tracePt t="15402" x="7121525" y="1878013"/>
          <p14:tracePt t="15412" x="7121525" y="1885950"/>
          <p14:tracePt t="15432" x="7121525" y="1903413"/>
          <p14:tracePt t="15442" x="7121525" y="1911350"/>
          <p14:tracePt t="15462" x="7121525" y="1920875"/>
          <p14:tracePt t="15474" x="7129463" y="1920875"/>
          <p14:tracePt t="15483" x="7138988" y="1928813"/>
          <p14:tracePt t="15492" x="7146925" y="1928813"/>
          <p14:tracePt t="15503" x="7154863" y="1938338"/>
          <p14:tracePt t="15513" x="7172325" y="1946275"/>
          <p14:tracePt t="15524" x="7189788" y="1954213"/>
          <p14:tracePt t="15533" x="7205663" y="1963738"/>
          <p14:tracePt t="15543" x="7215188" y="1963738"/>
          <p14:tracePt t="15553" x="7223125" y="1963738"/>
          <p14:tracePt t="15563" x="7232650" y="1963738"/>
          <p14:tracePt t="15594" x="7240588" y="1963738"/>
          <p14:tracePt t="15654" x="7240588" y="1954213"/>
          <p14:tracePt t="15664" x="7240588" y="1946275"/>
          <p14:tracePt t="15674" x="7240588" y="1928813"/>
          <p14:tracePt t="15705" x="7240588" y="1920875"/>
          <p14:tracePt t="15715" x="7240588" y="1911350"/>
          <p14:tracePt t="15725" x="7232650" y="1911350"/>
          <p14:tracePt t="15735" x="7223125" y="1911350"/>
          <p14:tracePt t="15745" x="7215188" y="1911350"/>
          <p14:tracePt t="15757" x="7197725" y="1911350"/>
          <p14:tracePt t="15765" x="7180263" y="1911350"/>
          <p14:tracePt t="15775" x="7164388" y="1911350"/>
          <p14:tracePt t="15786" x="7146925" y="1911350"/>
          <p14:tracePt t="15795" x="7138988" y="1911350"/>
          <p14:tracePt t="15806" x="7129463" y="1911350"/>
          <p14:tracePt t="15816" x="7121525" y="1911350"/>
          <p14:tracePt t="15825" x="7113588" y="1911350"/>
          <p14:tracePt t="15857" x="7104063" y="1911350"/>
          <p14:tracePt t="15877" x="7096125" y="1920875"/>
          <p14:tracePt t="15887" x="7096125" y="1928813"/>
          <p14:tracePt t="15897" x="7096125" y="1946275"/>
          <p14:tracePt t="15907" x="7096125" y="1963738"/>
          <p14:tracePt t="15917" x="7096125" y="1979613"/>
          <p14:tracePt t="15927" x="7096125" y="2005013"/>
          <p14:tracePt t="15941" x="7096125" y="2022475"/>
          <p14:tracePt t="15947" x="7113588" y="2047875"/>
          <p14:tracePt t="15958" x="7121525" y="2065338"/>
          <p14:tracePt t="15967" x="7138988" y="2082800"/>
          <p14:tracePt t="15977" x="7164388" y="2098675"/>
          <p14:tracePt t="15987" x="7172325" y="2098675"/>
          <p14:tracePt t="15997" x="7197725" y="2108200"/>
          <p14:tracePt t="16008" x="7215188" y="2108200"/>
          <p14:tracePt t="16018" x="7223125" y="2108200"/>
          <p14:tracePt t="16028" x="7240588" y="2108200"/>
          <p14:tracePt t="16039" x="7248525" y="2108200"/>
          <p14:tracePt t="16048" x="7258050" y="2108200"/>
          <p14:tracePt t="16058" x="7265988" y="2098675"/>
          <p14:tracePt t="16068" x="7283450" y="2082800"/>
          <p14:tracePt t="16078" x="7291388" y="2073275"/>
          <p14:tracePt t="16090" x="7291388" y="2047875"/>
          <p14:tracePt t="16099" x="7291388" y="2022475"/>
          <p14:tracePt t="16108" x="7291388" y="2014538"/>
          <p14:tracePt t="16118" x="7291388" y="1989138"/>
          <p14:tracePt t="16129" x="7291388" y="1971675"/>
          <p14:tracePt t="16140" x="7291388" y="1963738"/>
          <p14:tracePt t="16149" x="7291388" y="1946275"/>
          <p14:tracePt t="16160" x="7291388" y="1938338"/>
          <p14:tracePt t="16179" x="7283450" y="1920875"/>
          <p14:tracePt t="16191" x="7265988" y="1911350"/>
          <p14:tracePt t="16199" x="7248525" y="1903413"/>
          <p14:tracePt t="16209" x="7223125" y="1895475"/>
          <p14:tracePt t="16220" x="7197725" y="1895475"/>
          <p14:tracePt t="16230" x="7180263" y="1895475"/>
          <p14:tracePt t="16241" x="7164388" y="1895475"/>
          <p14:tracePt t="16250" x="7146925" y="1895475"/>
          <p14:tracePt t="16271" x="7138988" y="1895475"/>
          <p14:tracePt t="16280" x="7129463" y="1895475"/>
          <p14:tracePt t="16301" x="7121525" y="1895475"/>
          <p14:tracePt t="16341" x="7121525" y="1903413"/>
          <p14:tracePt t="16351" x="7113588" y="1911350"/>
          <p14:tracePt t="16361" x="7113588" y="1920875"/>
          <p14:tracePt t="16372" x="7113588" y="1938338"/>
          <p14:tracePt t="16381" x="7113588" y="1946275"/>
          <p14:tracePt t="16391" x="7113588" y="1963738"/>
          <p14:tracePt t="16401" x="7113588" y="1979613"/>
          <p14:tracePt t="16411" x="7121525" y="1989138"/>
          <p14:tracePt t="16423" x="7129463" y="1997075"/>
          <p14:tracePt t="16432" x="7129463" y="2014538"/>
          <p14:tracePt t="16441" x="7146925" y="2014538"/>
          <p14:tracePt t="16452" x="7154863" y="2022475"/>
          <p14:tracePt t="16462" x="7164388" y="2030413"/>
          <p14:tracePt t="16473" x="7172325" y="2039938"/>
          <p14:tracePt t="16482" x="7180263" y="2039938"/>
          <p14:tracePt t="16492" x="7189788" y="2039938"/>
          <p14:tracePt t="16502" x="7197725" y="2039938"/>
          <p14:tracePt t="16512" x="7205663" y="2039938"/>
          <p14:tracePt t="16533" x="7223125" y="2039938"/>
          <p14:tracePt t="16543" x="7232650" y="2039938"/>
          <p14:tracePt t="16553" x="7232650" y="2030413"/>
          <p14:tracePt t="16563" x="7248525" y="2022475"/>
          <p14:tracePt t="16574" x="7258050" y="2014538"/>
          <p14:tracePt t="16583" x="7265988" y="1997075"/>
          <p14:tracePt t="16593" x="7265988" y="1989138"/>
          <p14:tracePt t="16603" x="7265988" y="1979613"/>
          <p14:tracePt t="16613" x="7265988" y="1963738"/>
          <p14:tracePt t="16624" x="7265988" y="1954213"/>
          <p14:tracePt t="16633" x="7265988" y="1946275"/>
          <p14:tracePt t="16644" x="7265988" y="1928813"/>
          <p14:tracePt t="16655" x="7265988" y="1911350"/>
          <p14:tracePt t="16664" x="7248525" y="1911350"/>
          <p14:tracePt t="16674" x="7232650" y="1895475"/>
          <p14:tracePt t="16684" x="7215188" y="1885950"/>
          <p14:tracePt t="16694" x="7215188" y="1878013"/>
          <p14:tracePt t="16706" x="7197725" y="1878013"/>
          <p14:tracePt t="16724" x="7180263" y="1878013"/>
          <p14:tracePt t="16734" x="7172325" y="1878013"/>
          <p14:tracePt t="16756" x="7164388" y="1878013"/>
          <p14:tracePt t="16765" x="7154863" y="1878013"/>
          <p14:tracePt t="16774" x="7146925" y="1878013"/>
          <p14:tracePt t="16795" x="7138988" y="1878013"/>
          <p14:tracePt t="16815" x="7129463" y="1878013"/>
          <p14:tracePt t="16856" x="7129463" y="1885950"/>
          <p14:tracePt t="16866" x="7121525" y="1885950"/>
          <p14:tracePt t="16876" x="7121525" y="1895475"/>
          <p14:tracePt t="16886" x="7121525" y="1903413"/>
          <p14:tracePt t="16896" x="7121525" y="1911350"/>
          <p14:tracePt t="16916" x="7121525" y="1920875"/>
          <p14:tracePt t="16927" x="7121525" y="1928813"/>
          <p14:tracePt t="16946" x="7121525" y="1938338"/>
          <p14:tracePt t="16957" x="7121525" y="1954213"/>
          <p14:tracePt t="16976" x="7129463" y="1963738"/>
          <p14:tracePt t="16989" x="7138988" y="1971675"/>
          <p14:tracePt t="16997" x="7146925" y="1979613"/>
          <p14:tracePt t="17007" x="7154863" y="1979613"/>
          <p14:tracePt t="17017" x="7164388" y="1979613"/>
          <p14:tracePt t="17027" x="7172325" y="1979613"/>
          <p14:tracePt t="17038" x="7180263" y="1979613"/>
          <p14:tracePt t="17047" x="7189788" y="1979613"/>
          <p14:tracePt t="17057" x="7197725" y="1979613"/>
          <p14:tracePt t="17068" x="7205663" y="1979613"/>
          <p14:tracePt t="17088" x="7215188" y="1971675"/>
          <p14:tracePt t="17098" x="7215188" y="1963738"/>
          <p14:tracePt t="17108" x="7223125" y="1954213"/>
          <p14:tracePt t="17118" x="7223125" y="1938338"/>
          <p14:tracePt t="17129" x="7223125" y="1928813"/>
          <p14:tracePt t="17139" x="7223125" y="1911350"/>
          <p14:tracePt t="17148" x="7223125" y="1903413"/>
          <p14:tracePt t="17159" x="7223125" y="1895475"/>
          <p14:tracePt t="17169" x="7223125" y="1885950"/>
          <p14:tracePt t="17179" x="7215188" y="1878013"/>
          <p14:tracePt t="17190" x="7197725" y="1878013"/>
          <p14:tracePt t="17199" x="7189788" y="1870075"/>
          <p14:tracePt t="17209" x="7180263" y="1870075"/>
          <p14:tracePt t="17219" x="7164388" y="1870075"/>
          <p14:tracePt t="17239" x="7146925" y="1870075"/>
          <p14:tracePt t="17259" x="7129463" y="1870075"/>
          <p14:tracePt t="17270" x="7121525" y="1870075"/>
          <p14:tracePt t="17300" x="7113588" y="1878013"/>
          <p14:tracePt t="17310" x="7113588" y="1885950"/>
          <p14:tracePt t="17321" x="7104063" y="1903413"/>
          <p14:tracePt t="17330" x="7104063" y="1920875"/>
          <p14:tracePt t="17340" x="7104063" y="1928813"/>
          <p14:tracePt t="17350" x="7104063" y="1954213"/>
          <p14:tracePt t="17360" x="7104063" y="1979613"/>
          <p14:tracePt t="17372" x="7104063" y="1997075"/>
          <p14:tracePt t="17381" x="7113588" y="2014538"/>
          <p14:tracePt t="17390" x="7121525" y="2030413"/>
          <p14:tracePt t="17401" x="7121525" y="2039938"/>
          <p14:tracePt t="17411" x="7138988" y="2039938"/>
          <p14:tracePt t="17422" x="7146925" y="2047875"/>
          <p14:tracePt t="17431" x="7154863" y="2055813"/>
          <p14:tracePt t="17441" x="7172325" y="2055813"/>
          <p14:tracePt t="17451" x="7180263" y="2055813"/>
          <p14:tracePt t="17461" x="7197725" y="2055813"/>
          <p14:tracePt t="17473" x="7215188" y="2055813"/>
          <p14:tracePt t="17482" x="7232650" y="2055813"/>
          <p14:tracePt t="17492" x="7248525" y="2047875"/>
          <p14:tracePt t="17503" x="7258050" y="2030413"/>
          <p14:tracePt t="17512" x="7273925" y="2022475"/>
          <p14:tracePt t="17523" x="7283450" y="2005013"/>
          <p14:tracePt t="17532" x="7291388" y="1989138"/>
          <p14:tracePt t="17542" x="7291388" y="1971675"/>
          <p14:tracePt t="17552" x="7291388" y="1963738"/>
          <p14:tracePt t="17562" x="7291388" y="1938338"/>
          <p14:tracePt t="17573" x="7291388" y="1928813"/>
          <p14:tracePt t="17583" x="7283450" y="1903413"/>
          <p14:tracePt t="17593" x="7273925" y="1885950"/>
          <p14:tracePt t="17604" x="7258050" y="1860550"/>
          <p14:tracePt t="17613" x="7232650" y="1844675"/>
          <p14:tracePt t="17623" x="7215188" y="1835150"/>
          <p14:tracePt t="17633" x="7205663" y="1827213"/>
          <p14:tracePt t="17644" x="7189788" y="1819275"/>
          <p14:tracePt t="17655" x="7172325" y="1819275"/>
          <p14:tracePt t="17663" x="7164388" y="1809750"/>
          <p14:tracePt t="17694" x="7154863" y="1809750"/>
          <p14:tracePt t="17714" x="7146925" y="1809750"/>
          <p14:tracePt t="17754" x="7146925" y="1827213"/>
          <p14:tracePt t="17764" x="7146925" y="1844675"/>
          <p14:tracePt t="17774" x="7146925" y="1870075"/>
          <p14:tracePt t="17785" x="7146925" y="1878013"/>
          <p14:tracePt t="17794" x="7146925" y="1895475"/>
          <p14:tracePt t="17806" x="7146925" y="1903413"/>
          <p14:tracePt t="17815" x="7146925" y="1911350"/>
          <p14:tracePt t="17825" x="7146925" y="1928813"/>
          <p14:tracePt t="17845" x="7146925" y="1938338"/>
          <p14:tracePt t="17856" x="7154863" y="1946275"/>
          <p14:tracePt t="17865" x="7180263" y="1954213"/>
          <p14:tracePt t="17875" x="7197725" y="1963738"/>
          <p14:tracePt t="17886" x="7223125" y="1963738"/>
          <p14:tracePt t="17896" x="7248525" y="1963738"/>
          <p14:tracePt t="17906" x="7258050" y="1963738"/>
          <p14:tracePt t="17916" x="7265988" y="1963738"/>
          <p14:tracePt t="17926" x="7273925" y="1963738"/>
          <p14:tracePt t="17946" x="7283450" y="1963738"/>
          <p14:tracePt t="17966" x="7291388" y="1954213"/>
          <p14:tracePt t="17987" x="7291388" y="1938338"/>
          <p14:tracePt t="17996" x="7291388" y="1920875"/>
          <p14:tracePt t="18006" x="7291388" y="1903413"/>
          <p14:tracePt t="18018" x="7273925" y="1885950"/>
          <p14:tracePt t="18027" x="7265988" y="1870075"/>
          <p14:tracePt t="18038" x="7258050" y="1860550"/>
          <p14:tracePt t="18048" x="7240588" y="1852613"/>
          <p14:tracePt t="18057" x="7232650" y="1844675"/>
          <p14:tracePt t="18067" x="7223125" y="1835150"/>
          <p14:tracePt t="18077" x="7205663" y="1835150"/>
          <p14:tracePt t="18089" x="7197725" y="1835150"/>
          <p14:tracePt t="18097" x="7189788" y="1835150"/>
          <p14:tracePt t="18107" x="7164388" y="1835150"/>
          <p14:tracePt t="18118" x="7146925" y="1835150"/>
          <p14:tracePt t="18128" x="7138988" y="1835150"/>
          <p14:tracePt t="18139" x="7121525" y="1844675"/>
          <p14:tracePt t="18148" x="7104063" y="1860550"/>
          <p14:tracePt t="18168" x="7096125" y="1878013"/>
          <p14:tracePt t="18178" x="7088188" y="1885950"/>
          <p14:tracePt t="18198" x="7078663" y="1895475"/>
          <p14:tracePt t="18209" x="7078663" y="1903413"/>
          <p14:tracePt t="18219" x="7078663" y="1911350"/>
          <p14:tracePt t="18229" x="7078663" y="1920875"/>
          <p14:tracePt t="18239" x="7078663" y="1928813"/>
          <p14:tracePt t="18249" x="7078663" y="1938338"/>
          <p14:tracePt t="18259" x="7078663" y="1954213"/>
          <p14:tracePt t="18271" x="7096125" y="1971675"/>
          <p14:tracePt t="18279" x="7121525" y="1979613"/>
          <p14:tracePt t="18289" x="7129463" y="1989138"/>
          <p14:tracePt t="18299" x="7154863" y="1997075"/>
          <p14:tracePt t="18309" x="7172325" y="2005013"/>
          <p14:tracePt t="18321" x="7189788" y="2005013"/>
          <p14:tracePt t="18330" x="7197725" y="2005013"/>
          <p14:tracePt t="18339" x="7215188" y="2005013"/>
          <p14:tracePt t="18351" x="7223125" y="2005013"/>
          <p14:tracePt t="18360" x="7232650" y="2005013"/>
          <p14:tracePt t="18371" x="7240588" y="2005013"/>
          <p14:tracePt t="18380" x="7248525" y="1979613"/>
          <p14:tracePt t="18390" x="7248525" y="1963738"/>
          <p14:tracePt t="18400" x="7258050" y="1946275"/>
          <p14:tracePt t="18410" x="7258050" y="1928813"/>
          <p14:tracePt t="18422" x="7258050" y="1903413"/>
          <p14:tracePt t="18430" x="7258050" y="1895475"/>
          <p14:tracePt t="18441" x="7258050" y="1878013"/>
          <p14:tracePt t="18451" x="7258050" y="1870075"/>
          <p14:tracePt t="18461" x="7258050" y="1860550"/>
          <p14:tracePt t="18472" x="7240588" y="1844675"/>
          <p14:tracePt t="18481" x="7223125" y="1835150"/>
          <p14:tracePt t="18491" x="7205663" y="1827213"/>
          <p14:tracePt t="18501" x="7189788" y="1827213"/>
          <p14:tracePt t="18511" x="7164388" y="1819275"/>
          <p14:tracePt t="18522" x="7154863" y="1819275"/>
          <p14:tracePt t="18531" x="7138988" y="1819275"/>
          <p14:tracePt t="18541" x="7121525" y="1819275"/>
          <p14:tracePt t="18553" x="7113588" y="1819275"/>
          <p14:tracePt t="18562" x="7104063" y="1819275"/>
          <p14:tracePt t="18572" x="7088188" y="1827213"/>
          <p14:tracePt t="18582" x="7088188" y="1844675"/>
          <p14:tracePt t="18592" x="7088188" y="1852613"/>
          <p14:tracePt t="18603" x="7078663" y="1870075"/>
          <p14:tracePt t="18612" x="7078663" y="1895475"/>
          <p14:tracePt t="18622" x="7078663" y="1903413"/>
          <p14:tracePt t="18633" x="7078663" y="1928813"/>
          <p14:tracePt t="18642" x="7078663" y="1946275"/>
          <p14:tracePt t="18654" x="7078663" y="1954213"/>
          <p14:tracePt t="18663" x="7078663" y="1971675"/>
          <p14:tracePt t="18673" x="7096125" y="1989138"/>
          <p14:tracePt t="18683" x="7113588" y="1997075"/>
          <p14:tracePt t="18693" x="7138988" y="2005013"/>
          <p14:tracePt t="18704" x="7154863" y="2022475"/>
          <p14:tracePt t="18713" x="7164388" y="2030413"/>
          <p14:tracePt t="18723" x="7189788" y="2030413"/>
          <p14:tracePt t="18734" x="7205663" y="2030413"/>
          <p14:tracePt t="18743" x="7215188" y="2030413"/>
          <p14:tracePt t="18755" x="7223125" y="2030413"/>
          <p14:tracePt t="18764" x="7232650" y="2030413"/>
          <p14:tracePt t="18774" x="7240588" y="2030413"/>
          <p14:tracePt t="18784" x="7248525" y="2030413"/>
          <p14:tracePt t="18794" x="7258050" y="2022475"/>
          <p14:tracePt t="18805" x="7258050" y="2014538"/>
          <p14:tracePt t="18814" x="7265988" y="2005013"/>
          <p14:tracePt t="18824" x="7265988" y="1997075"/>
          <p14:tracePt t="18834" x="7265988" y="1979613"/>
          <p14:tracePt t="18844" x="7265988" y="1971675"/>
          <p14:tracePt t="18855" x="7265988" y="1954213"/>
          <p14:tracePt t="18865" x="7258050" y="1938338"/>
          <p14:tracePt t="18886" x="7248525" y="1920875"/>
          <p14:tracePt t="18895" x="7232650" y="1911350"/>
          <p14:tracePt t="18905" x="7223125" y="1911350"/>
          <p14:tracePt t="18915" x="7215188" y="1903413"/>
          <p14:tracePt t="18926" x="7205663" y="1903413"/>
          <p14:tracePt t="18938" x="7197725" y="1903413"/>
          <p14:tracePt t="18946" x="7189788" y="1903413"/>
          <p14:tracePt t="18955" x="7180263" y="1903413"/>
          <p14:tracePt t="18966" x="7172325" y="1903413"/>
          <p14:tracePt t="18987" x="7164388" y="1903413"/>
          <p14:tracePt t="18996" x="7164388" y="1911350"/>
          <p14:tracePt t="19006" x="7154863" y="1920875"/>
          <p14:tracePt t="19026" x="7154863" y="1928813"/>
          <p14:tracePt t="19038" x="7154863" y="1946275"/>
          <p14:tracePt t="19056" x="7154863" y="1954213"/>
          <p14:tracePt t="19067" x="7154863" y="1963738"/>
          <p14:tracePt t="19087" x="7154863" y="1971675"/>
          <p14:tracePt t="19844" x="7154863" y="1979613"/>
          <p14:tracePt t="19854" x="7164388" y="1989138"/>
          <p14:tracePt t="19864" x="7172325" y="1997075"/>
          <p14:tracePt t="19874" x="7189788" y="2005013"/>
          <p14:tracePt t="19886" x="7205663" y="2022475"/>
          <p14:tracePt t="19895" x="7215188" y="2030413"/>
          <p14:tracePt t="19904" x="7223125" y="2039938"/>
          <p14:tracePt t="19914" x="7240588" y="2047875"/>
          <p14:tracePt t="19925" x="7248525" y="2055813"/>
          <p14:tracePt t="19937" x="7248525" y="2065338"/>
          <p14:tracePt t="19945" x="7258050" y="2065338"/>
          <p14:tracePt t="19965" x="7265988" y="2065338"/>
          <p14:tracePt t="19995" x="7265988" y="2073275"/>
          <p14:tracePt t="20511" x="7273925" y="2073275"/>
          <p14:tracePt t="20571" x="7273925" y="2082800"/>
          <p14:tracePt t="20591" x="7273925" y="2090738"/>
          <p14:tracePt t="20603" x="7283450" y="2090738"/>
          <p14:tracePt t="20611" x="7291388" y="2098675"/>
          <p14:tracePt t="20621" x="7299325" y="2116138"/>
          <p14:tracePt t="20641" x="7308850" y="2133600"/>
          <p14:tracePt t="20653" x="7316788" y="2149475"/>
          <p14:tracePt t="20662" x="7324725" y="2159000"/>
          <p14:tracePt t="20672" x="7334250" y="2174875"/>
          <p14:tracePt t="20682" x="7342188" y="2192338"/>
          <p14:tracePt t="20692" x="7342188" y="2200275"/>
          <p14:tracePt t="20703" x="7350125" y="2209800"/>
          <p14:tracePt t="20712" x="7359650" y="2227263"/>
          <p14:tracePt t="20732" x="7359650" y="2243138"/>
          <p14:tracePt t="20743" x="7359650" y="2252663"/>
          <p14:tracePt t="20763" x="7359650" y="2268538"/>
          <p14:tracePt t="20784" x="7359650" y="2278063"/>
          <p14:tracePt t="20793" x="7359650" y="2286000"/>
          <p14:tracePt t="20803" x="7359650" y="2293938"/>
          <p14:tracePt t="20844" x="7350125" y="2303463"/>
          <p14:tracePt t="20853" x="7342188" y="2303463"/>
          <p14:tracePt t="20864" x="7324725" y="2311400"/>
          <p14:tracePt t="20874" x="7291388" y="2311400"/>
          <p14:tracePt t="20885" x="7265988" y="2319338"/>
          <p14:tracePt t="20894" x="7205663" y="2328863"/>
          <p14:tracePt t="20904" x="7146925" y="2336800"/>
          <p14:tracePt t="20914" x="7070725" y="2344738"/>
          <p14:tracePt t="20924" x="7010400" y="2371725"/>
          <p14:tracePt t="20936" x="6959600" y="2379663"/>
          <p14:tracePt t="20944" x="6926263" y="2397125"/>
          <p14:tracePt t="20954" x="6908800" y="2405063"/>
          <p14:tracePt t="20965" x="6891338" y="2413000"/>
          <p14:tracePt t="20975" x="6883400" y="2413000"/>
          <p14:tracePt t="20986" x="6875463" y="2413000"/>
          <p14:tracePt t="20995" x="6875463" y="2422525"/>
          <p14:tracePt t="21560" x="6832600" y="2422525"/>
          <p14:tracePt t="21570" x="6756400" y="2422525"/>
          <p14:tracePt t="21581" x="6662738" y="2422525"/>
          <p14:tracePt t="21590" x="6535738" y="2405063"/>
          <p14:tracePt t="21601" x="6391275" y="2387600"/>
          <p14:tracePt t="21611" x="6246813" y="2344738"/>
          <p14:tracePt t="21621" x="6102350" y="2311400"/>
          <p14:tracePt t="21631" x="5983288" y="2278063"/>
          <p14:tracePt t="21641" x="5889625" y="2268538"/>
          <p14:tracePt t="21652" x="5813425" y="2260600"/>
          <p14:tracePt t="21661" x="5770563" y="2243138"/>
          <p14:tracePt t="21671" x="5745163" y="2243138"/>
          <p14:tracePt t="21681" x="5727700" y="2243138"/>
          <p14:tracePt t="21712" x="5719763" y="2243138"/>
          <p14:tracePt t="21843" x="5719763" y="2252663"/>
          <p14:tracePt t="21853" x="5719763" y="2268538"/>
          <p14:tracePt t="21863" x="5719763" y="2293938"/>
          <p14:tracePt t="21873" x="5710238" y="2319338"/>
          <p14:tracePt t="21884" x="5710238" y="2362200"/>
          <p14:tracePt t="21894" x="5710238" y="2405063"/>
          <p14:tracePt t="21903" x="5702300" y="2447925"/>
          <p14:tracePt t="21914" x="5694363" y="2506663"/>
          <p14:tracePt t="21924" x="5684838" y="2557463"/>
          <p14:tracePt t="21935" x="5659438" y="2600325"/>
          <p14:tracePt t="21944" x="5641975" y="2651125"/>
          <p14:tracePt t="21953" x="5634038" y="2676525"/>
          <p14:tracePt t="21964" x="5626100" y="2701925"/>
          <p14:tracePt t="21974" x="5608638" y="2711450"/>
          <p14:tracePt t="21985" x="5608638" y="2727325"/>
          <p14:tracePt t="21994" x="5600700" y="2736850"/>
          <p14:tracePt t="22004" x="5591175" y="2744788"/>
          <p14:tracePt t="22014" x="5583238" y="2744788"/>
          <p14:tracePt t="22024" x="5575300" y="2752725"/>
          <p14:tracePt t="22035" x="5565775" y="2752725"/>
          <p14:tracePt t="22055" x="5557838" y="2762250"/>
          <p14:tracePt t="22067" x="5549900" y="2762250"/>
          <p14:tracePt t="26971" x="5532438" y="2770188"/>
          <p14:tracePt t="26981" x="5514975" y="2820988"/>
          <p14:tracePt t="26991" x="5446713" y="2940050"/>
          <p14:tracePt t="27001" x="5345113" y="3195638"/>
          <p14:tracePt t="27013" x="5226050" y="3467100"/>
          <p14:tracePt t="27021" x="5132388" y="3679825"/>
          <p14:tracePt t="27031" x="5056188" y="3867150"/>
          <p14:tracePt t="27042" x="4997450" y="4019550"/>
          <p14:tracePt t="27052" x="4929188" y="4181475"/>
          <p14:tracePt t="27063" x="4894263" y="4291013"/>
          <p14:tracePt t="27072" x="4852988" y="4394200"/>
          <p14:tracePt t="27082" x="4827588" y="4495800"/>
          <p14:tracePt t="27092" x="4802188" y="4572000"/>
          <p14:tracePt t="27103" x="4802188" y="4648200"/>
          <p14:tracePt t="27113" x="4802188" y="4741863"/>
          <p14:tracePt t="27123" x="4802188" y="4827588"/>
          <p14:tracePt t="27133" x="4818063" y="4929188"/>
          <p14:tracePt t="27143" x="4852988" y="5022850"/>
          <p14:tracePt t="27153" x="4894263" y="5099050"/>
          <p14:tracePt t="27164" x="4937125" y="5157788"/>
          <p14:tracePt t="27173" x="4979988" y="5208588"/>
          <p14:tracePt t="27183" x="5005388" y="5251450"/>
          <p14:tracePt t="27194" x="5048250" y="5286375"/>
          <p14:tracePt t="27203" x="5081588" y="5311775"/>
          <p14:tracePt t="27213" x="5116513" y="5345113"/>
          <p14:tracePt t="27224" x="5141913" y="5370513"/>
          <p14:tracePt t="27234" x="5183188" y="5395913"/>
          <p14:tracePt t="27246" x="5200650" y="5413375"/>
          <p14:tracePt t="27254" x="5243513" y="5438775"/>
          <p14:tracePt t="27264" x="5276850" y="5464175"/>
          <p14:tracePt t="27274" x="5294313" y="5481638"/>
          <p14:tracePt t="27284" x="5311775" y="5497513"/>
          <p14:tracePt t="27295" x="5327650" y="5507038"/>
          <p14:tracePt t="27304" x="5345113" y="5507038"/>
          <p14:tracePt t="27314" x="5353050" y="5507038"/>
          <p14:tracePt t="27325" x="5362575" y="5507038"/>
          <p14:tracePt t="27335" x="5380038" y="5507038"/>
          <p14:tracePt t="27347" x="5387975" y="5507038"/>
          <p14:tracePt t="27355" x="5413375" y="5507038"/>
          <p14:tracePt t="27365" x="5438775" y="5507038"/>
          <p14:tracePt t="27375" x="5464175" y="5497513"/>
          <p14:tracePt t="27385" x="5497513" y="5472113"/>
          <p14:tracePt t="27396" x="5532438" y="5446713"/>
          <p14:tracePt t="27406" x="5565775" y="5421313"/>
          <p14:tracePt t="27415" x="5616575" y="5395913"/>
          <p14:tracePt t="27426" x="5651500" y="5362575"/>
          <p14:tracePt t="27436" x="5694363" y="5337175"/>
          <p14:tracePt t="27446" x="5719763" y="5302250"/>
          <p14:tracePt t="27456" x="5745163" y="5276850"/>
          <p14:tracePt t="27466" x="5778500" y="5235575"/>
          <p14:tracePt t="27476" x="5813425" y="5200650"/>
          <p14:tracePt t="27486" x="5829300" y="5175250"/>
          <p14:tracePt t="27497" x="5854700" y="5149850"/>
          <p14:tracePt t="27507" x="5872163" y="5132388"/>
          <p14:tracePt t="27516" x="5889625" y="5106988"/>
          <p14:tracePt t="27528" x="5905500" y="5081588"/>
          <p14:tracePt t="27537" x="5922963" y="5064125"/>
          <p14:tracePt t="27547" x="5932488" y="5048250"/>
          <p14:tracePt t="27557" x="5932488" y="5038725"/>
          <p14:tracePt t="27567" x="5948363" y="5030788"/>
          <p14:tracePt t="27578" x="5948363" y="5013325"/>
          <p14:tracePt t="27587" x="5957888" y="5013325"/>
          <p14:tracePt t="27597" x="5965825" y="5005388"/>
          <p14:tracePt t="27607" x="5965825" y="4997450"/>
          <p14:tracePt t="27617" x="5965825" y="4987925"/>
          <p14:tracePt t="27628" x="5965825" y="4979988"/>
          <p14:tracePt t="27637" x="5973763" y="4962525"/>
          <p14:tracePt t="27647" x="5991225" y="4929188"/>
          <p14:tracePt t="27658" x="5999163" y="4894263"/>
          <p14:tracePt t="27668" x="6008688" y="4860925"/>
          <p14:tracePt t="27679" x="6016625" y="4835525"/>
          <p14:tracePt t="27688" x="6024563" y="4802188"/>
          <p14:tracePt t="27698" x="6024563" y="4767263"/>
          <p14:tracePt t="27708" x="6024563" y="4733925"/>
          <p14:tracePt t="27718" x="6024563" y="4716463"/>
          <p14:tracePt t="27729" x="6024563" y="4683125"/>
          <p14:tracePt t="27738" x="6024563" y="4657725"/>
          <p14:tracePt t="27748" x="6024563" y="4622800"/>
          <p14:tracePt t="27759" x="6008688" y="4589463"/>
          <p14:tracePt t="27769" x="5973763" y="4538663"/>
          <p14:tracePt t="27779" x="5957888" y="4503738"/>
          <p14:tracePt t="27789" x="5940425" y="4478338"/>
          <p14:tracePt t="27799" x="5905500" y="4445000"/>
          <p14:tracePt t="27809" x="5880100" y="4410075"/>
          <p14:tracePt t="27819" x="5854700" y="4384675"/>
          <p14:tracePt t="27830" x="5803900" y="4351338"/>
          <p14:tracePt t="27839" x="5770563" y="4325938"/>
          <p14:tracePt t="27849" x="5735638" y="4308475"/>
          <p14:tracePt t="27862" x="5702300" y="4291013"/>
          <p14:tracePt t="27870" x="5668963" y="4275138"/>
          <p14:tracePt t="27880" x="5626100" y="4257675"/>
          <p14:tracePt t="27890" x="5600700" y="4249738"/>
          <p14:tracePt t="27900" x="5575300" y="4240213"/>
          <p14:tracePt t="27911" x="5549900" y="4232275"/>
          <p14:tracePt t="27920" x="5524500" y="4224338"/>
          <p14:tracePt t="27930" x="5497513" y="4224338"/>
          <p14:tracePt t="27946" x="5472113" y="4224338"/>
          <p14:tracePt t="27950" x="5446713" y="4214813"/>
          <p14:tracePt t="27961" x="5413375" y="4214813"/>
          <p14:tracePt t="27971" x="5395913" y="4214813"/>
          <p14:tracePt t="27980" x="5362575" y="4214813"/>
          <p14:tracePt t="27991" x="5337175" y="4214813"/>
          <p14:tracePt t="28001" x="5319713" y="4214813"/>
          <p14:tracePt t="28012" x="5302250" y="4214813"/>
          <p14:tracePt t="28021" x="5276850" y="4214813"/>
          <p14:tracePt t="28031" x="5260975" y="4214813"/>
          <p14:tracePt t="28041" x="5243513" y="4214813"/>
          <p14:tracePt t="28051" x="5218113" y="4214813"/>
          <p14:tracePt t="28062" x="5208588" y="4224338"/>
          <p14:tracePt t="28072" x="5192713" y="4240213"/>
          <p14:tracePt t="28082" x="5175250" y="4249738"/>
          <p14:tracePt t="28092" x="5167313" y="4249738"/>
          <p14:tracePt t="28102" x="5141913" y="4265613"/>
          <p14:tracePt t="28113" x="5124450" y="4275138"/>
          <p14:tracePt t="28122" x="5106988" y="4283075"/>
          <p14:tracePt t="28132" x="5106988" y="4291013"/>
          <p14:tracePt t="28145" x="5091113" y="4300538"/>
          <p14:tracePt t="28152" x="5073650" y="4300538"/>
          <p14:tracePt t="28163" x="5064125" y="4316413"/>
          <p14:tracePt t="28173" x="5038725" y="4325938"/>
          <p14:tracePt t="28183" x="5013325" y="4333875"/>
          <p14:tracePt t="28194" x="4997450" y="4341813"/>
          <p14:tracePt t="28203" x="4979988" y="4351338"/>
          <p14:tracePt t="28213" x="4962525" y="4359275"/>
          <p14:tracePt t="28223" x="4937125" y="4368800"/>
          <p14:tracePt t="28233" x="4929188" y="4368800"/>
          <p14:tracePt t="28244" x="4911725" y="4368800"/>
          <p14:tracePt t="28253" x="4894263" y="4384675"/>
          <p14:tracePt t="28263" x="4878388" y="4394200"/>
          <p14:tracePt t="28274" x="4868863" y="4402138"/>
          <p14:tracePt t="28284" x="4852988" y="4410075"/>
          <p14:tracePt t="28295" x="4835525" y="4419600"/>
          <p14:tracePt t="28304" x="4818063" y="4427538"/>
          <p14:tracePt t="28314" x="4818063" y="4452938"/>
          <p14:tracePt t="28324" x="4802188" y="4478338"/>
          <p14:tracePt t="28334" x="4792663" y="4513263"/>
          <p14:tracePt t="28346" x="4784725" y="4554538"/>
          <p14:tracePt t="28354" x="4775200" y="4605338"/>
          <p14:tracePt t="28364" x="4775200" y="4657725"/>
          <p14:tracePt t="28374" x="4775200" y="4733925"/>
          <p14:tracePt t="28384" x="4775200" y="4792663"/>
          <p14:tracePt t="28395" x="4775200" y="4860925"/>
          <p14:tracePt t="28405" x="4775200" y="4919663"/>
          <p14:tracePt t="28415" x="4792663" y="4997450"/>
          <p14:tracePt t="28425" x="4818063" y="5056188"/>
          <p14:tracePt t="28435" x="4835525" y="5116513"/>
          <p14:tracePt t="28446" x="4852988" y="5167313"/>
          <p14:tracePt t="28455" x="4878388" y="5208588"/>
          <p14:tracePt t="28465" x="4878388" y="5243513"/>
          <p14:tracePt t="28477" x="4903788" y="5276850"/>
          <p14:tracePt t="28486" x="4903788" y="5294313"/>
          <p14:tracePt t="28496" x="4911725" y="5319713"/>
          <p14:tracePt t="28506" x="4911725" y="5327650"/>
          <p14:tracePt t="28516" x="4919663" y="5345113"/>
          <p14:tracePt t="28527" x="4929188" y="5353050"/>
          <p14:tracePt t="28536" x="4929188" y="5362575"/>
          <p14:tracePt t="28546" x="4929188" y="5370513"/>
          <p14:tracePt t="28556" x="4929188" y="5380038"/>
          <p14:tracePt t="28567" x="4937125" y="5387975"/>
          <p14:tracePt t="28586" x="4937125" y="5395913"/>
          <p14:tracePt t="28597" x="4937125" y="5405438"/>
          <p14:tracePt t="28636" x="4937125" y="5413375"/>
          <p14:tracePt t="28646" x="4946650" y="5413375"/>
          <p14:tracePt t="28667" x="4954588" y="5421313"/>
          <p14:tracePt t="28687" x="4962525" y="5430838"/>
          <p14:tracePt t="28697" x="4972050" y="5430838"/>
          <p14:tracePt t="28708" x="4979988" y="5430838"/>
          <p14:tracePt t="28738" x="4987925" y="5430838"/>
          <p14:tracePt t="28748" x="4997450" y="5430838"/>
          <p14:tracePt t="28778" x="5013325" y="5430838"/>
          <p14:tracePt t="28788" x="5030788" y="5430838"/>
          <p14:tracePt t="28798" x="5038725" y="5430838"/>
          <p14:tracePt t="28808" x="5064125" y="5430838"/>
          <p14:tracePt t="28818" x="5091113" y="5430838"/>
          <p14:tracePt t="28829" x="5106988" y="5421313"/>
          <p14:tracePt t="28839" x="5141913" y="5413375"/>
          <p14:tracePt t="28849" x="5192713" y="5395913"/>
          <p14:tracePt t="28861" x="5235575" y="5380038"/>
          <p14:tracePt t="28869" x="5286375" y="5370513"/>
          <p14:tracePt t="28879" x="5327650" y="5353050"/>
          <p14:tracePt t="28889" x="5362575" y="5345113"/>
          <p14:tracePt t="28899" x="5413375" y="5337175"/>
          <p14:tracePt t="28910" x="5446713" y="5311775"/>
          <p14:tracePt t="28920" x="5472113" y="5302250"/>
          <p14:tracePt t="28929" x="5489575" y="5294313"/>
          <p14:tracePt t="28945" x="5507038" y="5286375"/>
          <p14:tracePt t="28950" x="5524500" y="5276850"/>
          <p14:tracePt t="28961" x="5532438" y="5260975"/>
          <p14:tracePt t="28970" x="5540375" y="5251450"/>
          <p14:tracePt t="28980" x="5549900" y="5243513"/>
          <p14:tracePt t="28990" x="5557838" y="5218113"/>
          <p14:tracePt t="29000" x="5565775" y="5200650"/>
          <p14:tracePt t="29012" x="5575300" y="5183188"/>
          <p14:tracePt t="29021" x="5583238" y="5149850"/>
          <p14:tracePt t="29030" x="5600700" y="5116513"/>
          <p14:tracePt t="29041" x="5608638" y="5091113"/>
          <p14:tracePt t="29051" x="5626100" y="5064125"/>
          <p14:tracePt t="29062" x="5641975" y="5038725"/>
          <p14:tracePt t="29071" x="5659438" y="5013325"/>
          <p14:tracePt t="29081" x="5684838" y="4979988"/>
          <p14:tracePt t="29091" x="5694363" y="4954588"/>
          <p14:tracePt t="29101" x="5727700" y="4919663"/>
          <p14:tracePt t="29111" x="5753100" y="4886325"/>
          <p14:tracePt t="29121" x="5778500" y="4860925"/>
          <p14:tracePt t="29131" x="5803900" y="4835525"/>
          <p14:tracePt t="29144" x="5821363" y="4810125"/>
          <p14:tracePt t="29152" x="5846763" y="4784725"/>
          <p14:tracePt t="29162" x="5872163" y="4767263"/>
          <p14:tracePt t="29172" x="5897563" y="4741863"/>
          <p14:tracePt t="29182" x="5922963" y="4716463"/>
          <p14:tracePt t="29194" x="5957888" y="4699000"/>
          <p14:tracePt t="29202" x="5983288" y="4683125"/>
          <p14:tracePt t="29212" x="6008688" y="4665663"/>
          <p14:tracePt t="29222" x="6034088" y="4648200"/>
          <p14:tracePt t="29232" x="6049963" y="4640263"/>
          <p14:tracePt t="29244" x="6067425" y="4630738"/>
          <p14:tracePt t="29253" x="6084888" y="4622800"/>
          <p14:tracePt t="29262" x="6092825" y="4622800"/>
          <p14:tracePt t="29273" x="6102350" y="4614863"/>
          <p14:tracePt t="29283" x="6110288" y="4605338"/>
          <p14:tracePt t="29294" x="6118225" y="4605338"/>
          <p14:tracePt t="29303" x="6118225" y="4597400"/>
          <p14:tracePt t="29324" x="6127750" y="4597400"/>
          <p14:tracePt t="29334" x="6127750" y="4579938"/>
          <p14:tracePt t="29344" x="6127750" y="4572000"/>
          <p14:tracePt t="29354" x="6127750" y="4546600"/>
          <p14:tracePt t="29364" x="6127750" y="4521200"/>
          <p14:tracePt t="29374" x="6118225" y="4486275"/>
          <p14:tracePt t="29384" x="6092825" y="4452938"/>
          <p14:tracePt t="29395" x="6049963" y="4410075"/>
          <p14:tracePt t="29404" x="5999163" y="4351338"/>
          <p14:tracePt t="29414" x="5932488" y="4308475"/>
          <p14:tracePt t="29425" x="5880100" y="4265613"/>
          <p14:tracePt t="29434" x="5838825" y="4232275"/>
          <p14:tracePt t="29445" x="5795963" y="4214813"/>
          <p14:tracePt t="29455" x="5753100" y="4197350"/>
          <p14:tracePt t="29464" x="5719763" y="4189413"/>
          <p14:tracePt t="29476" x="5684838" y="4189413"/>
          <p14:tracePt t="29485" x="5641975" y="4189413"/>
          <p14:tracePt t="29495" x="5608638" y="4189413"/>
          <p14:tracePt t="29505" x="5565775" y="4189413"/>
          <p14:tracePt t="29515" x="5524500" y="4189413"/>
          <p14:tracePt t="29526" x="5497513" y="4189413"/>
          <p14:tracePt t="29535" x="5464175" y="4189413"/>
          <p14:tracePt t="29545" x="5438775" y="4189413"/>
          <p14:tracePt t="29556" x="5405438" y="4189413"/>
          <p14:tracePt t="29565" x="5395913" y="4189413"/>
          <p14:tracePt t="29577" x="5380038" y="4197350"/>
          <p14:tracePt t="29586" x="5353050" y="4197350"/>
          <p14:tracePt t="29596" x="5345113" y="4206875"/>
          <p14:tracePt t="29606" x="5319713" y="4214813"/>
          <p14:tracePt t="29616" x="5294313" y="4214813"/>
          <p14:tracePt t="29627" x="5268913" y="4232275"/>
          <p14:tracePt t="29636" x="5251450" y="4240213"/>
          <p14:tracePt t="29646" x="5226050" y="4240213"/>
          <p14:tracePt t="29657" x="5200650" y="4257675"/>
          <p14:tracePt t="29667" x="5175250" y="4275138"/>
          <p14:tracePt t="29677" x="5149850" y="4300538"/>
          <p14:tracePt t="29687" x="5132388" y="4316413"/>
          <p14:tracePt t="29697" x="5106988" y="4333875"/>
          <p14:tracePt t="29707" x="5091113" y="4359275"/>
          <p14:tracePt t="29717" x="5064125" y="4376738"/>
          <p14:tracePt t="29728" x="5048250" y="4384675"/>
          <p14:tracePt t="29737" x="5030788" y="4402138"/>
          <p14:tracePt t="29747" x="5013325" y="4427538"/>
          <p14:tracePt t="29758" x="4997450" y="4452938"/>
          <p14:tracePt t="29767" x="4979988" y="4486275"/>
          <p14:tracePt t="29778" x="4962525" y="4513263"/>
          <p14:tracePt t="29788" x="4954588" y="4538663"/>
          <p14:tracePt t="29798" x="4946650" y="4564063"/>
          <p14:tracePt t="29810" x="4937125" y="4597400"/>
          <p14:tracePt t="29818" x="4937125" y="4630738"/>
          <p14:tracePt t="29828" x="4937125" y="4657725"/>
          <p14:tracePt t="29838" x="4937125" y="4691063"/>
          <p14:tracePt t="29848" x="4937125" y="4724400"/>
          <p14:tracePt t="29860" x="4946650" y="4767263"/>
          <p14:tracePt t="29868" x="4962525" y="4818063"/>
          <p14:tracePt t="29878" x="4997450" y="4868863"/>
          <p14:tracePt t="29889" x="5013325" y="4903788"/>
          <p14:tracePt t="29899" x="5030788" y="4937125"/>
          <p14:tracePt t="29910" x="5048250" y="4962525"/>
          <p14:tracePt t="29919" x="5073650" y="4987925"/>
          <p14:tracePt t="29929" x="5091113" y="4997450"/>
          <p14:tracePt t="29939" x="5099050" y="5013325"/>
          <p14:tracePt t="29949" x="5124450" y="5030788"/>
          <p14:tracePt t="29961" x="5149850" y="5048250"/>
          <p14:tracePt t="29969" x="5183188" y="5056188"/>
          <p14:tracePt t="29979" x="5218113" y="5056188"/>
          <p14:tracePt t="29990" x="5243513" y="5056188"/>
          <p14:tracePt t="30000" x="5276850" y="5056188"/>
          <p14:tracePt t="30011" x="5311775" y="5056188"/>
          <p14:tracePt t="30020" x="5327650" y="5056188"/>
          <p14:tracePt t="30030" x="5362575" y="5056188"/>
          <p14:tracePt t="30040" x="5387975" y="5038725"/>
          <p14:tracePt t="30050" x="5421313" y="5022850"/>
          <p14:tracePt t="30061" x="5456238" y="4997450"/>
          <p14:tracePt t="30070" x="5481638" y="4979988"/>
          <p14:tracePt t="30080" x="5514975" y="4954588"/>
          <p14:tracePt t="30092" x="5549900" y="4911725"/>
          <p14:tracePt t="30100" x="5565775" y="4903788"/>
          <p14:tracePt t="30111" x="5591175" y="4878388"/>
          <p14:tracePt t="30121" x="5608638" y="4852988"/>
          <p14:tracePt t="30131" x="5626100" y="4835525"/>
          <p14:tracePt t="30142" x="5641975" y="4810125"/>
          <p14:tracePt t="30151" x="5651500" y="4792663"/>
          <p14:tracePt t="30161" x="5668963" y="4767263"/>
          <p14:tracePt t="30171" x="5676900" y="4741863"/>
          <p14:tracePt t="30181" x="5676900" y="4716463"/>
          <p14:tracePt t="30193" x="5676900" y="4691063"/>
          <p14:tracePt t="30202" x="5676900" y="4665663"/>
          <p14:tracePt t="30211" x="5676900" y="4648200"/>
          <p14:tracePt t="30222" x="5676900" y="4630738"/>
          <p14:tracePt t="30232" x="5676900" y="4605338"/>
          <p14:tracePt t="30243" x="5676900" y="4589463"/>
          <p14:tracePt t="30253" x="5668963" y="4572000"/>
          <p14:tracePt t="30262" x="5651500" y="4572000"/>
          <p14:tracePt t="30272" x="5634038" y="4554538"/>
          <p14:tracePt t="30282" x="5608638" y="4529138"/>
          <p14:tracePt t="30294" x="5575300" y="4513263"/>
          <p14:tracePt t="30303" x="5540375" y="4495800"/>
          <p14:tracePt t="30313" x="5507038" y="4478338"/>
          <p14:tracePt t="30323" x="5472113" y="4460875"/>
          <p14:tracePt t="30333" x="5421313" y="4435475"/>
          <p14:tracePt t="30344" x="5387975" y="4419600"/>
          <p14:tracePt t="30353" x="5353050" y="4410075"/>
          <p14:tracePt t="30363" x="5319713" y="4394200"/>
          <p14:tracePt t="30373" x="5286375" y="4376738"/>
          <p14:tracePt t="30383" x="5251450" y="4368800"/>
          <p14:tracePt t="30394" x="5218113" y="4359275"/>
          <p14:tracePt t="30404" x="5183188" y="4351338"/>
          <p14:tracePt t="30413" x="5167313" y="4341813"/>
          <p14:tracePt t="30425" x="5141913" y="4341813"/>
          <p14:tracePt t="30434" x="5124450" y="4333875"/>
          <p14:tracePt t="30444" x="5106988" y="4325938"/>
          <p14:tracePt t="30454" x="5091113" y="4325938"/>
          <p14:tracePt t="30464" x="5073650" y="4325938"/>
          <p14:tracePt t="30484" x="5056188" y="4325938"/>
          <p14:tracePt t="30494" x="5048250" y="4325938"/>
          <p14:tracePt t="30514" x="5038725" y="4325938"/>
          <p14:tracePt t="30526" x="5030788" y="4316413"/>
          <p14:tracePt t="30838" x="5030788" y="4308475"/>
          <p14:tracePt t="30858" x="5022850" y="4283075"/>
          <p14:tracePt t="30868" x="5013325" y="4265613"/>
          <p14:tracePt t="30878" x="4997450" y="4249738"/>
          <p14:tracePt t="30888" x="4987925" y="4224338"/>
          <p14:tracePt t="30898" x="4972050" y="4206875"/>
          <p14:tracePt t="30910" x="4962525" y="4189413"/>
          <p14:tracePt t="30942" x="4954588" y="4171950"/>
          <p14:tracePt t="30960" x="4946650" y="4171950"/>
          <p14:tracePt t="31060" x="4946650" y="4189413"/>
          <p14:tracePt t="31070" x="4946650" y="4214813"/>
          <p14:tracePt t="31080" x="4946650" y="4240213"/>
          <p14:tracePt t="31091" x="4946650" y="4275138"/>
          <p14:tracePt t="31100" x="4946650" y="4325938"/>
          <p14:tracePt t="31110" x="4946650" y="4384675"/>
          <p14:tracePt t="31120" x="4946650" y="4452938"/>
          <p14:tracePt t="31130" x="4946650" y="4538663"/>
          <p14:tracePt t="31141" x="4946650" y="4614863"/>
          <p14:tracePt t="31151" x="4946650" y="4673600"/>
          <p14:tracePt t="31160" x="4954588" y="4716463"/>
          <p14:tracePt t="31171" x="4954588" y="4749800"/>
          <p14:tracePt t="31181" x="4962525" y="4775200"/>
          <p14:tracePt t="31201" x="4962525" y="4792663"/>
          <p14:tracePt t="31353" x="4962525" y="4759325"/>
          <p14:tracePt t="31362" x="4962525" y="4699000"/>
          <p14:tracePt t="31374" x="4962525" y="4597400"/>
          <p14:tracePt t="31383" x="4937125" y="4486275"/>
          <p14:tracePt t="31393" x="4929188" y="4368800"/>
          <p14:tracePt t="31403" x="4911725" y="4300538"/>
          <p14:tracePt t="31413" x="4903788" y="4240213"/>
          <p14:tracePt t="31425" x="4894263" y="4206875"/>
          <p14:tracePt t="31433" x="4894263" y="4181475"/>
          <p14:tracePt t="31443" x="4886325" y="4181475"/>
          <p14:tracePt t="31454" x="4886325" y="4171950"/>
          <p14:tracePt t="31534" x="4886325" y="4164013"/>
          <p14:tracePt t="31544" x="4894263" y="4164013"/>
          <p14:tracePt t="31554" x="4929188" y="4156075"/>
          <p14:tracePt t="31565" x="4972050" y="4156075"/>
          <p14:tracePt t="31576" x="5013325" y="4146550"/>
          <p14:tracePt t="31585" x="5073650" y="4138613"/>
          <p14:tracePt t="31594" x="5157788" y="4138613"/>
          <p14:tracePt t="31605" x="5251450" y="4130675"/>
          <p14:tracePt t="31615" x="5337175" y="4130675"/>
          <p14:tracePt t="31626" x="5405438" y="4130675"/>
          <p14:tracePt t="31635" x="5472113" y="4130675"/>
          <p14:tracePt t="31645" x="5532438" y="4130675"/>
          <p14:tracePt t="31655" x="5583238" y="4121150"/>
          <p14:tracePt t="31665" x="5608638" y="4121150"/>
          <p14:tracePt t="31676" x="5634038" y="4121150"/>
          <p14:tracePt t="31686" x="5659438" y="4121150"/>
          <p14:tracePt t="31696" x="5676900" y="4121150"/>
          <p14:tracePt t="31707" x="5694363" y="4121150"/>
          <p14:tracePt t="31716" x="5710238" y="4121150"/>
          <p14:tracePt t="31726" x="5719763" y="4121150"/>
          <p14:tracePt t="31736" x="5727700" y="4130675"/>
          <p14:tracePt t="31746" x="5735638" y="4138613"/>
          <p14:tracePt t="31758" x="5745163" y="4138613"/>
          <p14:tracePt t="31776" x="5745163" y="4146550"/>
          <p14:tracePt t="31787" x="5745163" y="4156075"/>
          <p14:tracePt t="31796" x="5745163" y="4164013"/>
          <p14:tracePt t="31808" x="5745163" y="4181475"/>
          <p14:tracePt t="31818" x="5745163" y="4206875"/>
          <p14:tracePt t="31827" x="5745163" y="4224338"/>
          <p14:tracePt t="31837" x="5745163" y="4249738"/>
          <p14:tracePt t="31847" x="5727700" y="4275138"/>
          <p14:tracePt t="31858" x="5694363" y="4308475"/>
          <p14:tracePt t="31867" x="5651500" y="4376738"/>
          <p14:tracePt t="31877" x="5600700" y="4452938"/>
          <p14:tracePt t="31888" x="5514975" y="4546600"/>
          <p14:tracePt t="31897" x="5430838" y="4648200"/>
          <p14:tracePt t="31909" x="5311775" y="4759325"/>
          <p14:tracePt t="31918" x="5200650" y="4868863"/>
          <p14:tracePt t="31928" x="5106988" y="4954588"/>
          <p14:tracePt t="31942" x="5005388" y="5022850"/>
          <p14:tracePt t="31948" x="4894263" y="5091113"/>
          <p14:tracePt t="31959" x="4810125" y="5149850"/>
          <p14:tracePt t="31968" x="4733925" y="5183188"/>
          <p14:tracePt t="31978" x="4640263" y="5218113"/>
          <p14:tracePt t="31988" x="4579938" y="5235575"/>
          <p14:tracePt t="31998" x="4521200" y="5243513"/>
          <p14:tracePt t="32009" x="4495800" y="5243513"/>
          <p14:tracePt t="32019" x="4478338" y="5243513"/>
          <p14:tracePt t="32029" x="4460875" y="5243513"/>
          <p14:tracePt t="32040" x="4452938" y="5243513"/>
          <p14:tracePt t="32170" x="4478338" y="5251450"/>
          <p14:tracePt t="32180" x="4521200" y="5251450"/>
          <p14:tracePt t="32191" x="4589463" y="5251450"/>
          <p14:tracePt t="32200" x="4665663" y="5251450"/>
          <p14:tracePt t="32210" x="4749800" y="5251450"/>
          <p14:tracePt t="32221" x="4835525" y="5251450"/>
          <p14:tracePt t="32231" x="4919663" y="5243513"/>
          <p14:tracePt t="32241" x="4997450" y="5208588"/>
          <p14:tracePt t="32252" x="5048250" y="5175250"/>
          <p14:tracePt t="32261" x="5099050" y="5149850"/>
          <p14:tracePt t="32271" x="5141913" y="5116513"/>
          <p14:tracePt t="32281" x="5183188" y="5091113"/>
          <p14:tracePt t="32292" x="5208588" y="5064125"/>
          <p14:tracePt t="32301" x="5226050" y="5048250"/>
          <p14:tracePt t="32311" x="5260975" y="5013325"/>
          <p14:tracePt t="32322" x="5286375" y="4979988"/>
          <p14:tracePt t="32332" x="5302250" y="4929188"/>
          <p14:tracePt t="32342" x="5337175" y="4878388"/>
          <p14:tracePt t="32352" x="5353050" y="4835525"/>
          <p14:tracePt t="32362" x="5370513" y="4784725"/>
          <p14:tracePt t="32374" x="5370513" y="4749800"/>
          <p14:tracePt t="32382" x="5380038" y="4724400"/>
          <p14:tracePt t="32392" x="5380038" y="4708525"/>
          <p14:tracePt t="32402" x="5380038" y="4683125"/>
          <p14:tracePt t="32412" x="5380038" y="4665663"/>
          <p14:tracePt t="32424" x="5370513" y="4657725"/>
          <p14:tracePt t="32433" x="5353050" y="4640263"/>
          <p14:tracePt t="32442" x="5345113" y="4614863"/>
          <p14:tracePt t="32453" x="5319713" y="4597400"/>
          <p14:tracePt t="32463" x="5294313" y="4579938"/>
          <p14:tracePt t="32474" x="5268913" y="4564063"/>
          <p14:tracePt t="32483" x="5251450" y="4554538"/>
          <p14:tracePt t="32493" x="5235575" y="4538663"/>
          <p14:tracePt t="32503" x="5218113" y="4521200"/>
          <p14:tracePt t="32513" x="5192713" y="4503738"/>
          <p14:tracePt t="32524" x="5167313" y="4486275"/>
          <p14:tracePt t="32534" x="5141913" y="4470400"/>
          <p14:tracePt t="32543" x="5116513" y="4470400"/>
          <p14:tracePt t="32554" x="5073650" y="4445000"/>
          <p14:tracePt t="32564" x="5048250" y="4445000"/>
          <p14:tracePt t="32575" x="5013325" y="4435475"/>
          <p14:tracePt t="32584" x="4987925" y="4435475"/>
          <p14:tracePt t="32594" x="4972050" y="4435475"/>
          <p14:tracePt t="32604" x="4946650" y="4435475"/>
          <p14:tracePt t="32614" x="4929188" y="4435475"/>
          <p14:tracePt t="32634" x="4919663" y="4435475"/>
          <p14:tracePt t="32645" x="4911725" y="4435475"/>
          <p14:tracePt t="32665" x="4903788" y="4445000"/>
          <p14:tracePt t="32675" x="4903788" y="4452938"/>
          <p14:tracePt t="32685" x="4903788" y="4460875"/>
          <p14:tracePt t="32695" x="4903788" y="4478338"/>
          <p14:tracePt t="32707" x="4903788" y="4503738"/>
          <p14:tracePt t="32715" x="4903788" y="4538663"/>
          <p14:tracePt t="32725" x="4903788" y="4597400"/>
          <p14:tracePt t="32736" x="4903788" y="4640263"/>
          <p14:tracePt t="32745" x="4911725" y="4708525"/>
          <p14:tracePt t="32757" x="4919663" y="4767263"/>
          <p14:tracePt t="32766" x="4946650" y="4818063"/>
          <p14:tracePt t="32775" x="4954588" y="4852988"/>
          <p14:tracePt t="32787" x="4954588" y="4878388"/>
          <p14:tracePt t="32796" x="4962525" y="4886325"/>
          <p14:tracePt t="32807" x="4962525" y="4894263"/>
          <p14:tracePt t="32817" x="4972050" y="4903788"/>
          <p14:tracePt t="32857" x="4979988" y="4903788"/>
          <p14:tracePt t="32867" x="4987925" y="4903788"/>
          <p14:tracePt t="32877" x="5013325" y="4894263"/>
          <p14:tracePt t="32887" x="5038725" y="4868863"/>
          <p14:tracePt t="32898" x="5064125" y="4843463"/>
          <p14:tracePt t="32908" x="5116513" y="4792663"/>
          <p14:tracePt t="32917" x="5157788" y="4741863"/>
          <p14:tracePt t="32928" x="5200650" y="4691063"/>
          <p14:tracePt t="32937" x="5235575" y="4640263"/>
          <p14:tracePt t="32957" x="5276850" y="4605338"/>
          <p14:tracePt t="32958" x="5302250" y="4564063"/>
          <p14:tracePt t="32967" x="5345113" y="4538663"/>
          <p14:tracePt t="32978" x="5370513" y="4503738"/>
          <p14:tracePt t="32990" x="5395913" y="4486275"/>
          <p14:tracePt t="32998" x="5413375" y="4460875"/>
          <p14:tracePt t="33008" x="5438775" y="4452938"/>
          <p14:tracePt t="33018" x="5456238" y="4435475"/>
          <p14:tracePt t="33028" x="5472113" y="4419600"/>
          <p14:tracePt t="33040" x="5481638" y="4419600"/>
          <p14:tracePt t="33048" x="5497513" y="4410075"/>
          <p14:tracePt t="33058" x="5507038" y="4394200"/>
          <p14:tracePt t="33068" x="5514975" y="4384675"/>
          <p14:tracePt t="33079" x="5524500" y="4376738"/>
          <p14:tracePt t="33090" x="5524500" y="4359275"/>
          <p14:tracePt t="33099" x="5532438" y="4341813"/>
          <p14:tracePt t="33109" x="5540375" y="4333875"/>
          <p14:tracePt t="33119" x="5549900" y="4316413"/>
          <p14:tracePt t="33129" x="5549900" y="4308475"/>
          <p14:tracePt t="33140" x="5549900" y="4300538"/>
          <p14:tracePt t="33149" x="5557838" y="4291013"/>
          <p14:tracePt t="33160" x="5557838" y="4283075"/>
          <p14:tracePt t="33191" x="5557838" y="4275138"/>
          <p14:tracePt t="33200" x="5557838" y="4257675"/>
          <p14:tracePt t="33220" x="5557838" y="4249738"/>
          <p14:tracePt t="33230" x="5557838" y="4232275"/>
          <p14:tracePt t="33241" x="5532438" y="4224338"/>
          <p14:tracePt t="33251" x="5507038" y="4214813"/>
          <p14:tracePt t="33260" x="5497513" y="4206875"/>
          <p14:tracePt t="33271" x="5464175" y="4197350"/>
          <p14:tracePt t="33281" x="5446713" y="4189413"/>
          <p14:tracePt t="33291" x="5421313" y="4181475"/>
          <p14:tracePt t="33301" x="5405438" y="4171950"/>
          <p14:tracePt t="33311" x="5380038" y="4171950"/>
          <p14:tracePt t="33322" x="5353050" y="4164013"/>
          <p14:tracePt t="33332" x="5345113" y="4164013"/>
          <p14:tracePt t="33341" x="5327650" y="4164013"/>
          <p14:tracePt t="33351" x="5302250" y="4164013"/>
          <p14:tracePt t="33362" x="5294313" y="4156075"/>
          <p14:tracePt t="33373" x="5276850" y="4156075"/>
          <p14:tracePt t="33381" x="5268913" y="4156075"/>
          <p14:tracePt t="33391" x="5260975" y="4146550"/>
          <p14:tracePt t="33402" x="5243513" y="4146550"/>
          <p14:tracePt t="33412" x="5235575" y="4146550"/>
          <p14:tracePt t="33423" x="5208588" y="4146550"/>
          <p14:tracePt t="33432" x="5192713" y="4146550"/>
          <p14:tracePt t="33442" x="5183188" y="4146550"/>
          <p14:tracePt t="33452" x="5167313" y="4146550"/>
          <p14:tracePt t="33462" x="5149850" y="4146550"/>
          <p14:tracePt t="33474" x="5141913" y="4146550"/>
          <p14:tracePt t="33482" x="5124450" y="4146550"/>
          <p14:tracePt t="33492" x="5116513" y="4146550"/>
          <p14:tracePt t="33503" x="5106988" y="4146550"/>
          <p14:tracePt t="33513" x="5091113" y="4146550"/>
          <p14:tracePt t="33524" x="5081588" y="4156075"/>
          <p14:tracePt t="33533" x="5064125" y="4164013"/>
          <p14:tracePt t="33543" x="5056188" y="4171950"/>
          <p14:tracePt t="33553" x="5048250" y="4181475"/>
          <p14:tracePt t="33563" x="5048250" y="4189413"/>
          <p14:tracePt t="33574" x="5038725" y="4206875"/>
          <p14:tracePt t="33583" x="5030788" y="4232275"/>
          <p14:tracePt t="33593" x="5030788" y="4265613"/>
          <p14:tracePt t="33604" x="5030788" y="4316413"/>
          <p14:tracePt t="33614" x="5030788" y="4376738"/>
          <p14:tracePt t="33624" x="5030788" y="4435475"/>
          <p14:tracePt t="33634" x="5064125" y="4513263"/>
          <p14:tracePt t="33644" x="5081588" y="4589463"/>
          <p14:tracePt t="33655" x="5116513" y="4665663"/>
          <p14:tracePt t="33664" x="5149850" y="4741863"/>
          <p14:tracePt t="33674" x="5175250" y="4775200"/>
          <p14:tracePt t="33684" x="5192713" y="4810125"/>
          <p14:tracePt t="33694" x="5208588" y="4827588"/>
          <p14:tracePt t="33706" x="5235575" y="4852988"/>
          <p14:tracePt t="33714" x="5268913" y="4868863"/>
          <p14:tracePt t="33724" x="5327650" y="4878388"/>
          <p14:tracePt t="33735" x="5387975" y="4878388"/>
          <p14:tracePt t="33745" x="5464175" y="4860925"/>
          <p14:tracePt t="33756" x="5524500" y="4843463"/>
          <p14:tracePt t="33765" x="5583238" y="4810125"/>
          <p14:tracePt t="33775" x="5651500" y="4784725"/>
          <p14:tracePt t="33785" x="5710238" y="4741863"/>
          <p14:tracePt t="33795" x="5778500" y="4699000"/>
          <p14:tracePt t="33807" x="5829300" y="4657725"/>
          <p14:tracePt t="33816" x="5889625" y="4622800"/>
          <p14:tracePt t="33825" x="5940425" y="4579938"/>
          <p14:tracePt t="33836" x="5973763" y="4554538"/>
          <p14:tracePt t="33846" x="6016625" y="4529138"/>
          <p14:tracePt t="33857" x="6034088" y="4503738"/>
          <p14:tracePt t="33866" x="6059488" y="4478338"/>
          <p14:tracePt t="33876" x="6076950" y="4427538"/>
          <p14:tracePt t="33886" x="6084888" y="4359275"/>
          <p14:tracePt t="33896" x="6084888" y="4300538"/>
          <p14:tracePt t="33907" x="6084888" y="4240213"/>
          <p14:tracePt t="33916" x="6076950" y="4197350"/>
          <p14:tracePt t="33927" x="6042025" y="4156075"/>
          <p14:tracePt t="33938" x="6008688" y="4121150"/>
          <p14:tracePt t="33957" x="5854700" y="4044950"/>
          <p14:tracePt t="33967" x="5770563" y="4019550"/>
          <p14:tracePt t="33977" x="5694363" y="4011613"/>
          <p14:tracePt t="33989" x="5608638" y="4011613"/>
          <p14:tracePt t="33997" x="5540375" y="4011613"/>
          <p14:tracePt t="34007" x="5464175" y="4019550"/>
          <p14:tracePt t="34017" x="5395913" y="4052888"/>
          <p14:tracePt t="34028" x="5337175" y="4113213"/>
          <p14:tracePt t="34039" x="5268913" y="4171950"/>
          <p14:tracePt t="34048" x="5200650" y="4257675"/>
          <p14:tracePt t="34057" x="5132388" y="4341813"/>
          <p14:tracePt t="34068" x="5073650" y="4427538"/>
          <p14:tracePt t="34078" x="5030788" y="4513263"/>
          <p14:tracePt t="34089" x="4987925" y="4589463"/>
          <p14:tracePt t="34098" x="4954588" y="4683125"/>
          <p14:tracePt t="34108" x="4929188" y="4767263"/>
          <p14:tracePt t="34118" x="4929188" y="4852988"/>
          <p14:tracePt t="34129" x="4929188" y="4929188"/>
          <p14:tracePt t="34139" x="4929188" y="4979988"/>
          <p14:tracePt t="34149" x="4929188" y="5030788"/>
          <p14:tracePt t="34159" x="4946650" y="5064125"/>
          <p14:tracePt t="34169" x="4962525" y="5099050"/>
          <p14:tracePt t="34179" x="4987925" y="5116513"/>
          <p14:tracePt t="34190" x="5038725" y="5132388"/>
          <p14:tracePt t="34199" x="5099050" y="5141913"/>
          <p14:tracePt t="34209" x="5183188" y="5141913"/>
          <p14:tracePt t="34219" x="5268913" y="5141913"/>
          <p14:tracePt t="34229" x="5370513" y="5116513"/>
          <p14:tracePt t="34240" x="5472113" y="5073650"/>
          <p14:tracePt t="34250" x="5565775" y="5013325"/>
          <p14:tracePt t="34260" x="5651500" y="4954588"/>
          <p14:tracePt t="34271" x="5735638" y="4903788"/>
          <p14:tracePt t="34280" x="5795963" y="4835525"/>
          <p14:tracePt t="34290" x="5846763" y="4792663"/>
          <p14:tracePt t="34300" x="5889625" y="4741863"/>
          <p14:tracePt t="34310" x="5905500" y="4716463"/>
          <p14:tracePt t="34322" x="5922963" y="4683125"/>
          <p14:tracePt t="34330" x="5932488" y="4657725"/>
          <p14:tracePt t="34340" x="5932488" y="4622800"/>
          <p14:tracePt t="34351" x="5932488" y="4589463"/>
          <p14:tracePt t="34361" x="5915025" y="4554538"/>
          <p14:tracePt t="34372" x="5872163" y="4513263"/>
          <p14:tracePt t="34381" x="5821363" y="4478338"/>
          <p14:tracePt t="34391" x="5761038" y="4435475"/>
          <p14:tracePt t="34401" x="5684838" y="4402138"/>
          <p14:tracePt t="34411" x="5608638" y="4376738"/>
          <p14:tracePt t="34422" x="5540375" y="4376738"/>
          <p14:tracePt t="34432" x="5456238" y="4376738"/>
          <p14:tracePt t="34441" x="5380038" y="4376738"/>
          <p14:tracePt t="34452" x="5319713" y="4402138"/>
          <p14:tracePt t="34462" x="5243513" y="4435475"/>
          <p14:tracePt t="34473" x="5192713" y="4478338"/>
          <p14:tracePt t="34482" x="5141913" y="4513263"/>
          <p14:tracePt t="34492" x="5106988" y="4546600"/>
          <p14:tracePt t="34503" x="5073650" y="4579938"/>
          <p14:tracePt t="34512" x="5064125" y="4605338"/>
          <p14:tracePt t="34523" x="5030788" y="4640263"/>
          <p14:tracePt t="34533" x="5022850" y="4673600"/>
          <p14:tracePt t="34542" x="5022850" y="4699000"/>
          <p14:tracePt t="34553" x="5022850" y="4716463"/>
          <p14:tracePt t="34563" x="5022850" y="4741863"/>
          <p14:tracePt t="34573" x="5022850" y="4749800"/>
          <p14:tracePt t="34583" x="5022850" y="4775200"/>
          <p14:tracePt t="34593" x="5048250" y="4802188"/>
          <p14:tracePt t="34605" x="5091113" y="4827588"/>
          <p14:tracePt t="34613" x="5149850" y="4860925"/>
          <p14:tracePt t="34623" x="5226050" y="4886325"/>
          <p14:tracePt t="34633" x="5311775" y="4894263"/>
          <p14:tracePt t="34643" x="5395913" y="4894263"/>
          <p14:tracePt t="34654" x="5489575" y="4860925"/>
          <p14:tracePt t="34664" x="5575300" y="4810125"/>
          <p14:tracePt t="34674" x="5659438" y="4741863"/>
          <p14:tracePt t="34684" x="5719763" y="4683125"/>
          <p14:tracePt t="34694" x="5778500" y="4597400"/>
          <p14:tracePt t="34705" x="5838825" y="4495800"/>
          <p14:tracePt t="34714" x="5880100" y="4402138"/>
          <p14:tracePt t="34724" x="5889625" y="4333875"/>
          <p14:tracePt t="34734" x="5897563" y="4275138"/>
          <p14:tracePt t="34744" x="5897563" y="4249738"/>
          <p14:tracePt t="34755" x="5897563" y="4224338"/>
          <p14:tracePt t="34764" x="5897563" y="4214813"/>
          <p14:tracePt t="34774" x="5897563" y="4197350"/>
          <p14:tracePt t="34785" x="5864225" y="4181475"/>
          <p14:tracePt t="34795" x="5829300" y="4164013"/>
          <p14:tracePt t="34806" x="5761038" y="4146550"/>
          <p14:tracePt t="34816" x="5719763" y="4146550"/>
          <p14:tracePt t="34825" x="5659438" y="4121150"/>
          <p14:tracePt t="34835" x="5600700" y="4121150"/>
          <p14:tracePt t="34846" x="5540375" y="4121150"/>
          <p14:tracePt t="34856" x="5489575" y="4121150"/>
          <p14:tracePt t="34865" x="5421313" y="4138613"/>
          <p14:tracePt t="34875" x="5380038" y="4164013"/>
          <p14:tracePt t="34886" x="5327650" y="4197350"/>
          <p14:tracePt t="34896" x="5286375" y="4232275"/>
          <p14:tracePt t="34906" x="5251450" y="4275138"/>
          <p14:tracePt t="34916" x="5226050" y="4300538"/>
          <p14:tracePt t="34927" x="5208588" y="4316413"/>
          <p14:tracePt t="34939" x="5192713" y="4351338"/>
          <p14:tracePt t="34946" x="5175250" y="4376738"/>
          <p14:tracePt t="34957" x="5157788" y="4402138"/>
          <p14:tracePt t="34966" x="5149850" y="4435475"/>
          <p14:tracePt t="34976" x="5132388" y="4478338"/>
          <p14:tracePt t="34988" x="5132388" y="4513263"/>
          <p14:tracePt t="34997" x="5124450" y="4572000"/>
          <p14:tracePt t="35007" x="5116513" y="4630738"/>
          <p14:tracePt t="35017" x="5116513" y="4673600"/>
          <p14:tracePt t="35027" x="5116513" y="4716463"/>
          <p14:tracePt t="35038" x="5116513" y="4749800"/>
          <p14:tracePt t="35048" x="5116513" y="4759325"/>
          <p14:tracePt t="35057" x="5116513" y="4775200"/>
          <p14:tracePt t="35067" x="5116513" y="4784725"/>
          <p14:tracePt t="35088" x="5116513" y="4792663"/>
          <p14:tracePt t="35098" x="5116513" y="4802188"/>
          <p14:tracePt t="35118" x="5132388" y="4802188"/>
          <p14:tracePt t="35128" x="5141913" y="4802188"/>
          <p14:tracePt t="35139" x="5167313" y="4802188"/>
          <p14:tracePt t="35148" x="5200650" y="4802188"/>
          <p14:tracePt t="35159" x="5226050" y="4802188"/>
          <p14:tracePt t="35168" x="5260975" y="4802188"/>
          <p14:tracePt t="35178" x="5294313" y="4784725"/>
          <p14:tracePt t="35189" x="5337175" y="4759325"/>
          <p14:tracePt t="35199" x="5370513" y="4724400"/>
          <p14:tracePt t="35209" x="5395913" y="4699000"/>
          <p14:tracePt t="35219" x="5438775" y="4648200"/>
          <p14:tracePt t="35229" x="5464175" y="4605338"/>
          <p14:tracePt t="35239" x="5481638" y="4589463"/>
          <p14:tracePt t="35249" x="5489575" y="4572000"/>
          <p14:tracePt t="35259" x="5497513" y="4554538"/>
          <p14:tracePt t="35270" x="5497513" y="4546600"/>
          <p14:tracePt t="35289" x="5497513" y="4538663"/>
          <p14:tracePt t="35340" x="5464175" y="4538663"/>
          <p14:tracePt t="35350" x="5421313" y="4538663"/>
          <p14:tracePt t="35360" x="5362575" y="4546600"/>
          <p14:tracePt t="35371" x="5302250" y="4579938"/>
          <p14:tracePt t="35380" x="5226050" y="4622800"/>
          <p14:tracePt t="35390" x="5157788" y="4691063"/>
          <p14:tracePt t="35401" x="5091113" y="4759325"/>
          <p14:tracePt t="35410" x="5022850" y="4827588"/>
          <p14:tracePt t="35422" x="4972050" y="4903788"/>
          <p14:tracePt t="35431" x="4929188" y="4962525"/>
          <p14:tracePt t="35441" x="4894263" y="5013325"/>
          <p14:tracePt t="35451" x="4886325" y="5038725"/>
          <p14:tracePt t="35461" x="4878388" y="5056188"/>
          <p14:tracePt t="35472" x="4878388" y="5064125"/>
          <p14:tracePt t="35512" x="4911725" y="5064125"/>
          <p14:tracePt t="35522" x="4997450" y="5038725"/>
          <p14:tracePt t="35532" x="5116513" y="4997450"/>
          <p14:tracePt t="35542" x="5268913" y="4937125"/>
          <p14:tracePt t="35552" x="5421313" y="4868863"/>
          <p14:tracePt t="35562" x="5557838" y="4810125"/>
          <p14:tracePt t="35572" x="5668963" y="4733925"/>
          <p14:tracePt t="35582" x="5761038" y="4665663"/>
          <p14:tracePt t="35592" x="5846763" y="4614863"/>
          <p14:tracePt t="35604" x="5897563" y="4572000"/>
          <p14:tracePt t="35613" x="5915025" y="4546600"/>
          <p14:tracePt t="35622" x="5932488" y="4529138"/>
          <p14:tracePt t="35633" x="5948363" y="4513263"/>
          <p14:tracePt t="35694" x="5940425" y="4513263"/>
          <p14:tracePt t="35713" x="5922963" y="4513263"/>
          <p14:tracePt t="35723" x="5915025" y="4513263"/>
          <p14:tracePt t="35734" x="5897563" y="4513263"/>
          <p14:tracePt t="35744" x="5889625" y="4513263"/>
          <p14:tracePt t="35764" x="5880100" y="4521200"/>
          <p14:tracePt t="37450" x="5872163" y="4521200"/>
          <p14:tracePt t="37460" x="5864225" y="4521200"/>
          <p14:tracePt t="37480" x="5854700" y="4521200"/>
          <p14:tracePt t="37490" x="5838825" y="4521200"/>
          <p14:tracePt t="37501" x="5829300" y="4529138"/>
          <p14:tracePt t="37510" x="5803900" y="4546600"/>
          <p14:tracePt t="37520" x="5770563" y="4579938"/>
          <p14:tracePt t="37531" x="5684838" y="4673600"/>
          <p14:tracePt t="37541" x="5583238" y="4818063"/>
          <p14:tracePt t="37552" x="5464175" y="5013325"/>
          <p14:tracePt t="37561" x="5370513" y="5157788"/>
          <p14:tracePt t="37571" x="5319713" y="5260975"/>
          <p14:tracePt t="37581" x="5294313" y="5327650"/>
          <p14:tracePt t="37591" x="5276850" y="5362575"/>
          <p14:tracePt t="37603" x="5268913" y="5395913"/>
          <p14:tracePt t="37611" x="5268913" y="5413375"/>
          <p14:tracePt t="37621" x="5268913" y="5438775"/>
          <p14:tracePt t="37632" x="5268913" y="5464175"/>
          <p14:tracePt t="37874" x="5268913" y="5497513"/>
          <p14:tracePt t="37885" x="5268913" y="5549900"/>
          <p14:tracePt t="37894" x="5268913" y="5634038"/>
          <p14:tracePt t="37904" x="5319713" y="5753100"/>
          <p14:tracePt t="37914" x="5387975" y="5922963"/>
          <p14:tracePt t="37924" x="5514975" y="6143625"/>
          <p14:tracePt t="37935" x="5634038" y="6348413"/>
          <p14:tracePt t="37953" x="5719763" y="6467475"/>
          <p14:tracePt t="37954" x="5788025" y="6543675"/>
          <p14:tracePt t="37965" x="5864225" y="6602413"/>
          <p14:tracePt t="37975" x="5940425" y="6645275"/>
          <p14:tracePt t="37986" x="6016625" y="6662738"/>
          <p14:tracePt t="37995" x="6102350" y="6662738"/>
          <p14:tracePt t="38005" x="6194425" y="6619875"/>
          <p14:tracePt t="38016" x="6288088" y="6551613"/>
          <p14:tracePt t="38025" x="6391275" y="6442075"/>
          <p14:tracePt t="38036" x="6500813" y="6330950"/>
          <p14:tracePt t="38045" x="6662738" y="6211888"/>
          <p14:tracePt t="38055" x="6850063" y="6059488"/>
          <p14:tracePt t="38066" x="7045325" y="5948363"/>
          <p14:tracePt t="38076" x="7205663" y="5872163"/>
          <p14:tracePt t="38086" x="7324725" y="5795963"/>
          <p14:tracePt t="38096" x="7478713" y="5735638"/>
          <p14:tracePt t="38106" x="7597775" y="5676900"/>
          <p14:tracePt t="38116" x="7699375" y="5608638"/>
          <p14:tracePt t="38127" x="7793038" y="5524500"/>
          <p14:tracePt t="38136" x="7869238" y="5472113"/>
          <p14:tracePt t="38146" x="7945438" y="5413375"/>
          <p14:tracePt t="38156" x="8013700" y="5370513"/>
          <p14:tracePt t="38168" x="8074025" y="5345113"/>
          <p14:tracePt t="38177" x="8140700" y="5311775"/>
          <p14:tracePt t="38186" x="8183563" y="5294313"/>
          <p14:tracePt t="38197" x="8218488" y="5286375"/>
          <p14:tracePt t="38207" x="8243888" y="5276850"/>
          <p14:tracePt t="38218" x="8269288" y="5276850"/>
          <p14:tracePt t="38227" x="8277225" y="5276850"/>
          <p14:tracePt t="38237" x="8285163" y="5276850"/>
          <p14:tracePt t="38257" x="8294688" y="5276850"/>
          <p14:tracePt t="38308" x="8285163" y="5276850"/>
          <p14:tracePt t="38319" x="8259763" y="5294313"/>
          <p14:tracePt t="38328" x="8226425" y="5345113"/>
          <p14:tracePt t="38338" x="8158163" y="5395913"/>
          <p14:tracePt t="38348" x="8064500" y="5481638"/>
          <p14:tracePt t="38358" x="7962900" y="5557838"/>
          <p14:tracePt t="38369" x="7835900" y="5659438"/>
          <p14:tracePt t="38379" x="7716838" y="5727700"/>
          <p14:tracePt t="38389" x="7597775" y="5788025"/>
          <p14:tracePt t="38399" x="7486650" y="5838825"/>
          <p14:tracePt t="38410" x="7367588" y="5880100"/>
          <p14:tracePt t="38420" x="7265988" y="5915025"/>
          <p14:tracePt t="38429" x="7164388" y="5948363"/>
          <p14:tracePt t="38439" x="7070725" y="5983288"/>
          <p14:tracePt t="38451" x="6985000" y="6016625"/>
          <p14:tracePt t="38459" x="6908800" y="6042025"/>
          <p14:tracePt t="38470" x="6875463" y="6067425"/>
          <p14:tracePt t="38480" x="6832600" y="6084888"/>
          <p14:tracePt t="38490" x="6824663" y="6110288"/>
          <p14:tracePt t="38501" x="6807200" y="6118225"/>
          <p14:tracePt t="38510" x="6799263" y="6118225"/>
          <p14:tracePt t="38530" x="6799263" y="6127750"/>
          <p14:tracePt t="38551" x="6799263" y="6135688"/>
          <p14:tracePt t="38570" x="6815138" y="6143625"/>
          <p14:tracePt t="38580" x="6865938" y="6153150"/>
          <p14:tracePt t="38591" x="6951663" y="6153150"/>
          <p14:tracePt t="38602" x="7053263" y="6153150"/>
          <p14:tracePt t="38611" x="7164388" y="6143625"/>
          <p14:tracePt t="38621" x="7283450" y="6092825"/>
          <p14:tracePt t="38631" x="7418388" y="6034088"/>
          <p14:tracePt t="38641" x="7529513" y="5965825"/>
          <p14:tracePt t="38652" x="7623175" y="5880100"/>
          <p14:tracePt t="38661" x="7716838" y="5788025"/>
          <p14:tracePt t="38671" x="7800975" y="5684838"/>
          <p14:tracePt t="38681" x="7877175" y="5549900"/>
          <p14:tracePt t="38692" x="7920038" y="5446713"/>
          <p14:tracePt t="38702" x="7954963" y="5337175"/>
          <p14:tracePt t="38712" x="7980363" y="5268913"/>
          <p14:tracePt t="38722" x="7988300" y="5218113"/>
          <p14:tracePt t="38732" x="7996238" y="5157788"/>
          <p14:tracePt t="38742" x="7996238" y="5132388"/>
          <p14:tracePt t="38753" x="8005763" y="5073650"/>
          <p14:tracePt t="38762" x="8005763" y="5030788"/>
          <p14:tracePt t="38772" x="8005763" y="4946650"/>
          <p14:tracePt t="38784" x="8005763" y="4860925"/>
          <p14:tracePt t="38792" x="8005763" y="4775200"/>
          <p14:tracePt t="38802" x="7996238" y="4683125"/>
          <p14:tracePt t="38813" x="7980363" y="4614863"/>
          <p14:tracePt t="38823" x="7962900" y="4579938"/>
          <p14:tracePt t="38834" x="7954963" y="4546600"/>
          <p14:tracePt t="38843" x="7945438" y="4521200"/>
          <p14:tracePt t="38853" x="7945438" y="4513263"/>
          <p14:tracePt t="38863" x="7937500" y="4513263"/>
          <p14:tracePt t="38873" x="7927975" y="4503738"/>
          <p14:tracePt t="38913" x="7920038" y="4503738"/>
          <p14:tracePt t="38994" x="7920038" y="4538663"/>
          <p14:tracePt t="39004" x="7920038" y="4572000"/>
          <p14:tracePt t="39015" x="7920038" y="4605338"/>
          <p14:tracePt t="39024" x="7937500" y="4648200"/>
          <p14:tracePt t="39035" x="7937500" y="4683125"/>
          <p14:tracePt t="39045" x="7937500" y="4708525"/>
          <p14:tracePt t="39055" x="7945438" y="4724400"/>
          <p14:tracePt t="39065" x="7945438" y="4741863"/>
          <p14:tracePt t="39075" x="7945438" y="4767263"/>
          <p14:tracePt t="39085" x="7945438" y="4775200"/>
          <p14:tracePt t="39095" x="7945438" y="4802188"/>
          <p14:tracePt t="39105" x="7945438" y="4835525"/>
          <p14:tracePt t="39117" x="7945438" y="4878388"/>
          <p14:tracePt t="39126" x="7945438" y="4919663"/>
          <p14:tracePt t="39135" x="7945438" y="4962525"/>
          <p14:tracePt t="39146" x="7945438" y="5005388"/>
          <p14:tracePt t="39156" x="7937500" y="5056188"/>
          <p14:tracePt t="39167" x="7920038" y="5091113"/>
          <p14:tracePt t="39176" x="7912100" y="5116513"/>
          <p14:tracePt t="39186" x="7886700" y="5157788"/>
          <p14:tracePt t="39196" x="7861300" y="5192713"/>
          <p14:tracePt t="39207" x="7835900" y="5218113"/>
          <p14:tracePt t="39218" x="7793038" y="5260975"/>
          <p14:tracePt t="39227" x="7758113" y="5294313"/>
          <p14:tracePt t="39237" x="7707313" y="5337175"/>
          <p14:tracePt t="39247" x="7639050" y="5380038"/>
          <p14:tracePt t="39257" x="7580313" y="5413375"/>
          <p14:tracePt t="39269" x="7504113" y="5456238"/>
          <p14:tracePt t="39277" x="7410450" y="5514975"/>
          <p14:tracePt t="39287" x="7308850" y="5575300"/>
          <p14:tracePt t="39297" x="7205663" y="5616575"/>
          <p14:tracePt t="39307" x="7096125" y="5676900"/>
          <p14:tracePt t="39318" x="7010400" y="5719763"/>
          <p14:tracePt t="39328" x="6934200" y="5761038"/>
          <p14:tracePt t="39338" x="6883400" y="5803900"/>
          <p14:tracePt t="39348" x="6832600" y="5838825"/>
          <p14:tracePt t="39358" x="6807200" y="5854700"/>
          <p14:tracePt t="39368" x="6789738" y="5854700"/>
          <p14:tracePt t="39378" x="6781800" y="5864225"/>
          <p14:tracePt t="39388" x="6781800" y="5872163"/>
          <p14:tracePt t="39580" x="6807200" y="5872163"/>
          <p14:tracePt t="39590" x="6840538" y="5872163"/>
          <p14:tracePt t="39601" x="6875463" y="5872163"/>
          <p14:tracePt t="39610" x="6951663" y="5872163"/>
          <p14:tracePt t="39620" x="7019925" y="5872163"/>
          <p14:tracePt t="39630" x="7104063" y="5872163"/>
          <p14:tracePt t="39640" x="7223125" y="5846763"/>
          <p14:tracePt t="39651" x="7324725" y="5813425"/>
          <p14:tracePt t="39661" x="7427913" y="5753100"/>
          <p14:tracePt t="39671" x="7537450" y="5694363"/>
          <p14:tracePt t="39681" x="7631113" y="5626100"/>
          <p14:tracePt t="39691" x="7699375" y="5549900"/>
          <p14:tracePt t="39701" x="7758113" y="5464175"/>
          <p14:tracePt t="39711" x="7818438" y="5380038"/>
          <p14:tracePt t="39721" x="7861300" y="5286375"/>
          <p14:tracePt t="39733" x="7894638" y="5208588"/>
          <p14:tracePt t="39741" x="7912100" y="5132388"/>
          <p14:tracePt t="39752" x="7920038" y="5073650"/>
          <p14:tracePt t="39762" x="7920038" y="5022850"/>
          <p14:tracePt t="39772" x="7920038" y="4972050"/>
          <p14:tracePt t="39782" x="7920038" y="4954588"/>
          <p14:tracePt t="39792" x="7920038" y="4937125"/>
          <p14:tracePt t="39802" x="7912100" y="4919663"/>
          <p14:tracePt t="39822" x="7902575" y="4919663"/>
          <p14:tracePt t="39913" x="7894638" y="4919663"/>
          <p14:tracePt t="39934" x="7886700" y="4919663"/>
          <p14:tracePt t="39943" x="7877175" y="4937125"/>
          <p14:tracePt t="39953" x="7869238" y="4972050"/>
          <p14:tracePt t="39964" x="7835900" y="5048250"/>
          <p14:tracePt t="39974" x="7810500" y="5132388"/>
          <p14:tracePt t="39984" x="7758113" y="5235575"/>
          <p14:tracePt t="39994" x="7716838" y="5327650"/>
          <p14:tracePt t="40004" x="7648575" y="5430838"/>
          <p14:tracePt t="40014" x="7580313" y="5514975"/>
          <p14:tracePt t="40024" x="7494588" y="5591175"/>
          <p14:tracePt t="40034" x="7402513" y="5676900"/>
          <p14:tracePt t="40044" x="7299325" y="5735638"/>
          <p14:tracePt t="40054" x="7180263" y="5803900"/>
          <p14:tracePt t="40066" x="7061200" y="5846763"/>
          <p14:tracePt t="40074" x="6959600" y="5880100"/>
          <p14:tracePt t="40084" x="6883400" y="5915025"/>
          <p14:tracePt t="40095" x="6824663" y="5940425"/>
          <p14:tracePt t="40105" x="6789738" y="5948363"/>
          <p14:tracePt t="40116" x="6764338" y="5965825"/>
          <p14:tracePt t="40125" x="6756400" y="5965825"/>
          <p14:tracePt t="40135" x="6746875" y="5973763"/>
          <p14:tracePt t="40458" x="6746875" y="5983288"/>
          <p14:tracePt t="40468" x="6746875" y="5991225"/>
          <p14:tracePt t="40478" x="6746875" y="6016625"/>
          <p14:tracePt t="40488" x="6746875" y="6034088"/>
          <p14:tracePt t="40499" x="6756400" y="6042025"/>
          <p14:tracePt t="40508" x="6764338" y="6059488"/>
          <p14:tracePt t="40518" x="6789738" y="6076950"/>
          <p14:tracePt t="40529" x="6824663" y="6092825"/>
          <p14:tracePt t="40539" x="6916738" y="6118225"/>
          <p14:tracePt t="40550" x="7010400" y="6118225"/>
          <p14:tracePt t="40559" x="7138988" y="6118225"/>
          <p14:tracePt t="40569" x="7258050" y="6102350"/>
          <p14:tracePt t="40579" x="7385050" y="6042025"/>
          <p14:tracePt t="40590" x="7521575" y="5965825"/>
          <p14:tracePt t="40600" x="7639050" y="5880100"/>
          <p14:tracePt t="40609" x="7742238" y="5803900"/>
          <p14:tracePt t="40620" x="7826375" y="5735638"/>
          <p14:tracePt t="40630" x="7894638" y="5668963"/>
          <p14:tracePt t="40640" x="7927975" y="5626100"/>
          <p14:tracePt t="40650" x="7970838" y="5591175"/>
          <p14:tracePt t="40660" x="7996238" y="5565775"/>
          <p14:tracePt t="40670" x="7996238" y="5549900"/>
          <p14:tracePt t="40682" x="8013700" y="5540375"/>
          <p14:tracePt t="40691" x="8021638" y="5524500"/>
          <p14:tracePt t="40700" x="8031163" y="5514975"/>
          <p14:tracePt t="40721" x="8031163" y="5507038"/>
          <p14:tracePt t="40811" x="8021638" y="5514975"/>
          <p14:tracePt t="40821" x="7996238" y="5540375"/>
          <p14:tracePt t="40833" x="7962900" y="5575300"/>
          <p14:tracePt t="40842" x="7894638" y="5641975"/>
          <p14:tracePt t="40852" x="7826375" y="5710238"/>
          <p14:tracePt t="40862" x="7758113" y="5778500"/>
          <p14:tracePt t="40872" x="7699375" y="5838825"/>
          <p14:tracePt t="40883" x="7631113" y="5897563"/>
          <p14:tracePt t="40892" x="7554913" y="5948363"/>
          <p14:tracePt t="40902" x="7478713" y="5983288"/>
          <p14:tracePt t="40912" x="7418388" y="6008688"/>
          <p14:tracePt t="40923" x="7342188" y="6024563"/>
          <p14:tracePt t="40934" x="7283450" y="6034088"/>
          <p14:tracePt t="40943" x="7240588" y="6034088"/>
          <p14:tracePt t="40953" x="7205663" y="6034088"/>
          <p14:tracePt t="40963" x="7180263" y="6034088"/>
          <p14:tracePt t="40973" x="7164388" y="6034088"/>
          <p14:tracePt t="40983" x="7154863" y="6034088"/>
          <p14:tracePt t="40993" x="7146925" y="6034088"/>
          <p14:tracePt t="41004" x="7138988" y="6034088"/>
          <p14:tracePt t="41114" x="7172325" y="6034088"/>
          <p14:tracePt t="41124" x="7223125" y="6034088"/>
          <p14:tracePt t="41134" x="7299325" y="6034088"/>
          <p14:tracePt t="41145" x="7367588" y="6034088"/>
          <p14:tracePt t="41155" x="7469188" y="6008688"/>
          <p14:tracePt t="41165" x="7580313" y="5965825"/>
          <p14:tracePt t="41175" x="7681913" y="5932488"/>
          <p14:tracePt t="41185" x="7767638" y="5889625"/>
          <p14:tracePt t="41195" x="7843838" y="5829300"/>
          <p14:tracePt t="41205" x="7894638" y="5803900"/>
          <p14:tracePt t="41216" x="7945438" y="5770563"/>
          <p14:tracePt t="41225" x="7962900" y="5753100"/>
          <p14:tracePt t="41236" x="7980363" y="5745163"/>
          <p14:tracePt t="41316" x="7980363" y="5753100"/>
          <p14:tracePt t="41326" x="7927975" y="5778500"/>
          <p14:tracePt t="41336" x="7843838" y="5813425"/>
          <p14:tracePt t="41348" x="7724775" y="5872163"/>
          <p14:tracePt t="41357" x="7588250" y="5932488"/>
          <p14:tracePt t="41366" x="7402513" y="5999163"/>
          <p14:tracePt t="41377" x="7172325" y="6059488"/>
          <p14:tracePt t="41387" x="7045325" y="6102350"/>
          <p14:tracePt t="41398" x="6926263" y="6143625"/>
          <p14:tracePt t="41407" x="6824663" y="6194425"/>
          <p14:tracePt t="41417" x="6772275" y="6211888"/>
          <p14:tracePt t="41427" x="6738938" y="6229350"/>
          <p14:tracePt t="41437" x="6721475" y="6237288"/>
          <p14:tracePt t="41449" x="6713538" y="6246813"/>
          <p14:tracePt t="41508" x="6721475" y="6246813"/>
          <p14:tracePt t="41518" x="6772275" y="6246813"/>
          <p14:tracePt t="41528" x="6865938" y="6246813"/>
          <p14:tracePt t="41538" x="6977063" y="6237288"/>
          <p14:tracePt t="41549" x="7088188" y="6221413"/>
          <p14:tracePt t="41558" x="7223125" y="6203950"/>
          <p14:tracePt t="41568" x="7359650" y="6161088"/>
          <p14:tracePt t="41579" x="7494588" y="6143625"/>
          <p14:tracePt t="41589" x="7597775" y="6110288"/>
          <p14:tracePt t="41599" x="7666038" y="6084888"/>
          <p14:tracePt t="41609" x="7707313" y="6067425"/>
          <p14:tracePt t="41619" x="7742238" y="6049963"/>
          <p14:tracePt t="41629" x="7750175" y="6042025"/>
          <p14:tracePt t="41649" x="7758113" y="6034088"/>
          <p14:tracePt t="41690" x="7742238" y="6034088"/>
          <p14:tracePt t="41699" x="7681913" y="6034088"/>
          <p14:tracePt t="41710" x="7597775" y="6016625"/>
          <p14:tracePt t="41720" x="7494588" y="6016625"/>
          <p14:tracePt t="41731" x="7385050" y="6016625"/>
          <p14:tracePt t="41740" x="7273925" y="6016625"/>
          <p14:tracePt t="41750" x="7154863" y="6024563"/>
          <p14:tracePt t="41760" x="7045325" y="6042025"/>
          <p14:tracePt t="41770" x="6943725" y="6067425"/>
          <p14:tracePt t="41781" x="6865938" y="6092825"/>
          <p14:tracePt t="41791" x="6789738" y="6110288"/>
          <p14:tracePt t="41800" x="6738938" y="6127750"/>
          <p14:tracePt t="41811" x="6721475" y="6143625"/>
          <p14:tracePt t="41821" x="6696075" y="6153150"/>
          <p14:tracePt t="41832" x="6680200" y="6161088"/>
          <p14:tracePt t="41841" x="6670675" y="6169025"/>
          <p14:tracePt t="41902" x="6680200" y="6169025"/>
          <p14:tracePt t="41912" x="6721475" y="6178550"/>
          <p14:tracePt t="41922" x="6789738" y="6178550"/>
          <p14:tracePt t="41932" x="6891338" y="6178550"/>
          <p14:tracePt t="41948" x="7002463" y="6178550"/>
          <p14:tracePt t="41952" x="7121525" y="6178550"/>
          <p14:tracePt t="41965" x="7215188" y="6178550"/>
          <p14:tracePt t="41972" x="7308850" y="6178550"/>
          <p14:tracePt t="41982" x="7392988" y="6169025"/>
          <p14:tracePt t="41992" x="7435850" y="6161088"/>
          <p14:tracePt t="42002" x="7486650" y="6153150"/>
          <p14:tracePt t="42014" x="7504113" y="6143625"/>
          <p14:tracePt t="42022" x="7521575" y="6143625"/>
          <p14:tracePt t="42043" x="7529513" y="6143625"/>
          <p14:tracePt t="42073" x="7512050" y="6143625"/>
          <p14:tracePt t="42083" x="7469188" y="6143625"/>
          <p14:tracePt t="42094" x="7402513" y="6143625"/>
          <p14:tracePt t="42104" x="7299325" y="6153150"/>
          <p14:tracePt t="42115" x="7154863" y="6169025"/>
          <p14:tracePt t="42124" x="7027863" y="6194425"/>
          <p14:tracePt t="42134" x="6865938" y="6211888"/>
          <p14:tracePt t="42144" x="6756400" y="6237288"/>
          <p14:tracePt t="42154" x="6654800" y="6262688"/>
          <p14:tracePt t="42165" x="6577013" y="6280150"/>
          <p14:tracePt t="42174" x="6543675" y="6288088"/>
          <p14:tracePt t="42184" x="6518275" y="6297613"/>
          <p14:tracePt t="42205" x="6510338" y="6305550"/>
          <p14:tracePt t="42255" x="6535738" y="6297613"/>
          <p14:tracePt t="42265" x="6602413" y="6262688"/>
          <p14:tracePt t="42275" x="6738938" y="6229350"/>
          <p14:tracePt t="42285" x="6926263" y="6178550"/>
          <p14:tracePt t="42296" x="7121525" y="6135688"/>
          <p14:tracePt t="42305" x="7308850" y="6110288"/>
          <p14:tracePt t="42316" x="7469188" y="6092825"/>
          <p14:tracePt t="42326" x="7605713" y="6084888"/>
          <p14:tracePt t="42336" x="7707313" y="6076950"/>
          <p14:tracePt t="42347" x="7767638" y="6076950"/>
          <p14:tracePt t="42356" x="7810500" y="6076950"/>
          <p14:tracePt t="42366" x="7826375" y="6076950"/>
          <p14:tracePt t="42386" x="7835900" y="6076950"/>
          <p14:tracePt t="42437" x="7826375" y="6076950"/>
          <p14:tracePt t="42448" x="7783513" y="6102350"/>
          <p14:tracePt t="42457" x="7707313" y="6135688"/>
          <p14:tracePt t="42467" x="7605713" y="6169025"/>
          <p14:tracePt t="42477" x="7486650" y="6221413"/>
          <p14:tracePt t="42487" x="7342188" y="6272213"/>
          <p14:tracePt t="42498" x="7223125" y="6288088"/>
          <p14:tracePt t="42507" x="7121525" y="6313488"/>
          <p14:tracePt t="42517" x="7053263" y="6323013"/>
          <p14:tracePt t="42527" x="6994525" y="6330950"/>
          <p14:tracePt t="42538" x="6959600" y="6330950"/>
          <p14:tracePt t="42548" x="6943725" y="6330950"/>
          <p14:tracePt t="42568" x="6934200" y="6330950"/>
          <p14:tracePt t="42608" x="6943725" y="6330950"/>
          <p14:tracePt t="42618" x="6977063" y="6305550"/>
          <p14:tracePt t="42629" x="7027863" y="6280150"/>
          <p14:tracePt t="42639" x="7113588" y="6246813"/>
          <p14:tracePt t="42649" x="7215188" y="6221413"/>
          <p14:tracePt t="42659" x="7316788" y="6203950"/>
          <p14:tracePt t="42669" x="7427913" y="6186488"/>
          <p14:tracePt t="42680" x="7529513" y="6178550"/>
          <p14:tracePt t="42689" x="7605713" y="6169025"/>
          <p14:tracePt t="42699" x="7666038" y="6169025"/>
          <p14:tracePt t="42709" x="7691438" y="6169025"/>
          <p14:tracePt t="42719" x="7716838" y="6169025"/>
          <p14:tracePt t="42730" x="7724775" y="6169025"/>
          <p14:tracePt t="42781" x="7716838" y="6169025"/>
          <p14:tracePt t="42790" x="7673975" y="6169025"/>
          <p14:tracePt t="42800" x="7605713" y="6169025"/>
          <p14:tracePt t="42810" x="7478713" y="6169025"/>
          <p14:tracePt t="42820" x="7350125" y="6169025"/>
          <p14:tracePt t="42832" x="7197725" y="6169025"/>
          <p14:tracePt t="42840" x="7070725" y="6169025"/>
          <p14:tracePt t="42850" x="6969125" y="6169025"/>
          <p14:tracePt t="42861" x="6900863" y="6169025"/>
          <p14:tracePt t="42871" x="6850063" y="6169025"/>
          <p14:tracePt t="42881" x="6832600" y="6169025"/>
          <p14:tracePt t="42891" x="6815138" y="6169025"/>
          <p14:tracePt t="42901" x="6807200" y="6169025"/>
          <p14:tracePt t="43002" x="6815138" y="6169025"/>
          <p14:tracePt t="43013" x="6858000" y="6169025"/>
          <p14:tracePt t="43023" x="6926263" y="6169025"/>
          <p14:tracePt t="43032" x="7027863" y="6169025"/>
          <p14:tracePt t="43043" x="7129463" y="6169025"/>
          <p14:tracePt t="43052" x="7223125" y="6169025"/>
          <p14:tracePt t="43064" x="7308850" y="6169025"/>
          <p14:tracePt t="43073" x="7385050" y="6169025"/>
          <p14:tracePt t="43082" x="7418388" y="6169025"/>
          <p14:tracePt t="43093" x="7435850" y="6169025"/>
          <p14:tracePt t="43103" x="7443788" y="6169025"/>
          <p14:tracePt t="43114" x="7453313" y="6169025"/>
          <p14:tracePt t="43164" x="7435850" y="6169025"/>
          <p14:tracePt t="43174" x="7385050" y="6178550"/>
          <p14:tracePt t="43184" x="7291388" y="6203950"/>
          <p14:tracePt t="43194" x="7189788" y="6221413"/>
          <p14:tracePt t="43204" x="7053263" y="6237288"/>
          <p14:tracePt t="43215" x="6934200" y="6246813"/>
          <p14:tracePt t="43224" x="6824663" y="6254750"/>
          <p14:tracePt t="43234" x="6756400" y="6254750"/>
          <p14:tracePt t="43246" x="6696075" y="6254750"/>
          <p14:tracePt t="43254" x="6670675" y="6254750"/>
          <p14:tracePt t="43265" x="6654800" y="6254750"/>
          <p14:tracePt t="43346" x="6688138" y="6254750"/>
          <p14:tracePt t="43356" x="6756400" y="6254750"/>
          <p14:tracePt t="43365" x="6824663" y="6254750"/>
          <p14:tracePt t="43376" x="6926263" y="6246813"/>
          <p14:tracePt t="43385" x="7027863" y="6246813"/>
          <p14:tracePt t="43397" x="7129463" y="6237288"/>
          <p14:tracePt t="43406" x="7223125" y="6237288"/>
          <p14:tracePt t="43416" x="7299325" y="6221413"/>
          <p14:tracePt t="43426" x="7342188" y="6221413"/>
          <p14:tracePt t="43436" x="7377113" y="6211888"/>
          <p14:tracePt t="43447" x="7385050" y="6211888"/>
          <p14:tracePt t="43456" x="7392988" y="6211888"/>
          <p14:tracePt t="43466" x="7402513" y="6211888"/>
          <p14:tracePt t="45870" x="7410450" y="6211888"/>
          <p14:tracePt t="45879" x="7443788" y="6211888"/>
          <p14:tracePt t="45889" x="7486650" y="6211888"/>
          <p14:tracePt t="45899" x="7562850" y="6211888"/>
          <p14:tracePt t="45910" x="7648575" y="6194425"/>
          <p14:tracePt t="45920" x="7767638" y="6161088"/>
          <p14:tracePt t="45929" x="7886700" y="6084888"/>
          <p14:tracePt t="45945" x="7988300" y="6008688"/>
          <p14:tracePt t="45950" x="8064500" y="5922963"/>
          <p14:tracePt t="45961" x="8150225" y="5821363"/>
          <p14:tracePt t="45970" x="8218488" y="5710238"/>
          <p14:tracePt t="45980" x="8277225" y="5626100"/>
          <p14:tracePt t="45990" x="8302625" y="5532438"/>
          <p14:tracePt t="46000" x="8320088" y="5446713"/>
          <p14:tracePt t="46011" x="8320088" y="5345113"/>
          <p14:tracePt t="46021" x="8310563" y="5243513"/>
          <p14:tracePt t="46030" x="8259763" y="5116513"/>
          <p14:tracePt t="46041" x="8191500" y="5013325"/>
          <p14:tracePt t="46051" x="8132763" y="4903788"/>
          <p14:tracePt t="46061" x="8074025" y="4827588"/>
          <p14:tracePt t="46071" x="8039100" y="4775200"/>
          <p14:tracePt t="46081" x="7980363" y="4724400"/>
          <p14:tracePt t="46091" x="7945438" y="4683125"/>
          <p14:tracePt t="46101" x="7894638" y="4648200"/>
          <p14:tracePt t="46112" x="7835900" y="4622800"/>
          <p14:tracePt t="46121" x="7767638" y="4589463"/>
          <p14:tracePt t="46131" x="7699375" y="4579938"/>
          <p14:tracePt t="46144" x="7605713" y="4572000"/>
          <p14:tracePt t="46152" x="7512050" y="4564063"/>
          <p14:tracePt t="46162" x="7392988" y="4538663"/>
          <p14:tracePt t="46172" x="7283450" y="4529138"/>
          <p14:tracePt t="46182" x="7154863" y="4503738"/>
          <p14:tracePt t="46193" x="7010400" y="4486275"/>
          <p14:tracePt t="46202" x="6883400" y="4478338"/>
          <p14:tracePt t="46212" x="6772275" y="4478338"/>
          <p14:tracePt t="46223" x="6645275" y="4478338"/>
          <p14:tracePt t="46232" x="6526213" y="4478338"/>
          <p14:tracePt t="46244" x="6416675" y="4478338"/>
          <p14:tracePt t="46253" x="6305550" y="4495800"/>
          <p14:tracePt t="46262" x="6186488" y="4529138"/>
          <p14:tracePt t="46273" x="6084888" y="4554538"/>
          <p14:tracePt t="46283" x="5983288" y="4572000"/>
          <p14:tracePt t="46294" x="5880100" y="4597400"/>
          <p14:tracePt t="46303" x="5778500" y="4622800"/>
          <p14:tracePt t="46313" x="5702300" y="4630738"/>
          <p14:tracePt t="46323" x="5634038" y="4640263"/>
          <p14:tracePt t="46334" x="5575300" y="4648200"/>
          <p14:tracePt t="46345" x="5524500" y="4665663"/>
          <p14:tracePt t="46353" x="5481638" y="4673600"/>
          <p14:tracePt t="46364" x="5430838" y="4699000"/>
          <p14:tracePt t="46374" x="5380038" y="4716463"/>
          <p14:tracePt t="46384" x="5337175" y="4749800"/>
          <p14:tracePt t="46395" x="5302250" y="4767263"/>
          <p14:tracePt t="46404" x="5260975" y="4792663"/>
          <p14:tracePt t="46414" x="5235575" y="4827588"/>
          <p14:tracePt t="46424" x="5200650" y="4878388"/>
          <p14:tracePt t="46434" x="5175250" y="4954588"/>
          <p14:tracePt t="46445" x="5149850" y="5038725"/>
          <p14:tracePt t="46455" x="5141913" y="5157788"/>
          <p14:tracePt t="46464" x="5141913" y="5243513"/>
          <p14:tracePt t="46476" x="5141913" y="5337175"/>
          <p14:tracePt t="46485" x="5149850" y="5456238"/>
          <p14:tracePt t="46495" x="5200650" y="5583238"/>
          <p14:tracePt t="46505" x="5260975" y="5719763"/>
          <p14:tracePt t="46515" x="5345113" y="5838825"/>
          <p14:tracePt t="46526" x="5413375" y="5957888"/>
          <p14:tracePt t="46536" x="5507038" y="6059488"/>
          <p14:tracePt t="46545" x="5641975" y="6194425"/>
          <p14:tracePt t="46555" x="5795963" y="6313488"/>
          <p14:tracePt t="46566" x="5991225" y="6424613"/>
          <p14:tracePt t="46577" x="6178550" y="6510338"/>
          <p14:tracePt t="46586" x="6381750" y="6569075"/>
          <p14:tracePt t="46596" x="6518275" y="6577013"/>
          <p14:tracePt t="46606" x="6680200" y="6594475"/>
          <p14:tracePt t="46616" x="6815138" y="6594475"/>
          <p14:tracePt t="46628" x="6934200" y="6577013"/>
          <p14:tracePt t="46636" x="7045325" y="6569075"/>
          <p14:tracePt t="46646" x="7146925" y="6543675"/>
          <p14:tracePt t="46656" x="7232650" y="6518275"/>
          <p14:tracePt t="46666" x="7334250" y="6500813"/>
          <p14:tracePt t="46678" x="7410450" y="6483350"/>
          <p14:tracePt t="46687" x="7469188" y="6467475"/>
          <p14:tracePt t="46697" x="7529513" y="6457950"/>
          <p14:tracePt t="46707" x="7580313" y="6450013"/>
          <p14:tracePt t="46717" x="7623175" y="6442075"/>
          <p14:tracePt t="46728" x="7673975" y="6432550"/>
          <p14:tracePt t="46737" x="7707313" y="6416675"/>
          <p14:tracePt t="46747" x="7750175" y="6399213"/>
          <p14:tracePt t="46758" x="7810500" y="6381750"/>
          <p14:tracePt t="46767" x="7861300" y="6365875"/>
          <p14:tracePt t="46778" x="7894638" y="6356350"/>
          <p14:tracePt t="46788" x="7920038" y="6348413"/>
          <p14:tracePt t="46798" x="7937500" y="6330950"/>
          <p14:tracePt t="46809" x="7962900" y="6323013"/>
          <p14:tracePt t="46818" x="7988300" y="6305550"/>
          <p14:tracePt t="46828" x="8013700" y="6288088"/>
          <p14:tracePt t="46838" x="8039100" y="6272213"/>
          <p14:tracePt t="46848" x="8056563" y="6246813"/>
          <p14:tracePt t="46859" x="8089900" y="6203950"/>
          <p14:tracePt t="46868" x="8132763" y="6153150"/>
          <p14:tracePt t="46878" x="8158163" y="6102350"/>
          <p14:tracePt t="46888" x="8175625" y="6059488"/>
          <p14:tracePt t="46899" x="8208963" y="5991225"/>
          <p14:tracePt t="46910" x="8226425" y="5922963"/>
          <p14:tracePt t="46919" x="8251825" y="5854700"/>
          <p14:tracePt t="46929" x="8259763" y="5788025"/>
          <p14:tracePt t="46944" x="8259763" y="5702300"/>
          <p14:tracePt t="46949" x="8259763" y="5616575"/>
          <p14:tracePt t="46960" x="8259763" y="5532438"/>
          <p14:tracePt t="46970" x="8243888" y="5430838"/>
          <p14:tracePt t="46979" x="8201025" y="5327650"/>
          <p14:tracePt t="46989" x="8158163" y="5208588"/>
          <p14:tracePt t="46999" x="8099425" y="5091113"/>
          <p14:tracePt t="47011" x="8013700" y="4979988"/>
          <p14:tracePt t="47019" x="7927975" y="4860925"/>
          <p14:tracePt t="47030" x="7843838" y="4759325"/>
          <p14:tracePt t="47040" x="7742238" y="4648200"/>
          <p14:tracePt t="47050" x="7613650" y="4538663"/>
          <p14:tracePt t="47061" x="7486650" y="4435475"/>
          <p14:tracePt t="47070" x="7367588" y="4351338"/>
          <p14:tracePt t="47080" x="7265988" y="4283075"/>
          <p14:tracePt t="47091" x="7146925" y="4214813"/>
          <p14:tracePt t="47100" x="7027863" y="4164013"/>
          <p14:tracePt t="47111" x="6926263" y="4130675"/>
          <p14:tracePt t="47121" x="6807200" y="4105275"/>
          <p14:tracePt t="47131" x="6705600" y="4087813"/>
          <p14:tracePt t="47143" x="6611938" y="4070350"/>
          <p14:tracePt t="47151" x="6492875" y="4062413"/>
          <p14:tracePt t="47161" x="6381750" y="4052888"/>
          <p14:tracePt t="47171" x="6262688" y="4037013"/>
          <p14:tracePt t="47181" x="6153150" y="4037013"/>
          <p14:tracePt t="47193" x="6042025" y="4037013"/>
          <p14:tracePt t="47202" x="5922963" y="4037013"/>
          <p14:tracePt t="47211" x="5813425" y="4037013"/>
          <p14:tracePt t="47221" x="5727700" y="4052888"/>
          <p14:tracePt t="47232" x="5634038" y="4079875"/>
          <p14:tracePt t="47243" x="5575300" y="4095750"/>
          <p14:tracePt t="47252" x="5524500" y="4130675"/>
          <p14:tracePt t="47262" x="5489575" y="4156075"/>
          <p14:tracePt t="47272" x="5464175" y="4181475"/>
          <p14:tracePt t="47282" x="5438775" y="4206875"/>
          <p14:tracePt t="47293" x="5413375" y="4240213"/>
          <p14:tracePt t="47303" x="5405438" y="4283075"/>
          <p14:tracePt t="47312" x="5387975" y="4351338"/>
          <p14:tracePt t="47323" x="5370513" y="4435475"/>
          <p14:tracePt t="47333" x="5362575" y="4521200"/>
          <p14:tracePt t="47344" x="5362575" y="4622800"/>
          <p14:tracePt t="47353" x="5362575" y="4716463"/>
          <p14:tracePt t="47363" x="5362575" y="4818063"/>
          <p14:tracePt t="47373" x="5387975" y="4903788"/>
          <p14:tracePt t="47383" x="5421313" y="4979988"/>
          <p14:tracePt t="47394" x="5456238" y="5073650"/>
          <p14:tracePt t="47403" x="5497513" y="5157788"/>
          <p14:tracePt t="47413" x="5557838" y="5251450"/>
          <p14:tracePt t="47426" x="5626100" y="5362575"/>
          <p14:tracePt t="47434" x="5694363" y="5446713"/>
          <p14:tracePt t="47444" x="5778500" y="5540375"/>
          <p14:tracePt t="47454" x="5872163" y="5626100"/>
          <p14:tracePt t="47464" x="5965825" y="5710238"/>
          <p14:tracePt t="47476" x="6042025" y="5770563"/>
          <p14:tracePt t="47484" x="6135688" y="5846763"/>
          <p14:tracePt t="47494" x="6211888" y="5897563"/>
          <p14:tracePt t="47504" x="6305550" y="5957888"/>
          <p14:tracePt t="47514" x="6391275" y="5991225"/>
          <p14:tracePt t="47525" x="6483350" y="6034088"/>
          <p14:tracePt t="47535" x="6569075" y="6067425"/>
          <p14:tracePt t="47544" x="6662738" y="6102350"/>
          <p14:tracePt t="47555" x="6764338" y="6135688"/>
          <p14:tracePt t="47565" x="6850063" y="6161088"/>
          <p14:tracePt t="47576" x="6934200" y="6169025"/>
          <p14:tracePt t="47585" x="7019925" y="6169025"/>
          <p14:tracePt t="47596" x="7078663" y="6178550"/>
          <p14:tracePt t="47605" x="7129463" y="6178550"/>
          <p14:tracePt t="47615" x="7172325" y="6178550"/>
          <p14:tracePt t="47627" x="7205663" y="6178550"/>
          <p14:tracePt t="47636" x="7223125" y="6169025"/>
          <p14:tracePt t="47646" x="7248525" y="6169025"/>
          <p14:tracePt t="47656" x="7258050" y="6161088"/>
          <p14:tracePt t="47677" x="7265988" y="6161088"/>
          <p14:tracePt t="50452" x="7265988" y="6153150"/>
          <p14:tracePt t="50472" x="7265988" y="6143625"/>
          <p14:tracePt t="50502" x="7265988" y="6135688"/>
          <p14:tracePt t="50513" x="7265988" y="6127750"/>
          <p14:tracePt t="50553" x="7265988" y="6118225"/>
          <p14:tracePt t="50563" x="7265988" y="6110288"/>
          <p14:tracePt t="50574" x="7265988" y="6102350"/>
          <p14:tracePt t="50583" x="7258050" y="6084888"/>
          <p14:tracePt t="50593" x="7232650" y="6059488"/>
          <p14:tracePt t="50603" x="7205663" y="6024563"/>
          <p14:tracePt t="50613" x="7164388" y="5983288"/>
          <p14:tracePt t="50624" x="7113588" y="5940425"/>
          <p14:tracePt t="50634" x="7061200" y="5889625"/>
          <p14:tracePt t="50644" x="6985000" y="5838825"/>
          <p14:tracePt t="50656" x="6908800" y="5778500"/>
          <p14:tracePt t="50664" x="6815138" y="5719763"/>
          <p14:tracePt t="50675" x="6696075" y="5676900"/>
          <p14:tracePt t="50684" x="6577013" y="5641975"/>
          <p14:tracePt t="50694" x="6475413" y="5616575"/>
          <p14:tracePt t="50706" x="6407150" y="5608638"/>
          <p14:tracePt t="50715" x="6330950" y="5608638"/>
          <p14:tracePt t="50724" x="6305550" y="5608638"/>
          <p14:tracePt t="50735" x="6272213" y="5608638"/>
          <p14:tracePt t="50744" x="6254750" y="5608638"/>
          <p14:tracePt t="55631" x="6246813" y="5600700"/>
          <p14:tracePt t="55641" x="6169025" y="5532438"/>
          <p14:tracePt t="55652" x="5821363" y="5260975"/>
          <p14:tracePt t="55661" x="5183188" y="4827588"/>
          <p14:tracePt t="55671" x="4470400" y="4300538"/>
          <p14:tracePt t="55681" x="3722688" y="3832225"/>
          <p14:tracePt t="55691" x="2990850" y="3441700"/>
          <p14:tracePt t="55702" x="2371725" y="3127375"/>
          <p14:tracePt t="55711" x="1809750" y="2871788"/>
          <p14:tracePt t="55722" x="1393825" y="2693988"/>
          <p14:tracePt t="55731" x="1096963" y="2574925"/>
          <p14:tracePt t="55741" x="935038" y="2506663"/>
          <p14:tracePt t="55753" x="849313" y="2473325"/>
          <p14:tracePt t="55762" x="815975" y="2455863"/>
          <p14:tracePt t="55772" x="790575" y="2447925"/>
          <p14:tracePt t="56024" x="773113" y="2438400"/>
          <p14:tracePt t="56035" x="739775" y="2405063"/>
          <p14:tracePt t="56044" x="620713" y="2319338"/>
          <p14:tracePt t="56055" x="415925" y="2174875"/>
          <p14:tracePt t="56064" x="42863" y="1920875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964FF27-2845-A762-F871-95FEB4CA0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694049"/>
            <a:ext cx="5943600" cy="4921211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4095BBA-F313-71ED-EE7D-EDEEAB67F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Caseous necrosis</a:t>
            </a:r>
          </a:p>
        </p:txBody>
      </p:sp>
    </p:spTree>
    <p:extLst>
      <p:ext uri="{BB962C8B-B14F-4D97-AF65-F5344CB8AC3E}">
        <p14:creationId xmlns:p14="http://schemas.microsoft.com/office/powerpoint/2010/main" val="3325174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Fat necrosis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sz="2200" dirty="0"/>
              <a:t>Occurs in acute pancreatitis </a:t>
            </a:r>
          </a:p>
          <a:p>
            <a:r>
              <a:rPr lang="en-US" sz="2200" dirty="0"/>
              <a:t>Due to release of pancreatic lipases </a:t>
            </a:r>
          </a:p>
          <a:p>
            <a:r>
              <a:rPr lang="en-US" sz="2200" dirty="0"/>
              <a:t>Focal fat destruction </a:t>
            </a:r>
          </a:p>
          <a:p>
            <a:r>
              <a:rPr lang="en-US" sz="2200" dirty="0"/>
              <a:t>Released FA’s combine with Ca2+ (saponification) to produce the whitish chalky appearance </a:t>
            </a:r>
          </a:p>
          <a:p>
            <a:r>
              <a:rPr lang="en-US" sz="2200" dirty="0"/>
              <a:t>Shadows of necrotic fat cells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04800"/>
            <a:ext cx="42703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2800"/>
            <a:ext cx="43434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47"/>
    </mc:Choice>
    <mc:Fallback xmlns="">
      <p:transition spd="slow" advTm="74847"/>
    </mc:Fallback>
  </mc:AlternateContent>
  <p:extLst>
    <p:ext uri="{3A86A75C-4F4B-4683-9AE1-C65F6400EC91}">
      <p14:laserTraceLst xmlns:p14="http://schemas.microsoft.com/office/powerpoint/2010/main">
        <p14:tracePtLst>
          <p14:tracePt t="34673" x="4572000" y="5243513"/>
          <p14:tracePt t="35029" x="4572000" y="5235575"/>
          <p14:tracePt t="35038" x="4572000" y="5183188"/>
          <p14:tracePt t="35048" x="4589463" y="5064125"/>
          <p14:tracePt t="35059" x="4622800" y="4903788"/>
          <p14:tracePt t="35068" x="4716463" y="4691063"/>
          <p14:tracePt t="35079" x="4852988" y="4435475"/>
          <p14:tracePt t="35095" x="5013325" y="4130675"/>
          <p14:tracePt t="35099" x="5192713" y="3841750"/>
          <p14:tracePt t="35110" x="5327650" y="3594100"/>
          <p14:tracePt t="35119" x="5472113" y="3365500"/>
          <p14:tracePt t="35129" x="5600700" y="3135313"/>
          <p14:tracePt t="35140" x="5719763" y="2965450"/>
          <p14:tracePt t="35149" x="5813425" y="2820988"/>
          <p14:tracePt t="35160" x="5897563" y="2701925"/>
          <p14:tracePt t="35170" x="5965825" y="2617788"/>
          <p14:tracePt t="35179" x="6016625" y="2557463"/>
          <p14:tracePt t="35189" x="6059488" y="2489200"/>
          <p14:tracePt t="35200" x="6102350" y="2438400"/>
          <p14:tracePt t="35211" x="6143625" y="2362200"/>
          <p14:tracePt t="35220" x="6178550" y="2303463"/>
          <p14:tracePt t="35230" x="6203950" y="2235200"/>
          <p14:tracePt t="35240" x="6229350" y="2192338"/>
          <p14:tracePt t="35250" x="6237288" y="2159000"/>
          <p14:tracePt t="35261" x="6254750" y="2108200"/>
          <p14:tracePt t="35270" x="6262688" y="2073275"/>
          <p14:tracePt t="35280" x="6262688" y="2055813"/>
          <p14:tracePt t="35290" x="6272213" y="2039938"/>
          <p14:tracePt t="35301" x="6272213" y="2022475"/>
          <p14:tracePt t="35312" x="6272213" y="2014538"/>
          <p14:tracePt t="35321" x="6272213" y="1997075"/>
          <p14:tracePt t="35331" x="6272213" y="1989138"/>
          <p14:tracePt t="35361" x="6272213" y="1979613"/>
          <p14:tracePt t="35381" x="6272213" y="1971675"/>
          <p14:tracePt t="35392" x="6272213" y="1963738"/>
          <p14:tracePt t="35401" x="6262688" y="1963738"/>
          <p14:tracePt t="35411" x="6237288" y="1954213"/>
          <p14:tracePt t="35421" x="6221413" y="1954213"/>
          <p14:tracePt t="35431" x="6194425" y="1954213"/>
          <p14:tracePt t="35443" x="6161088" y="1946275"/>
          <p14:tracePt t="35452" x="6143625" y="1938338"/>
          <p14:tracePt t="35462" x="6118225" y="1938338"/>
          <p14:tracePt t="35472" x="6092825" y="1928813"/>
          <p14:tracePt t="35482" x="6076950" y="1928813"/>
          <p14:tracePt t="35493" x="6067425" y="1928813"/>
          <p14:tracePt t="35503" x="6059488" y="1928813"/>
          <p14:tracePt t="35512" x="6049963" y="1928813"/>
          <p14:tracePt t="35604" x="6049963" y="1938338"/>
          <p14:tracePt t="35613" x="6049963" y="1946275"/>
          <p14:tracePt t="35624" x="6049963" y="1963738"/>
          <p14:tracePt t="35634" x="6049963" y="1979613"/>
          <p14:tracePt t="35644" x="6049963" y="1997075"/>
          <p14:tracePt t="35655" x="6049963" y="2014538"/>
          <p14:tracePt t="35664" x="6049963" y="2039938"/>
          <p14:tracePt t="35674" x="6049963" y="2065338"/>
          <p14:tracePt t="35684" x="6042025" y="2090738"/>
          <p14:tracePt t="35695" x="6042025" y="2124075"/>
          <p14:tracePt t="35704" x="6034088" y="2149475"/>
          <p14:tracePt t="35714" x="6034088" y="2174875"/>
          <p14:tracePt t="35727" x="6034088" y="2200275"/>
          <p14:tracePt t="35735" x="6034088" y="2235200"/>
          <p14:tracePt t="35745" x="6034088" y="2268538"/>
          <p14:tracePt t="35755" x="6034088" y="2286000"/>
          <p14:tracePt t="35765" x="6042025" y="2311400"/>
          <p14:tracePt t="35776" x="6059488" y="2336800"/>
          <p14:tracePt t="35785" x="6092825" y="2371725"/>
          <p14:tracePt t="35795" x="6153150" y="2413000"/>
          <p14:tracePt t="35805" x="6246813" y="2447925"/>
          <p14:tracePt t="35815" x="6356350" y="2473325"/>
          <p14:tracePt t="35827" x="6457950" y="2473325"/>
          <p14:tracePt t="35836" x="6569075" y="2473325"/>
          <p14:tracePt t="35845" x="6670675" y="2447925"/>
          <p14:tracePt t="35856" x="6764338" y="2397125"/>
          <p14:tracePt t="35866" x="6858000" y="2344738"/>
          <p14:tracePt t="35877" x="6926263" y="2278063"/>
          <p14:tracePt t="35886" x="6985000" y="2217738"/>
          <p14:tracePt t="35896" x="7027863" y="2166938"/>
          <p14:tracePt t="35907" x="7070725" y="2108200"/>
          <p14:tracePt t="36209" x="7078663" y="2108200"/>
          <p14:tracePt t="36219" x="7088188" y="2108200"/>
          <p14:tracePt t="36229" x="7113588" y="2108200"/>
          <p14:tracePt t="36239" x="7146925" y="2108200"/>
          <p14:tracePt t="36250" x="7189788" y="2108200"/>
          <p14:tracePt t="36260" x="7232650" y="2098675"/>
          <p14:tracePt t="36270" x="7265988" y="2098675"/>
          <p14:tracePt t="36280" x="7299325" y="2098675"/>
          <p14:tracePt t="36290" x="7308850" y="2098675"/>
          <p14:tracePt t="36300" x="7316788" y="2098675"/>
          <p14:tracePt t="36311" x="7324725" y="2098675"/>
          <p14:tracePt t="36341" x="7324725" y="2108200"/>
          <p14:tracePt t="36361" x="7316788" y="2116138"/>
          <p14:tracePt t="36371" x="7308850" y="2116138"/>
          <p14:tracePt t="36381" x="7283450" y="2116138"/>
          <p14:tracePt t="36392" x="7248525" y="2116138"/>
          <p14:tracePt t="36401" x="7232650" y="2108200"/>
          <p14:tracePt t="36411" x="7215188" y="2090738"/>
          <p14:tracePt t="36421" x="7197725" y="2073275"/>
          <p14:tracePt t="36431" x="7189788" y="2065338"/>
          <p14:tracePt t="36442" x="7180263" y="2047875"/>
          <p14:tracePt t="36461" x="7180263" y="2039938"/>
          <p14:tracePt t="36472" x="7180263" y="2030413"/>
          <p14:tracePt t="36493" x="7180263" y="2022475"/>
          <p14:tracePt t="36502" x="7180263" y="2014538"/>
          <p14:tracePt t="36512" x="7180263" y="2005013"/>
          <p14:tracePt t="36522" x="7197725" y="1989138"/>
          <p14:tracePt t="36532" x="7240588" y="1971675"/>
          <p14:tracePt t="36543" x="7308850" y="1946275"/>
          <p14:tracePt t="36552" x="7367588" y="1928813"/>
          <p14:tracePt t="36562" x="7410450" y="1928813"/>
          <p14:tracePt t="36573" x="7453313" y="1920875"/>
          <p14:tracePt t="36583" x="7486650" y="1920875"/>
          <p14:tracePt t="36594" x="7521575" y="1920875"/>
          <p14:tracePt t="36603" x="7537450" y="1920875"/>
          <p14:tracePt t="36613" x="7546975" y="1920875"/>
          <p14:tracePt t="36623" x="7554913" y="1920875"/>
          <p14:tracePt t="36633" x="7562850" y="1920875"/>
          <p14:tracePt t="36643" x="7562850" y="1928813"/>
          <p14:tracePt t="36654" x="7562850" y="1946275"/>
          <p14:tracePt t="36663" x="7562850" y="1954213"/>
          <p14:tracePt t="36675" x="7562850" y="1971675"/>
          <p14:tracePt t="36684" x="7562850" y="1989138"/>
          <p14:tracePt t="36694" x="7546975" y="1997075"/>
          <p14:tracePt t="36704" x="7529513" y="2014538"/>
          <p14:tracePt t="36714" x="7504113" y="2030413"/>
          <p14:tracePt t="36725" x="7486650" y="2039938"/>
          <p14:tracePt t="36734" x="7461250" y="2047875"/>
          <p14:tracePt t="36744" x="7435850" y="2047875"/>
          <p14:tracePt t="36754" x="7427913" y="2047875"/>
          <p14:tracePt t="36764" x="7410450" y="2047875"/>
          <p14:tracePt t="36776" x="7402513" y="2047875"/>
          <p14:tracePt t="36785" x="7402513" y="2039938"/>
          <p14:tracePt t="36805" x="7402513" y="2030413"/>
          <p14:tracePt t="36815" x="7402513" y="2014538"/>
          <p14:tracePt t="36835" x="7402513" y="2005013"/>
          <p14:tracePt t="36845" x="7402513" y="1997075"/>
          <p14:tracePt t="36865" x="7402513" y="1989138"/>
          <p14:tracePt t="36895" x="7410450" y="1989138"/>
          <p14:tracePt t="36906" x="7418388" y="1989138"/>
          <p14:tracePt t="36916" x="7427913" y="1989138"/>
          <p14:tracePt t="36927" x="7435850" y="1989138"/>
          <p14:tracePt t="36936" x="7443788" y="1989138"/>
          <p14:tracePt t="36997" x="7443788" y="1997075"/>
          <p14:tracePt t="37007" x="7443788" y="2005013"/>
          <p14:tracePt t="37017" x="7410450" y="2005013"/>
          <p14:tracePt t="37027" x="7377113" y="2005013"/>
          <p14:tracePt t="37037" x="7350125" y="2005013"/>
          <p14:tracePt t="37047" x="7334250" y="1997075"/>
          <p14:tracePt t="37059" x="7308850" y="1989138"/>
          <p14:tracePt t="37067" x="7299325" y="1979613"/>
          <p14:tracePt t="37093" x="7291388" y="1963738"/>
          <p14:tracePt t="37097" x="7291388" y="1946275"/>
          <p14:tracePt t="37108" x="7291388" y="1938338"/>
          <p14:tracePt t="37118" x="7291388" y="1928813"/>
          <p14:tracePt t="37127" x="7291388" y="1920875"/>
          <p14:tracePt t="37148" x="7291388" y="1911350"/>
          <p14:tracePt t="37159" x="7299325" y="1903413"/>
          <p14:tracePt t="37168" x="7316788" y="1895475"/>
          <p14:tracePt t="37178" x="7324725" y="1895475"/>
          <p14:tracePt t="37189" x="7334250" y="1895475"/>
          <p14:tracePt t="37199" x="7350125" y="1895475"/>
          <p14:tracePt t="37218" x="7359650" y="1895475"/>
          <p14:tracePt t="37229" x="7367588" y="1895475"/>
          <p14:tracePt t="37249" x="7367588" y="1911350"/>
          <p14:tracePt t="37269" x="7367588" y="1920875"/>
          <p14:tracePt t="37289" x="7367588" y="1928813"/>
          <p14:tracePt t="37370" x="7377113" y="1928813"/>
          <p14:tracePt t="37380" x="7385050" y="1928813"/>
          <p14:tracePt t="37391" x="7392988" y="1946275"/>
          <p14:tracePt t="37400" x="7427913" y="1954213"/>
          <p14:tracePt t="37410" x="7478713" y="1979613"/>
          <p14:tracePt t="37421" x="7572375" y="2055813"/>
          <p14:tracePt t="37430" x="7666038" y="2133600"/>
          <p14:tracePt t="37441" x="7783513" y="2235200"/>
          <p14:tracePt t="37451" x="7894638" y="2328863"/>
          <p14:tracePt t="37460" x="7970838" y="2422525"/>
          <p14:tracePt t="37471" x="8039100" y="2473325"/>
          <p14:tracePt t="37481" x="8081963" y="2516188"/>
          <p14:tracePt t="37492" x="8089900" y="2532063"/>
          <p14:tracePt t="37501" x="8099425" y="2541588"/>
          <p14:tracePt t="37511" x="8107363" y="2549525"/>
          <p14:tracePt t="37521" x="8115300" y="2549525"/>
          <p14:tracePt t="37764" x="8115300" y="2541588"/>
          <p14:tracePt t="37775" x="8115300" y="2532063"/>
          <p14:tracePt t="37784" x="8124825" y="2506663"/>
          <p14:tracePt t="37794" x="8132763" y="2481263"/>
          <p14:tracePt t="37804" x="8132763" y="2438400"/>
          <p14:tracePt t="37814" x="8132763" y="2422525"/>
          <p14:tracePt t="37826" x="8132763" y="2397125"/>
          <p14:tracePt t="37834" x="8132763" y="2379663"/>
          <p14:tracePt t="37844" x="8132763" y="2371725"/>
          <p14:tracePt t="37855" x="8132763" y="2362200"/>
          <p14:tracePt t="37865" x="8132763" y="2354263"/>
          <p14:tracePt t="37876" x="8132763" y="2344738"/>
          <p14:tracePt t="37885" x="8132763" y="2336800"/>
          <p14:tracePt t="37895" x="8124825" y="2319338"/>
          <p14:tracePt t="37906" x="8099425" y="2319338"/>
          <p14:tracePt t="37915" x="8081963" y="2311400"/>
          <p14:tracePt t="37926" x="8064500" y="2303463"/>
          <p14:tracePt t="37935" x="8056563" y="2293938"/>
          <p14:tracePt t="37945" x="8056563" y="2286000"/>
          <p14:tracePt t="37956" x="8047038" y="2286000"/>
          <p14:tracePt t="37966" x="8039100" y="2286000"/>
          <p14:tracePt t="38057" x="8047038" y="2286000"/>
          <p14:tracePt t="38067" x="8056563" y="2286000"/>
          <p14:tracePt t="38076" x="8081963" y="2286000"/>
          <p14:tracePt t="38091" x="8089900" y="2293938"/>
          <p14:tracePt t="38097" x="8089900" y="2303463"/>
          <p14:tracePt t="38108" x="8099425" y="2303463"/>
          <p14:tracePt t="38117" x="8107363" y="2303463"/>
          <p14:tracePt t="38188" x="8099425" y="2303463"/>
          <p14:tracePt t="38198" x="8089900" y="2293938"/>
          <p14:tracePt t="38208" x="8081963" y="2286000"/>
          <p14:tracePt t="38218" x="8074025" y="2286000"/>
          <p14:tracePt t="38228" x="8074025" y="2278063"/>
          <p14:tracePt t="38238" x="8074025" y="2268538"/>
          <p14:tracePt t="38300" x="8074025" y="2260600"/>
          <p14:tracePt t="38308" x="8089900" y="2260600"/>
          <p14:tracePt t="38319" x="8115300" y="2260600"/>
          <p14:tracePt t="38511" x="8115300" y="2235200"/>
          <p14:tracePt t="38521" x="8132763" y="2200275"/>
          <p14:tracePt t="38531" x="8140700" y="2141538"/>
          <p14:tracePt t="38541" x="8175625" y="2098675"/>
          <p14:tracePt t="38551" x="8191500" y="2047875"/>
          <p14:tracePt t="38561" x="8208963" y="2014538"/>
          <p14:tracePt t="38571" x="8218488" y="1989138"/>
          <p14:tracePt t="38581" x="8234363" y="1971675"/>
          <p14:tracePt t="38592" x="8243888" y="1963738"/>
          <p14:tracePt t="38602" x="8243888" y="1954213"/>
          <p14:tracePt t="38611" x="8251825" y="1946275"/>
          <p14:tracePt t="38814" x="8234363" y="1946275"/>
          <p14:tracePt t="38824" x="8208963" y="1963738"/>
          <p14:tracePt t="38834" x="8175625" y="1979613"/>
          <p14:tracePt t="38844" x="8150225" y="1989138"/>
          <p14:tracePt t="38854" x="8099425" y="1997075"/>
          <p14:tracePt t="38864" x="8064500" y="1997075"/>
          <p14:tracePt t="38875" x="8021638" y="1997075"/>
          <p14:tracePt t="38884" x="7996238" y="1997075"/>
          <p14:tracePt t="38894" x="7970838" y="1997075"/>
          <p14:tracePt t="38905" x="7945438" y="1997075"/>
          <p14:tracePt t="38915" x="7937500" y="1989138"/>
          <p14:tracePt t="38925" x="7920038" y="1971675"/>
          <p14:tracePt t="38935" x="7902575" y="1963738"/>
          <p14:tracePt t="38945" x="7894638" y="1963738"/>
          <p14:tracePt t="38957" x="7894638" y="1954213"/>
          <p14:tracePt t="38965" x="7886700" y="1946275"/>
          <p14:tracePt t="38975" x="7877175" y="1946275"/>
          <p14:tracePt t="39116" x="7869238" y="1946275"/>
          <p14:tracePt t="39126" x="7861300" y="1954213"/>
          <p14:tracePt t="39136" x="7861300" y="1971675"/>
          <p14:tracePt t="39147" x="7851775" y="1989138"/>
          <p14:tracePt t="39158" x="7851775" y="2005013"/>
          <p14:tracePt t="39167" x="7851775" y="2022475"/>
          <p14:tracePt t="39177" x="7851775" y="2047875"/>
          <p14:tracePt t="39187" x="7851775" y="2073275"/>
          <p14:tracePt t="39197" x="7851775" y="2082800"/>
          <p14:tracePt t="39208" x="7851775" y="2098675"/>
          <p14:tracePt t="39217" x="7843838" y="2108200"/>
          <p14:tracePt t="39227" x="7835900" y="2108200"/>
          <p14:tracePt t="39237" x="7793038" y="2124075"/>
          <p14:tracePt t="39248" x="7732713" y="2141538"/>
          <p14:tracePt t="39258" x="7648575" y="2141538"/>
          <p14:tracePt t="39268" x="7512050" y="2108200"/>
          <p14:tracePt t="39278" x="7359650" y="2022475"/>
          <p14:tracePt t="39289" x="7205663" y="1911350"/>
          <p14:tracePt t="39298" x="7088188" y="1827213"/>
          <p14:tracePt t="39308" x="6994525" y="1741488"/>
          <p14:tracePt t="39319" x="6934200" y="1700213"/>
          <p14:tracePt t="39328" x="6891338" y="1674813"/>
          <p14:tracePt t="39339" x="6875463" y="1649413"/>
          <p14:tracePt t="39349" x="6865938" y="1639888"/>
          <p14:tracePt t="39369" x="6865938" y="1631950"/>
          <p14:tracePt t="39773" x="6850063" y="1631950"/>
          <p14:tracePt t="39783" x="6815138" y="1614488"/>
          <p14:tracePt t="39793" x="6746875" y="1606550"/>
          <p14:tracePt t="39803" x="6670675" y="1597025"/>
          <p14:tracePt t="39813" x="6586538" y="1571625"/>
          <p14:tracePt t="39824" x="6492875" y="1538288"/>
          <p14:tracePt t="39833" x="6407150" y="1495425"/>
          <p14:tracePt t="39843" x="6313488" y="1427163"/>
          <p14:tracePt t="39853" x="6221413" y="1360488"/>
          <p14:tracePt t="39863" x="6153150" y="1274763"/>
          <p14:tracePt t="39874" x="6084888" y="1198563"/>
          <p14:tracePt t="39884" x="6024563" y="1122363"/>
          <p14:tracePt t="39893" x="5991225" y="1069975"/>
          <p14:tracePt t="39904" x="5965825" y="1011238"/>
          <p14:tracePt t="39914" x="5948363" y="968375"/>
          <p14:tracePt t="39924" x="5932488" y="925513"/>
          <p14:tracePt t="39934" x="5922963" y="892175"/>
          <p14:tracePt t="39944" x="5922963" y="858838"/>
          <p14:tracePt t="39956" x="5922963" y="833438"/>
          <p14:tracePt t="39964" x="5915025" y="808038"/>
          <p14:tracePt t="39974" x="5915025" y="790575"/>
          <p14:tracePt t="39984" x="5905500" y="765175"/>
          <p14:tracePt t="39994" x="5897563" y="755650"/>
          <p14:tracePt t="40006" x="5889625" y="739775"/>
          <p14:tracePt t="40015" x="5880100" y="722313"/>
          <p14:tracePt t="40025" x="5838825" y="696913"/>
          <p14:tracePt t="40035" x="5803900" y="671513"/>
          <p14:tracePt t="40045" x="5727700" y="636588"/>
          <p14:tracePt t="40056" x="5684838" y="620713"/>
          <p14:tracePt t="40065" x="5634038" y="585788"/>
          <p14:tracePt t="40076" x="5583238" y="577850"/>
          <p14:tracePt t="40091" x="5549900" y="560388"/>
          <p14:tracePt t="40095" x="5524500" y="552450"/>
          <p14:tracePt t="40116" x="5507038" y="552450"/>
          <p14:tracePt t="40216" x="5507038" y="569913"/>
          <p14:tracePt t="40226" x="5524500" y="585788"/>
          <p14:tracePt t="40237" x="5540375" y="603250"/>
          <p14:tracePt t="40247" x="5565775" y="628650"/>
          <p14:tracePt t="40257" x="5600700" y="671513"/>
          <p14:tracePt t="40267" x="5641975" y="704850"/>
          <p14:tracePt t="40277" x="5694363" y="747713"/>
          <p14:tracePt t="40289" x="5735638" y="781050"/>
          <p14:tracePt t="40298" x="5788025" y="808038"/>
          <p14:tracePt t="40307" x="5829300" y="833438"/>
          <p14:tracePt t="40318" x="5864225" y="866775"/>
          <p14:tracePt t="40328" x="5915025" y="884238"/>
          <p14:tracePt t="40339" x="5948363" y="909638"/>
          <p14:tracePt t="40348" x="5983288" y="935038"/>
          <p14:tracePt t="40358" x="6024563" y="977900"/>
          <p14:tracePt t="40368" x="6049963" y="1003300"/>
          <p14:tracePt t="40378" x="6076950" y="1019175"/>
          <p14:tracePt t="40390" x="6102350" y="1054100"/>
          <p14:tracePt t="40398" x="6127750" y="1079500"/>
          <p14:tracePt t="40408" x="6143625" y="1104900"/>
          <p14:tracePt t="40418" x="6178550" y="1138238"/>
          <p14:tracePt t="40429" x="6203950" y="1173163"/>
          <p14:tracePt t="40440" x="6221413" y="1198563"/>
          <p14:tracePt t="40449" x="6229350" y="1223963"/>
          <p14:tracePt t="40459" x="6229350" y="1231900"/>
          <p14:tracePt t="40469" x="6246813" y="1241425"/>
          <p14:tracePt t="40479" x="6254750" y="1249363"/>
          <p14:tracePt t="40490" x="6254750" y="1257300"/>
          <p14:tracePt t="40651" x="6254750" y="1266825"/>
          <p14:tracePt t="40661" x="6262688" y="1266825"/>
          <p14:tracePt t="40672" x="6272213" y="1274763"/>
          <p14:tracePt t="40681" x="6280150" y="1282700"/>
          <p14:tracePt t="40691" x="6297613" y="1292225"/>
          <p14:tracePt t="40701" x="6313488" y="1308100"/>
          <p14:tracePt t="40711" x="6338888" y="1333500"/>
          <p14:tracePt t="40722" x="6373813" y="1360488"/>
          <p14:tracePt t="40732" x="6399213" y="1376363"/>
          <p14:tracePt t="40741" x="6416675" y="1393825"/>
          <p14:tracePt t="40752" x="6442075" y="1411288"/>
          <p14:tracePt t="40762" x="6450013" y="1419225"/>
          <p14:tracePt t="40773" x="6467475" y="1427163"/>
          <p14:tracePt t="40782" x="6475413" y="1436688"/>
          <p14:tracePt t="40792" x="6483350" y="1444625"/>
          <p14:tracePt t="40812" x="6492875" y="1444625"/>
          <p14:tracePt t="40823" x="6500813" y="1444625"/>
          <p14:tracePt t="40832" x="6500813" y="1452563"/>
          <p14:tracePt t="41075" x="6510338" y="1452563"/>
          <p14:tracePt t="41085" x="6518275" y="1444625"/>
          <p14:tracePt t="41095" x="6535738" y="1419225"/>
          <p14:tracePt t="41106" x="6543675" y="1385888"/>
          <p14:tracePt t="41115" x="6569075" y="1343025"/>
          <p14:tracePt t="41125" x="6594475" y="1274763"/>
          <p14:tracePt t="41135" x="6619875" y="1206500"/>
          <p14:tracePt t="41145" x="6654800" y="1138238"/>
          <p14:tracePt t="41156" x="6680200" y="1062038"/>
          <p14:tracePt t="41165" x="6713538" y="985838"/>
          <p14:tracePt t="41175" x="6746875" y="925513"/>
          <p14:tracePt t="41188" x="6781800" y="866775"/>
          <p14:tracePt t="41196" x="6799263" y="798513"/>
          <p14:tracePt t="41206" x="6815138" y="765175"/>
          <p14:tracePt t="41216" x="6832600" y="730250"/>
          <p14:tracePt t="41226" x="6858000" y="704850"/>
          <p14:tracePt t="41237" x="6875463" y="688975"/>
          <p14:tracePt t="41247" x="6891338" y="663575"/>
          <p14:tracePt t="41256" x="6908800" y="636588"/>
          <p14:tracePt t="41267" x="6916738" y="620713"/>
          <p14:tracePt t="41276" x="6926263" y="603250"/>
          <p14:tracePt t="41288" x="6943725" y="585788"/>
          <p14:tracePt t="41297" x="6951663" y="569913"/>
          <p14:tracePt t="41306" x="6969125" y="560388"/>
          <p14:tracePt t="41317" x="6969125" y="552450"/>
          <p14:tracePt t="41327" x="6977063" y="544513"/>
          <p14:tracePt t="41338" x="6977063" y="534988"/>
          <p14:tracePt t="41347" x="6985000" y="527050"/>
          <p14:tracePt t="41408" x="6985000" y="519113"/>
          <p14:tracePt t="41418" x="6985000" y="509588"/>
          <p14:tracePt t="41428" x="6985000" y="501650"/>
          <p14:tracePt t="41439" x="6977063" y="501650"/>
          <p14:tracePt t="41448" x="6951663" y="492125"/>
          <p14:tracePt t="41458" x="6926263" y="492125"/>
          <p14:tracePt t="41468" x="6900863" y="492125"/>
          <p14:tracePt t="41478" x="6865938" y="492125"/>
          <p14:tracePt t="41489" x="6824663" y="492125"/>
          <p14:tracePt t="41498" x="6789738" y="492125"/>
          <p14:tracePt t="41509" x="6756400" y="501650"/>
          <p14:tracePt t="41520" x="6721475" y="509588"/>
          <p14:tracePt t="41529" x="6713538" y="509588"/>
          <p14:tracePt t="41539" x="6696075" y="509588"/>
          <p14:tracePt t="41549" x="6680200" y="519113"/>
          <p14:tracePt t="41671" x="6688138" y="519113"/>
          <p14:tracePt t="41680" x="6713538" y="519113"/>
          <p14:tracePt t="41690" x="6756400" y="519113"/>
          <p14:tracePt t="41701" x="6799263" y="527050"/>
          <p14:tracePt t="41710" x="6840538" y="544513"/>
          <p14:tracePt t="41722" x="6891338" y="552450"/>
          <p14:tracePt t="41731" x="6934200" y="569913"/>
          <p14:tracePt t="41741" x="6969125" y="577850"/>
          <p14:tracePt t="41751" x="6985000" y="585788"/>
          <p14:tracePt t="41761" x="7002463" y="595313"/>
          <p14:tracePt t="41772" x="7010400" y="595313"/>
          <p14:tracePt t="41892" x="6994525" y="595313"/>
          <p14:tracePt t="41903" x="6951663" y="595313"/>
          <p14:tracePt t="41913" x="6891338" y="595313"/>
          <p14:tracePt t="41922" x="6832600" y="595313"/>
          <p14:tracePt t="41933" x="6756400" y="611188"/>
          <p14:tracePt t="41943" x="6680200" y="646113"/>
          <p14:tracePt t="41954" x="6637338" y="671513"/>
          <p14:tracePt t="41963" x="6586538" y="714375"/>
          <p14:tracePt t="41973" x="6561138" y="739775"/>
          <p14:tracePt t="41983" x="6526213" y="773113"/>
          <p14:tracePt t="41993" x="6500813" y="815975"/>
          <p14:tracePt t="42004" x="6492875" y="833438"/>
          <p14:tracePt t="42013" x="6475413" y="858838"/>
          <p14:tracePt t="42023" x="6475413" y="874713"/>
          <p14:tracePt t="42034" x="6475413" y="884238"/>
          <p14:tracePt t="42054" x="6475413" y="892175"/>
          <p14:tracePt t="42064" x="6475413" y="900113"/>
          <p14:tracePt t="42094" x="6475413" y="917575"/>
          <p14:tracePt t="42105" x="6475413" y="942975"/>
          <p14:tracePt t="42115" x="6492875" y="968375"/>
          <p14:tracePt t="42124" x="6526213" y="1019175"/>
          <p14:tracePt t="42134" x="6561138" y="1096963"/>
          <p14:tracePt t="42145" x="6586538" y="1173163"/>
          <p14:tracePt t="42155" x="6602413" y="1249363"/>
          <p14:tracePt t="42165" x="6602413" y="1343025"/>
          <p14:tracePt t="42175" x="6602413" y="1444625"/>
          <p14:tracePt t="42187" x="6561138" y="1589088"/>
          <p14:tracePt t="42195" x="6475413" y="1784350"/>
          <p14:tracePt t="42205" x="6338888" y="1963738"/>
          <p14:tracePt t="42215" x="6194425" y="2116138"/>
          <p14:tracePt t="42225" x="5973763" y="2319338"/>
          <p14:tracePt t="42238" x="5788025" y="2489200"/>
          <p14:tracePt t="42245" x="5634038" y="2600325"/>
          <p14:tracePt t="42255" x="5532438" y="2676525"/>
          <p14:tracePt t="42266" x="5438775" y="2719388"/>
          <p14:tracePt t="42276" x="5380038" y="2736850"/>
          <p14:tracePt t="42287" x="5345113" y="2744788"/>
          <p14:tracePt t="42296" x="5319713" y="2752725"/>
          <p14:tracePt t="42306" x="5311775" y="2752725"/>
          <p14:tracePt t="42316" x="5302250" y="2752725"/>
          <p14:tracePt t="42377" x="5302250" y="2744788"/>
          <p14:tracePt t="42388" x="5302250" y="2719388"/>
          <p14:tracePt t="42397" x="5302250" y="2686050"/>
          <p14:tracePt t="42407" x="5319713" y="2651125"/>
          <p14:tracePt t="42417" x="5337175" y="2617788"/>
          <p14:tracePt t="42427" x="5362575" y="2557463"/>
          <p14:tracePt t="42438" x="5387975" y="2506663"/>
          <p14:tracePt t="42448" x="5421313" y="2447925"/>
          <p14:tracePt t="42459" x="5446713" y="2379663"/>
          <p14:tracePt t="42474" x="5481638" y="2303463"/>
          <p14:tracePt t="42478" x="5514975" y="2243138"/>
          <p14:tracePt t="42488" x="5532438" y="2184400"/>
          <p14:tracePt t="42498" x="5557838" y="2133600"/>
          <p14:tracePt t="42508" x="5565775" y="2108200"/>
          <p14:tracePt t="42518" x="5565775" y="2090738"/>
          <p14:tracePt t="42528" x="5575300" y="2073275"/>
          <p14:tracePt t="42538" x="5575300" y="2065338"/>
          <p14:tracePt t="42548" x="5583238" y="2065338"/>
          <p14:tracePt t="42579" x="5583238" y="2055813"/>
          <p14:tracePt t="42619" x="5583238" y="2047875"/>
          <p14:tracePt t="42639" x="5583238" y="2039938"/>
          <p14:tracePt t="42649" x="5583238" y="2022475"/>
          <p14:tracePt t="42659" x="5583238" y="1997075"/>
          <p14:tracePt t="42671" x="5583238" y="1979613"/>
          <p14:tracePt t="42679" x="5583238" y="1954213"/>
          <p14:tracePt t="42690" x="5583238" y="1928813"/>
          <p14:tracePt t="42700" x="5583238" y="1920875"/>
          <p14:tracePt t="42710" x="5583238" y="1903413"/>
          <p14:tracePt t="42721" x="5583238" y="1895475"/>
          <p14:tracePt t="42770" x="5591175" y="1895475"/>
          <p14:tracePt t="42781" x="5608638" y="1895475"/>
          <p14:tracePt t="42790" x="5634038" y="1903413"/>
          <p14:tracePt t="42802" x="5668963" y="1920875"/>
          <p14:tracePt t="42811" x="5694363" y="1938338"/>
          <p14:tracePt t="42821" x="5727700" y="1971675"/>
          <p14:tracePt t="42831" x="5753100" y="2005013"/>
          <p14:tracePt t="42841" x="5770563" y="2039938"/>
          <p14:tracePt t="42852" x="5788025" y="2073275"/>
          <p14:tracePt t="42861" x="5813425" y="2124075"/>
          <p14:tracePt t="42871" x="5813425" y="2192338"/>
          <p14:tracePt t="42882" x="5813425" y="2268538"/>
          <p14:tracePt t="42891" x="5813425" y="2354263"/>
          <p14:tracePt t="42903" x="5803900" y="2422525"/>
          <p14:tracePt t="42912" x="5788025" y="2498725"/>
          <p14:tracePt t="42922" x="5778500" y="2549525"/>
          <p14:tracePt t="42932" x="5761038" y="2582863"/>
          <p14:tracePt t="42942" x="5753100" y="2592388"/>
          <p14:tracePt t="42953" x="5745163" y="2608263"/>
          <p14:tracePt t="42962" x="5745163" y="2617788"/>
          <p14:tracePt t="42982" x="5735638" y="2617788"/>
          <p14:tracePt t="43043" x="5745163" y="2608263"/>
          <p14:tracePt t="43054" x="5761038" y="2592388"/>
          <p14:tracePt t="43063" x="5778500" y="2574925"/>
          <p14:tracePt t="43073" x="5813425" y="2557463"/>
          <p14:tracePt t="43086" x="5864225" y="2541588"/>
          <p14:tracePt t="43093" x="5915025" y="2516188"/>
          <p14:tracePt t="43104" x="5973763" y="2506663"/>
          <p14:tracePt t="43114" x="6016625" y="2498725"/>
          <p14:tracePt t="43124" x="6076950" y="2498725"/>
          <p14:tracePt t="43135" x="6118225" y="2498725"/>
          <p14:tracePt t="43144" x="6153150" y="2498725"/>
          <p14:tracePt t="43154" x="6178550" y="2506663"/>
          <p14:tracePt t="43164" x="6186488" y="2506663"/>
          <p14:tracePt t="43174" x="6203950" y="2516188"/>
          <p14:tracePt t="43186" x="6221413" y="2524125"/>
          <p14:tracePt t="43225" x="6229350" y="2524125"/>
          <p14:tracePt t="43366" x="6203950" y="2524125"/>
          <p14:tracePt t="43376" x="6161088" y="2498725"/>
          <p14:tracePt t="43387" x="6092825" y="2455863"/>
          <p14:tracePt t="43396" x="6034088" y="2430463"/>
          <p14:tracePt t="43407" x="5957888" y="2397125"/>
          <p14:tracePt t="43417" x="5889625" y="2371725"/>
          <p14:tracePt t="43426" x="5846763" y="2354263"/>
          <p14:tracePt t="43437" x="5813425" y="2336800"/>
          <p14:tracePt t="43447" x="5788025" y="2319338"/>
          <p14:tracePt t="43457" x="5770563" y="2311400"/>
          <p14:tracePt t="43468" x="5745163" y="2303463"/>
          <p14:tracePt t="43477" x="5735638" y="2303463"/>
          <p14:tracePt t="43487" x="5710238" y="2286000"/>
          <p14:tracePt t="43497" x="5684838" y="2278063"/>
          <p14:tracePt t="43507" x="5651500" y="2260600"/>
          <p14:tracePt t="43518" x="5626100" y="2235200"/>
          <p14:tracePt t="43527" x="5600700" y="2209800"/>
          <p14:tracePt t="43537" x="5583238" y="2184400"/>
          <p14:tracePt t="43548" x="5557838" y="2159000"/>
          <p14:tracePt t="43558" x="5540375" y="2149475"/>
          <p14:tracePt t="43569" x="5532438" y="2133600"/>
          <p14:tracePt t="43578" x="5514975" y="2124075"/>
          <p14:tracePt t="43588" x="5514975" y="2116138"/>
          <p14:tracePt t="43619" x="5507038" y="2116138"/>
          <p14:tracePt t="43719" x="5532438" y="2116138"/>
          <p14:tracePt t="43729" x="5575300" y="2124075"/>
          <p14:tracePt t="43739" x="5641975" y="2149475"/>
          <p14:tracePt t="43749" x="5719763" y="2192338"/>
          <p14:tracePt t="43760" x="5821363" y="2252663"/>
          <p14:tracePt t="43770" x="5922963" y="2303463"/>
          <p14:tracePt t="43780" x="6042025" y="2362200"/>
          <p14:tracePt t="43790" x="6135688" y="2430463"/>
          <p14:tracePt t="43801" x="6211888" y="2473325"/>
          <p14:tracePt t="43810" x="6262688" y="2506663"/>
          <p14:tracePt t="43820" x="6297613" y="2541588"/>
          <p14:tracePt t="43830" x="6323013" y="2557463"/>
          <p14:tracePt t="43840" x="6338888" y="2566988"/>
          <p14:tracePt t="43851" x="6348413" y="2566988"/>
          <p14:tracePt t="43860" x="6348413" y="2574925"/>
          <p14:tracePt t="43961" x="6305550" y="2566988"/>
          <p14:tracePt t="43971" x="6221413" y="2524125"/>
          <p14:tracePt t="43981" x="6118225" y="2463800"/>
          <p14:tracePt t="43991" x="6016625" y="2405063"/>
          <p14:tracePt t="44002" x="5915025" y="2362200"/>
          <p14:tracePt t="44012" x="5838825" y="2328863"/>
          <p14:tracePt t="44022" x="5788025" y="2293938"/>
          <p14:tracePt t="44032" x="5753100" y="2278063"/>
          <p14:tracePt t="44042" x="5727700" y="2268538"/>
          <p14:tracePt t="44053" x="5719763" y="2268538"/>
          <p14:tracePt t="44062" x="5710238" y="2260600"/>
          <p14:tracePt t="44073" x="5702300" y="2252663"/>
          <p14:tracePt t="44082" x="5694363" y="2252663"/>
          <p14:tracePt t="44103" x="5694363" y="2243138"/>
          <p14:tracePt t="44112" x="5684838" y="2243138"/>
          <p14:tracePt t="44215" x="5710238" y="2252663"/>
          <p14:tracePt t="44225" x="5745163" y="2260600"/>
          <p14:tracePt t="44235" x="5795963" y="2268538"/>
          <p14:tracePt t="44245" x="5838825" y="2286000"/>
          <p14:tracePt t="44255" x="5872163" y="2303463"/>
          <p14:tracePt t="44266" x="5897563" y="2311400"/>
          <p14:tracePt t="44275" x="5922963" y="2311400"/>
          <p14:tracePt t="44286" x="5922963" y="2319338"/>
          <p14:tracePt t="44296" x="5932488" y="2319338"/>
          <p14:tracePt t="44305" x="5940425" y="2319338"/>
          <p14:tracePt t="44386" x="5922963" y="2319338"/>
          <p14:tracePt t="44397" x="5905500" y="2319338"/>
          <p14:tracePt t="44405" x="5880100" y="2319338"/>
          <p14:tracePt t="44415" x="5838825" y="2319338"/>
          <p14:tracePt t="44425" x="5788025" y="2303463"/>
          <p14:tracePt t="44436" x="5727700" y="2286000"/>
          <p14:tracePt t="44447" x="5676900" y="2260600"/>
          <p14:tracePt t="44457" x="5634038" y="2235200"/>
          <p14:tracePt t="44466" x="5608638" y="2217738"/>
          <p14:tracePt t="44477" x="5591175" y="2209800"/>
          <p14:tracePt t="44488" x="5583238" y="2209800"/>
          <p14:tracePt t="44498" x="5575300" y="2200275"/>
          <p14:tracePt t="44508" x="5575300" y="2192338"/>
          <p14:tracePt t="44548" x="5575300" y="2184400"/>
          <p14:tracePt t="44568" x="5608638" y="2184400"/>
          <p14:tracePt t="44578" x="5668963" y="2200275"/>
          <p14:tracePt t="44589" x="5753100" y="2227263"/>
          <p14:tracePt t="44599" x="5889625" y="2286000"/>
          <p14:tracePt t="44609" x="6059488" y="2354263"/>
          <p14:tracePt t="44619" x="6211888" y="2422525"/>
          <p14:tracePt t="44628" x="6330950" y="2481263"/>
          <p14:tracePt t="44640" x="6399213" y="2524125"/>
          <p14:tracePt t="44649" x="6442075" y="2541588"/>
          <p14:tracePt t="44658" x="6467475" y="2557463"/>
          <p14:tracePt t="44669" x="6483350" y="2566988"/>
          <p14:tracePt t="44688" x="6483350" y="2574925"/>
          <p14:tracePt t="47123" x="6483350" y="2566988"/>
          <p14:tracePt t="47132" x="6483350" y="2541588"/>
          <p14:tracePt t="47142" x="6467475" y="2506663"/>
          <p14:tracePt t="47152" x="6450013" y="2481263"/>
          <p14:tracePt t="47163" x="6432550" y="2463800"/>
          <p14:tracePt t="47173" x="6416675" y="2438400"/>
          <p14:tracePt t="47182" x="6407150" y="2422525"/>
          <p14:tracePt t="47192" x="6391275" y="2405063"/>
          <p14:tracePt t="47202" x="6373813" y="2387600"/>
          <p14:tracePt t="47213" x="6323013" y="2371725"/>
          <p14:tracePt t="47223" x="6297613" y="2362200"/>
          <p14:tracePt t="47233" x="6246813" y="2362200"/>
          <p14:tracePt t="47244" x="6221413" y="2362200"/>
          <p14:tracePt t="47253" x="6194425" y="2362200"/>
          <p14:tracePt t="47263" x="6161088" y="2362200"/>
          <p14:tracePt t="47273" x="6135688" y="2362200"/>
          <p14:tracePt t="47284" x="6127750" y="2379663"/>
          <p14:tracePt t="47294" x="6118225" y="2387600"/>
          <p14:tracePt t="47303" x="6102350" y="2397125"/>
          <p14:tracePt t="47313" x="6102350" y="2405063"/>
          <p14:tracePt t="47324" x="6092825" y="2422525"/>
          <p14:tracePt t="47334" x="6084888" y="2422525"/>
          <p14:tracePt t="47344" x="6084888" y="2438400"/>
          <p14:tracePt t="47354" x="6084888" y="2455863"/>
          <p14:tracePt t="47364" x="6084888" y="2463800"/>
          <p14:tracePt t="47373" x="6084888" y="2473325"/>
          <p14:tracePt t="47384" x="6092825" y="2481263"/>
          <p14:tracePt t="47395" x="6118225" y="2498725"/>
          <p14:tracePt t="47406" x="6161088" y="2532063"/>
          <p14:tracePt t="47416" x="6221413" y="2541588"/>
          <p14:tracePt t="47424" x="6297613" y="2557463"/>
          <p14:tracePt t="47434" x="6356350" y="2566988"/>
          <p14:tracePt t="47445" x="6399213" y="2574925"/>
          <p14:tracePt t="47454" x="6442075" y="2574925"/>
          <p14:tracePt t="47466" x="6475413" y="2574925"/>
          <p14:tracePt t="47475" x="6500813" y="2574925"/>
          <p14:tracePt t="47485" x="6518275" y="2574925"/>
          <p14:tracePt t="47495" x="6535738" y="2574925"/>
          <p14:tracePt t="47505" x="6543675" y="2574925"/>
          <p14:tracePt t="47516" x="6551613" y="2557463"/>
          <p14:tracePt t="47525" x="6569075" y="2524125"/>
          <p14:tracePt t="47535" x="6569075" y="2481263"/>
          <p14:tracePt t="47546" x="6569075" y="2447925"/>
          <p14:tracePt t="47555" x="6569075" y="2422525"/>
          <p14:tracePt t="47567" x="6569075" y="2397125"/>
          <p14:tracePt t="47576" x="6569075" y="2379663"/>
          <p14:tracePt t="47586" x="6551613" y="2371725"/>
          <p14:tracePt t="47596" x="6518275" y="2336800"/>
          <p14:tracePt t="47607" x="6467475" y="2319338"/>
          <p14:tracePt t="47616" x="6424613" y="2311400"/>
          <p14:tracePt t="47627" x="6365875" y="2303463"/>
          <p14:tracePt t="47637" x="6305550" y="2293938"/>
          <p14:tracePt t="47646" x="6262688" y="2293938"/>
          <p14:tracePt t="47657" x="6211888" y="2293938"/>
          <p14:tracePt t="47666" x="6186488" y="2293938"/>
          <p14:tracePt t="47676" x="6153150" y="2293938"/>
          <p14:tracePt t="47687" x="6127750" y="2303463"/>
          <p14:tracePt t="47696" x="6110288" y="2303463"/>
          <p14:tracePt t="47707" x="6102350" y="2319338"/>
          <p14:tracePt t="47718" x="6076950" y="2344738"/>
          <p14:tracePt t="47727" x="6059488" y="2379663"/>
          <p14:tracePt t="47737" x="6042025" y="2413000"/>
          <p14:tracePt t="47749" x="6034088" y="2447925"/>
          <p14:tracePt t="47758" x="6034088" y="2489200"/>
          <p14:tracePt t="47767" x="6034088" y="2541588"/>
          <p14:tracePt t="47777" x="6034088" y="2582863"/>
          <p14:tracePt t="47788" x="6042025" y="2617788"/>
          <p14:tracePt t="47799" x="6049963" y="2643188"/>
          <p14:tracePt t="47808" x="6076950" y="2660650"/>
          <p14:tracePt t="47818" x="6084888" y="2686050"/>
          <p14:tracePt t="47829" x="6110288" y="2701925"/>
          <p14:tracePt t="47838" x="6135688" y="2719388"/>
          <p14:tracePt t="47849" x="6161088" y="2736850"/>
          <p14:tracePt t="47858" x="6178550" y="2736850"/>
          <p14:tracePt t="47868" x="6203950" y="2744788"/>
          <p14:tracePt t="47879" x="6221413" y="2744788"/>
          <p14:tracePt t="47890" x="6229350" y="2744788"/>
          <p14:tracePt t="47899" x="6237288" y="2744788"/>
          <p14:tracePt t="47908" x="6246813" y="2744788"/>
          <p14:tracePt t="47920" x="6246813" y="2736850"/>
          <p14:tracePt t="54675" x="6237288" y="2736850"/>
          <p14:tracePt t="54686" x="6211888" y="2770188"/>
          <p14:tracePt t="54696" x="6169025" y="2838450"/>
          <p14:tracePt t="54706" x="6092825" y="2990850"/>
          <p14:tracePt t="54716" x="5973763" y="3263900"/>
          <p14:tracePt t="54726" x="5889625" y="3527425"/>
          <p14:tracePt t="54736" x="5846763" y="3748088"/>
          <p14:tracePt t="54746" x="5821363" y="3943350"/>
          <p14:tracePt t="54758" x="5821363" y="4146550"/>
          <p14:tracePt t="54767" x="5821363" y="4300538"/>
          <p14:tracePt t="54776" x="5821363" y="4435475"/>
          <p14:tracePt t="54787" x="5821363" y="4564063"/>
          <p14:tracePt t="54797" x="5821363" y="4683125"/>
          <p14:tracePt t="54808" x="5821363" y="4775200"/>
          <p14:tracePt t="54817" x="5838825" y="4868863"/>
          <p14:tracePt t="54828" x="5854700" y="4937125"/>
          <p14:tracePt t="54837" x="5872163" y="4987925"/>
          <p14:tracePt t="54847" x="5889625" y="5022850"/>
          <p14:tracePt t="54859" x="5897563" y="5048250"/>
          <p14:tracePt t="54868" x="5915025" y="5064125"/>
          <p14:tracePt t="54877" x="5932488" y="5073650"/>
          <p14:tracePt t="54888" x="5948363" y="5081588"/>
          <p14:tracePt t="54898" x="5957888" y="5099050"/>
          <p14:tracePt t="54909" x="5983288" y="5106988"/>
          <p14:tracePt t="54918" x="5999163" y="5116513"/>
          <p14:tracePt t="54928" x="6024563" y="5124450"/>
          <p14:tracePt t="54939" x="6042025" y="5124450"/>
          <p14:tracePt t="54948" x="6076950" y="5132388"/>
          <p14:tracePt t="54959" x="6118225" y="5141913"/>
          <p14:tracePt t="54969" x="6169025" y="5141913"/>
          <p14:tracePt t="54978" x="6229350" y="5157788"/>
          <p14:tracePt t="54989" x="6272213" y="5167313"/>
          <p14:tracePt t="54999" x="6330950" y="5175250"/>
          <p14:tracePt t="55009" x="6391275" y="5200650"/>
          <p14:tracePt t="55019" x="6442075" y="5208588"/>
          <p14:tracePt t="55029" x="6500813" y="5208588"/>
          <p14:tracePt t="55040" x="6543675" y="5218113"/>
          <p14:tracePt t="55049" x="6586538" y="5218113"/>
          <p14:tracePt t="55059" x="6627813" y="5218113"/>
          <p14:tracePt t="55069" x="6654800" y="5218113"/>
          <p14:tracePt t="55079" x="6680200" y="5218113"/>
          <p14:tracePt t="55092" x="6696075" y="5218113"/>
          <p14:tracePt t="55099" x="6713538" y="5208588"/>
          <p14:tracePt t="55109" x="6721475" y="5200650"/>
          <p14:tracePt t="55119" x="6738938" y="5192713"/>
          <p14:tracePt t="55129" x="6746875" y="5175250"/>
          <p14:tracePt t="55141" x="6764338" y="5141913"/>
          <p14:tracePt t="55150" x="6772275" y="5106988"/>
          <p14:tracePt t="55160" x="6781800" y="5048250"/>
          <p14:tracePt t="55170" x="6789738" y="4987925"/>
          <p14:tracePt t="55180" x="6789738" y="4903788"/>
          <p14:tracePt t="55192" x="6789738" y="4802188"/>
          <p14:tracePt t="55201" x="6772275" y="4665663"/>
          <p14:tracePt t="55211" x="6721475" y="4495800"/>
          <p14:tracePt t="55221" x="6654800" y="4308475"/>
          <p14:tracePt t="55231" x="6569075" y="4189413"/>
          <p14:tracePt t="55242" x="6500813" y="4087813"/>
          <p14:tracePt t="55251" x="6432550" y="4011613"/>
          <p14:tracePt t="55261" x="6348413" y="3943350"/>
          <p14:tracePt t="55271" x="6272213" y="3883025"/>
          <p14:tracePt t="55281" x="6211888" y="3857625"/>
          <p14:tracePt t="55292" x="6143625" y="3824288"/>
          <p14:tracePt t="55301" x="6084888" y="3798888"/>
          <p14:tracePt t="55311" x="6024563" y="3790950"/>
          <p14:tracePt t="55322" x="5983288" y="3790950"/>
          <p14:tracePt t="55332" x="5940425" y="3790950"/>
          <p14:tracePt t="55342" x="5897563" y="3790950"/>
          <p14:tracePt t="55352" x="5846763" y="3790950"/>
          <p14:tracePt t="55362" x="5813425" y="3798888"/>
          <p14:tracePt t="55374" x="5778500" y="3816350"/>
          <p14:tracePt t="55382" x="5761038" y="3824288"/>
          <p14:tracePt t="55392" x="5745163" y="3841750"/>
          <p14:tracePt t="55403" x="5719763" y="3857625"/>
          <p14:tracePt t="55412" x="5694363" y="3875088"/>
          <p14:tracePt t="55424" x="5668963" y="3917950"/>
          <p14:tracePt t="55433" x="5626100" y="3986213"/>
          <p14:tracePt t="55443" x="5565775" y="4070350"/>
          <p14:tracePt t="55454" x="5524500" y="4164013"/>
          <p14:tracePt t="55463" x="5481638" y="4265613"/>
          <p14:tracePt t="55474" x="5430838" y="4368800"/>
          <p14:tracePt t="55484" x="5405438" y="4486275"/>
          <p14:tracePt t="55493" x="5370513" y="4630738"/>
          <p14:tracePt t="55503" x="5345113" y="4775200"/>
          <p14:tracePt t="55514" x="5337175" y="4929188"/>
          <p14:tracePt t="55525" x="5337175" y="5064125"/>
          <p14:tracePt t="55534" x="5337175" y="5208588"/>
          <p14:tracePt t="55544" x="5353050" y="5337175"/>
          <p14:tracePt t="55554" x="5387975" y="5456238"/>
          <p14:tracePt t="55564" x="5430838" y="5557838"/>
          <p14:tracePt t="55575" x="5464175" y="5659438"/>
          <p14:tracePt t="55584" x="5507038" y="5735638"/>
          <p14:tracePt t="55594" x="5540375" y="5803900"/>
          <p14:tracePt t="55604" x="5575300" y="5846763"/>
          <p14:tracePt t="55614" x="5600700" y="5897563"/>
          <p14:tracePt t="55625" x="5641975" y="5948363"/>
          <p14:tracePt t="55635" x="5684838" y="6016625"/>
          <p14:tracePt t="55645" x="5735638" y="6067425"/>
          <p14:tracePt t="55657" x="5795963" y="6135688"/>
          <p14:tracePt t="55665" x="5872163" y="6211888"/>
          <p14:tracePt t="55675" x="5940425" y="6280150"/>
          <p14:tracePt t="55685" x="6016625" y="6330950"/>
          <p14:tracePt t="55695" x="6076950" y="6373813"/>
          <p14:tracePt t="55706" x="6143625" y="6407150"/>
          <p14:tracePt t="55715" x="6203950" y="6424613"/>
          <p14:tracePt t="55725" x="6262688" y="6424613"/>
          <p14:tracePt t="55735" x="6323013" y="6424613"/>
          <p14:tracePt t="55746" x="6391275" y="6424613"/>
          <p14:tracePt t="55757" x="6467475" y="6416675"/>
          <p14:tracePt t="55766" x="6543675" y="6381750"/>
          <p14:tracePt t="55776" x="6619875" y="6348413"/>
          <p14:tracePt t="55786" x="6705600" y="6305550"/>
          <p14:tracePt t="55796" x="6772275" y="6262688"/>
          <p14:tracePt t="55807" x="6850063" y="6221413"/>
          <p14:tracePt t="55816" x="6908800" y="6178550"/>
          <p14:tracePt t="55826" x="6959600" y="6135688"/>
          <p14:tracePt t="55837" x="7027863" y="6092825"/>
          <p14:tracePt t="55846" x="7061200" y="6049963"/>
          <p14:tracePt t="55858" x="7104063" y="5999163"/>
          <p14:tracePt t="55867" x="7154863" y="5948363"/>
          <p14:tracePt t="55877" x="7189788" y="5872163"/>
          <p14:tracePt t="55887" x="7240588" y="5770563"/>
          <p14:tracePt t="55897" x="7258050" y="5668963"/>
          <p14:tracePt t="55908" x="7283450" y="5565775"/>
          <p14:tracePt t="55918" x="7291388" y="5464175"/>
          <p14:tracePt t="55927" x="7291388" y="5370513"/>
          <p14:tracePt t="55938" x="7291388" y="5286375"/>
          <p14:tracePt t="55948" x="7291388" y="5183188"/>
          <p14:tracePt t="55958" x="7283450" y="5099050"/>
          <p14:tracePt t="55968" x="7232650" y="4979988"/>
          <p14:tracePt t="55978" x="7189788" y="4886325"/>
          <p14:tracePt t="55988" x="7129463" y="4802188"/>
          <p14:tracePt t="55998" x="7061200" y="4716463"/>
          <p14:tracePt t="56008" x="6969125" y="4640263"/>
          <p14:tracePt t="56018" x="6865938" y="4538663"/>
          <p14:tracePt t="56028" x="6721475" y="4452938"/>
          <p14:tracePt t="56040" x="6602413" y="4384675"/>
          <p14:tracePt t="56048" x="6500813" y="4308475"/>
          <p14:tracePt t="56058" x="6381750" y="4265613"/>
          <p14:tracePt t="56069" x="6297613" y="4232275"/>
          <p14:tracePt t="56078" x="6221413" y="4214813"/>
          <p14:tracePt t="56092" x="6143625" y="4197350"/>
          <p14:tracePt t="56099" x="6102350" y="4189413"/>
          <p14:tracePt t="56109" x="6059488" y="4189413"/>
          <p14:tracePt t="56119" x="6024563" y="4189413"/>
          <p14:tracePt t="56129" x="5999163" y="4189413"/>
          <p14:tracePt t="56140" x="5973763" y="4206875"/>
          <p14:tracePt t="56149" x="5965825" y="4232275"/>
          <p14:tracePt t="56159" x="5932488" y="4265613"/>
          <p14:tracePt t="56170" x="5905500" y="4316413"/>
          <p14:tracePt t="56180" x="5889625" y="4376738"/>
          <p14:tracePt t="56191" x="5864225" y="4427538"/>
          <p14:tracePt t="56200" x="5846763" y="4486275"/>
          <p14:tracePt t="56210" x="5821363" y="4546600"/>
          <p14:tracePt t="56220" x="5813425" y="4605338"/>
          <p14:tracePt t="56230" x="5803900" y="4648200"/>
          <p14:tracePt t="56241" x="5803900" y="4683125"/>
          <p14:tracePt t="56250" x="5795963" y="4708525"/>
          <p14:tracePt t="56260" x="5795963" y="4724400"/>
          <p14:tracePt t="56281" x="5795963" y="4733925"/>
          <p14:tracePt t="56301" x="5795963" y="4741863"/>
          <p14:tracePt t="56412" x="5795963" y="4749800"/>
          <p14:tracePt t="56423" x="5795963" y="4767263"/>
          <p14:tracePt t="56432" x="5788025" y="4784725"/>
          <p14:tracePt t="56442" x="5788025" y="4818063"/>
          <p14:tracePt t="56452" x="5778500" y="4886325"/>
          <p14:tracePt t="56462" x="5761038" y="4987925"/>
          <p14:tracePt t="56473" x="5735638" y="5099050"/>
          <p14:tracePt t="56482" x="5710238" y="5200650"/>
          <p14:tracePt t="56492" x="5694363" y="5276850"/>
          <p14:tracePt t="56503" x="5676900" y="5362575"/>
          <p14:tracePt t="56512" x="5659438" y="5413375"/>
          <p14:tracePt t="56524" x="5651500" y="5446713"/>
          <p14:tracePt t="56533" x="5641975" y="5464175"/>
          <p14:tracePt t="56543" x="5641975" y="5472113"/>
          <p14:tracePt t="56644" x="5641975" y="5456238"/>
          <p14:tracePt t="56655" x="5651500" y="5438775"/>
          <p14:tracePt t="56664" x="5676900" y="5430838"/>
          <p14:tracePt t="56674" x="5702300" y="5413375"/>
          <p14:tracePt t="56684" x="5735638" y="5387975"/>
          <p14:tracePt t="56694" x="5770563" y="5353050"/>
          <p14:tracePt t="56706" x="5803900" y="5327650"/>
          <p14:tracePt t="56715" x="5854700" y="5302250"/>
          <p14:tracePt t="56725" x="5897563" y="5268913"/>
          <p14:tracePt t="56735" x="5932488" y="5243513"/>
          <p14:tracePt t="56745" x="5957888" y="5226050"/>
          <p14:tracePt t="56756" x="5983288" y="5208588"/>
          <p14:tracePt t="56765" x="5991225" y="5200650"/>
          <p14:tracePt t="56775" x="5999163" y="5192713"/>
          <p14:tracePt t="56785" x="6008688" y="5175250"/>
          <p14:tracePt t="56795" x="6008688" y="5157788"/>
          <p14:tracePt t="56806" x="6008688" y="5149850"/>
          <p14:tracePt t="56815" x="6008688" y="5124450"/>
          <p14:tracePt t="56826" x="6008688" y="5106988"/>
          <p14:tracePt t="56836" x="6008688" y="5073650"/>
          <p14:tracePt t="56846" x="5983288" y="5048250"/>
          <p14:tracePt t="56857" x="5965825" y="5013325"/>
          <p14:tracePt t="56866" x="5940425" y="4987925"/>
          <p14:tracePt t="56876" x="5932488" y="4972050"/>
          <p14:tracePt t="56886" x="5922963" y="4954588"/>
          <p14:tracePt t="56896" x="5905500" y="4946650"/>
          <p14:tracePt t="56907" x="5897563" y="4946650"/>
          <p14:tracePt t="56917" x="5889625" y="4937125"/>
          <p14:tracePt t="56927" x="5880100" y="4937125"/>
          <p14:tracePt t="56937" x="5872163" y="4937125"/>
          <p14:tracePt t="56947" x="5864225" y="4937125"/>
          <p14:tracePt t="56957" x="5846763" y="4937125"/>
          <p14:tracePt t="56967" x="5838825" y="4937125"/>
          <p14:tracePt t="56977" x="5829300" y="4937125"/>
          <p14:tracePt t="56989" x="5803900" y="4946650"/>
          <p14:tracePt t="56998" x="5795963" y="4954588"/>
          <p14:tracePt t="57007" x="5778500" y="4962525"/>
          <p14:tracePt t="57017" x="5770563" y="4972050"/>
          <p14:tracePt t="57027" x="5753100" y="4979988"/>
          <p14:tracePt t="57039" x="5735638" y="4987925"/>
          <p14:tracePt t="57048" x="5727700" y="4997450"/>
          <p14:tracePt t="57058" x="5710238" y="4997450"/>
          <p14:tracePt t="57068" x="5702300" y="4997450"/>
          <p14:tracePt t="57078" x="5694363" y="5005388"/>
          <p14:tracePt t="57090" x="5676900" y="5013325"/>
          <p14:tracePt t="57098" x="5668963" y="5013325"/>
          <p14:tracePt t="57108" x="5668963" y="5022850"/>
          <p14:tracePt t="57119" x="5651500" y="5022850"/>
          <p14:tracePt t="57128" x="5641975" y="5030788"/>
          <p14:tracePt t="57139" x="5634038" y="5030788"/>
          <p14:tracePt t="57148" x="5616575" y="5030788"/>
          <p14:tracePt t="57159" x="5600700" y="5038725"/>
          <p14:tracePt t="57168" x="5583238" y="5056188"/>
          <p14:tracePt t="57179" x="5557838" y="5064125"/>
          <p14:tracePt t="57190" x="5532438" y="5081588"/>
          <p14:tracePt t="57199" x="5514975" y="5091113"/>
          <p14:tracePt t="57209" x="5507038" y="5099050"/>
          <p14:tracePt t="57219" x="5489575" y="5099050"/>
          <p14:tracePt t="57230" x="5472113" y="5106988"/>
          <p14:tracePt t="57240" x="5464175" y="5124450"/>
          <p14:tracePt t="57250" x="5464175" y="5141913"/>
          <p14:tracePt t="57260" x="5456238" y="5157788"/>
          <p14:tracePt t="57270" x="5456238" y="5183188"/>
          <p14:tracePt t="57280" x="5456238" y="5208588"/>
          <p14:tracePt t="57290" x="5456238" y="5226050"/>
          <p14:tracePt t="57300" x="5456238" y="5251450"/>
          <p14:tracePt t="57310" x="5456238" y="5286375"/>
          <p14:tracePt t="57322" x="5464175" y="5327650"/>
          <p14:tracePt t="57330" x="5489575" y="5387975"/>
          <p14:tracePt t="57341" x="5524500" y="5456238"/>
          <p14:tracePt t="57351" x="5565775" y="5514975"/>
          <p14:tracePt t="57361" x="5616575" y="5575300"/>
          <p14:tracePt t="57372" x="5659438" y="5634038"/>
          <p14:tracePt t="57381" x="5710238" y="5676900"/>
          <p14:tracePt t="57391" x="5761038" y="5719763"/>
          <p14:tracePt t="57401" x="5813425" y="5745163"/>
          <p14:tracePt t="57411" x="5864225" y="5761038"/>
          <p14:tracePt t="57422" x="5905500" y="5778500"/>
          <p14:tracePt t="57431" x="5948363" y="5778500"/>
          <p14:tracePt t="57441" x="6008688" y="5778500"/>
          <p14:tracePt t="57451" x="6059488" y="5761038"/>
          <p14:tracePt t="57461" x="6118225" y="5735638"/>
          <p14:tracePt t="57473" x="6169025" y="5702300"/>
          <p14:tracePt t="57482" x="6203950" y="5676900"/>
          <p14:tracePt t="57492" x="6254750" y="5659438"/>
          <p14:tracePt t="57502" x="6280150" y="5634038"/>
          <p14:tracePt t="57512" x="6297613" y="5608638"/>
          <p14:tracePt t="57523" x="6305550" y="5583238"/>
          <p14:tracePt t="57532" x="6305550" y="5557838"/>
          <p14:tracePt t="57542" x="6305550" y="5549900"/>
          <p14:tracePt t="57552" x="6305550" y="5532438"/>
          <p14:tracePt t="57563" x="6297613" y="5514975"/>
          <p14:tracePt t="57573" x="6262688" y="5497513"/>
          <p14:tracePt t="57582" x="6186488" y="5472113"/>
          <p14:tracePt t="57593" x="6118225" y="5472113"/>
          <p14:tracePt t="57605" x="6016625" y="5472113"/>
          <p14:tracePt t="57613" x="5915025" y="5472113"/>
          <p14:tracePt t="57624" x="5829300" y="5497513"/>
          <p14:tracePt t="57633" x="5735638" y="5514975"/>
          <p14:tracePt t="57643" x="5676900" y="5540375"/>
          <p14:tracePt t="57655" x="5641975" y="5565775"/>
          <p14:tracePt t="57664" x="5616575" y="5583238"/>
          <p14:tracePt t="57673" x="5600700" y="5591175"/>
          <p14:tracePt t="57684" x="5583238" y="5626100"/>
          <p14:tracePt t="57694" x="5557838" y="5676900"/>
          <p14:tracePt t="57706" x="5549900" y="5710238"/>
          <p14:tracePt t="57714" x="5549900" y="5753100"/>
          <p14:tracePt t="57724" x="5549900" y="5795963"/>
          <p14:tracePt t="57734" x="5549900" y="5846763"/>
          <p14:tracePt t="57744" x="5549900" y="5889625"/>
          <p14:tracePt t="57755" x="5549900" y="5932488"/>
          <p14:tracePt t="57765" x="5565775" y="5965825"/>
          <p14:tracePt t="57774" x="5591175" y="5991225"/>
          <p14:tracePt t="57784" x="5616575" y="6016625"/>
          <p14:tracePt t="57795" x="5641975" y="6042025"/>
          <p14:tracePt t="57806" x="5684838" y="6049963"/>
          <p14:tracePt t="57815" x="5745163" y="6059488"/>
          <p14:tracePt t="57825" x="5803900" y="6059488"/>
          <p14:tracePt t="57835" x="5846763" y="6059488"/>
          <p14:tracePt t="57845" x="5905500" y="6059488"/>
          <p14:tracePt t="57856" x="5948363" y="6049963"/>
          <p14:tracePt t="57865" x="5973763" y="6042025"/>
          <p14:tracePt t="57875" x="5991225" y="6024563"/>
          <p14:tracePt t="57886" x="6008688" y="6016625"/>
          <p14:tracePt t="57895" x="6016625" y="6008688"/>
          <p14:tracePt t="57906" x="6016625" y="5991225"/>
          <p14:tracePt t="57915" x="6016625" y="5983288"/>
          <p14:tracePt t="57926" x="6016625" y="5957888"/>
          <p14:tracePt t="57936" x="6008688" y="5940425"/>
          <p14:tracePt t="57946" x="5973763" y="5922963"/>
          <p14:tracePt t="57956" x="5922963" y="5897563"/>
          <p14:tracePt t="57966" x="5864225" y="5880100"/>
          <p14:tracePt t="57976" x="5803900" y="5880100"/>
          <p14:tracePt t="57988" x="5745163" y="5880100"/>
          <p14:tracePt t="57996" x="5702300" y="5880100"/>
          <p14:tracePt t="58006" x="5668963" y="5889625"/>
          <p14:tracePt t="58017" x="5634038" y="5922963"/>
          <p14:tracePt t="58027" x="5616575" y="5940425"/>
          <p14:tracePt t="58038" x="5591175" y="5983288"/>
          <p14:tracePt t="58047" x="5565775" y="6034088"/>
          <p14:tracePt t="58057" x="5557838" y="6076950"/>
          <p14:tracePt t="58067" x="5557838" y="6110288"/>
          <p14:tracePt t="58077" x="5557838" y="6135688"/>
          <p14:tracePt t="58088" x="5557838" y="6161088"/>
          <p14:tracePt t="58106" x="5557838" y="6186488"/>
          <p14:tracePt t="58108" x="5557838" y="6203950"/>
          <p14:tracePt t="58118" x="5583238" y="6211888"/>
          <p14:tracePt t="58128" x="5616575" y="6229350"/>
          <p14:tracePt t="58139" x="5659438" y="6237288"/>
          <p14:tracePt t="58148" x="5719763" y="6254750"/>
          <p14:tracePt t="58158" x="5770563" y="6262688"/>
          <p14:tracePt t="58168" x="5813425" y="6262688"/>
          <p14:tracePt t="58178" x="5854700" y="6262688"/>
          <p14:tracePt t="58189" x="5889625" y="6262688"/>
          <p14:tracePt t="58198" x="5922963" y="6262688"/>
          <p14:tracePt t="58208" x="5940425" y="6262688"/>
          <p14:tracePt t="58218" x="5973763" y="6246813"/>
          <p14:tracePt t="58228" x="6016625" y="6229350"/>
          <p14:tracePt t="58239" x="6059488" y="6203950"/>
          <p14:tracePt t="58249" x="6110288" y="6178550"/>
          <p14:tracePt t="58259" x="6161088" y="6161088"/>
          <p14:tracePt t="58270" x="6221413" y="6153150"/>
          <p14:tracePt t="58279" x="6262688" y="6127750"/>
          <p14:tracePt t="58289" x="6323013" y="6118225"/>
          <p14:tracePt t="58299" x="6356350" y="6118225"/>
          <p14:tracePt t="58309" x="6399213" y="6110288"/>
          <p14:tracePt t="58321" x="6424613" y="6110288"/>
          <p14:tracePt t="58330" x="6457950" y="6110288"/>
          <p14:tracePt t="58339" x="6475413" y="6110288"/>
          <p14:tracePt t="58350" x="6492875" y="6110288"/>
          <p14:tracePt t="58360" x="6518275" y="6110288"/>
          <p14:tracePt t="58371" x="6535738" y="6110288"/>
          <p14:tracePt t="58380" x="6561138" y="6110288"/>
          <p14:tracePt t="58390" x="6586538" y="6110288"/>
          <p14:tracePt t="58400" x="6602413" y="6110288"/>
          <p14:tracePt t="58410" x="6637338" y="6118225"/>
          <p14:tracePt t="58421" x="6654800" y="6127750"/>
          <p14:tracePt t="58430" x="6670675" y="6135688"/>
          <p14:tracePt t="58673" x="6680200" y="6135688"/>
          <p14:tracePt t="58683" x="6705600" y="6135688"/>
          <p14:tracePt t="58693" x="6746875" y="6135688"/>
          <p14:tracePt t="58704" x="6789738" y="6135688"/>
          <p14:tracePt t="58713" x="6832600" y="6135688"/>
          <p14:tracePt t="58723" x="6891338" y="6135688"/>
          <p14:tracePt t="58733" x="6934200" y="6135688"/>
          <p14:tracePt t="58743" x="6977063" y="6135688"/>
          <p14:tracePt t="58755" x="7035800" y="6143625"/>
          <p14:tracePt t="58764" x="7070725" y="6143625"/>
          <p14:tracePt t="58774" x="7096125" y="6153150"/>
          <p14:tracePt t="58784" x="7104063" y="6161088"/>
          <p14:tracePt t="58794" x="7121525" y="6161088"/>
          <p14:tracePt t="58844" x="7113588" y="6178550"/>
          <p14:tracePt t="58855" x="7070725" y="6203950"/>
          <p14:tracePt t="58865" x="7010400" y="6237288"/>
          <p14:tracePt t="58874" x="6916738" y="6262688"/>
          <p14:tracePt t="58885" x="6815138" y="6280150"/>
          <p14:tracePt t="58895" x="6731000" y="6297613"/>
          <p14:tracePt t="58905" x="6645275" y="6297613"/>
          <p14:tracePt t="58915" x="6577013" y="6297613"/>
          <p14:tracePt t="58925" x="6510338" y="6280150"/>
          <p14:tracePt t="58937" x="6467475" y="6254750"/>
          <p14:tracePt t="58945" x="6416675" y="6211888"/>
          <p14:tracePt t="58955" x="6381750" y="6178550"/>
          <p14:tracePt t="58965" x="6356350" y="6127750"/>
          <p14:tracePt t="58975" x="6323013" y="6076950"/>
          <p14:tracePt t="58987" x="6313488" y="6016625"/>
          <p14:tracePt t="58996" x="6305550" y="5973763"/>
          <p14:tracePt t="59006" x="6305550" y="5922963"/>
          <p14:tracePt t="59016" x="6305550" y="5897563"/>
          <p14:tracePt t="59026" x="6305550" y="5864225"/>
          <p14:tracePt t="59037" x="6313488" y="5829300"/>
          <p14:tracePt t="59047" x="6323013" y="5803900"/>
          <p14:tracePt t="59056" x="6338888" y="5778500"/>
          <p14:tracePt t="59066" x="6348413" y="5770563"/>
          <p14:tracePt t="59077" x="6348413" y="5753100"/>
          <p14:tracePt t="59088" x="6356350" y="5735638"/>
          <p14:tracePt t="59097" x="6373813" y="5727700"/>
          <p14:tracePt t="59107" x="6381750" y="5727700"/>
          <p14:tracePt t="59117" x="6391275" y="5710238"/>
          <p14:tracePt t="59127" x="6391275" y="5702300"/>
          <p14:tracePt t="59138" x="6399213" y="5702300"/>
          <p14:tracePt t="59147" x="6407150" y="5694363"/>
          <p14:tracePt t="59157" x="6407150" y="5676900"/>
          <p14:tracePt t="59167" x="6407150" y="5651500"/>
          <p14:tracePt t="59177" x="6407150" y="5626100"/>
          <p14:tracePt t="59188" x="6407150" y="5583238"/>
          <p14:tracePt t="59198" x="6407150" y="5549900"/>
          <p14:tracePt t="59208" x="6407150" y="5514975"/>
          <p14:tracePt t="59218" x="6407150" y="5464175"/>
          <p14:tracePt t="59228" x="6399213" y="5430838"/>
          <p14:tracePt t="59238" x="6391275" y="5395913"/>
          <p14:tracePt t="59248" x="6391275" y="5370513"/>
          <p14:tracePt t="59258" x="6391275" y="5345113"/>
          <p14:tracePt t="59270" x="6391275" y="5327650"/>
          <p14:tracePt t="59278" x="6391275" y="5311775"/>
          <p14:tracePt t="59288" x="6391275" y="5302250"/>
          <p14:tracePt t="59298" x="6391275" y="5286375"/>
          <p14:tracePt t="59319" x="6391275" y="5268913"/>
          <p14:tracePt t="59339" x="6391275" y="5260975"/>
          <p14:tracePt t="59349" x="6399213" y="5260975"/>
          <p14:tracePt t="59359" x="6407150" y="5260975"/>
          <p14:tracePt t="59370" x="6416675" y="5260975"/>
          <p14:tracePt t="59380" x="6424613" y="5260975"/>
          <p14:tracePt t="59389" x="6450013" y="5260975"/>
          <p14:tracePt t="59399" x="6467475" y="5268913"/>
          <p14:tracePt t="59409" x="6483350" y="5302250"/>
          <p14:tracePt t="59420" x="6510338" y="5353050"/>
          <p14:tracePt t="59430" x="6535738" y="5413375"/>
          <p14:tracePt t="59440" x="6551613" y="5464175"/>
          <p14:tracePt t="59450" x="6569075" y="5497513"/>
          <p14:tracePt t="59460" x="6569075" y="5524500"/>
          <p14:tracePt t="59471" x="6577013" y="5549900"/>
          <p14:tracePt t="59490" x="6586538" y="5565775"/>
          <p14:tracePt t="59500" x="6594475" y="5565775"/>
          <p14:tracePt t="59510" x="6594475" y="5575300"/>
          <p14:tracePt t="59522" x="6611938" y="5575300"/>
          <p14:tracePt t="59531" x="6627813" y="5575300"/>
          <p14:tracePt t="59541" x="6662738" y="5575300"/>
          <p14:tracePt t="59551" x="6696075" y="5575300"/>
          <p14:tracePt t="59562" x="6738938" y="5575300"/>
          <p14:tracePt t="59571" x="6781800" y="5565775"/>
          <p14:tracePt t="59581" x="6832600" y="5549900"/>
          <p14:tracePt t="59591" x="6858000" y="5532438"/>
          <p14:tracePt t="59603" x="6883400" y="5514975"/>
          <p14:tracePt t="59612" x="6900863" y="5507038"/>
          <p14:tracePt t="59621" x="6916738" y="5489575"/>
          <p14:tracePt t="59632" x="6926263" y="5464175"/>
          <p14:tracePt t="59642" x="6934200" y="5430838"/>
          <p14:tracePt t="59653" x="6934200" y="5387975"/>
          <p14:tracePt t="59662" x="6934200" y="5327650"/>
          <p14:tracePt t="59672" x="6908800" y="5268913"/>
          <p14:tracePt t="59682" x="6883400" y="5208588"/>
          <p14:tracePt t="59692" x="6840538" y="5157788"/>
          <p14:tracePt t="59703" x="6807200" y="5106988"/>
          <p14:tracePt t="59712" x="6772275" y="5073650"/>
          <p14:tracePt t="59722" x="6738938" y="5038725"/>
          <p14:tracePt t="59733" x="6713538" y="5022850"/>
          <p14:tracePt t="59743" x="6696075" y="5013325"/>
          <p14:tracePt t="59754" x="6670675" y="5005388"/>
          <p14:tracePt t="59763" x="6662738" y="4997450"/>
          <p14:tracePt t="59773" x="6654800" y="4997450"/>
          <p14:tracePt t="59783" x="6645275" y="4997450"/>
          <p14:tracePt t="59793" x="6637338" y="4997450"/>
          <p14:tracePt t="60207" x="6627813" y="4997450"/>
          <p14:tracePt t="60217" x="6619875" y="4997450"/>
          <p14:tracePt t="60227" x="6611938" y="4997450"/>
          <p14:tracePt t="60237" x="6594475" y="4997450"/>
          <p14:tracePt t="60247" x="6577013" y="4979988"/>
          <p14:tracePt t="60257" x="6561138" y="4972050"/>
          <p14:tracePt t="60268" x="6543675" y="4954588"/>
          <p14:tracePt t="60278" x="6526213" y="4929188"/>
          <p14:tracePt t="60287" x="6510338" y="4919663"/>
          <p14:tracePt t="60298" x="6492875" y="4903788"/>
          <p14:tracePt t="60308" x="6492875" y="4886325"/>
          <p14:tracePt t="60319" x="6483350" y="4878388"/>
          <p14:tracePt t="60329" x="6483350" y="4868863"/>
          <p14:tracePt t="60338" x="6483350" y="4860925"/>
          <p14:tracePt t="60348" x="6483350" y="4852988"/>
          <p14:tracePt t="60369" x="6483350" y="4843463"/>
          <p14:tracePt t="60378" x="6500813" y="4835525"/>
          <p14:tracePt t="60389" x="6526213" y="4835525"/>
          <p14:tracePt t="60399" x="6543675" y="4835525"/>
          <p14:tracePt t="60409" x="6569075" y="4835525"/>
          <p14:tracePt t="60420" x="6586538" y="4843463"/>
          <p14:tracePt t="60429" x="6602413" y="4852988"/>
          <p14:tracePt t="60439" x="6611938" y="4868863"/>
          <p14:tracePt t="60449" x="6619875" y="4886325"/>
          <p14:tracePt t="60459" x="6619875" y="4911725"/>
          <p14:tracePt t="60470" x="6619875" y="4929188"/>
          <p14:tracePt t="60479" x="6619875" y="4946650"/>
          <p14:tracePt t="60489" x="6619875" y="4962525"/>
          <p14:tracePt t="60499" x="6619875" y="4979988"/>
          <p14:tracePt t="60509" x="6611938" y="4979988"/>
          <p14:tracePt t="60520" x="6602413" y="4987925"/>
          <p14:tracePt t="60530" x="6594475" y="4987925"/>
          <p14:tracePt t="60540" x="6586538" y="4987925"/>
          <p14:tracePt t="60552" x="6577013" y="4987925"/>
          <p14:tracePt t="60560" x="6569075" y="4987925"/>
          <p14:tracePt t="60580" x="6569075" y="4979988"/>
          <p14:tracePt t="60590" x="6569075" y="4972050"/>
          <p14:tracePt t="60602" x="6569075" y="4954588"/>
          <p14:tracePt t="60620" x="6569075" y="4937125"/>
          <p14:tracePt t="60631" x="6569075" y="4929188"/>
          <p14:tracePt t="60641" x="6577013" y="4929188"/>
          <p14:tracePt t="60652" x="6586538" y="4919663"/>
          <p14:tracePt t="60661" x="6594475" y="4919663"/>
          <p14:tracePt t="60671" x="6602413" y="4911725"/>
          <p14:tracePt t="60681" x="6611938" y="4911725"/>
          <p14:tracePt t="60742" x="6611938" y="4903788"/>
          <p14:tracePt t="60762" x="6611938" y="4886325"/>
          <p14:tracePt t="60772" x="6611938" y="4868863"/>
          <p14:tracePt t="60782" x="6611938" y="4827588"/>
          <p14:tracePt t="60793" x="6602413" y="4759325"/>
          <p14:tracePt t="60803" x="6577013" y="4691063"/>
          <p14:tracePt t="60813" x="6569075" y="4630738"/>
          <p14:tracePt t="60822" x="6561138" y="4579938"/>
          <p14:tracePt t="60833" x="6561138" y="4546600"/>
          <p14:tracePt t="60844" x="6551613" y="4529138"/>
          <p14:tracePt t="60853" x="6551613" y="4513263"/>
          <p14:tracePt t="60863" x="6551613" y="4495800"/>
          <p14:tracePt t="60884" x="6551613" y="4486275"/>
          <p14:tracePt t="60893" x="6551613" y="4478338"/>
          <p14:tracePt t="60954" x="6551613" y="4470400"/>
          <p14:tracePt t="60964" x="6561138" y="4470400"/>
          <p14:tracePt t="60974" x="6561138" y="4460875"/>
          <p14:tracePt t="60985" x="6577013" y="4460875"/>
          <p14:tracePt t="60994" x="6594475" y="4460875"/>
          <p14:tracePt t="61004" x="6611938" y="4452938"/>
          <p14:tracePt t="61014" x="6637338" y="4452938"/>
          <p14:tracePt t="61024" x="6662738" y="4452938"/>
          <p14:tracePt t="61035" x="6680200" y="4452938"/>
          <p14:tracePt t="61045" x="6696075" y="4445000"/>
          <p14:tracePt t="61055" x="6721475" y="4445000"/>
          <p14:tracePt t="61065" x="6731000" y="4445000"/>
          <p14:tracePt t="61075" x="6746875" y="4445000"/>
          <p14:tracePt t="61086" x="6756400" y="4445000"/>
          <p14:tracePt t="61095" x="6764338" y="4445000"/>
          <p14:tracePt t="61105" x="6772275" y="4445000"/>
          <p14:tracePt t="61115" x="6781800" y="4445000"/>
          <p14:tracePt t="61176" x="6781800" y="4435475"/>
          <p14:tracePt t="61186" x="6781800" y="4427538"/>
          <p14:tracePt t="61196" x="6781800" y="4419600"/>
          <p14:tracePt t="61206" x="6756400" y="4402138"/>
          <p14:tracePt t="61218" x="6721475" y="4368800"/>
          <p14:tracePt t="61226" x="6670675" y="4325938"/>
          <p14:tracePt t="61236" x="6619875" y="4283075"/>
          <p14:tracePt t="61247" x="6577013" y="4257675"/>
          <p14:tracePt t="61257" x="6543675" y="4224338"/>
          <p14:tracePt t="61268" x="6518275" y="4214813"/>
          <p14:tracePt t="61277" x="6500813" y="4197350"/>
          <p14:tracePt t="61287" x="6492875" y="4181475"/>
          <p14:tracePt t="61297" x="6483350" y="4181475"/>
          <p14:tracePt t="61307" x="6475413" y="4171950"/>
          <p14:tracePt t="61348" x="6475413" y="4164013"/>
          <p14:tracePt t="61418" x="6475413" y="4156075"/>
          <p14:tracePt t="61438" x="6475413" y="4146550"/>
          <p14:tracePt t="61448" x="6475413" y="4138613"/>
          <p14:tracePt t="61459" x="6483350" y="4121150"/>
          <p14:tracePt t="61469" x="6510338" y="4105275"/>
          <p14:tracePt t="61479" x="6551613" y="4070350"/>
          <p14:tracePt t="61489" x="6602413" y="4037013"/>
          <p14:tracePt t="61499" x="6654800" y="4011613"/>
          <p14:tracePt t="61509" x="6705600" y="3994150"/>
          <p14:tracePt t="61519" x="6746875" y="3968750"/>
          <p14:tracePt t="61529" x="6781800" y="3960813"/>
          <p14:tracePt t="61539" x="6815138" y="3960813"/>
          <p14:tracePt t="61551" x="6832600" y="3960813"/>
          <p14:tracePt t="61559" x="6840538" y="3960813"/>
          <p14:tracePt t="61570" x="6850063" y="3960813"/>
          <p14:tracePt t="61590" x="6858000" y="3960813"/>
          <p14:tracePt t="61681" x="6865938" y="3960813"/>
          <p14:tracePt t="61691" x="6875463" y="3960813"/>
          <p14:tracePt t="61702" x="6883400" y="3960813"/>
          <p14:tracePt t="61711" x="6891338" y="3960813"/>
          <p14:tracePt t="61721" x="6916738" y="3960813"/>
          <p14:tracePt t="61730" x="6943725" y="3960813"/>
          <p14:tracePt t="61741" x="6969125" y="3960813"/>
          <p14:tracePt t="61752" x="7002463" y="3960813"/>
          <p14:tracePt t="61761" x="7035800" y="3960813"/>
          <p14:tracePt t="61771" x="7053263" y="3968750"/>
          <p14:tracePt t="61781" x="7070725" y="3976688"/>
          <p14:tracePt t="61792" x="7088188" y="3986213"/>
          <p14:tracePt t="61802" x="7096125" y="4002088"/>
          <p14:tracePt t="61812" x="7104063" y="4011613"/>
          <p14:tracePt t="62054" x="7104063" y="4019550"/>
          <p14:tracePt t="62065" x="7113588" y="4027488"/>
          <p14:tracePt t="62074" x="7138988" y="4044950"/>
          <p14:tracePt t="62085" x="7154863" y="4070350"/>
          <p14:tracePt t="62094" x="7215188" y="4121150"/>
          <p14:tracePt t="62104" x="7291388" y="4214813"/>
          <p14:tracePt t="62114" x="7385050" y="4359275"/>
          <p14:tracePt t="62124" x="7494588" y="4529138"/>
          <p14:tracePt t="62135" x="7580313" y="4691063"/>
          <p14:tracePt t="62145" x="7681913" y="4886325"/>
          <p14:tracePt t="62155" x="7750175" y="5048250"/>
          <p14:tracePt t="62167" x="7783513" y="5175250"/>
          <p14:tracePt t="62175" x="7818438" y="5302250"/>
          <p14:tracePt t="62186" x="7818438" y="5421313"/>
          <p14:tracePt t="62195" x="7818438" y="5514975"/>
          <p14:tracePt t="62205" x="7793038" y="5608638"/>
          <p14:tracePt t="62217" x="7750175" y="5710238"/>
          <p14:tracePt t="62225" x="7691438" y="5813425"/>
          <p14:tracePt t="62235" x="7605713" y="5932488"/>
          <p14:tracePt t="62246" x="7537450" y="6024563"/>
          <p14:tracePt t="62256" x="7461250" y="6102350"/>
          <p14:tracePt t="62267" x="7392988" y="6169025"/>
          <p14:tracePt t="62276" x="7324725" y="6237288"/>
          <p14:tracePt t="62286" x="7273925" y="6288088"/>
          <p14:tracePt t="62296" x="7240588" y="6313488"/>
          <p14:tracePt t="62306" x="7197725" y="6348413"/>
          <p14:tracePt t="62317" x="7180263" y="6356350"/>
          <p14:tracePt t="62336" x="7172325" y="6365875"/>
          <p14:tracePt t="62347" x="7172325" y="6373813"/>
          <p14:tracePt t="62377" x="7180263" y="6373813"/>
          <p14:tracePt t="62387" x="7197725" y="6373813"/>
          <p14:tracePt t="62397" x="7240588" y="6381750"/>
          <p14:tracePt t="62407" x="7291388" y="6381750"/>
          <p14:tracePt t="62418" x="7334250" y="6391275"/>
          <p14:tracePt t="62427" x="7377113" y="6391275"/>
          <p14:tracePt t="62437" x="7418388" y="6391275"/>
          <p14:tracePt t="62448" x="7461250" y="6391275"/>
          <p14:tracePt t="62458" x="7486650" y="6399213"/>
          <p14:tracePt t="62468" x="7504113" y="6399213"/>
          <p14:tracePt t="62478" x="7512050" y="6407150"/>
          <p14:tracePt t="62488" x="7521575" y="6407150"/>
          <p14:tracePt t="62538" x="7512050" y="6407150"/>
          <p14:tracePt t="62549" x="7469188" y="6407150"/>
          <p14:tracePt t="62558" x="7392988" y="6407150"/>
          <p14:tracePt t="62569" x="7299325" y="6407150"/>
          <p14:tracePt t="62579" x="7215188" y="6407150"/>
          <p14:tracePt t="62589" x="7129463" y="6407150"/>
          <p14:tracePt t="62600" x="7053263" y="6407150"/>
          <p14:tracePt t="62609" x="7010400" y="6407150"/>
          <p14:tracePt t="62619" x="6985000" y="6407150"/>
          <p14:tracePt t="62629" x="6969125" y="6407150"/>
          <p14:tracePt t="62640" x="6959600" y="6407150"/>
          <p14:tracePt t="62650" x="6951663" y="6407150"/>
          <p14:tracePt t="64698" x="6934200" y="6407150"/>
          <p14:tracePt t="64709" x="6713538" y="6254750"/>
          <p14:tracePt t="64718" x="6169025" y="5864225"/>
          <p14:tracePt t="64729" x="5472113" y="5353050"/>
          <p14:tracePt t="64738" x="4818063" y="4946650"/>
          <p14:tracePt t="64749" x="4275138" y="4572000"/>
          <p14:tracePt t="64759" x="3781425" y="4232275"/>
          <p14:tracePt t="64769" x="3408363" y="3976688"/>
          <p14:tracePt t="64780" x="3144838" y="3781425"/>
          <p14:tracePt t="64789" x="2940050" y="3646488"/>
          <p14:tracePt t="64800" x="2838450" y="3568700"/>
          <p14:tracePt t="64810" x="2744788" y="3527425"/>
          <p14:tracePt t="64819" x="2693988" y="3492500"/>
          <p14:tracePt t="64831" x="2660650" y="3484563"/>
          <p14:tracePt t="64839" x="2643188" y="3484563"/>
          <p14:tracePt t="64850" x="2633663" y="3484563"/>
          <p14:tracePt t="65294" x="2617788" y="3484563"/>
          <p14:tracePt t="65304" x="2582863" y="3467100"/>
          <p14:tracePt t="65315" x="2481263" y="3416300"/>
          <p14:tracePt t="65324" x="2311400" y="3355975"/>
          <p14:tracePt t="65334" x="1989138" y="3228975"/>
          <p14:tracePt t="65344" x="1614488" y="3109913"/>
          <p14:tracePt t="65355" x="1216025" y="3016250"/>
          <p14:tracePt t="65365" x="866775" y="2932113"/>
          <p14:tracePt t="65375" x="560388" y="2881313"/>
          <p14:tracePt t="65385" x="271463" y="2795588"/>
          <p14:tracePt t="65395" x="42863" y="2727325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Fibrinoid</a:t>
            </a:r>
            <a:r>
              <a:rPr lang="en-US" dirty="0"/>
              <a:t> necrosis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Visible only microscopically.</a:t>
            </a:r>
          </a:p>
          <a:p>
            <a:r>
              <a:rPr lang="en-US" dirty="0"/>
              <a:t>Deposits of antigen –antibody and fibrin complexes in arterial walls </a:t>
            </a:r>
          </a:p>
          <a:p>
            <a:r>
              <a:rPr lang="en-US" dirty="0"/>
              <a:t>Seen in vasculitis (PAN)</a:t>
            </a:r>
          </a:p>
          <a:p>
            <a:r>
              <a:rPr lang="en-US" dirty="0"/>
              <a:t>Severe hypertension.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295401"/>
            <a:ext cx="40417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47"/>
    </mc:Choice>
    <mc:Fallback xmlns="">
      <p:transition spd="slow" advTm="45147"/>
    </mc:Fallback>
  </mc:AlternateContent>
  <p:extLst>
    <p:ext uri="{3A86A75C-4F4B-4683-9AE1-C65F6400EC91}">
      <p14:laserTraceLst xmlns:p14="http://schemas.microsoft.com/office/powerpoint/2010/main">
        <p14:tracePtLst>
          <p14:tracePt t="9713" x="4410075" y="5319713"/>
          <p14:tracePt t="10187" x="4445000" y="5294313"/>
          <p14:tracePt t="10197" x="4564063" y="5208588"/>
          <p14:tracePt t="10207" x="4802188" y="5056188"/>
          <p14:tracePt t="10217" x="5141913" y="4868863"/>
          <p14:tracePt t="10227" x="5446713" y="4724400"/>
          <p14:tracePt t="10237" x="5753100" y="4579938"/>
          <p14:tracePt t="10247" x="5991225" y="4470400"/>
          <p14:tracePt t="10259" x="6178550" y="4402138"/>
          <p14:tracePt t="10268" x="6297613" y="4359275"/>
          <p14:tracePt t="10278" x="6365875" y="4351338"/>
          <p14:tracePt t="10288" x="6416675" y="4341813"/>
          <p14:tracePt t="10298" x="6432550" y="4333875"/>
          <p14:tracePt t="10310" x="6457950" y="4333875"/>
          <p14:tracePt t="10318" x="6467475" y="4333875"/>
          <p14:tracePt t="10328" x="6475413" y="4333875"/>
          <p14:tracePt t="10360" x="6475413" y="4341813"/>
          <p14:tracePt t="10369" x="6475413" y="4351338"/>
          <p14:tracePt t="10379" x="6475413" y="4359275"/>
          <p14:tracePt t="10389" x="6475413" y="4368800"/>
          <p14:tracePt t="10399" x="6475413" y="4384675"/>
          <p14:tracePt t="10410" x="6475413" y="4402138"/>
          <p14:tracePt t="10419" x="6467475" y="4402138"/>
          <p14:tracePt t="10429" x="6457950" y="4427538"/>
          <p14:tracePt t="10439" x="6450013" y="4452938"/>
          <p14:tracePt t="10450" x="6432550" y="4478338"/>
          <p14:tracePt t="10460" x="6424613" y="4495800"/>
          <p14:tracePt t="10470" x="6416675" y="4521200"/>
          <p14:tracePt t="10480" x="6407150" y="4538663"/>
          <p14:tracePt t="10490" x="6407150" y="4546600"/>
          <p14:tracePt t="10520" x="6399213" y="4546600"/>
          <p14:tracePt t="10530" x="6399213" y="4554538"/>
          <p14:tracePt t="10571" x="6391275" y="4554538"/>
          <p14:tracePt t="10581" x="6381750" y="4554538"/>
          <p14:tracePt t="10591" x="6365875" y="4554538"/>
          <p14:tracePt t="10601" x="6338888" y="4554538"/>
          <p14:tracePt t="10611" x="6305550" y="4554538"/>
          <p14:tracePt t="10621" x="6262688" y="4554538"/>
          <p14:tracePt t="10631" x="6211888" y="4554538"/>
          <p14:tracePt t="10642" x="6143625" y="4554538"/>
          <p14:tracePt t="10651" x="6076950" y="4554538"/>
          <p14:tracePt t="10661" x="6016625" y="4554538"/>
          <p14:tracePt t="10672" x="5957888" y="4554538"/>
          <p14:tracePt t="10681" x="5905500" y="4579938"/>
          <p14:tracePt t="10693" x="5872163" y="4597400"/>
          <p14:tracePt t="10702" x="5838825" y="4605338"/>
          <p14:tracePt t="10712" x="5821363" y="4614863"/>
          <p14:tracePt t="10722" x="5821363" y="4622800"/>
          <p14:tracePt t="10732" x="5813425" y="4630738"/>
          <p14:tracePt t="10743" x="5803900" y="4630738"/>
          <p14:tracePt t="10762" x="5803900" y="4640263"/>
          <p14:tracePt t="10772" x="5795963" y="4640263"/>
          <p14:tracePt t="10782" x="5795963" y="4648200"/>
          <p14:tracePt t="10793" x="5788025" y="4657725"/>
          <p14:tracePt t="10802" x="5778500" y="4657725"/>
          <p14:tracePt t="10813" x="5778500" y="4665663"/>
          <p14:tracePt t="10822" x="5778500" y="4673600"/>
          <p14:tracePt t="10833" x="5770563" y="4683125"/>
          <p14:tracePt t="10843" x="5761038" y="4691063"/>
          <p14:tracePt t="10853" x="5761038" y="4708525"/>
          <p14:tracePt t="10874" x="5753100" y="4724400"/>
          <p14:tracePt t="10883" x="5745163" y="4741863"/>
          <p14:tracePt t="10894" x="5735638" y="4741863"/>
          <p14:tracePt t="10904" x="5727700" y="4759325"/>
          <p14:tracePt t="10914" x="5727700" y="4767263"/>
          <p14:tracePt t="10934" x="5719763" y="4784725"/>
          <p14:tracePt t="10944" x="5710238" y="4792663"/>
          <p14:tracePt t="10954" x="5702300" y="4802188"/>
          <p14:tracePt t="10964" x="5702300" y="4818063"/>
          <p14:tracePt t="10984" x="5702300" y="4827588"/>
          <p14:tracePt t="10994" x="5702300" y="4835525"/>
          <p14:tracePt t="11257" x="5694363" y="4827588"/>
          <p14:tracePt t="11277" x="5676900" y="4802188"/>
          <p14:tracePt t="11288" x="5668963" y="4775200"/>
          <p14:tracePt t="11297" x="5651500" y="4733925"/>
          <p14:tracePt t="11308" x="5626100" y="4699000"/>
          <p14:tracePt t="11318" x="5608638" y="4648200"/>
          <p14:tracePt t="11327" x="5575300" y="4597400"/>
          <p14:tracePt t="11337" x="5557838" y="4554538"/>
          <p14:tracePt t="11349" x="5540375" y="4503738"/>
          <p14:tracePt t="11358" x="5514975" y="4445000"/>
          <p14:tracePt t="11368" x="5481638" y="4368800"/>
          <p14:tracePt t="11377" x="5464175" y="4308475"/>
          <p14:tracePt t="11388" x="5438775" y="4232275"/>
          <p14:tracePt t="11398" x="5430838" y="4171950"/>
          <p14:tracePt t="11409" x="5413375" y="4113213"/>
          <p14:tracePt t="11418" x="5405438" y="4062413"/>
          <p14:tracePt t="11428" x="5395913" y="4027488"/>
          <p14:tracePt t="11439" x="5387975" y="4002088"/>
          <p14:tracePt t="11449" x="5387975" y="3968750"/>
          <p14:tracePt t="11459" x="5387975" y="3943350"/>
          <p14:tracePt t="11469" x="5387975" y="3917950"/>
          <p14:tracePt t="11479" x="5387975" y="3900488"/>
          <p14:tracePt t="11489" x="5387975" y="3875088"/>
          <p14:tracePt t="11499" x="5387975" y="3849688"/>
          <p14:tracePt t="11509" x="5387975" y="3841750"/>
          <p14:tracePt t="11519" x="5387975" y="3832225"/>
          <p14:tracePt t="11721" x="5387975" y="3824288"/>
          <p14:tracePt t="11742" x="5387975" y="3798888"/>
          <p14:tracePt t="11751" x="5387975" y="3781425"/>
          <p14:tracePt t="11761" x="5387975" y="3748088"/>
          <p14:tracePt t="11772" x="5387975" y="3713163"/>
          <p14:tracePt t="11781" x="5387975" y="3679825"/>
          <p14:tracePt t="11792" x="5387975" y="3662363"/>
          <p14:tracePt t="11802" x="5387975" y="3636963"/>
          <p14:tracePt t="11812" x="5387975" y="3611563"/>
          <p14:tracePt t="11822" x="5387975" y="3603625"/>
          <p14:tracePt t="11832" x="5387975" y="3586163"/>
          <p14:tracePt t="11843" x="5387975" y="3578225"/>
          <p14:tracePt t="11852" x="5387975" y="3568700"/>
          <p14:tracePt t="11862" x="5395913" y="3552825"/>
          <p14:tracePt t="11874" x="5395913" y="3527425"/>
          <p14:tracePt t="11882" x="5405438" y="3517900"/>
          <p14:tracePt t="11893" x="5413375" y="3492500"/>
          <p14:tracePt t="11902" x="5421313" y="3475038"/>
          <p14:tracePt t="11913" x="5430838" y="3459163"/>
          <p14:tracePt t="11924" x="5438775" y="3433763"/>
          <p14:tracePt t="11933" x="5438775" y="3416300"/>
          <p14:tracePt t="11943" x="5446713" y="3390900"/>
          <p14:tracePt t="11953" x="5456238" y="3382963"/>
          <p14:tracePt t="11963" x="5464175" y="3365500"/>
          <p14:tracePt t="11974" x="5464175" y="3348038"/>
          <p14:tracePt t="11984" x="5472113" y="3348038"/>
          <p14:tracePt t="11993" x="5472113" y="3340100"/>
          <p14:tracePt t="12004" x="5481638" y="3330575"/>
          <p14:tracePt t="12195" x="5481638" y="3322638"/>
          <p14:tracePt t="12205" x="5481638" y="3305175"/>
          <p14:tracePt t="12215" x="5481638" y="3289300"/>
          <p14:tracePt t="12225" x="5489575" y="3263900"/>
          <p14:tracePt t="12235" x="5497513" y="3211513"/>
          <p14:tracePt t="12246" x="5507038" y="3170238"/>
          <p14:tracePt t="12257" x="5514975" y="3109913"/>
          <p14:tracePt t="12266" x="5532438" y="3059113"/>
          <p14:tracePt t="12276" x="5540375" y="3025775"/>
          <p14:tracePt t="12286" x="5549900" y="2990850"/>
          <p14:tracePt t="12297" x="5557838" y="2974975"/>
          <p14:tracePt t="12307" x="5565775" y="2957513"/>
          <p14:tracePt t="12316" x="5575300" y="2932113"/>
          <p14:tracePt t="12327" x="5583238" y="2914650"/>
          <p14:tracePt t="12337" x="5591175" y="2914650"/>
          <p14:tracePt t="12346" x="5591175" y="2906713"/>
          <p14:tracePt t="12357" x="5600700" y="2897188"/>
          <p14:tracePt t="12367" x="5608638" y="2897188"/>
          <p14:tracePt t="12387" x="5608638" y="2889250"/>
          <p14:tracePt t="12397" x="5616575" y="2889250"/>
          <p14:tracePt t="12417" x="5626100" y="2889250"/>
          <p14:tracePt t="12741" x="5634038" y="2871788"/>
          <p14:tracePt t="12750" x="5651500" y="2855913"/>
          <p14:tracePt t="12760" x="5684838" y="2813050"/>
          <p14:tracePt t="12771" x="5727700" y="2762250"/>
          <p14:tracePt t="12781" x="5795963" y="2719388"/>
          <p14:tracePt t="12792" x="5854700" y="2676525"/>
          <p14:tracePt t="12801" x="5922963" y="2633663"/>
          <p14:tracePt t="12811" x="5999163" y="2600325"/>
          <p14:tracePt t="12821" x="6059488" y="2592388"/>
          <p14:tracePt t="12831" x="6118225" y="2574925"/>
          <p14:tracePt t="12842" x="6178550" y="2566988"/>
          <p14:tracePt t="12851" x="6221413" y="2566988"/>
          <p14:tracePt t="12861" x="6246813" y="2566988"/>
          <p14:tracePt t="12874" x="6272213" y="2557463"/>
          <p14:tracePt t="12892" x="6280150" y="2557463"/>
          <p14:tracePt t="12902" x="6297613" y="2557463"/>
          <p14:tracePt t="13174" x="6313488" y="2557463"/>
          <p14:tracePt t="13184" x="6330950" y="2557463"/>
          <p14:tracePt t="13194" x="6365875" y="2566988"/>
          <p14:tracePt t="13206" x="6416675" y="2582863"/>
          <p14:tracePt t="13215" x="6475413" y="2600325"/>
          <p14:tracePt t="13225" x="6543675" y="2633663"/>
          <p14:tracePt t="13235" x="6602413" y="2651125"/>
          <p14:tracePt t="13245" x="6662738" y="2676525"/>
          <p14:tracePt t="13256" x="6713538" y="2693988"/>
          <p14:tracePt t="13266" x="6738938" y="2701925"/>
          <p14:tracePt t="13275" x="6764338" y="2711450"/>
          <p14:tracePt t="13285" x="6789738" y="2719388"/>
          <p14:tracePt t="13295" x="6799263" y="2727325"/>
          <p14:tracePt t="13315" x="6807200" y="2727325"/>
          <p14:tracePt t="13568" x="6824663" y="2727325"/>
          <p14:tracePt t="13578" x="6840538" y="2727325"/>
          <p14:tracePt t="13588" x="6865938" y="2727325"/>
          <p14:tracePt t="13598" x="6900863" y="2736850"/>
          <p14:tracePt t="13608" x="6943725" y="2752725"/>
          <p14:tracePt t="13618" x="6994525" y="2770188"/>
          <p14:tracePt t="13628" x="7045325" y="2805113"/>
          <p14:tracePt t="13639" x="7096125" y="2820988"/>
          <p14:tracePt t="13649" x="7113588" y="2846388"/>
          <p14:tracePt t="13658" x="7154863" y="2863850"/>
          <p14:tracePt t="13669" x="7164388" y="2881313"/>
          <p14:tracePt t="13678" x="7180263" y="2889250"/>
          <p14:tracePt t="13690" x="7197725" y="2906713"/>
          <p14:tracePt t="13699" x="7205663" y="2914650"/>
          <p14:tracePt t="13709" x="7205663" y="2922588"/>
          <p14:tracePt t="13921" x="7205663" y="2932113"/>
          <p14:tracePt t="13931" x="7205663" y="2940050"/>
          <p14:tracePt t="13941" x="7215188" y="2940050"/>
          <p14:tracePt t="13952" x="7232650" y="2965450"/>
          <p14:tracePt t="13961" x="7258050" y="2982913"/>
          <p14:tracePt t="13973" x="7291388" y="3016250"/>
          <p14:tracePt t="13982" x="7367588" y="3067050"/>
          <p14:tracePt t="13991" x="7435850" y="3127375"/>
          <p14:tracePt t="14002" x="7494588" y="3170238"/>
          <p14:tracePt t="14012" x="7562850" y="3211513"/>
          <p14:tracePt t="14024" x="7613650" y="3254375"/>
          <p14:tracePt t="14032" x="7639050" y="3289300"/>
          <p14:tracePt t="14042" x="7666038" y="3314700"/>
          <p14:tracePt t="14052" x="7681913" y="3340100"/>
          <p14:tracePt t="14062" x="7707313" y="3365500"/>
          <p14:tracePt t="14073" x="7707313" y="3382963"/>
          <p14:tracePt t="14082" x="7716838" y="3408363"/>
          <p14:tracePt t="14092" x="7724775" y="3416300"/>
          <p14:tracePt t="14254" x="7724775" y="3424238"/>
          <p14:tracePt t="14264" x="7732713" y="3424238"/>
          <p14:tracePt t="14274" x="7742238" y="3449638"/>
          <p14:tracePt t="14284" x="7750175" y="3467100"/>
          <p14:tracePt t="14294" x="7775575" y="3492500"/>
          <p14:tracePt t="14306" x="7810500" y="3543300"/>
          <p14:tracePt t="14315" x="7835900" y="3594100"/>
          <p14:tracePt t="14324" x="7877175" y="3636963"/>
          <p14:tracePt t="14335" x="7920038" y="3697288"/>
          <p14:tracePt t="14345" x="7970838" y="3773488"/>
          <p14:tracePt t="14356" x="8021638" y="3849688"/>
          <p14:tracePt t="14365" x="8074025" y="3943350"/>
          <p14:tracePt t="14375" x="8124825" y="4019550"/>
          <p14:tracePt t="14385" x="8150225" y="4095750"/>
          <p14:tracePt t="14395" x="8183563" y="4156075"/>
          <p14:tracePt t="14407" x="8218488" y="4224338"/>
          <p14:tracePt t="14415" x="8226425" y="4265613"/>
          <p14:tracePt t="14425" x="8234363" y="4316413"/>
          <p14:tracePt t="14436" x="8234363" y="4341813"/>
          <p14:tracePt t="14445" x="8234363" y="4368800"/>
          <p14:tracePt t="14456" x="8234363" y="4402138"/>
          <p14:tracePt t="14467" x="8234363" y="4435475"/>
          <p14:tracePt t="14476" x="8234363" y="4452938"/>
          <p14:tracePt t="14486" x="8234363" y="4486275"/>
          <p14:tracePt t="14496" x="8218488" y="4538663"/>
          <p14:tracePt t="14506" x="8208963" y="4554538"/>
          <p14:tracePt t="14516" x="8191500" y="4579938"/>
          <p14:tracePt t="14526" x="8183563" y="4605338"/>
          <p14:tracePt t="14749" x="8183563" y="4630738"/>
          <p14:tracePt t="14758" x="8183563" y="4648200"/>
          <p14:tracePt t="14769" x="8183563" y="4683125"/>
          <p14:tracePt t="14779" x="8183563" y="4716463"/>
          <p14:tracePt t="14790" x="8183563" y="4749800"/>
          <p14:tracePt t="14799" x="8183563" y="4767263"/>
          <p14:tracePt t="14809" x="8183563" y="4792663"/>
          <p14:tracePt t="14819" x="8183563" y="4827588"/>
          <p14:tracePt t="14829" x="8183563" y="4868863"/>
          <p14:tracePt t="14840" x="8183563" y="4911725"/>
          <p14:tracePt t="14849" x="8175625" y="4972050"/>
          <p14:tracePt t="14859" x="8166100" y="5030788"/>
          <p14:tracePt t="14871" x="8158163" y="5064125"/>
          <p14:tracePt t="14879" x="8140700" y="5099050"/>
          <p14:tracePt t="14890" x="8132763" y="5132388"/>
          <p14:tracePt t="14899" x="8132763" y="5141913"/>
          <p14:tracePt t="14909" x="8124825" y="5157788"/>
          <p14:tracePt t="14921" x="8115300" y="5157788"/>
          <p14:tracePt t="14930" x="8115300" y="5167313"/>
          <p14:tracePt t="14940" x="8107363" y="5167313"/>
          <p14:tracePt t="14980" x="8099425" y="5167313"/>
          <p14:tracePt t="15092" x="8099425" y="5149850"/>
          <p14:tracePt t="15102" x="8099425" y="5124450"/>
          <p14:tracePt t="15112" x="8099425" y="5073650"/>
          <p14:tracePt t="15122" x="8107363" y="5013325"/>
          <p14:tracePt t="15132" x="8115300" y="4954588"/>
          <p14:tracePt t="15142" x="8132763" y="4886325"/>
          <p14:tracePt t="15152" x="8140700" y="4802188"/>
          <p14:tracePt t="15162" x="8140700" y="4673600"/>
          <p14:tracePt t="15173" x="8140700" y="4529138"/>
          <p14:tracePt t="15182" x="8140700" y="4394200"/>
          <p14:tracePt t="15192" x="8140700" y="4275138"/>
          <p14:tracePt t="15203" x="8132763" y="4171950"/>
          <p14:tracePt t="15212" x="8124825" y="4113213"/>
          <p14:tracePt t="15223" x="8115300" y="4052888"/>
          <p14:tracePt t="15233" x="8099425" y="4019550"/>
          <p14:tracePt t="15243" x="8089900" y="3976688"/>
          <p14:tracePt t="15254" x="8081963" y="3951288"/>
          <p14:tracePt t="15263" x="8074025" y="3925888"/>
          <p14:tracePt t="15273" x="8074025" y="3908425"/>
          <p14:tracePt t="15283" x="8064500" y="3900488"/>
          <p14:tracePt t="15293" x="8064500" y="3892550"/>
          <p14:tracePt t="15495" x="8064500" y="3883025"/>
          <p14:tracePt t="15505" x="8064500" y="3857625"/>
          <p14:tracePt t="15515" x="8064500" y="3806825"/>
          <p14:tracePt t="15525" x="8039100" y="3730625"/>
          <p14:tracePt t="15535" x="8021638" y="3646488"/>
          <p14:tracePt t="15545" x="7996238" y="3543300"/>
          <p14:tracePt t="15556" x="7962900" y="3449638"/>
          <p14:tracePt t="15566" x="7937500" y="3365500"/>
          <p14:tracePt t="15576" x="7912100" y="3305175"/>
          <p14:tracePt t="15587" x="7886700" y="3238500"/>
          <p14:tracePt t="15596" x="7861300" y="3186113"/>
          <p14:tracePt t="15606" x="7843838" y="3152775"/>
          <p14:tracePt t="15616" x="7818438" y="3127375"/>
          <p14:tracePt t="15626" x="7767638" y="3094038"/>
          <p14:tracePt t="15637" x="7699375" y="3033713"/>
          <p14:tracePt t="15647" x="7613650" y="2982913"/>
          <p14:tracePt t="15656" x="7521575" y="2932113"/>
          <p14:tracePt t="15667" x="7443788" y="2881313"/>
          <p14:tracePt t="15677" x="7350125" y="2830513"/>
          <p14:tracePt t="15687" x="7273925" y="2787650"/>
          <p14:tracePt t="15697" x="7215188" y="2752725"/>
          <p14:tracePt t="15707" x="7164388" y="2727325"/>
          <p14:tracePt t="15717" x="7104063" y="2711450"/>
          <p14:tracePt t="15727" x="7061200" y="2693988"/>
          <p14:tracePt t="15738" x="7027863" y="2668588"/>
          <p14:tracePt t="15747" x="7019925" y="2668588"/>
          <p14:tracePt t="15757" x="6994525" y="2668588"/>
          <p14:tracePt t="15768" x="6985000" y="2668588"/>
          <p14:tracePt t="15990" x="6959600" y="2668588"/>
          <p14:tracePt t="16000" x="6926263" y="2651125"/>
          <p14:tracePt t="16010" x="6865938" y="2625725"/>
          <p14:tracePt t="16021" x="6807200" y="2600325"/>
          <p14:tracePt t="16031" x="6731000" y="2566988"/>
          <p14:tracePt t="16040" x="6637338" y="2532063"/>
          <p14:tracePt t="16050" x="6551613" y="2516188"/>
          <p14:tracePt t="16061" x="6475413" y="2506663"/>
          <p14:tracePt t="16072" x="6407150" y="2498725"/>
          <p14:tracePt t="16080" x="6330950" y="2498725"/>
          <p14:tracePt t="16091" x="6280150" y="2498725"/>
          <p14:tracePt t="16101" x="6221413" y="2498725"/>
          <p14:tracePt t="16111" x="6178550" y="2498725"/>
          <p14:tracePt t="16121" x="6127750" y="2498725"/>
          <p14:tracePt t="16131" x="6084888" y="2506663"/>
          <p14:tracePt t="16141" x="6034088" y="2516188"/>
          <p14:tracePt t="16151" x="5999163" y="2524125"/>
          <p14:tracePt t="16161" x="5957888" y="2532063"/>
          <p14:tracePt t="16172" x="5922963" y="2541588"/>
          <p14:tracePt t="16181" x="5880100" y="2566988"/>
          <p14:tracePt t="16191" x="5854700" y="2574925"/>
          <p14:tracePt t="16203" x="5821363" y="2608263"/>
          <p14:tracePt t="16212" x="5795963" y="2625725"/>
          <p14:tracePt t="16222" x="5770563" y="2643188"/>
          <p14:tracePt t="16232" x="5745163" y="2668588"/>
          <p14:tracePt t="16241" x="5727700" y="2693988"/>
          <p14:tracePt t="16254" x="5702300" y="2711450"/>
          <p14:tracePt t="16262" x="5694363" y="2736850"/>
          <p14:tracePt t="16272" x="5676900" y="2752725"/>
          <p14:tracePt t="16282" x="5659438" y="2778125"/>
          <p14:tracePt t="16292" x="5641975" y="2805113"/>
          <p14:tracePt t="16304" x="5634038" y="2838450"/>
          <p14:tracePt t="16312" x="5616575" y="2871788"/>
          <p14:tracePt t="16322" x="5600700" y="2906713"/>
          <p14:tracePt t="16333" x="5591175" y="2932113"/>
          <p14:tracePt t="16343" x="5583238" y="2965450"/>
          <p14:tracePt t="16354" x="5575300" y="3000375"/>
          <p14:tracePt t="16363" x="5565775" y="3025775"/>
          <p14:tracePt t="16373" x="5557838" y="3051175"/>
          <p14:tracePt t="16383" x="5557838" y="3084513"/>
          <p14:tracePt t="16393" x="5549900" y="3109913"/>
          <p14:tracePt t="16404" x="5549900" y="3127375"/>
          <p14:tracePt t="16413" x="5540375" y="3144838"/>
          <p14:tracePt t="16423" x="5540375" y="3160713"/>
          <p14:tracePt t="16434" x="5532438" y="3178175"/>
          <p14:tracePt t="16444" x="5532438" y="3203575"/>
          <p14:tracePt t="16455" x="5532438" y="3221038"/>
          <p14:tracePt t="16464" x="5524500" y="3238500"/>
          <p14:tracePt t="16474" x="5524500" y="3263900"/>
          <p14:tracePt t="16484" x="5524500" y="3297238"/>
          <p14:tracePt t="16494" x="5524500" y="3340100"/>
          <p14:tracePt t="16505" x="5524500" y="3398838"/>
          <p14:tracePt t="16515" x="5524500" y="3449638"/>
          <p14:tracePt t="16524" x="5524500" y="3502025"/>
          <p14:tracePt t="16535" x="5524500" y="3552825"/>
          <p14:tracePt t="16545" x="5540375" y="3629025"/>
          <p14:tracePt t="16555" x="5549900" y="3687763"/>
          <p14:tracePt t="16565" x="5575300" y="3748088"/>
          <p14:tracePt t="16575" x="5583238" y="3806825"/>
          <p14:tracePt t="16586" x="5600700" y="3883025"/>
          <p14:tracePt t="16595" x="5626100" y="3935413"/>
          <p14:tracePt t="16848" x="5626100" y="3943350"/>
          <p14:tracePt t="16857" x="5626100" y="3968750"/>
          <p14:tracePt t="16868" x="5616575" y="4011613"/>
          <p14:tracePt t="16878" x="5608638" y="4062413"/>
          <p14:tracePt t="16888" x="5608638" y="4146550"/>
          <p14:tracePt t="16898" x="5600700" y="4240213"/>
          <p14:tracePt t="16908" x="5600700" y="4368800"/>
          <p14:tracePt t="16919" x="5591175" y="4495800"/>
          <p14:tracePt t="16928" x="5591175" y="4614863"/>
          <p14:tracePt t="16938" x="5591175" y="4708525"/>
          <p14:tracePt t="16948" x="5591175" y="4784725"/>
          <p14:tracePt t="16958" x="5591175" y="4835525"/>
          <p14:tracePt t="16970" x="5591175" y="4886325"/>
          <p14:tracePt t="16979" x="5591175" y="4903788"/>
          <p14:tracePt t="16988" x="5591175" y="4919663"/>
          <p14:tracePt t="16999" x="5591175" y="4937125"/>
          <p14:tracePt t="17100" x="5591175" y="4911725"/>
          <p14:tracePt t="17110" x="5565775" y="4810125"/>
          <p14:tracePt t="17120" x="5532438" y="4665663"/>
          <p14:tracePt t="17130" x="5507038" y="4445000"/>
          <p14:tracePt t="17140" x="5456238" y="4224338"/>
          <p14:tracePt t="17150" x="5446713" y="4037013"/>
          <p14:tracePt t="17160" x="5430838" y="3908425"/>
          <p14:tracePt t="17171" x="5430838" y="3798888"/>
          <p14:tracePt t="17181" x="5430838" y="3722688"/>
          <p14:tracePt t="17190" x="5430838" y="3671888"/>
          <p14:tracePt t="17202" x="5430838" y="3636963"/>
          <p14:tracePt t="17211" x="5430838" y="3619500"/>
          <p14:tracePt t="17221" x="5438775" y="3611563"/>
          <p14:tracePt t="17252" x="5446713" y="3611563"/>
          <p14:tracePt t="17312" x="5456238" y="3619500"/>
          <p14:tracePt t="17322" x="5481638" y="3646488"/>
          <p14:tracePt t="17332" x="5524500" y="3697288"/>
          <p14:tracePt t="17341" x="5626100" y="3781425"/>
          <p14:tracePt t="17353" x="5795963" y="3917950"/>
          <p14:tracePt t="17362" x="6110288" y="4105275"/>
          <p14:tracePt t="17372" x="6391275" y="4257675"/>
          <p14:tracePt t="17382" x="6662738" y="4376738"/>
          <p14:tracePt t="17392" x="6883400" y="4486275"/>
          <p14:tracePt t="17404" x="7045325" y="4572000"/>
          <p14:tracePt t="17412" x="7172325" y="4630738"/>
          <p14:tracePt t="17422" x="7273925" y="4665663"/>
          <p14:tracePt t="17432" x="7350125" y="4699000"/>
          <p14:tracePt t="17443" x="7402513" y="4708525"/>
          <p14:tracePt t="17454" x="7435850" y="4716463"/>
          <p14:tracePt t="17463" x="7443788" y="4724400"/>
          <p14:tracePt t="17473" x="7461250" y="4724400"/>
          <p14:tracePt t="17483" x="7469188" y="4724400"/>
          <p14:tracePt t="17554" x="7469188" y="4699000"/>
          <p14:tracePt t="17564" x="7461250" y="4665663"/>
          <p14:tracePt t="17574" x="7435850" y="4630738"/>
          <p14:tracePt t="17584" x="7410450" y="4597400"/>
          <p14:tracePt t="17594" x="7385050" y="4572000"/>
          <p14:tracePt t="17604" x="7342188" y="4529138"/>
          <p14:tracePt t="17614" x="7308850" y="4503738"/>
          <p14:tracePt t="17624" x="7258050" y="4478338"/>
          <p14:tracePt t="17635" x="7223125" y="4460875"/>
          <p14:tracePt t="17644" x="7189788" y="4435475"/>
          <p14:tracePt t="17654" x="7154863" y="4419600"/>
          <p14:tracePt t="17665" x="7096125" y="4410075"/>
          <p14:tracePt t="17676" x="7035800" y="4410075"/>
          <p14:tracePt t="17687" x="6977063" y="4410075"/>
          <p14:tracePt t="17695" x="6908800" y="4410075"/>
          <p14:tracePt t="17705" x="6840538" y="4410075"/>
          <p14:tracePt t="17715" x="6764338" y="4410075"/>
          <p14:tracePt t="17725" x="6688138" y="4435475"/>
          <p14:tracePt t="17737" x="6627813" y="4452938"/>
          <p14:tracePt t="17746" x="6577013" y="4478338"/>
          <p14:tracePt t="17755" x="6535738" y="4495800"/>
          <p14:tracePt t="17767" x="6510338" y="4503738"/>
          <p14:tracePt t="17776" x="6483350" y="4521200"/>
          <p14:tracePt t="17786" x="6475413" y="4529138"/>
          <p14:tracePt t="17797" x="6467475" y="4538663"/>
          <p14:tracePt t="17806" x="6467475" y="4554538"/>
          <p14:tracePt t="17816" x="6457950" y="4564063"/>
          <p14:tracePt t="17827" x="6457950" y="4572000"/>
          <p14:tracePt t="17837" x="6457950" y="4589463"/>
          <p14:tracePt t="17846" x="6457950" y="4597400"/>
          <p14:tracePt t="17856" x="6467475" y="4614863"/>
          <p14:tracePt t="17868" x="6467475" y="4630738"/>
          <p14:tracePt t="17876" x="6492875" y="4648200"/>
          <p14:tracePt t="17887" x="6526213" y="4657725"/>
          <p14:tracePt t="17897" x="6551613" y="4665663"/>
          <p14:tracePt t="17907" x="6586538" y="4665663"/>
          <p14:tracePt t="17918" x="6611938" y="4665663"/>
          <p14:tracePt t="17927" x="6645275" y="4657725"/>
          <p14:tracePt t="17938" x="6670675" y="4648200"/>
          <p14:tracePt t="17947" x="6705600" y="4630738"/>
          <p14:tracePt t="17957" x="6721475" y="4605338"/>
          <p14:tracePt t="17969" x="6746875" y="4579938"/>
          <p14:tracePt t="17978" x="6764338" y="4564063"/>
          <p14:tracePt t="17987" x="6772275" y="4538663"/>
          <p14:tracePt t="17998" x="6772275" y="4529138"/>
          <p14:tracePt t="18020" x="6781800" y="4486275"/>
          <p14:tracePt t="18028" x="6781800" y="4478338"/>
          <p14:tracePt t="18038" x="6781800" y="4470400"/>
          <p14:tracePt t="18049" x="6781800" y="4452938"/>
          <p14:tracePt t="18069" x="6772275" y="4445000"/>
          <p14:tracePt t="18079" x="6756400" y="4435475"/>
          <p14:tracePt t="18088" x="6738938" y="4427538"/>
          <p14:tracePt t="18099" x="6721475" y="4427538"/>
          <p14:tracePt t="18109" x="6696075" y="4427538"/>
          <p14:tracePt t="18120" x="6680200" y="4427538"/>
          <p14:tracePt t="18129" x="6662738" y="4427538"/>
          <p14:tracePt t="18139" x="6645275" y="4445000"/>
          <p14:tracePt t="18149" x="6627813" y="4460875"/>
          <p14:tracePt t="18159" x="6619875" y="4486275"/>
          <p14:tracePt t="18170" x="6611938" y="4521200"/>
          <p14:tracePt t="18179" x="6611938" y="4579938"/>
          <p14:tracePt t="18189" x="6611938" y="4622800"/>
          <p14:tracePt t="18199" x="6611938" y="4665663"/>
          <p14:tracePt t="18209" x="6611938" y="4691063"/>
          <p14:tracePt t="18219" x="6637338" y="4716463"/>
          <p14:tracePt t="18230" x="6662738" y="4741863"/>
          <p14:tracePt t="18240" x="6688138" y="4767263"/>
          <p14:tracePt t="18252" x="6721475" y="4775200"/>
          <p14:tracePt t="18260" x="6746875" y="4775200"/>
          <p14:tracePt t="18270" x="6764338" y="4775200"/>
          <p14:tracePt t="18281" x="6789738" y="4775200"/>
          <p14:tracePt t="18290" x="6807200" y="4767263"/>
          <p14:tracePt t="18302" x="6815138" y="4749800"/>
          <p14:tracePt t="18311" x="6824663" y="4741863"/>
          <p14:tracePt t="18320" x="6832600" y="4716463"/>
          <p14:tracePt t="18331" x="6840538" y="4691063"/>
          <p14:tracePt t="18341" x="6850063" y="4657725"/>
          <p14:tracePt t="18352" x="6850063" y="4622800"/>
          <p14:tracePt t="18361" x="6850063" y="4605338"/>
          <p14:tracePt t="18371" x="6840538" y="4579938"/>
          <p14:tracePt t="18381" x="6824663" y="4554538"/>
          <p14:tracePt t="18391" x="6815138" y="4538663"/>
          <p14:tracePt t="18403" x="6799263" y="4529138"/>
          <p14:tracePt t="18411" x="6772275" y="4513263"/>
          <p14:tracePt t="18422" x="6746875" y="4503738"/>
          <p14:tracePt t="18432" x="6713538" y="4503738"/>
          <p14:tracePt t="18442" x="6696075" y="4503738"/>
          <p14:tracePt t="18453" x="6680200" y="4503738"/>
          <p14:tracePt t="18462" x="6662738" y="4513263"/>
          <p14:tracePt t="18472" x="6654800" y="4521200"/>
          <p14:tracePt t="18482" x="6637338" y="4546600"/>
          <p14:tracePt t="18492" x="6619875" y="4589463"/>
          <p14:tracePt t="18503" x="6619875" y="4622800"/>
          <p14:tracePt t="18512" x="6619875" y="4657725"/>
          <p14:tracePt t="18522" x="6619875" y="4691063"/>
          <p14:tracePt t="18533" x="6619875" y="4699000"/>
          <p14:tracePt t="18543" x="6619875" y="4708525"/>
          <p14:tracePt t="18553" x="6637338" y="4716463"/>
          <p14:tracePt t="18563" x="6654800" y="4724400"/>
          <p14:tracePt t="18573" x="6670675" y="4724400"/>
          <p14:tracePt t="18585" x="6696075" y="4724400"/>
          <p14:tracePt t="18593" x="6705600" y="4724400"/>
          <p14:tracePt t="18603" x="6721475" y="4724400"/>
          <p14:tracePt t="18613" x="6731000" y="4708525"/>
          <p14:tracePt t="18624" x="6746875" y="4683125"/>
          <p14:tracePt t="18634" x="6746875" y="4673600"/>
          <p14:tracePt t="18644" x="6746875" y="4648200"/>
          <p14:tracePt t="18653" x="6746875" y="4622800"/>
          <p14:tracePt t="18664" x="6746875" y="4614863"/>
          <p14:tracePt t="18674" x="6746875" y="4597400"/>
          <p14:tracePt t="18694" x="6738938" y="4589463"/>
          <p14:tracePt t="18724" x="6738938" y="4579938"/>
          <p14:tracePt t="19007" x="6731000" y="4579938"/>
          <p14:tracePt t="19019" x="6721475" y="4579938"/>
          <p14:tracePt t="19027" x="6713538" y="4589463"/>
          <p14:tracePt t="19037" x="6696075" y="4614863"/>
          <p14:tracePt t="19047" x="6645275" y="4640263"/>
          <p14:tracePt t="19057" x="6577013" y="4691063"/>
          <p14:tracePt t="19069" x="6500813" y="4741863"/>
          <p14:tracePt t="19078" x="6424613" y="4784725"/>
          <p14:tracePt t="19088" x="6348413" y="4827588"/>
          <p14:tracePt t="19098" x="6272213" y="4843463"/>
          <p14:tracePt t="19108" x="6211888" y="4868863"/>
          <p14:tracePt t="19119" x="6153150" y="4878388"/>
          <p14:tracePt t="19128" x="6110288" y="4878388"/>
          <p14:tracePt t="19138" x="6049963" y="4878388"/>
          <p14:tracePt t="19148" x="5991225" y="4878388"/>
          <p14:tracePt t="19158" x="5940425" y="4835525"/>
          <p14:tracePt t="19169" x="5872163" y="4792663"/>
          <p14:tracePt t="19178" x="5821363" y="4716463"/>
          <p14:tracePt t="19188" x="5719763" y="4572000"/>
          <p14:tracePt t="19200" x="5608638" y="4376738"/>
          <p14:tracePt t="19209" x="5532438" y="4214813"/>
          <p14:tracePt t="19219" x="5472113" y="4087813"/>
          <p14:tracePt t="19229" x="5430838" y="4011613"/>
          <p14:tracePt t="19239" x="5395913" y="3943350"/>
          <p14:tracePt t="19250" x="5380038" y="3908425"/>
          <p14:tracePt t="19259" x="5370513" y="3892550"/>
          <p14:tracePt t="19269" x="5362575" y="3883025"/>
          <p14:tracePt t="19279" x="5362575" y="3875088"/>
          <p14:tracePt t="19491" x="5353050" y="3867150"/>
          <p14:tracePt t="19501" x="5353050" y="3849688"/>
          <p14:tracePt t="19511" x="5345113" y="3806825"/>
          <p14:tracePt t="19522" x="5319713" y="3730625"/>
          <p14:tracePt t="19532" x="5311775" y="3646488"/>
          <p14:tracePt t="19542" x="5286375" y="3552825"/>
          <p14:tracePt t="19552" x="5276850" y="3484563"/>
          <p14:tracePt t="19562" x="5276850" y="3424238"/>
          <p14:tracePt t="19572" x="5276850" y="3365500"/>
          <p14:tracePt t="19583" x="5276850" y="3322638"/>
          <p14:tracePt t="19592" x="5276850" y="3263900"/>
          <p14:tracePt t="19602" x="5276850" y="3238500"/>
          <p14:tracePt t="19612" x="5276850" y="3186113"/>
          <p14:tracePt t="19622" x="5294313" y="3144838"/>
          <p14:tracePt t="19633" x="5311775" y="3109913"/>
          <p14:tracePt t="19643" x="5327650" y="3067050"/>
          <p14:tracePt t="19652" x="5353050" y="3033713"/>
          <p14:tracePt t="19663" x="5370513" y="3008313"/>
          <p14:tracePt t="19673" x="5387975" y="2990850"/>
          <p14:tracePt t="19684" x="5413375" y="2965450"/>
          <p14:tracePt t="19693" x="5430838" y="2949575"/>
          <p14:tracePt t="19703" x="5456238" y="2922588"/>
          <p14:tracePt t="19713" x="5489575" y="2906713"/>
          <p14:tracePt t="19723" x="5514975" y="2881313"/>
          <p14:tracePt t="19735" x="5557838" y="2863850"/>
          <p14:tracePt t="19744" x="5600700" y="2838450"/>
          <p14:tracePt t="19753" x="5659438" y="2813050"/>
          <p14:tracePt t="19764" x="5710238" y="2787650"/>
          <p14:tracePt t="19774" x="5778500" y="2778125"/>
          <p14:tracePt t="19785" x="5854700" y="2752725"/>
          <p14:tracePt t="19794" x="5940425" y="2752725"/>
          <p14:tracePt t="19804" x="6042025" y="2752725"/>
          <p14:tracePt t="19814" x="6127750" y="2752725"/>
          <p14:tracePt t="19824" x="6194425" y="2752725"/>
          <p14:tracePt t="19835" x="6254750" y="2752725"/>
          <p14:tracePt t="19844" x="6297613" y="2752725"/>
          <p14:tracePt t="19854" x="6330950" y="2752725"/>
          <p14:tracePt t="19865" x="6365875" y="2752725"/>
          <p14:tracePt t="19875" x="6391275" y="2762250"/>
          <p14:tracePt t="19885" x="6399213" y="2770188"/>
          <p14:tracePt t="19895" x="6416675" y="2778125"/>
          <p14:tracePt t="19905" x="6424613" y="2778125"/>
          <p14:tracePt t="20127" x="6442075" y="2778125"/>
          <p14:tracePt t="20137" x="6467475" y="2778125"/>
          <p14:tracePt t="20147" x="6510338" y="2752725"/>
          <p14:tracePt t="20157" x="6569075" y="2736850"/>
          <p14:tracePt t="20168" x="6645275" y="2719388"/>
          <p14:tracePt t="20177" x="6756400" y="2701925"/>
          <p14:tracePt t="20188" x="6858000" y="2693988"/>
          <p14:tracePt t="20199" x="6959600" y="2686050"/>
          <p14:tracePt t="20208" x="7045325" y="2686050"/>
          <p14:tracePt t="20219" x="7146925" y="2686050"/>
          <p14:tracePt t="20228" x="7248525" y="2693988"/>
          <p14:tracePt t="20238" x="7359650" y="2727325"/>
          <p14:tracePt t="20249" x="7469188" y="2778125"/>
          <p14:tracePt t="20258" x="7554913" y="2820988"/>
          <p14:tracePt t="20268" x="7631113" y="2863850"/>
          <p14:tracePt t="20278" x="7699375" y="2922588"/>
          <p14:tracePt t="20288" x="7750175" y="2974975"/>
          <p14:tracePt t="20299" x="7793038" y="3051175"/>
          <p14:tracePt t="20309" x="7843838" y="3144838"/>
          <p14:tracePt t="20318" x="7869238" y="3228975"/>
          <p14:tracePt t="20329" x="7886700" y="3330575"/>
          <p14:tracePt t="20339" x="7894638" y="3416300"/>
          <p14:tracePt t="20350" x="7894638" y="3517900"/>
          <p14:tracePt t="20359" x="7894638" y="3611563"/>
          <p14:tracePt t="20369" x="7877175" y="3730625"/>
          <p14:tracePt t="20379" x="7861300" y="3841750"/>
          <p14:tracePt t="20390" x="7835900" y="3943350"/>
          <p14:tracePt t="20400" x="7800975" y="4037013"/>
          <p14:tracePt t="20410" x="7783513" y="4113213"/>
          <p14:tracePt t="20420" x="7750175" y="4171950"/>
          <p14:tracePt t="20430" x="7732713" y="4224338"/>
          <p14:tracePt t="20440" x="7716838" y="4240213"/>
          <p14:tracePt t="20451" x="7699375" y="4257675"/>
          <p14:tracePt t="20460" x="7691438" y="4275138"/>
          <p14:tracePt t="20471" x="7681913" y="4283075"/>
          <p14:tracePt t="20501" x="7673975" y="4291013"/>
          <p14:tracePt t="20622" x="7673975" y="4283075"/>
          <p14:tracePt t="20632" x="7691438" y="4257675"/>
          <p14:tracePt t="20642" x="7716838" y="4224338"/>
          <p14:tracePt t="20652" x="7742238" y="4171950"/>
          <p14:tracePt t="20662" x="7775575" y="4095750"/>
          <p14:tracePt t="20672" x="7793038" y="4052888"/>
          <p14:tracePt t="20682" x="7818438" y="3986213"/>
          <p14:tracePt t="20692" x="7826375" y="3925888"/>
          <p14:tracePt t="20702" x="7826375" y="3883025"/>
          <p14:tracePt t="20712" x="7826375" y="3841750"/>
          <p14:tracePt t="20722" x="7800975" y="3763963"/>
          <p14:tracePt t="20734" x="7758113" y="3687763"/>
          <p14:tracePt t="20743" x="7691438" y="3586163"/>
          <p14:tracePt t="20752" x="7605713" y="3475038"/>
          <p14:tracePt t="20763" x="7537450" y="3398838"/>
          <p14:tracePt t="20773" x="7443788" y="3305175"/>
          <p14:tracePt t="20784" x="7367588" y="3246438"/>
          <p14:tracePt t="20793" x="7291388" y="3195638"/>
          <p14:tracePt t="20803" x="7205663" y="3144838"/>
          <p14:tracePt t="20813" x="7146925" y="3119438"/>
          <p14:tracePt t="20823" x="7070725" y="3094038"/>
          <p14:tracePt t="20834" x="7027863" y="3076575"/>
          <p14:tracePt t="20844" x="6959600" y="3059113"/>
          <p14:tracePt t="20853" x="6900863" y="3041650"/>
          <p14:tracePt t="20864" x="6832600" y="3025775"/>
          <p14:tracePt t="20874" x="6756400" y="3000375"/>
          <p14:tracePt t="20884" x="6696075" y="2982913"/>
          <p14:tracePt t="20894" x="6637338" y="2974975"/>
          <p14:tracePt t="20904" x="6577013" y="2965450"/>
          <p14:tracePt t="20915" x="6518275" y="2957513"/>
          <p14:tracePt t="20924" x="6467475" y="2932113"/>
          <p14:tracePt t="20934" x="6424613" y="2932113"/>
          <p14:tracePt t="20944" x="6391275" y="2922588"/>
          <p14:tracePt t="20954" x="6356350" y="2914650"/>
          <p14:tracePt t="20965" x="6338888" y="2906713"/>
          <p14:tracePt t="20975" x="6330950" y="2906713"/>
          <p14:tracePt t="20984" x="6323013" y="2906713"/>
          <p14:tracePt t="20995" x="6313488" y="2897188"/>
          <p14:tracePt t="21056" x="6313488" y="2889250"/>
          <p14:tracePt t="21066" x="6323013" y="2881313"/>
          <p14:tracePt t="21075" x="6348413" y="2881313"/>
          <p14:tracePt t="21086" x="6373813" y="2871788"/>
          <p14:tracePt t="21096" x="6424613" y="2871788"/>
          <p14:tracePt t="21106" x="6467475" y="2871788"/>
          <p14:tracePt t="21116" x="6518275" y="2871788"/>
          <p14:tracePt t="21126" x="6594475" y="2889250"/>
          <p14:tracePt t="21136" x="6654800" y="2906713"/>
          <p14:tracePt t="21146" x="6731000" y="2932113"/>
          <p14:tracePt t="21156" x="6789738" y="2949575"/>
          <p14:tracePt t="21166" x="6865938" y="2974975"/>
          <p14:tracePt t="21176" x="6916738" y="3000375"/>
          <p14:tracePt t="21187" x="6969125" y="3025775"/>
          <p14:tracePt t="21198" x="6985000" y="3033713"/>
          <p14:tracePt t="21207" x="7010400" y="3051175"/>
          <p14:tracePt t="21218" x="7027863" y="3067050"/>
          <p14:tracePt t="21227" x="7035800" y="3076575"/>
          <p14:tracePt t="21267" x="7045325" y="3076575"/>
          <p14:tracePt t="21318" x="7019925" y="3067050"/>
          <p14:tracePt t="21328" x="6969125" y="3033713"/>
          <p14:tracePt t="21338" x="6916738" y="2982913"/>
          <p14:tracePt t="21349" x="6850063" y="2940050"/>
          <p14:tracePt t="21358" x="6764338" y="2897188"/>
          <p14:tracePt t="21368" x="6654800" y="2846388"/>
          <p14:tracePt t="21378" x="6569075" y="2830513"/>
          <p14:tracePt t="21388" x="6467475" y="2805113"/>
          <p14:tracePt t="21399" x="6373813" y="2805113"/>
          <p14:tracePt t="21409" x="6297613" y="2805113"/>
          <p14:tracePt t="21418" x="6211888" y="2805113"/>
          <p14:tracePt t="21429" x="6161088" y="2813050"/>
          <p14:tracePt t="21440" x="6118225" y="2838450"/>
          <p14:tracePt t="21449" x="6102350" y="2838450"/>
          <p14:tracePt t="21459" x="6084888" y="2846388"/>
          <p14:tracePt t="21470" x="6084888" y="2855913"/>
          <p14:tracePt t="21479" x="6076950" y="2863850"/>
          <p14:tracePt t="21489" x="6067425" y="2863850"/>
          <p14:tracePt t="21600" x="6084888" y="2863850"/>
          <p14:tracePt t="21611" x="6110288" y="2863850"/>
          <p14:tracePt t="21620" x="6169025" y="2830513"/>
          <p14:tracePt t="21631" x="6272213" y="2795588"/>
          <p14:tracePt t="21641" x="6373813" y="2762250"/>
          <p14:tracePt t="21650" x="6475413" y="2744788"/>
          <p14:tracePt t="21661" x="6577013" y="2727325"/>
          <p14:tracePt t="21671" x="6662738" y="2719388"/>
          <p14:tracePt t="21681" x="6731000" y="2719388"/>
          <p14:tracePt t="21691" x="6789738" y="2719388"/>
          <p14:tracePt t="21701" x="6840538" y="2719388"/>
          <p14:tracePt t="21711" x="6875463" y="2752725"/>
          <p14:tracePt t="21721" x="6908800" y="2770188"/>
          <p14:tracePt t="21732" x="6934200" y="2787650"/>
          <p14:tracePt t="21742" x="6951663" y="2813050"/>
          <p14:tracePt t="21751" x="6977063" y="2838450"/>
          <p14:tracePt t="21762" x="6994525" y="2863850"/>
          <p14:tracePt t="21772" x="6994525" y="2881313"/>
          <p14:tracePt t="21782" x="6994525" y="2889250"/>
          <p14:tracePt t="21792" x="7002463" y="2889250"/>
          <p14:tracePt t="21802" x="7002463" y="2897188"/>
          <p14:tracePt t="21812" x="7002463" y="2906713"/>
          <p14:tracePt t="28871" x="7010400" y="2906713"/>
          <p14:tracePt t="28881" x="7019925" y="2906713"/>
          <p14:tracePt t="28892" x="7035800" y="2906713"/>
          <p14:tracePt t="28901" x="7070725" y="2906713"/>
          <p14:tracePt t="28911" x="7121525" y="2897188"/>
          <p14:tracePt t="28921" x="7180263" y="2889250"/>
          <p14:tracePt t="28931" x="7223125" y="2889250"/>
          <p14:tracePt t="28942" x="7265988" y="2889250"/>
          <p14:tracePt t="28951" x="7299325" y="2889250"/>
          <p14:tracePt t="28961" x="7324725" y="2889250"/>
          <p14:tracePt t="28971" x="7342188" y="2889250"/>
          <p14:tracePt t="28982" x="7350125" y="2906713"/>
          <p14:tracePt t="28992" x="7350125" y="2932113"/>
          <p14:tracePt t="29002" x="7359650" y="2957513"/>
          <p14:tracePt t="29012" x="7359650" y="2974975"/>
          <p14:tracePt t="29026" x="7359650" y="3000375"/>
          <p14:tracePt t="29032" x="7350125" y="3025775"/>
          <p14:tracePt t="29042" x="7308850" y="3059113"/>
          <p14:tracePt t="29052" x="7223125" y="3094038"/>
          <p14:tracePt t="29062" x="7113588" y="3127375"/>
          <p14:tracePt t="29074" x="6994525" y="3127375"/>
          <p14:tracePt t="29082" x="6865938" y="3127375"/>
          <p14:tracePt t="29093" x="6746875" y="3101975"/>
          <p14:tracePt t="29103" x="6627813" y="3041650"/>
          <p14:tracePt t="29112" x="6535738" y="3000375"/>
          <p14:tracePt t="29125" x="6450013" y="2940050"/>
          <p14:tracePt t="29133" x="6399213" y="2897188"/>
          <p14:tracePt t="29143" x="6356350" y="2863850"/>
          <p14:tracePt t="29153" x="6338888" y="2846388"/>
          <p14:tracePt t="29163" x="6330950" y="2838450"/>
          <p14:tracePt t="29175" x="6330950" y="2830513"/>
          <p14:tracePt t="29183" x="6323013" y="2830513"/>
          <p14:tracePt t="29193" x="6323013" y="2820988"/>
          <p14:tracePt t="29204" x="6323013" y="2813050"/>
          <p14:tracePt t="29234" x="6323013" y="2805113"/>
          <p14:tracePt t="29244" x="6323013" y="2787650"/>
          <p14:tracePt t="29254" x="6356350" y="2778125"/>
          <p14:tracePt t="29265" x="6399213" y="2770188"/>
          <p14:tracePt t="29275" x="6442075" y="2770188"/>
          <p14:tracePt t="29284" x="6483350" y="2770188"/>
          <p14:tracePt t="29294" x="6543675" y="2770188"/>
          <p14:tracePt t="29305" x="6594475" y="2770188"/>
          <p14:tracePt t="29315" x="6654800" y="2795588"/>
          <p14:tracePt t="29325" x="6713538" y="2813050"/>
          <p14:tracePt t="29335" x="6764338" y="2846388"/>
          <p14:tracePt t="29345" x="6799263" y="2863850"/>
          <p14:tracePt t="29355" x="6815138" y="2871788"/>
          <p14:tracePt t="29365" x="6824663" y="2889250"/>
          <p14:tracePt t="29376" x="6840538" y="2914650"/>
          <p14:tracePt t="29386" x="6850063" y="2949575"/>
          <p14:tracePt t="29396" x="6850063" y="2974975"/>
          <p14:tracePt t="29415" x="6840538" y="3025775"/>
          <p14:tracePt t="29426" x="6832600" y="3041650"/>
          <p14:tracePt t="29435" x="6807200" y="3067050"/>
          <p14:tracePt t="29445" x="6772275" y="3084513"/>
          <p14:tracePt t="29457" x="6713538" y="3084513"/>
          <p14:tracePt t="29466" x="6637338" y="3084513"/>
          <p14:tracePt t="29476" x="6569075" y="3067050"/>
          <p14:tracePt t="29486" x="6475413" y="3025775"/>
          <p14:tracePt t="29496" x="6399213" y="2965450"/>
          <p14:tracePt t="29507" x="6323013" y="2897188"/>
          <p14:tracePt t="29516" x="6237288" y="2830513"/>
          <p14:tracePt t="29526" x="6186488" y="2778125"/>
          <p14:tracePt t="29536" x="6135688" y="2744788"/>
          <p14:tracePt t="29546" x="6110288" y="2701925"/>
          <p14:tracePt t="29557" x="6092825" y="2686050"/>
          <p14:tracePt t="29567" x="6084888" y="2668588"/>
          <p14:tracePt t="29577" x="6076950" y="2651125"/>
          <p14:tracePt t="29587" x="6076950" y="2643188"/>
          <p14:tracePt t="29608" x="6076950" y="2625725"/>
          <p14:tracePt t="29617" x="6076950" y="2617788"/>
          <p14:tracePt t="29627" x="6084888" y="2617788"/>
          <p14:tracePt t="29638" x="6110288" y="2600325"/>
          <p14:tracePt t="29648" x="6143625" y="2574925"/>
          <p14:tracePt t="29658" x="6186488" y="2549525"/>
          <p14:tracePt t="29668" x="6254750" y="2532063"/>
          <p14:tracePt t="29678" x="6297613" y="2524125"/>
          <p14:tracePt t="29688" x="6338888" y="2524125"/>
          <p14:tracePt t="29698" x="6381750" y="2524125"/>
          <p14:tracePt t="29708" x="6416675" y="2524125"/>
          <p14:tracePt t="29718" x="6442075" y="2524125"/>
          <p14:tracePt t="29728" x="6457950" y="2524125"/>
          <p14:tracePt t="29740" x="6467475" y="2532063"/>
          <p14:tracePt t="29749" x="6483350" y="2549525"/>
          <p14:tracePt t="29758" x="6492875" y="2574925"/>
          <p14:tracePt t="29768" x="6500813" y="2608263"/>
          <p14:tracePt t="29779" x="6500813" y="2625725"/>
          <p14:tracePt t="29790" x="6500813" y="2651125"/>
          <p14:tracePt t="29800" x="6500813" y="2668588"/>
          <p14:tracePt t="29809" x="6500813" y="2676525"/>
          <p14:tracePt t="29819" x="6492875" y="2693988"/>
          <p14:tracePt t="29829" x="6483350" y="2701925"/>
          <p14:tracePt t="29840" x="6457950" y="2711450"/>
          <p14:tracePt t="29849" x="6432550" y="2719388"/>
          <p14:tracePt t="29860" x="6399213" y="2719388"/>
          <p14:tracePt t="29870" x="6373813" y="2719388"/>
          <p14:tracePt t="29879" x="6348413" y="2719388"/>
          <p14:tracePt t="29891" x="6323013" y="2719388"/>
          <p14:tracePt t="33866" x="6323013" y="2711450"/>
          <p14:tracePt t="33876" x="6323013" y="2701925"/>
          <p14:tracePt t="33887" x="6323013" y="2686050"/>
          <p14:tracePt t="33896" x="6348413" y="2660650"/>
          <p14:tracePt t="33906" x="6399213" y="2643188"/>
          <p14:tracePt t="33916" x="6467475" y="2617788"/>
          <p14:tracePt t="33926" x="6569075" y="2617788"/>
          <p14:tracePt t="33938" x="6713538" y="2651125"/>
          <p14:tracePt t="33946" x="6865938" y="2711450"/>
          <p14:tracePt t="33956" x="7027863" y="2813050"/>
          <p14:tracePt t="33966" x="7197725" y="2889250"/>
          <p14:tracePt t="33976" x="7342188" y="2982913"/>
          <p14:tracePt t="33987" x="7461250" y="3051175"/>
          <p14:tracePt t="33997" x="7537450" y="3094038"/>
          <p14:tracePt t="34007" x="7597775" y="3127375"/>
          <p14:tracePt t="34021" x="7631113" y="3144838"/>
          <p14:tracePt t="34027" x="7648575" y="3160713"/>
          <p14:tracePt t="34037" x="7666038" y="3170238"/>
          <p14:tracePt t="34057" x="7666038" y="3178175"/>
          <p14:tracePt t="34067" x="7673975" y="3178175"/>
          <p14:tracePt t="34178" x="7673975" y="3160713"/>
          <p14:tracePt t="34188" x="7666038" y="3152775"/>
          <p14:tracePt t="34199" x="7639050" y="3127375"/>
          <p14:tracePt t="34208" x="7605713" y="3084513"/>
          <p14:tracePt t="34219" x="7537450" y="3033713"/>
          <p14:tracePt t="34229" x="7443788" y="2974975"/>
          <p14:tracePt t="34238" x="7359650" y="2932113"/>
          <p14:tracePt t="34249" x="7283450" y="2871788"/>
          <p14:tracePt t="34259" x="7189788" y="2838450"/>
          <p14:tracePt t="34270" x="7104063" y="2805113"/>
          <p14:tracePt t="34279" x="7027863" y="2787650"/>
          <p14:tracePt t="34289" x="6969125" y="2762250"/>
          <p14:tracePt t="34299" x="6908800" y="2762250"/>
          <p14:tracePt t="34310" x="6858000" y="2752725"/>
          <p14:tracePt t="34320" x="6840538" y="2752725"/>
          <p14:tracePt t="34330" x="6815138" y="2752725"/>
          <p14:tracePt t="34340" x="6807200" y="2752725"/>
          <p14:tracePt t="34350" x="6799263" y="2752725"/>
          <p14:tracePt t="34370" x="6789738" y="2752725"/>
          <p14:tracePt t="34451" x="6799263" y="2752725"/>
          <p14:tracePt t="34461" x="6824663" y="2752725"/>
          <p14:tracePt t="34471" x="6865938" y="2770188"/>
          <p14:tracePt t="34481" x="6934200" y="2805113"/>
          <p14:tracePt t="34491" x="7027863" y="2855913"/>
          <p14:tracePt t="34503" x="7121525" y="2897188"/>
          <p14:tracePt t="34511" x="7223125" y="2957513"/>
          <p14:tracePt t="34521" x="7324725" y="3025775"/>
          <p14:tracePt t="34532" x="7435850" y="3094038"/>
          <p14:tracePt t="34541" x="7512050" y="3152775"/>
          <p14:tracePt t="34553" x="7562850" y="3211513"/>
          <p14:tracePt t="34562" x="7605713" y="3254375"/>
          <p14:tracePt t="34572" x="7631113" y="3305175"/>
          <p14:tracePt t="34582" x="7648575" y="3340100"/>
          <p14:tracePt t="34592" x="7656513" y="3365500"/>
          <p14:tracePt t="34603" x="7656513" y="3382963"/>
          <p14:tracePt t="34612" x="7656513" y="3390900"/>
          <p14:tracePt t="34622" x="7656513" y="3408363"/>
          <p14:tracePt t="34653" x="7656513" y="3416300"/>
          <p14:tracePt t="34663" x="7639050" y="3416300"/>
          <p14:tracePt t="34673" x="7605713" y="3408363"/>
          <p14:tracePt t="34683" x="7554913" y="3373438"/>
          <p14:tracePt t="34694" x="7486650" y="3322638"/>
          <p14:tracePt t="34704" x="7418388" y="3271838"/>
          <p14:tracePt t="34713" x="7350125" y="3186113"/>
          <p14:tracePt t="34723" x="7273925" y="3084513"/>
          <p14:tracePt t="34735" x="7205663" y="2990850"/>
          <p14:tracePt t="34743" x="7146925" y="2914650"/>
          <p14:tracePt t="34754" x="7104063" y="2863850"/>
          <p14:tracePt t="34764" x="7088188" y="2838450"/>
          <p14:tracePt t="34774" x="7078663" y="2820988"/>
          <p14:tracePt t="34786" x="7070725" y="2813050"/>
          <p14:tracePt t="34794" x="7070725" y="2805113"/>
          <p14:tracePt t="34814" x="7070725" y="2795588"/>
          <p14:tracePt t="39547" x="7061200" y="2805113"/>
          <p14:tracePt t="39557" x="7053263" y="2846388"/>
          <p14:tracePt t="39566" x="7045325" y="2889250"/>
          <p14:tracePt t="39577" x="7035800" y="2940050"/>
          <p14:tracePt t="39587" x="7027863" y="2974975"/>
          <p14:tracePt t="39597" x="7019925" y="2982913"/>
          <p14:tracePt t="39607" x="7019925" y="3000375"/>
          <p14:tracePt t="39617" x="7019925" y="3008313"/>
          <p14:tracePt t="39668" x="7027863" y="2982913"/>
          <p14:tracePt t="39678" x="7061200" y="2881313"/>
          <p14:tracePt t="39688" x="7138988" y="2711450"/>
          <p14:tracePt t="39698" x="7240588" y="2463800"/>
          <p14:tracePt t="39708" x="7367588" y="2243138"/>
          <p14:tracePt t="39718" x="7453313" y="2047875"/>
          <p14:tracePt t="39728" x="7512050" y="1938338"/>
          <p14:tracePt t="39738" x="7572375" y="1844675"/>
          <p14:tracePt t="39749" x="7613650" y="1766888"/>
          <p14:tracePt t="39758" x="7631113" y="1733550"/>
          <p14:tracePt t="39768" x="7648575" y="1716088"/>
          <p14:tracePt t="39780" x="7648575" y="1700213"/>
          <p14:tracePt t="39799" x="7656513" y="1700213"/>
          <p14:tracePt t="39830" x="7656513" y="1716088"/>
          <p14:tracePt t="39839" x="7656513" y="1758950"/>
          <p14:tracePt t="39849" x="7656513" y="1819275"/>
          <p14:tracePt t="39860" x="7656513" y="1895475"/>
          <p14:tracePt t="39869" x="7623175" y="1979613"/>
          <p14:tracePt t="39881" x="7572375" y="2116138"/>
          <p14:tracePt t="39890" x="7529513" y="2260600"/>
          <p14:tracePt t="39899" x="7435850" y="2447925"/>
          <p14:tracePt t="39910" x="7350125" y="2633663"/>
          <p14:tracePt t="39920" x="7248525" y="2932113"/>
          <p14:tracePt t="39931" x="7129463" y="3178175"/>
          <p14:tracePt t="39940" x="7053263" y="3416300"/>
          <p14:tracePt t="39950" x="7002463" y="3594100"/>
          <p14:tracePt t="39960" x="6951663" y="3722688"/>
          <p14:tracePt t="39970" x="6916738" y="3841750"/>
          <p14:tracePt t="39982" x="6900863" y="3908425"/>
          <p14:tracePt t="39991" x="6875463" y="3951288"/>
          <p14:tracePt t="40014" x="6875463" y="3976688"/>
          <p14:tracePt t="40020" x="6875463" y="3986213"/>
          <p14:tracePt t="40112" x="6875463" y="3968750"/>
          <p14:tracePt t="40122" x="6875463" y="3917950"/>
          <p14:tracePt t="40132" x="6891338" y="3798888"/>
          <p14:tracePt t="40142" x="6934200" y="3594100"/>
          <p14:tracePt t="40152" x="6985000" y="3314700"/>
          <p14:tracePt t="40164" x="7053263" y="3033713"/>
          <p14:tracePt t="40172" x="7096125" y="2778125"/>
          <p14:tracePt t="40182" x="7172325" y="2574925"/>
          <p14:tracePt t="40192" x="7205663" y="2438400"/>
          <p14:tracePt t="40203" x="7258050" y="2336800"/>
          <p14:tracePt t="40213" x="7273925" y="2278063"/>
          <p14:tracePt t="40223" x="7299325" y="2243138"/>
          <p14:tracePt t="40232" x="7308850" y="2217738"/>
          <p14:tracePt t="40243" x="7316788" y="2209800"/>
          <p14:tracePt t="40253" x="7324725" y="2200275"/>
          <p14:tracePt t="40283" x="7334250" y="2200275"/>
          <p14:tracePt t="40354" x="7334250" y="2217738"/>
          <p14:tracePt t="40364" x="7334250" y="2260600"/>
          <p14:tracePt t="40375" x="7324725" y="2328863"/>
          <p14:tracePt t="40384" x="7291388" y="2447925"/>
          <p14:tracePt t="40395" x="7258050" y="2574925"/>
          <p14:tracePt t="40405" x="7205663" y="2744788"/>
          <p14:tracePt t="40415" x="7172325" y="2889250"/>
          <p14:tracePt t="40424" x="7138988" y="3008313"/>
          <p14:tracePt t="40434" x="7113588" y="3076575"/>
          <p14:tracePt t="40446" x="7104063" y="3109913"/>
          <p14:tracePt t="40455" x="7096125" y="3144838"/>
          <p14:tracePt t="40465" x="7096125" y="3152775"/>
          <p14:tracePt t="40505" x="7096125" y="3144838"/>
          <p14:tracePt t="40515" x="7096125" y="3084513"/>
          <p14:tracePt t="40525" x="7121525" y="2940050"/>
          <p14:tracePt t="40535" x="7164388" y="2711450"/>
          <p14:tracePt t="40547" x="7205663" y="2430463"/>
          <p14:tracePt t="40556" x="7258050" y="2184400"/>
          <p14:tracePt t="40565" x="7308850" y="2030413"/>
          <p14:tracePt t="40576" x="7342188" y="1911350"/>
          <p14:tracePt t="40586" x="7377113" y="1844675"/>
          <p14:tracePt t="40597" x="7392988" y="1793875"/>
          <p14:tracePt t="40606" x="7410450" y="1766888"/>
          <p14:tracePt t="40616" x="7427913" y="1751013"/>
          <p14:tracePt t="40636" x="7435850" y="1741488"/>
          <p14:tracePt t="40667" x="7443788" y="1741488"/>
          <p14:tracePt t="40697" x="7453313" y="1741488"/>
          <p14:tracePt t="40717" x="7453313" y="1751013"/>
          <p14:tracePt t="40727" x="7453313" y="1819275"/>
          <p14:tracePt t="40737" x="7453313" y="1920875"/>
          <p14:tracePt t="40747" x="7443788" y="2047875"/>
          <p14:tracePt t="40758" x="7418388" y="2243138"/>
          <p14:tracePt t="40768" x="7359650" y="2506663"/>
          <p14:tracePt t="40778" x="7291388" y="2736850"/>
          <p14:tracePt t="40787" x="7240588" y="2881313"/>
          <p14:tracePt t="40797" x="7205663" y="3016250"/>
          <p14:tracePt t="40807" x="7172325" y="3084513"/>
          <p14:tracePt t="40818" x="7154863" y="3152775"/>
          <p14:tracePt t="40830" x="7138988" y="3170238"/>
          <p14:tracePt t="40838" x="7129463" y="3186113"/>
          <p14:tracePt t="40848" x="7129463" y="3195638"/>
          <p14:tracePt t="40868" x="7129463" y="3203575"/>
          <p14:tracePt t="41142" x="7129463" y="3195638"/>
          <p14:tracePt t="41151" x="7129463" y="3186113"/>
          <p14:tracePt t="41162" x="7138988" y="3160713"/>
          <p14:tracePt t="41172" x="7164388" y="3127375"/>
          <p14:tracePt t="41181" x="7215188" y="3084513"/>
          <p14:tracePt t="41192" x="7265988" y="3051175"/>
          <p14:tracePt t="41202" x="7324725" y="3025775"/>
          <p14:tracePt t="41213" x="7377113" y="2990850"/>
          <p14:tracePt t="41222" x="7410450" y="2974975"/>
          <p14:tracePt t="41231" x="7435850" y="2974975"/>
          <p14:tracePt t="41242" x="7453313" y="2965450"/>
          <p14:tracePt t="41252" x="7469188" y="2957513"/>
          <p14:tracePt t="41323" x="7469188" y="2940050"/>
          <p14:tracePt t="41333" x="7443788" y="2922588"/>
          <p14:tracePt t="41343" x="7392988" y="2889250"/>
          <p14:tracePt t="41353" x="7334250" y="2855913"/>
          <p14:tracePt t="41364" x="7258050" y="2813050"/>
          <p14:tracePt t="41373" x="7180263" y="2778125"/>
          <p14:tracePt t="41383" x="7104063" y="2762250"/>
          <p14:tracePt t="41393" x="7027863" y="2727325"/>
          <p14:tracePt t="41404" x="6951663" y="2701925"/>
          <p14:tracePt t="41414" x="6883400" y="2701925"/>
          <p14:tracePt t="41424" x="6807200" y="2693988"/>
          <p14:tracePt t="41434" x="6721475" y="2693988"/>
          <p14:tracePt t="41445" x="6654800" y="2693988"/>
          <p14:tracePt t="41454" x="6577013" y="2693988"/>
          <p14:tracePt t="41464" x="6510338" y="2719388"/>
          <p14:tracePt t="41474" x="6432550" y="2736850"/>
          <p14:tracePt t="41485" x="6356350" y="2744788"/>
          <p14:tracePt t="41495" x="6280150" y="2770188"/>
          <p14:tracePt t="41504" x="6229350" y="2770188"/>
          <p14:tracePt t="41514" x="6178550" y="2787650"/>
          <p14:tracePt t="41524" x="6143625" y="2787650"/>
          <p14:tracePt t="41534" x="6127750" y="2787650"/>
          <p14:tracePt t="41546" x="6110288" y="2795588"/>
          <p14:tracePt t="41555" x="6102350" y="2795588"/>
          <p14:tracePt t="41636" x="6143625" y="2795588"/>
          <p14:tracePt t="41646" x="6203950" y="2795588"/>
          <p14:tracePt t="41656" x="6297613" y="2795588"/>
          <p14:tracePt t="41666" x="6442075" y="2795588"/>
          <p14:tracePt t="41676" x="6611938" y="2795588"/>
          <p14:tracePt t="41686" x="6789738" y="2795588"/>
          <p14:tracePt t="41697" x="7002463" y="2830513"/>
          <p14:tracePt t="41706" x="7240588" y="2889250"/>
          <p14:tracePt t="41716" x="7410450" y="2940050"/>
          <p14:tracePt t="41726" x="7529513" y="3000375"/>
          <p14:tracePt t="41736" x="7639050" y="3067050"/>
          <p14:tracePt t="41747" x="7699375" y="3127375"/>
          <p14:tracePt t="41757" x="7767638" y="3203575"/>
          <p14:tracePt t="41766" x="7818438" y="3297238"/>
          <p14:tracePt t="41778" x="7843838" y="3373438"/>
          <p14:tracePt t="41787" x="7869238" y="3433763"/>
          <p14:tracePt t="41797" x="7877175" y="3475038"/>
          <p14:tracePt t="41807" x="7877175" y="3509963"/>
          <p14:tracePt t="41817" x="7877175" y="3535363"/>
          <p14:tracePt t="41829" x="7877175" y="3543300"/>
          <p14:tracePt t="41847" x="7877175" y="3552825"/>
          <p14:tracePt t="41898" x="7869238" y="3543300"/>
          <p14:tracePt t="41908" x="7843838" y="3492500"/>
          <p14:tracePt t="41918" x="7800975" y="3382963"/>
          <p14:tracePt t="41929" x="7742238" y="3254375"/>
          <p14:tracePt t="41939" x="7681913" y="3135313"/>
          <p14:tracePt t="41948" x="7623175" y="3008313"/>
          <p14:tracePt t="41958" x="7546975" y="2897188"/>
          <p14:tracePt t="41968" x="7494588" y="2820988"/>
          <p14:tracePt t="41980" x="7427913" y="2744788"/>
          <p14:tracePt t="41989" x="7367588" y="2676525"/>
          <p14:tracePt t="41998" x="7291388" y="2608263"/>
          <p14:tracePt t="42013" x="7197725" y="2549525"/>
          <p14:tracePt t="42019" x="7113588" y="2506663"/>
          <p14:tracePt t="42030" x="7019925" y="2473325"/>
          <p14:tracePt t="42039" x="6916738" y="2463800"/>
          <p14:tracePt t="42049" x="6832600" y="2463800"/>
          <p14:tracePt t="42059" x="6746875" y="2463800"/>
          <p14:tracePt t="42069" x="6662738" y="2473325"/>
          <p14:tracePt t="42080" x="6586538" y="2498725"/>
          <p14:tracePt t="42089" x="6526213" y="2516188"/>
          <p14:tracePt t="42100" x="6475413" y="2549525"/>
          <p14:tracePt t="42112" x="6432550" y="2566988"/>
          <p14:tracePt t="42120" x="6416675" y="2574925"/>
          <p14:tracePt t="42130" x="6399213" y="2592388"/>
          <p14:tracePt t="42141" x="6381750" y="2592388"/>
          <p14:tracePt t="42150" x="6381750" y="2600325"/>
          <p14:tracePt t="42210" x="6381750" y="2608263"/>
          <p14:tracePt t="42221" x="6381750" y="2617788"/>
          <p14:tracePt t="42230" x="6407150" y="2625725"/>
          <p14:tracePt t="42241" x="6450013" y="2643188"/>
          <p14:tracePt t="42251" x="6518275" y="2660650"/>
          <p14:tracePt t="42263" x="6602413" y="2693988"/>
          <p14:tracePt t="42271" x="6680200" y="2719388"/>
          <p14:tracePt t="42281" x="6764338" y="2752725"/>
          <p14:tracePt t="42291" x="6832600" y="2778125"/>
          <p14:tracePt t="42301" x="6883400" y="2813050"/>
          <p14:tracePt t="42313" x="6916738" y="2830513"/>
          <p14:tracePt t="42322" x="6934200" y="2855913"/>
          <p14:tracePt t="42332" x="6943725" y="2855913"/>
          <p14:tracePt t="42342" x="6959600" y="2871788"/>
          <p14:tracePt t="42352" x="6969125" y="2889250"/>
          <p14:tracePt t="42363" x="6977063" y="2906713"/>
          <p14:tracePt t="42382" x="6977063" y="2922588"/>
          <p14:tracePt t="42392" x="6977063" y="2932113"/>
          <p14:tracePt t="42402" x="6977063" y="2940050"/>
          <p14:tracePt t="42413" x="6969125" y="2949575"/>
          <p14:tracePt t="42423" x="6943725" y="2957513"/>
          <p14:tracePt t="42432" x="6926263" y="2965450"/>
          <p14:tracePt t="42445" x="6883400" y="2965450"/>
          <p14:tracePt t="42454" x="6850063" y="2974975"/>
          <p14:tracePt t="42846" x="6832600" y="2974975"/>
          <p14:tracePt t="42866" x="6824663" y="2974975"/>
          <p14:tracePt t="42877" x="6746875" y="2974975"/>
          <p14:tracePt t="42887" x="6432550" y="2932113"/>
          <p14:tracePt t="42896" x="5735638" y="2846388"/>
          <p14:tracePt t="42907" x="5013325" y="2805113"/>
          <p14:tracePt t="42917" x="4291013" y="2805113"/>
          <p14:tracePt t="42928" x="3629025" y="2805113"/>
          <p14:tracePt t="42937" x="3041650" y="2855913"/>
          <p14:tracePt t="42947" x="2957513" y="2863850"/>
          <p14:tracePt t="42957" x="2795588" y="2922588"/>
          <p14:tracePt t="42968" x="2516188" y="2965450"/>
          <p14:tracePt t="42978" x="2235200" y="3016250"/>
          <p14:tracePt t="42988" x="1979613" y="3067050"/>
          <p14:tracePt t="42998" x="1809750" y="3101975"/>
          <p14:tracePt t="43012" x="1700213" y="3127375"/>
          <p14:tracePt t="43018" x="1622425" y="3152775"/>
          <p14:tracePt t="43029" x="1581150" y="3160713"/>
          <p14:tracePt t="43038" x="1555750" y="3170238"/>
          <p14:tracePt t="43412" x="1520825" y="3170238"/>
          <p14:tracePt t="43421" x="1452563" y="3170238"/>
          <p14:tracePt t="43431" x="1317625" y="3135313"/>
          <p14:tracePt t="43442" x="1036638" y="3051175"/>
          <p14:tracePt t="43452" x="585788" y="2820988"/>
          <p14:tracePt t="43462" x="144463" y="2600325"/>
        </p14:tracePtLst>
      </p14:laserTraceLst>
    </p:ext>
  </p:extLs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935</TotalTime>
  <Words>579</Words>
  <Application>Microsoft Office PowerPoint</Application>
  <PresentationFormat>On-screen Show (4:3)</PresentationFormat>
  <Paragraphs>127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Reversible and irreversible cell injury</vt:lpstr>
      <vt:lpstr>Outlines:</vt:lpstr>
      <vt:lpstr>Cell injury:</vt:lpstr>
      <vt:lpstr>Reversible injury</vt:lpstr>
      <vt:lpstr>Reversible damage – cellular swelling</vt:lpstr>
      <vt:lpstr>Reversible damage – fatty change</vt:lpstr>
      <vt:lpstr>Other changes</vt:lpstr>
      <vt:lpstr>Irreversible injury (necrosis)</vt:lpstr>
      <vt:lpstr>Morphology irreversible injury (Necrosis)</vt:lpstr>
      <vt:lpstr>Normal, reversible and irreversible cell injury</vt:lpstr>
      <vt:lpstr>Cell death</vt:lpstr>
      <vt:lpstr>PowerPoint Presentation</vt:lpstr>
      <vt:lpstr>PowerPoint Presentation</vt:lpstr>
      <vt:lpstr>Clinical implications</vt:lpstr>
      <vt:lpstr>PowerPoint Presentation</vt:lpstr>
      <vt:lpstr>Coagulative necrosis  </vt:lpstr>
      <vt:lpstr>Coagulative necrosis</vt:lpstr>
      <vt:lpstr>Liquefactive necrosis  </vt:lpstr>
      <vt:lpstr>  Gangrenous necrosis   </vt:lpstr>
      <vt:lpstr> Caseous necrosis  </vt:lpstr>
      <vt:lpstr>Caseous necrosis</vt:lpstr>
      <vt:lpstr>Fat necrosis  </vt:lpstr>
      <vt:lpstr> Fibrinoid necrosis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Manar Hajeer</dc:creator>
  <cp:lastModifiedBy>Manar Hajeer</cp:lastModifiedBy>
  <cp:revision>142</cp:revision>
  <dcterms:created xsi:type="dcterms:W3CDTF">2006-08-16T00:00:00Z</dcterms:created>
  <dcterms:modified xsi:type="dcterms:W3CDTF">2023-10-24T08:08:27Z</dcterms:modified>
</cp:coreProperties>
</file>