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29"/>
  </p:notesMasterIdLst>
  <p:sldIdLst>
    <p:sldId id="257" r:id="rId2"/>
    <p:sldId id="284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46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CF54F9-0DBB-409C-9CF6-4C87A7608AA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2BFDB5B-11E4-4542-9635-4B4E402A8D25}">
      <dgm:prSet/>
      <dgm:spPr/>
      <dgm:t>
        <a:bodyPr/>
        <a:lstStyle/>
        <a:p>
          <a:r>
            <a:rPr lang="en-US"/>
            <a:t>Physiologic adaptation</a:t>
          </a:r>
        </a:p>
      </dgm:t>
    </dgm:pt>
    <dgm:pt modelId="{7ECED931-43F8-44AF-995D-09A8D7990336}" type="parTrans" cxnId="{ECF65BA9-4856-4793-ABD2-7BE16E881FD6}">
      <dgm:prSet/>
      <dgm:spPr/>
      <dgm:t>
        <a:bodyPr/>
        <a:lstStyle/>
        <a:p>
          <a:endParaRPr lang="en-US"/>
        </a:p>
      </dgm:t>
    </dgm:pt>
    <dgm:pt modelId="{513F8C41-195C-42E7-A643-CBCB657CF04B}" type="sibTrans" cxnId="{ECF65BA9-4856-4793-ABD2-7BE16E881FD6}">
      <dgm:prSet/>
      <dgm:spPr/>
      <dgm:t>
        <a:bodyPr/>
        <a:lstStyle/>
        <a:p>
          <a:endParaRPr lang="en-US"/>
        </a:p>
      </dgm:t>
    </dgm:pt>
    <dgm:pt modelId="{156CE0C3-18B1-4FFE-AAD9-AB4787E16A06}">
      <dgm:prSet/>
      <dgm:spPr/>
      <dgm:t>
        <a:bodyPr/>
        <a:lstStyle/>
        <a:p>
          <a:r>
            <a:rPr lang="en-US"/>
            <a:t>Pathologic adaptation.</a:t>
          </a:r>
        </a:p>
      </dgm:t>
    </dgm:pt>
    <dgm:pt modelId="{69814BF7-E436-4C8A-AE90-E8CB6991C27E}" type="parTrans" cxnId="{B4CF02FA-3141-4EBB-88AA-777D7C6AAB2C}">
      <dgm:prSet/>
      <dgm:spPr/>
      <dgm:t>
        <a:bodyPr/>
        <a:lstStyle/>
        <a:p>
          <a:endParaRPr lang="en-US"/>
        </a:p>
      </dgm:t>
    </dgm:pt>
    <dgm:pt modelId="{4E2F65D3-A805-4FA0-ACCB-22FB57F85ABD}" type="sibTrans" cxnId="{B4CF02FA-3141-4EBB-88AA-777D7C6AAB2C}">
      <dgm:prSet/>
      <dgm:spPr/>
      <dgm:t>
        <a:bodyPr/>
        <a:lstStyle/>
        <a:p>
          <a:endParaRPr lang="en-US"/>
        </a:p>
      </dgm:t>
    </dgm:pt>
    <dgm:pt modelId="{00D3F45E-EAC6-4F69-912C-56FDFE4348CF}" type="pres">
      <dgm:prSet presAssocID="{9ECF54F9-0DBB-409C-9CF6-4C87A7608AA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274CCF5-4AE9-4430-BE9B-A19F076D6BC0}" type="pres">
      <dgm:prSet presAssocID="{82BFDB5B-11E4-4542-9635-4B4E402A8D25}" presName="hierRoot1" presStyleCnt="0"/>
      <dgm:spPr/>
    </dgm:pt>
    <dgm:pt modelId="{20575DF2-1DF5-47B9-9E07-DDCD12E6C08B}" type="pres">
      <dgm:prSet presAssocID="{82BFDB5B-11E4-4542-9635-4B4E402A8D25}" presName="composite" presStyleCnt="0"/>
      <dgm:spPr/>
    </dgm:pt>
    <dgm:pt modelId="{4842BC0F-1848-4891-9F9B-D46A90D8A6C9}" type="pres">
      <dgm:prSet presAssocID="{82BFDB5B-11E4-4542-9635-4B4E402A8D25}" presName="background" presStyleLbl="node0" presStyleIdx="0" presStyleCnt="2"/>
      <dgm:spPr/>
    </dgm:pt>
    <dgm:pt modelId="{BF900379-20DE-46FA-BB09-6773DE16AC2A}" type="pres">
      <dgm:prSet presAssocID="{82BFDB5B-11E4-4542-9635-4B4E402A8D25}" presName="text" presStyleLbl="fgAcc0" presStyleIdx="0" presStyleCnt="2">
        <dgm:presLayoutVars>
          <dgm:chPref val="3"/>
        </dgm:presLayoutVars>
      </dgm:prSet>
      <dgm:spPr/>
    </dgm:pt>
    <dgm:pt modelId="{CBB0A285-95DC-4F96-B344-41DDF9027041}" type="pres">
      <dgm:prSet presAssocID="{82BFDB5B-11E4-4542-9635-4B4E402A8D25}" presName="hierChild2" presStyleCnt="0"/>
      <dgm:spPr/>
    </dgm:pt>
    <dgm:pt modelId="{5ED3FE4E-0341-44D0-A0B5-69706D13737D}" type="pres">
      <dgm:prSet presAssocID="{156CE0C3-18B1-4FFE-AAD9-AB4787E16A06}" presName="hierRoot1" presStyleCnt="0"/>
      <dgm:spPr/>
    </dgm:pt>
    <dgm:pt modelId="{91F8BC76-3A33-4259-8C7E-32CEB592E076}" type="pres">
      <dgm:prSet presAssocID="{156CE0C3-18B1-4FFE-AAD9-AB4787E16A06}" presName="composite" presStyleCnt="0"/>
      <dgm:spPr/>
    </dgm:pt>
    <dgm:pt modelId="{4E1E2228-7F78-403B-877E-2C806D34E126}" type="pres">
      <dgm:prSet presAssocID="{156CE0C3-18B1-4FFE-AAD9-AB4787E16A06}" presName="background" presStyleLbl="node0" presStyleIdx="1" presStyleCnt="2"/>
      <dgm:spPr/>
    </dgm:pt>
    <dgm:pt modelId="{BEF39C15-F63B-413A-824A-89974F4EE1AC}" type="pres">
      <dgm:prSet presAssocID="{156CE0C3-18B1-4FFE-AAD9-AB4787E16A06}" presName="text" presStyleLbl="fgAcc0" presStyleIdx="1" presStyleCnt="2">
        <dgm:presLayoutVars>
          <dgm:chPref val="3"/>
        </dgm:presLayoutVars>
      </dgm:prSet>
      <dgm:spPr/>
    </dgm:pt>
    <dgm:pt modelId="{12063B1C-4EC6-4FA8-931E-348CE60594BD}" type="pres">
      <dgm:prSet presAssocID="{156CE0C3-18B1-4FFE-AAD9-AB4787E16A06}" presName="hierChild2" presStyleCnt="0"/>
      <dgm:spPr/>
    </dgm:pt>
  </dgm:ptLst>
  <dgm:cxnLst>
    <dgm:cxn modelId="{4758A868-635A-4E6F-8D9C-473881561C8F}" type="presOf" srcId="{82BFDB5B-11E4-4542-9635-4B4E402A8D25}" destId="{BF900379-20DE-46FA-BB09-6773DE16AC2A}" srcOrd="0" destOrd="0" presId="urn:microsoft.com/office/officeart/2005/8/layout/hierarchy1"/>
    <dgm:cxn modelId="{4DAD7896-E8E1-46BF-B231-E1379619B7D4}" type="presOf" srcId="{156CE0C3-18B1-4FFE-AAD9-AB4787E16A06}" destId="{BEF39C15-F63B-413A-824A-89974F4EE1AC}" srcOrd="0" destOrd="0" presId="urn:microsoft.com/office/officeart/2005/8/layout/hierarchy1"/>
    <dgm:cxn modelId="{ECF65BA9-4856-4793-ABD2-7BE16E881FD6}" srcId="{9ECF54F9-0DBB-409C-9CF6-4C87A7608AA2}" destId="{82BFDB5B-11E4-4542-9635-4B4E402A8D25}" srcOrd="0" destOrd="0" parTransId="{7ECED931-43F8-44AF-995D-09A8D7990336}" sibTransId="{513F8C41-195C-42E7-A643-CBCB657CF04B}"/>
    <dgm:cxn modelId="{634AC0CB-06A9-4C41-BEF8-5808805B35A5}" type="presOf" srcId="{9ECF54F9-0DBB-409C-9CF6-4C87A7608AA2}" destId="{00D3F45E-EAC6-4F69-912C-56FDFE4348CF}" srcOrd="0" destOrd="0" presId="urn:microsoft.com/office/officeart/2005/8/layout/hierarchy1"/>
    <dgm:cxn modelId="{B4CF02FA-3141-4EBB-88AA-777D7C6AAB2C}" srcId="{9ECF54F9-0DBB-409C-9CF6-4C87A7608AA2}" destId="{156CE0C3-18B1-4FFE-AAD9-AB4787E16A06}" srcOrd="1" destOrd="0" parTransId="{69814BF7-E436-4C8A-AE90-E8CB6991C27E}" sibTransId="{4E2F65D3-A805-4FA0-ACCB-22FB57F85ABD}"/>
    <dgm:cxn modelId="{90C30D2A-0FB3-488A-92AA-9F617AB91A9E}" type="presParOf" srcId="{00D3F45E-EAC6-4F69-912C-56FDFE4348CF}" destId="{C274CCF5-4AE9-4430-BE9B-A19F076D6BC0}" srcOrd="0" destOrd="0" presId="urn:microsoft.com/office/officeart/2005/8/layout/hierarchy1"/>
    <dgm:cxn modelId="{74A19A60-1647-4F7F-AF9D-1CD5D1A46F04}" type="presParOf" srcId="{C274CCF5-4AE9-4430-BE9B-A19F076D6BC0}" destId="{20575DF2-1DF5-47B9-9E07-DDCD12E6C08B}" srcOrd="0" destOrd="0" presId="urn:microsoft.com/office/officeart/2005/8/layout/hierarchy1"/>
    <dgm:cxn modelId="{F0CF60DA-6C15-4FAF-8A74-7E852FD8BBBD}" type="presParOf" srcId="{20575DF2-1DF5-47B9-9E07-DDCD12E6C08B}" destId="{4842BC0F-1848-4891-9F9B-D46A90D8A6C9}" srcOrd="0" destOrd="0" presId="urn:microsoft.com/office/officeart/2005/8/layout/hierarchy1"/>
    <dgm:cxn modelId="{D24296A1-0733-42D5-97A1-9597322ACFC3}" type="presParOf" srcId="{20575DF2-1DF5-47B9-9E07-DDCD12E6C08B}" destId="{BF900379-20DE-46FA-BB09-6773DE16AC2A}" srcOrd="1" destOrd="0" presId="urn:microsoft.com/office/officeart/2005/8/layout/hierarchy1"/>
    <dgm:cxn modelId="{2A77EB53-09E0-42F3-BADE-2CE129021475}" type="presParOf" srcId="{C274CCF5-4AE9-4430-BE9B-A19F076D6BC0}" destId="{CBB0A285-95DC-4F96-B344-41DDF9027041}" srcOrd="1" destOrd="0" presId="urn:microsoft.com/office/officeart/2005/8/layout/hierarchy1"/>
    <dgm:cxn modelId="{22499259-552D-409D-9B6E-7B61A71B4B87}" type="presParOf" srcId="{00D3F45E-EAC6-4F69-912C-56FDFE4348CF}" destId="{5ED3FE4E-0341-44D0-A0B5-69706D13737D}" srcOrd="1" destOrd="0" presId="urn:microsoft.com/office/officeart/2005/8/layout/hierarchy1"/>
    <dgm:cxn modelId="{F7F6AD71-D97D-41E8-A069-DD0CCDEA817E}" type="presParOf" srcId="{5ED3FE4E-0341-44D0-A0B5-69706D13737D}" destId="{91F8BC76-3A33-4259-8C7E-32CEB592E076}" srcOrd="0" destOrd="0" presId="urn:microsoft.com/office/officeart/2005/8/layout/hierarchy1"/>
    <dgm:cxn modelId="{5740F60B-4EBA-46AC-A0CB-3FF2062145E6}" type="presParOf" srcId="{91F8BC76-3A33-4259-8C7E-32CEB592E076}" destId="{4E1E2228-7F78-403B-877E-2C806D34E126}" srcOrd="0" destOrd="0" presId="urn:microsoft.com/office/officeart/2005/8/layout/hierarchy1"/>
    <dgm:cxn modelId="{21819020-3657-4A8A-A087-91E7CAB8D0CC}" type="presParOf" srcId="{91F8BC76-3A33-4259-8C7E-32CEB592E076}" destId="{BEF39C15-F63B-413A-824A-89974F4EE1AC}" srcOrd="1" destOrd="0" presId="urn:microsoft.com/office/officeart/2005/8/layout/hierarchy1"/>
    <dgm:cxn modelId="{6E2F6909-386E-4F26-90B2-A78FC345B8E4}" type="presParOf" srcId="{5ED3FE4E-0341-44D0-A0B5-69706D13737D}" destId="{12063B1C-4EC6-4FA8-931E-348CE60594B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42BC0F-1848-4891-9F9B-D46A90D8A6C9}">
      <dsp:nvSpPr>
        <dsp:cNvPr id="0" name=""/>
        <dsp:cNvSpPr/>
      </dsp:nvSpPr>
      <dsp:spPr>
        <a:xfrm>
          <a:off x="1004" y="957341"/>
          <a:ext cx="3526110" cy="22390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900379-20DE-46FA-BB09-6773DE16AC2A}">
      <dsp:nvSpPr>
        <dsp:cNvPr id="0" name=""/>
        <dsp:cNvSpPr/>
      </dsp:nvSpPr>
      <dsp:spPr>
        <a:xfrm>
          <a:off x="392794" y="1329541"/>
          <a:ext cx="3526110" cy="22390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Physiologic adaptation</a:t>
          </a:r>
        </a:p>
      </dsp:txBody>
      <dsp:txXfrm>
        <a:off x="458374" y="1395121"/>
        <a:ext cx="3394950" cy="2107920"/>
      </dsp:txXfrm>
    </dsp:sp>
    <dsp:sp modelId="{4E1E2228-7F78-403B-877E-2C806D34E126}">
      <dsp:nvSpPr>
        <dsp:cNvPr id="0" name=""/>
        <dsp:cNvSpPr/>
      </dsp:nvSpPr>
      <dsp:spPr>
        <a:xfrm>
          <a:off x="4310695" y="957341"/>
          <a:ext cx="3526110" cy="22390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F39C15-F63B-413A-824A-89974F4EE1AC}">
      <dsp:nvSpPr>
        <dsp:cNvPr id="0" name=""/>
        <dsp:cNvSpPr/>
      </dsp:nvSpPr>
      <dsp:spPr>
        <a:xfrm>
          <a:off x="4702485" y="1329541"/>
          <a:ext cx="3526110" cy="22390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Pathologic adaptation.</a:t>
          </a:r>
        </a:p>
      </dsp:txBody>
      <dsp:txXfrm>
        <a:off x="4768065" y="1395121"/>
        <a:ext cx="3394950" cy="2107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C8A899-1A51-4D18-8023-EE2E084D18F1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5F0F62-829A-4732-95C1-CB07C6DB635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DE6EC32-4F34-4D10-AD7F-DD75AC57D5A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9D23292-9428-4860-88DB-1C869B4F0AB9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>
              <a:latin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/>
              <a:t>FIGURE 1–1   Stages of the cellular response to stress and injurious stimuli.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73C8B5E-A19D-4690-B0E2-2D66F2C6E0D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C40BC5B-D5F3-4F7C-B5C8-9E49EE3B3E0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DF7C4D6-40CD-4A33-A0B5-C853CC08B87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649ED85-59E4-4CC8-BDDA-41950F91A19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2100C-64F6-4E8C-8899-A338BD34FC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F8F053-EF88-4DB8-B08C-21B66699BB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038AC9-589E-4325-A5E6-C5E6C4FEAA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7DB567-8E5A-40B1-AE34-E5E7C6F689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7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5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400"/>
            <a:ext cx="7772400" cy="1828800"/>
          </a:xfrm>
        </p:spPr>
        <p:txBody>
          <a:bodyPr>
            <a:normAutofit/>
          </a:bodyPr>
          <a:lstStyle/>
          <a:p>
            <a:r>
              <a:rPr lang="en-US" dirty="0"/>
              <a:t>Cellular Adaptations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934200" cy="1752600"/>
          </a:xfrm>
        </p:spPr>
        <p:txBody>
          <a:bodyPr>
            <a:normAutofit fontScale="92500" lnSpcReduction="20000"/>
          </a:bodyPr>
          <a:lstStyle/>
          <a:p>
            <a:pPr algn="r"/>
            <a:endParaRPr lang="en-US" dirty="0">
              <a:solidFill>
                <a:srgbClr val="002060"/>
              </a:solidFill>
            </a:endParaRPr>
          </a:p>
          <a:p>
            <a:pPr algn="r"/>
            <a:r>
              <a:rPr lang="en-US" sz="2100" b="1" dirty="0">
                <a:solidFill>
                  <a:schemeClr val="tx1"/>
                </a:solidFill>
                <a:latin typeface="+mj-lt"/>
              </a:rPr>
              <a:t>cell injury and adaptations</a:t>
            </a:r>
          </a:p>
          <a:p>
            <a:pPr algn="r"/>
            <a:r>
              <a:rPr lang="en-US" sz="2100" b="1" dirty="0">
                <a:solidFill>
                  <a:schemeClr val="tx1"/>
                </a:solidFill>
                <a:latin typeface="+mj-lt"/>
              </a:rPr>
              <a:t>Manar Hajeer, MD, </a:t>
            </a:r>
            <a:r>
              <a:rPr lang="en-US" sz="2100" b="1" dirty="0" err="1">
                <a:solidFill>
                  <a:schemeClr val="tx1"/>
                </a:solidFill>
                <a:latin typeface="+mj-lt"/>
              </a:rPr>
              <a:t>FRCPath</a:t>
            </a:r>
            <a:endParaRPr lang="en-US" sz="2100" b="1" dirty="0">
              <a:solidFill>
                <a:schemeClr val="tx1"/>
              </a:solidFill>
              <a:latin typeface="+mj-lt"/>
            </a:endParaRPr>
          </a:p>
          <a:p>
            <a:r>
              <a:rPr lang="en-US" sz="2100" b="1" dirty="0">
                <a:solidFill>
                  <a:schemeClr val="tx1"/>
                </a:solidFill>
                <a:latin typeface="+mj-lt"/>
              </a:rPr>
              <a:t>University of Jordan , school of medicine</a:t>
            </a:r>
          </a:p>
          <a:p>
            <a:pPr algn="r"/>
            <a:r>
              <a:rPr lang="en-US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1026" name="AutoShape 2" descr="CELL INJURY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63"/>
    </mc:Choice>
    <mc:Fallback xmlns="">
      <p:transition spd="slow" advTm="1676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A69308-7711-FAAA-7332-872F35407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Adaptive mechanisms</a:t>
            </a:r>
          </a:p>
          <a:p>
            <a:r>
              <a:rPr lang="en-US" dirty="0"/>
              <a:t>Hypertrophy</a:t>
            </a:r>
          </a:p>
          <a:p>
            <a:r>
              <a:rPr lang="en-US" dirty="0"/>
              <a:t>Hyperplasia</a:t>
            </a:r>
          </a:p>
          <a:p>
            <a:r>
              <a:rPr lang="en-US" dirty="0"/>
              <a:t>Atrophy</a:t>
            </a:r>
          </a:p>
          <a:p>
            <a:r>
              <a:rPr lang="en-US" dirty="0"/>
              <a:t>Metaplasia</a:t>
            </a:r>
          </a:p>
          <a:p>
            <a:r>
              <a:rPr lang="en-US" dirty="0"/>
              <a:t>Causes of cell injury.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063D730-BCE2-A5E7-88A8-AB439B497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Outlines:</a:t>
            </a:r>
          </a:p>
        </p:txBody>
      </p:sp>
    </p:spTree>
    <p:extLst>
      <p:ext uri="{BB962C8B-B14F-4D97-AF65-F5344CB8AC3E}">
        <p14:creationId xmlns:p14="http://schemas.microsoft.com/office/powerpoint/2010/main" val="3454469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 descr="mc2"/>
          <p:cNvPicPr>
            <a:picLocks noGrp="1" noChangeAspect="1" noChangeArrowheads="1"/>
          </p:cNvPicPr>
          <p:nvPr>
            <p:ph/>
          </p:nvPr>
        </p:nvPicPr>
        <p:blipFill>
          <a:blip r:embed="rId3"/>
          <a:stretch>
            <a:fillRect/>
          </a:stretch>
        </p:blipFill>
        <p:spPr bwMode="auto">
          <a:xfrm>
            <a:off x="1832664" y="274638"/>
            <a:ext cx="5478671" cy="5851525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8357"/>
    </mc:Choice>
    <mc:Fallback xmlns="">
      <p:transition spd="slow" advTm="238357"/>
    </mc:Fallback>
  </mc:AlternateContent>
  <p:extLst>
    <p:ext uri="{3A86A75C-4F4B-4683-9AE1-C65F6400EC91}">
      <p14:laserTraceLst xmlns:p14="http://schemas.microsoft.com/office/powerpoint/2010/main">
        <p14:tracePtLst>
          <p14:tracePt t="14725" x="4265613" y="5405438"/>
          <p14:tracePt t="15117" x="4265613" y="5395913"/>
          <p14:tracePt t="15137" x="4275138" y="5387975"/>
          <p14:tracePt t="15146" x="4275138" y="5380038"/>
          <p14:tracePt t="15158" x="4283075" y="5370513"/>
          <p14:tracePt t="15166" x="4283075" y="5362575"/>
          <p14:tracePt t="15176" x="4291013" y="5345113"/>
          <p14:tracePt t="15191" x="4291013" y="5311775"/>
          <p14:tracePt t="15197" x="4291013" y="5243513"/>
          <p14:tracePt t="15210" x="4275138" y="5132388"/>
          <p14:tracePt t="15217" x="4224338" y="4919663"/>
          <p14:tracePt t="15228" x="4138613" y="4630738"/>
          <p14:tracePt t="15239" x="3994150" y="4325938"/>
          <p14:tracePt t="15247" x="3883025" y="4105275"/>
          <p14:tracePt t="15258" x="3773488" y="3917950"/>
          <p14:tracePt t="15268" x="3705225" y="3773488"/>
          <p14:tracePt t="15280" x="3629025" y="3671888"/>
          <p14:tracePt t="15289" x="3578225" y="3594100"/>
          <p14:tracePt t="15299" x="3535363" y="3543300"/>
          <p14:tracePt t="15310" x="3517900" y="3509963"/>
          <p14:tracePt t="15318" x="3509963" y="3492500"/>
          <p14:tracePt t="15328" x="3502025" y="3484563"/>
          <p14:tracePt t="15339" x="3502025" y="3475038"/>
          <p14:tracePt t="15348" x="3492500" y="3475038"/>
          <p14:tracePt t="19716" x="3475038" y="3475038"/>
          <p14:tracePt t="19726" x="3467100" y="3475038"/>
          <p14:tracePt t="19737" x="3449638" y="3475038"/>
          <p14:tracePt t="19747" x="3441700" y="3475038"/>
          <p14:tracePt t="19756" x="3433763" y="3475038"/>
          <p14:tracePt t="19770" x="3416300" y="3484563"/>
          <p14:tracePt t="19777" x="3390900" y="3492500"/>
          <p14:tracePt t="19788" x="3382963" y="3509963"/>
          <p14:tracePt t="19797" x="3355975" y="3517900"/>
          <p14:tracePt t="19807" x="3330575" y="3535363"/>
          <p14:tracePt t="19819" x="3305175" y="3552825"/>
          <p14:tracePt t="19828" x="3289300" y="3568700"/>
          <p14:tracePt t="19837" x="3263900" y="3603625"/>
          <p14:tracePt t="19848" x="3246438" y="3679825"/>
          <p14:tracePt t="19858" x="3221038" y="3756025"/>
          <p14:tracePt t="19871" x="3221038" y="3841750"/>
          <p14:tracePt t="19878" x="3221038" y="3908425"/>
          <p14:tracePt t="19888" x="3221038" y="3986213"/>
          <p14:tracePt t="19899" x="3238500" y="4062413"/>
          <p14:tracePt t="19908" x="3279775" y="4146550"/>
          <p14:tracePt t="19919" x="3340100" y="4224338"/>
          <p14:tracePt t="19928" x="3390900" y="4308475"/>
          <p14:tracePt t="19938" x="3449638" y="4384675"/>
          <p14:tracePt t="19951" x="3517900" y="4452938"/>
          <p14:tracePt t="19959" x="3594100" y="4503738"/>
          <p14:tracePt t="19969" x="3662363" y="4554538"/>
          <p14:tracePt t="19979" x="3738563" y="4605338"/>
          <p14:tracePt t="19989" x="3790950" y="4640263"/>
          <p14:tracePt t="20005" x="3849688" y="4665663"/>
          <p14:tracePt t="20009" x="3883025" y="4673600"/>
          <p14:tracePt t="20020" x="3900488" y="4683125"/>
          <p14:tracePt t="20031" x="3925888" y="4691063"/>
          <p14:tracePt t="20039" x="3935413" y="4691063"/>
          <p14:tracePt t="20053" x="3943350" y="4691063"/>
          <p14:tracePt t="20070" x="3951288" y="4691063"/>
          <p14:tracePt t="20090" x="3960813" y="4691063"/>
          <p14:tracePt t="20163" x="3960813" y="4683125"/>
          <p14:tracePt t="20171" x="3951288" y="4673600"/>
          <p14:tracePt t="20182" x="3943350" y="4657725"/>
          <p14:tracePt t="20191" x="3935413" y="4630738"/>
          <p14:tracePt t="20202" x="3917950" y="4605338"/>
          <p14:tracePt t="20212" x="3900488" y="4589463"/>
          <p14:tracePt t="20222" x="3875088" y="4564063"/>
          <p14:tracePt t="20236" x="3849688" y="4521200"/>
          <p14:tracePt t="20242" x="3832225" y="4503738"/>
          <p14:tracePt t="20253" x="3806825" y="4460875"/>
          <p14:tracePt t="20262" x="3773488" y="4427538"/>
          <p14:tracePt t="20273" x="3738563" y="4402138"/>
          <p14:tracePt t="20288" x="3713163" y="4359275"/>
          <p14:tracePt t="20292" x="3671888" y="4325938"/>
          <p14:tracePt t="20303" x="3646488" y="4291013"/>
          <p14:tracePt t="20313" x="3629025" y="4265613"/>
          <p14:tracePt t="20323" x="3603625" y="4240213"/>
          <p14:tracePt t="20335" x="3594100" y="4224338"/>
          <p14:tracePt t="20343" x="3586163" y="4206875"/>
          <p14:tracePt t="20354" x="3578225" y="4206875"/>
          <p14:tracePt t="20364" x="3568700" y="4197350"/>
          <p14:tracePt t="20697" x="3568700" y="4189413"/>
          <p14:tracePt t="20717" x="3568700" y="4171950"/>
          <p14:tracePt t="20727" x="3552825" y="4164013"/>
          <p14:tracePt t="20737" x="3535363" y="4138613"/>
          <p14:tracePt t="20748" x="3509963" y="4121150"/>
          <p14:tracePt t="20758" x="3449638" y="4079875"/>
          <p14:tracePt t="20771" x="3373438" y="4027488"/>
          <p14:tracePt t="20778" x="3263900" y="3951288"/>
          <p14:tracePt t="20788" x="3152775" y="3841750"/>
          <p14:tracePt t="20800" x="3033713" y="3730625"/>
          <p14:tracePt t="20808" x="2914650" y="3594100"/>
          <p14:tracePt t="20819" x="2805113" y="3492500"/>
          <p14:tracePt t="20829" x="2719388" y="3382963"/>
          <p14:tracePt t="20838" x="2651125" y="3305175"/>
          <p14:tracePt t="20851" x="2600325" y="3238500"/>
          <p14:tracePt t="20859" x="2566988" y="3178175"/>
          <p14:tracePt t="20869" x="2541588" y="3127375"/>
          <p14:tracePt t="20879" x="2532063" y="3094038"/>
          <p14:tracePt t="20890" x="2524125" y="3059113"/>
          <p14:tracePt t="20901" x="2524125" y="3033713"/>
          <p14:tracePt t="20909" x="2524125" y="3008313"/>
          <p14:tracePt t="20919" x="2524125" y="2974975"/>
          <p14:tracePt t="20930" x="2524125" y="2940050"/>
          <p14:tracePt t="20939" x="2524125" y="2922588"/>
          <p14:tracePt t="20952" x="2524125" y="2889250"/>
          <p14:tracePt t="20960" x="2524125" y="2855913"/>
          <p14:tracePt t="20971" x="2532063" y="2820988"/>
          <p14:tracePt t="20981" x="2541588" y="2762250"/>
          <p14:tracePt t="20990" x="2566988" y="2686050"/>
          <p14:tracePt t="21005" x="2592388" y="2617788"/>
          <p14:tracePt t="21010" x="2625725" y="2524125"/>
          <p14:tracePt t="21020" x="2660650" y="2438400"/>
          <p14:tracePt t="21032" x="2693988" y="2362200"/>
          <p14:tracePt t="21041" x="2727325" y="2260600"/>
          <p14:tracePt t="21052" x="2778125" y="2141538"/>
          <p14:tracePt t="21061" x="2820988" y="2005013"/>
          <p14:tracePt t="21071" x="2855913" y="1895475"/>
          <p14:tracePt t="21084" x="2889250" y="1776413"/>
          <p14:tracePt t="21091" x="2922588" y="1690688"/>
          <p14:tracePt t="21102" x="2949575" y="1622425"/>
          <p14:tracePt t="21111" x="2965450" y="1563688"/>
          <p14:tracePt t="21122" x="2990850" y="1530350"/>
          <p14:tracePt t="21134" x="3008313" y="1504950"/>
          <p14:tracePt t="21142" x="3025775" y="1470025"/>
          <p14:tracePt t="21152" x="3051175" y="1444625"/>
          <p14:tracePt t="21162" x="3067050" y="1427163"/>
          <p14:tracePt t="21425" x="3076575" y="1427163"/>
          <p14:tracePt t="21436" x="3084513" y="1436688"/>
          <p14:tracePt t="21445" x="3094038" y="1444625"/>
          <p14:tracePt t="21455" x="3127375" y="1444625"/>
          <p14:tracePt t="21467" x="3160713" y="1452563"/>
          <p14:tracePt t="21475" x="3203575" y="1452563"/>
          <p14:tracePt t="21487" x="3246438" y="1452563"/>
          <p14:tracePt t="21496" x="3322638" y="1436688"/>
          <p14:tracePt t="21506" x="3398838" y="1419225"/>
          <p14:tracePt t="21517" x="3502025" y="1385888"/>
          <p14:tracePt t="21527" x="3603625" y="1333500"/>
          <p14:tracePt t="21538" x="3705225" y="1292225"/>
          <p14:tracePt t="21547" x="3806825" y="1257300"/>
          <p14:tracePt t="21556" x="3900488" y="1223963"/>
          <p14:tracePt t="21567" x="3986213" y="1198563"/>
          <p14:tracePt t="21577" x="4070350" y="1198563"/>
          <p14:tracePt t="21586" x="4146550" y="1198563"/>
          <p14:tracePt t="21600" x="4214813" y="1198563"/>
          <p14:tracePt t="21606" x="4291013" y="1216025"/>
          <p14:tracePt t="21618" x="4333875" y="1231900"/>
          <p14:tracePt t="21880" x="4351338" y="1231900"/>
          <p14:tracePt t="21890" x="4384675" y="1231900"/>
          <p14:tracePt t="21901" x="4410075" y="1231900"/>
          <p14:tracePt t="21910" x="4460875" y="1241425"/>
          <p14:tracePt t="21920" x="4521200" y="1249363"/>
          <p14:tracePt t="21933" x="4579938" y="1257300"/>
          <p14:tracePt t="21940" x="4648200" y="1282700"/>
          <p14:tracePt t="21953" x="4699000" y="1308100"/>
          <p14:tracePt t="21961" x="4759325" y="1333500"/>
          <p14:tracePt t="21971" x="4810125" y="1360488"/>
          <p14:tracePt t="21983" x="4860925" y="1393825"/>
          <p14:tracePt t="21991" x="4894263" y="1419225"/>
          <p14:tracePt t="22009" x="4919663" y="1444625"/>
          <p14:tracePt t="22011" x="4937125" y="1462088"/>
          <p14:tracePt t="22254" x="4946650" y="1462088"/>
          <p14:tracePt t="22265" x="4954588" y="1470025"/>
          <p14:tracePt t="22274" x="4987925" y="1470025"/>
          <p14:tracePt t="22285" x="5056188" y="1504950"/>
          <p14:tracePt t="22294" x="5141913" y="1546225"/>
          <p14:tracePt t="22304" x="5260975" y="1622425"/>
          <p14:tracePt t="22317" x="5395913" y="1708150"/>
          <p14:tracePt t="22325" x="5549900" y="1819275"/>
          <p14:tracePt t="22335" x="5668963" y="1903413"/>
          <p14:tracePt t="22347" x="5778500" y="1989138"/>
          <p14:tracePt t="22355" x="5854700" y="2055813"/>
          <p14:tracePt t="22366" x="5932488" y="2133600"/>
          <p14:tracePt t="22375" x="5999163" y="2200275"/>
          <p14:tracePt t="22386" x="6067425" y="2293938"/>
          <p14:tracePt t="22397" x="6127750" y="2397125"/>
          <p14:tracePt t="22407" x="6169025" y="2481263"/>
          <p14:tracePt t="22417" x="6221413" y="2574925"/>
          <p14:tracePt t="22660" x="6221413" y="2582863"/>
          <p14:tracePt t="22668" x="6221413" y="2592388"/>
          <p14:tracePt t="22679" x="6221413" y="2617788"/>
          <p14:tracePt t="22688" x="6221413" y="2668588"/>
          <p14:tracePt t="22699" x="6221413" y="2727325"/>
          <p14:tracePt t="22709" x="6221413" y="2813050"/>
          <p14:tracePt t="22720" x="6221413" y="2897188"/>
          <p14:tracePt t="22732" x="6221413" y="2965450"/>
          <p14:tracePt t="22739" x="6211888" y="3025775"/>
          <p14:tracePt t="22753" x="6203950" y="3101975"/>
          <p14:tracePt t="22759" x="6194425" y="3178175"/>
          <p14:tracePt t="22770" x="6178550" y="3238500"/>
          <p14:tracePt t="22783" x="6161088" y="3305175"/>
          <p14:tracePt t="22790" x="6143625" y="3373438"/>
          <p14:tracePt t="22800" x="6127750" y="3433763"/>
          <p14:tracePt t="22811" x="6110288" y="3475038"/>
          <p14:tracePt t="22820" x="6092825" y="3527425"/>
          <p14:tracePt t="22832" x="6067425" y="3560763"/>
          <p14:tracePt t="22840" x="6049963" y="3611563"/>
          <p14:tracePt t="22852" x="6016625" y="3646488"/>
          <p14:tracePt t="22862" x="5991225" y="3697288"/>
          <p14:tracePt t="22871" x="5957888" y="3756025"/>
          <p14:tracePt t="22882" x="5915025" y="3806825"/>
          <p14:tracePt t="22893" x="5889625" y="3857625"/>
          <p14:tracePt t="22902" x="5846763" y="3908425"/>
          <p14:tracePt t="22912" x="5821363" y="3935413"/>
          <p14:tracePt t="22921" x="5795963" y="3976688"/>
          <p14:tracePt t="22932" x="5770563" y="3994150"/>
          <p14:tracePt t="22943" x="5753100" y="4011613"/>
          <p14:tracePt t="23214" x="5735638" y="4011613"/>
          <p14:tracePt t="23225" x="5702300" y="4011613"/>
          <p14:tracePt t="23236" x="5659438" y="4011613"/>
          <p14:tracePt t="23245" x="5583238" y="4037013"/>
          <p14:tracePt t="23255" x="5472113" y="4052888"/>
          <p14:tracePt t="23266" x="5337175" y="4105275"/>
          <p14:tracePt t="23275" x="5192713" y="4138613"/>
          <p14:tracePt t="23286" x="5030788" y="4189413"/>
          <p14:tracePt t="23298" x="4878388" y="4240213"/>
          <p14:tracePt t="23305" x="4699000" y="4300538"/>
          <p14:tracePt t="23316" x="4554538" y="4333875"/>
          <p14:tracePt t="23326" x="4452938" y="4368800"/>
          <p14:tracePt t="23336" x="4351338" y="4384675"/>
          <p14:tracePt t="23349" x="4283075" y="4402138"/>
          <p14:tracePt t="23356" x="4224338" y="4410075"/>
          <p14:tracePt t="23366" x="4189413" y="4410075"/>
          <p14:tracePt t="23376" x="4156075" y="4410075"/>
          <p14:tracePt t="23387" x="4146550" y="4410075"/>
          <p14:tracePt t="23399" x="4130675" y="4410075"/>
          <p14:tracePt t="23659" x="4113213" y="4410075"/>
          <p14:tracePt t="23669" x="4070350" y="4410075"/>
          <p14:tracePt t="23680" x="4019550" y="4410075"/>
          <p14:tracePt t="23690" x="3917950" y="4410075"/>
          <p14:tracePt t="23700" x="3806825" y="4410075"/>
          <p14:tracePt t="23711" x="3662363" y="4410075"/>
          <p14:tracePt t="23721" x="3527425" y="4402138"/>
          <p14:tracePt t="23733" x="3424238" y="4384675"/>
          <p14:tracePt t="23740" x="3322638" y="4359275"/>
          <p14:tracePt t="23751" x="3228975" y="4325938"/>
          <p14:tracePt t="23762" x="3144838" y="4291013"/>
          <p14:tracePt t="23770" x="3059113" y="4240213"/>
          <p14:tracePt t="23782" x="2982913" y="4171950"/>
          <p14:tracePt t="23791" x="2932113" y="4105275"/>
          <p14:tracePt t="23801" x="2871788" y="4037013"/>
          <p14:tracePt t="23812" x="2846388" y="3994150"/>
          <p14:tracePt t="23821" x="2820988" y="3951288"/>
          <p14:tracePt t="23833" x="2805113" y="3925888"/>
          <p14:tracePt t="23843" x="2795588" y="3917950"/>
          <p14:tracePt t="23851" x="2795588" y="3900488"/>
          <p14:tracePt t="23864" x="2787650" y="3900488"/>
          <p14:tracePt t="23872" x="2787650" y="3892550"/>
          <p14:tracePt t="23893" x="2787650" y="3883025"/>
          <p14:tracePt t="23902" x="2787650" y="3875088"/>
          <p14:tracePt t="23923" x="2787650" y="3867150"/>
          <p14:tracePt t="23933" x="2787650" y="3857625"/>
          <p14:tracePt t="23953" x="2787650" y="3849688"/>
          <p14:tracePt t="24155" x="2805113" y="3849688"/>
          <p14:tracePt t="24165" x="2846388" y="3900488"/>
          <p14:tracePt t="24175" x="2957513" y="3994150"/>
          <p14:tracePt t="24185" x="3135313" y="4121150"/>
          <p14:tracePt t="24196" x="3416300" y="4283075"/>
          <p14:tracePt t="24206" x="3671888" y="4410075"/>
          <p14:tracePt t="24217" x="3857625" y="4503738"/>
          <p14:tracePt t="24226" x="4044950" y="4572000"/>
          <p14:tracePt t="24238" x="4189413" y="4605338"/>
          <p14:tracePt t="24249" x="4316413" y="4630738"/>
          <p14:tracePt t="24256" x="4427538" y="4657725"/>
          <p14:tracePt t="24267" x="4503738" y="4665663"/>
          <p14:tracePt t="24276" x="4546600" y="4673600"/>
          <p14:tracePt t="24286" x="4589463" y="4673600"/>
          <p14:tracePt t="24299" x="4614863" y="4673600"/>
          <p14:tracePt t="24307" x="4622800" y="4673600"/>
          <p14:tracePt t="24317" x="4630738" y="4673600"/>
          <p14:tracePt t="24327" x="4640263" y="4673600"/>
          <p14:tracePt t="25562" x="4630738" y="4673600"/>
          <p14:tracePt t="25570" x="4589463" y="4673600"/>
          <p14:tracePt t="25581" x="4513263" y="4673600"/>
          <p14:tracePt t="25591" x="4410075" y="4657725"/>
          <p14:tracePt t="25600" x="4283075" y="4614863"/>
          <p14:tracePt t="25613" x="4138613" y="4564063"/>
          <p14:tracePt t="25621" x="3917950" y="4452938"/>
          <p14:tracePt t="25632" x="3722688" y="4351338"/>
          <p14:tracePt t="25641" x="3552825" y="4249738"/>
          <p14:tracePt t="25651" x="3449638" y="4164013"/>
          <p14:tracePt t="25663" x="3355975" y="4087813"/>
          <p14:tracePt t="25673" x="3297238" y="4019550"/>
          <p14:tracePt t="25682" x="3246438" y="3951288"/>
          <p14:tracePt t="25693" x="3211513" y="3908425"/>
          <p14:tracePt t="25702" x="3195638" y="3883025"/>
          <p14:tracePt t="25716" x="3195638" y="3867150"/>
          <p14:tracePt t="25722" x="3186113" y="3849688"/>
          <p14:tracePt t="33593" x="3195638" y="3841750"/>
          <p14:tracePt t="33604" x="3228975" y="3832225"/>
          <p14:tracePt t="33613" x="3305175" y="3806825"/>
          <p14:tracePt t="33624" x="3390900" y="3798888"/>
          <p14:tracePt t="33633" x="3475038" y="3790950"/>
          <p14:tracePt t="33645" x="3568700" y="3763963"/>
          <p14:tracePt t="33656" x="3662363" y="3763963"/>
          <p14:tracePt t="33664" x="3763963" y="3756025"/>
          <p14:tracePt t="33674" x="3849688" y="3748088"/>
          <p14:tracePt t="33684" x="3935413" y="3748088"/>
          <p14:tracePt t="33694" x="3994150" y="3748088"/>
          <p14:tracePt t="33707" x="4037013" y="3748088"/>
          <p14:tracePt t="33714" x="4095750" y="3748088"/>
          <p14:tracePt t="33725" x="4138613" y="3773488"/>
          <p14:tracePt t="33735" x="4156075" y="3798888"/>
          <p14:tracePt t="33745" x="4197350" y="3841750"/>
          <p14:tracePt t="33755" x="4232275" y="3900488"/>
          <p14:tracePt t="33765" x="4249738" y="3951288"/>
          <p14:tracePt t="33775" x="4265613" y="3986213"/>
          <p14:tracePt t="33788" x="4265613" y="4011613"/>
          <p14:tracePt t="33795" x="4275138" y="4044950"/>
          <p14:tracePt t="33806" x="4275138" y="4062413"/>
          <p14:tracePt t="33817" x="4275138" y="4070350"/>
          <p14:tracePt t="33837" x="4265613" y="4070350"/>
          <p14:tracePt t="33846" x="4257675" y="4070350"/>
          <p14:tracePt t="33857" x="4214813" y="4062413"/>
          <p14:tracePt t="33867" x="4156075" y="4002088"/>
          <p14:tracePt t="33876" x="4052888" y="3841750"/>
          <p14:tracePt t="33888" x="3841750" y="3467100"/>
          <p14:tracePt t="33896" x="3662363" y="3059113"/>
          <p14:tracePt t="33908" x="3527425" y="2701925"/>
          <p14:tracePt t="33917" x="3449638" y="2438400"/>
          <p14:tracePt t="33926" x="3408363" y="2268538"/>
          <p14:tracePt t="33938" x="3382963" y="2159000"/>
          <p14:tracePt t="33947" x="3382963" y="2055813"/>
          <p14:tracePt t="33957" x="3382963" y="1997075"/>
          <p14:tracePt t="33968" x="3382963" y="1954213"/>
          <p14:tracePt t="33977" x="3382963" y="1928813"/>
          <p14:tracePt t="33989" x="3398838" y="1903413"/>
          <p14:tracePt t="34008" x="3441700" y="1878013"/>
          <p14:tracePt t="34019" x="3459163" y="1870075"/>
          <p14:tracePt t="34028" x="3484563" y="1860550"/>
          <p14:tracePt t="34039" x="3502025" y="1852613"/>
          <p14:tracePt t="34048" x="3509963" y="1852613"/>
          <p14:tracePt t="34058" x="3535363" y="1844675"/>
          <p14:tracePt t="34071" x="3552825" y="1844675"/>
          <p14:tracePt t="34078" x="3578225" y="1844675"/>
          <p14:tracePt t="34090" x="3603625" y="1844675"/>
          <p14:tracePt t="34100" x="3629025" y="1844675"/>
          <p14:tracePt t="34108" x="3662363" y="1844675"/>
          <p14:tracePt t="34121" x="3705225" y="1844675"/>
          <p14:tracePt t="34129" x="3748088" y="1844675"/>
          <p14:tracePt t="34139" x="3781425" y="1844675"/>
          <p14:tracePt t="34149" x="3824288" y="1844675"/>
          <p14:tracePt t="34159" x="3849688" y="1844675"/>
          <p14:tracePt t="34173" x="3875088" y="1844675"/>
          <p14:tracePt t="34179" x="3908425" y="1844675"/>
          <p14:tracePt t="34191" x="3943350" y="1860550"/>
          <p14:tracePt t="34200" x="3976688" y="1878013"/>
          <p14:tracePt t="34210" x="4002088" y="1903413"/>
          <p14:tracePt t="34223" x="4027488" y="1938338"/>
          <p14:tracePt t="34230" x="4070350" y="1989138"/>
          <p14:tracePt t="34241" x="4105275" y="2055813"/>
          <p14:tracePt t="34251" x="4130675" y="2116138"/>
          <p14:tracePt t="34261" x="4164013" y="2192338"/>
          <p14:tracePt t="34274" x="4171950" y="2278063"/>
          <p14:tracePt t="34282" x="4189413" y="2371725"/>
          <p14:tracePt t="34291" x="4189413" y="2438400"/>
          <p14:tracePt t="34302" x="4189413" y="2498725"/>
          <p14:tracePt t="34311" x="4189413" y="2566988"/>
          <p14:tracePt t="34322" x="4189413" y="2625725"/>
          <p14:tracePt t="34331" x="4164013" y="2676525"/>
          <p14:tracePt t="34341" x="4138613" y="2736850"/>
          <p14:tracePt t="34354" x="4105275" y="2805113"/>
          <p14:tracePt t="34361" x="4052888" y="2863850"/>
          <p14:tracePt t="34373" x="3994150" y="2932113"/>
          <p14:tracePt t="34382" x="3917950" y="2982913"/>
          <p14:tracePt t="34392" x="3798888" y="3041650"/>
          <p14:tracePt t="34405" x="3697288" y="3067050"/>
          <p14:tracePt t="34412" x="3586163" y="3067050"/>
          <p14:tracePt t="34423" x="3484563" y="3041650"/>
          <p14:tracePt t="34432" x="3390900" y="2982913"/>
          <p14:tracePt t="34442" x="3322638" y="2914650"/>
          <p14:tracePt t="34456" x="3271838" y="2863850"/>
          <p14:tracePt t="34462" x="3221038" y="2805113"/>
          <p14:tracePt t="34474" x="3178175" y="2727325"/>
          <p14:tracePt t="34484" x="3152775" y="2660650"/>
          <p14:tracePt t="34494" x="3135313" y="2600325"/>
          <p14:tracePt t="34505" x="3135313" y="2541588"/>
          <p14:tracePt t="34513" x="3135313" y="2516188"/>
          <p14:tracePt t="34523" x="3135313" y="2473325"/>
          <p14:tracePt t="34534" x="3135313" y="2438400"/>
          <p14:tracePt t="34544" x="3160713" y="2405063"/>
          <p14:tracePt t="34554" x="3186113" y="2379663"/>
          <p14:tracePt t="34565" x="3228975" y="2328863"/>
          <p14:tracePt t="34574" x="3289300" y="2293938"/>
          <p14:tracePt t="34585" x="3365500" y="2252663"/>
          <p14:tracePt t="34595" x="3459163" y="2217738"/>
          <p14:tracePt t="34605" x="3560763" y="2192338"/>
          <p14:tracePt t="34614" x="3646488" y="2174875"/>
          <p14:tracePt t="34624" x="3722688" y="2149475"/>
          <p14:tracePt t="34638" x="3790950" y="2141538"/>
          <p14:tracePt t="34644" x="3849688" y="2141538"/>
          <p14:tracePt t="34656" x="3908425" y="2141538"/>
          <p14:tracePt t="34664" x="3951288" y="2141538"/>
          <p14:tracePt t="34674" x="3986213" y="2149475"/>
          <p14:tracePt t="34690" x="4027488" y="2174875"/>
          <p14:tracePt t="34694" x="4079875" y="2217738"/>
          <p14:tracePt t="34706" x="4121150" y="2278063"/>
          <p14:tracePt t="34715" x="4171950" y="2362200"/>
          <p14:tracePt t="34725" x="4232275" y="2447925"/>
          <p14:tracePt t="34738" x="4291013" y="2557463"/>
          <p14:tracePt t="34746" x="4333875" y="2660650"/>
          <p14:tracePt t="34760" x="4384675" y="2778125"/>
          <p14:tracePt t="34766" x="4419600" y="2889250"/>
          <p14:tracePt t="34776" x="4435475" y="3008313"/>
          <p14:tracePt t="34787" x="4452938" y="3119438"/>
          <p14:tracePt t="34798" x="4452938" y="3195638"/>
          <p14:tracePt t="34807" x="4452938" y="3246438"/>
          <p14:tracePt t="34817" x="4452938" y="3305175"/>
          <p14:tracePt t="34827" x="4452938" y="3340100"/>
          <p14:tracePt t="34838" x="4435475" y="3373438"/>
          <p14:tracePt t="34847" x="4394200" y="3408363"/>
          <p14:tracePt t="34857" x="4333875" y="3433763"/>
          <p14:tracePt t="34868" x="4224338" y="3449638"/>
          <p14:tracePt t="34877" x="4095750" y="3449638"/>
          <p14:tracePt t="34888" x="3976688" y="3416300"/>
          <p14:tracePt t="34897" x="3841750" y="3348038"/>
          <p14:tracePt t="34908" x="3713163" y="3228975"/>
          <p14:tracePt t="34921" x="3603625" y="3119438"/>
          <p14:tracePt t="34928" x="3484563" y="2957513"/>
          <p14:tracePt t="34939" x="3390900" y="2770188"/>
          <p14:tracePt t="34948" x="3340100" y="2617788"/>
          <p14:tracePt t="34960" x="3330575" y="2489200"/>
          <p14:tracePt t="34972" x="3330575" y="2379663"/>
          <p14:tracePt t="34978" x="3355975" y="2286000"/>
          <p14:tracePt t="34989" x="3398838" y="2200275"/>
          <p14:tracePt t="35004" x="3467100" y="2133600"/>
          <p14:tracePt t="35008" x="3535363" y="2055813"/>
          <p14:tracePt t="35021" x="3629025" y="1997075"/>
          <p14:tracePt t="35029" x="3705225" y="1938338"/>
          <p14:tracePt t="35040" x="3781425" y="1895475"/>
          <p14:tracePt t="35049" x="3857625" y="1878013"/>
          <p14:tracePt t="35059" x="3917950" y="1870075"/>
          <p14:tracePt t="35071" x="3976688" y="1852613"/>
          <p14:tracePt t="35080" x="4044950" y="1852613"/>
          <p14:tracePt t="35090" x="4087813" y="1852613"/>
          <p14:tracePt t="35100" x="4138613" y="1852613"/>
          <p14:tracePt t="35111" x="4189413" y="1878013"/>
          <p14:tracePt t="35121" x="4224338" y="1903413"/>
          <p14:tracePt t="35130" x="4275138" y="1928813"/>
          <p14:tracePt t="35140" x="4300538" y="1971675"/>
          <p14:tracePt t="35151" x="4341813" y="2005013"/>
          <p14:tracePt t="35160" x="4376738" y="2055813"/>
          <p14:tracePt t="35173" x="4419600" y="2108200"/>
          <p14:tracePt t="35180" x="4452938" y="2159000"/>
          <p14:tracePt t="35190" x="4486275" y="2209800"/>
          <p14:tracePt t="35205" x="4521200" y="2260600"/>
          <p14:tracePt t="35211" x="4546600" y="2311400"/>
          <p14:tracePt t="35222" x="4589463" y="2344738"/>
          <p14:tracePt t="35233" x="4630738" y="2413000"/>
          <p14:tracePt t="35241" x="4665663" y="2473325"/>
          <p14:tracePt t="35254" x="4708525" y="2549525"/>
          <p14:tracePt t="35261" x="4741863" y="2643188"/>
          <p14:tracePt t="35272" x="4775200" y="2727325"/>
          <p14:tracePt t="35281" x="4792663" y="2805113"/>
          <p14:tracePt t="35292" x="4802188" y="2863850"/>
          <p14:tracePt t="35304" x="4802188" y="2906713"/>
          <p14:tracePt t="35312" x="4802188" y="2949575"/>
          <p14:tracePt t="35323" x="4784725" y="2990850"/>
          <p14:tracePt t="35333" x="4733925" y="3041650"/>
          <p14:tracePt t="35342" x="4630738" y="3101975"/>
          <p14:tracePt t="35354" x="4521200" y="3144838"/>
          <p14:tracePt t="35362" x="4410075" y="3178175"/>
          <p14:tracePt t="35373" x="4283075" y="3203575"/>
          <p14:tracePt t="35383" x="4156075" y="3211513"/>
          <p14:tracePt t="35394" x="4027488" y="3211513"/>
          <p14:tracePt t="35404" x="3908425" y="3203575"/>
          <p14:tracePt t="35413" x="3806825" y="3170238"/>
          <p14:tracePt t="35424" x="3730625" y="3109913"/>
          <p14:tracePt t="35434" x="3654425" y="3041650"/>
          <p14:tracePt t="35443" x="3578225" y="2949575"/>
          <p14:tracePt t="35456" x="3535363" y="2838450"/>
          <p14:tracePt t="35463" x="3502025" y="2701925"/>
          <p14:tracePt t="35474" x="3484563" y="2600325"/>
          <p14:tracePt t="35487" x="3484563" y="2506663"/>
          <p14:tracePt t="35494" x="3509963" y="2430463"/>
          <p14:tracePt t="35505" x="3543300" y="2354263"/>
          <p14:tracePt t="35516" x="3586163" y="2278063"/>
          <p14:tracePt t="35524" x="3654425" y="2209800"/>
          <p14:tracePt t="35537" x="3705225" y="2141538"/>
          <p14:tracePt t="35544" x="3790950" y="2073275"/>
          <p14:tracePt t="35555" x="3867150" y="2014538"/>
          <p14:tracePt t="35564" x="3943350" y="1954213"/>
          <p14:tracePt t="35574" x="4011613" y="1920875"/>
          <p14:tracePt t="35586" x="4070350" y="1895475"/>
          <p14:tracePt t="35595" x="4113213" y="1878013"/>
          <p14:tracePt t="35606" x="4164013" y="1870075"/>
          <p14:tracePt t="35616" x="4224338" y="1870075"/>
          <p14:tracePt t="35625" x="4283075" y="1885950"/>
          <p14:tracePt t="35637" x="4341813" y="1928813"/>
          <p14:tracePt t="35646" x="4427538" y="1997075"/>
          <p14:tracePt t="35659" x="4503738" y="2073275"/>
          <p14:tracePt t="35666" x="4579938" y="2159000"/>
          <p14:tracePt t="35676" x="4648200" y="2217738"/>
          <p14:tracePt t="35687" x="4699000" y="2268538"/>
          <p14:tracePt t="35696" x="4741863" y="2311400"/>
          <p14:tracePt t="35708" x="4767263" y="2344738"/>
          <p14:tracePt t="35719" x="4792663" y="2387600"/>
          <p14:tracePt t="35726" x="4810125" y="2422525"/>
          <p14:tracePt t="35738" x="4852988" y="2473325"/>
          <p14:tracePt t="35747" x="4878388" y="2516188"/>
          <p14:tracePt t="35756" x="4903788" y="2592388"/>
          <p14:tracePt t="35771" x="4929188" y="2668588"/>
          <p14:tracePt t="35777" x="4937125" y="2752725"/>
          <p14:tracePt t="35788" x="4937125" y="2813050"/>
          <p14:tracePt t="35799" x="4937125" y="2871788"/>
          <p14:tracePt t="35807" x="4929188" y="2932113"/>
          <p14:tracePt t="35819" x="4894263" y="2974975"/>
          <p14:tracePt t="35827" x="4852988" y="3033713"/>
          <p14:tracePt t="35838" x="4775200" y="3094038"/>
          <p14:tracePt t="35847" x="4640263" y="3160713"/>
          <p14:tracePt t="35858" x="4513263" y="3221038"/>
          <p14:tracePt t="35869" x="4384675" y="3254375"/>
          <p14:tracePt t="35878" x="4240213" y="3271838"/>
          <p14:tracePt t="35889" x="4130675" y="3271838"/>
          <p14:tracePt t="35898" x="4002088" y="3254375"/>
          <p14:tracePt t="35908" x="3883025" y="3211513"/>
          <p14:tracePt t="35920" x="3763963" y="3152775"/>
          <p14:tracePt t="35929" x="3671888" y="3094038"/>
          <p14:tracePt t="35940" x="3594100" y="3033713"/>
          <p14:tracePt t="35949" x="3543300" y="3000375"/>
          <p14:tracePt t="35959" x="3517900" y="2957513"/>
          <p14:tracePt t="35970" x="3492500" y="2932113"/>
          <p14:tracePt t="35979" x="3475038" y="2914650"/>
          <p14:tracePt t="36003" x="3467100" y="2846388"/>
          <p14:tracePt t="36009" x="3467100" y="2813050"/>
          <p14:tracePt t="36021" x="3467100" y="2770188"/>
          <p14:tracePt t="36031" x="3467100" y="2727325"/>
          <p14:tracePt t="36039" x="3467100" y="2686050"/>
          <p14:tracePt t="36052" x="3484563" y="2633663"/>
          <p14:tracePt t="36060" x="3509963" y="2574925"/>
          <p14:tracePt t="36072" x="3535363" y="2524125"/>
          <p14:tracePt t="36080" x="3560763" y="2463800"/>
          <p14:tracePt t="36090" x="3586163" y="2422525"/>
          <p14:tracePt t="36103" x="3629025" y="2371725"/>
          <p14:tracePt t="36110" x="3662363" y="2336800"/>
          <p14:tracePt t="36122" x="3713163" y="2286000"/>
          <p14:tracePt t="36131" x="3781425" y="2243138"/>
          <p14:tracePt t="36142" x="3832225" y="2209800"/>
          <p14:tracePt t="36152" x="3892550" y="2184400"/>
          <p14:tracePt t="36161" x="3943350" y="2166938"/>
          <p14:tracePt t="36172" x="3986213" y="2166938"/>
          <p14:tracePt t="36183" x="4044950" y="2166938"/>
          <p14:tracePt t="36191" x="4087813" y="2166938"/>
          <p14:tracePt t="36204" x="4130675" y="2184400"/>
          <p14:tracePt t="36212" x="4181475" y="2200275"/>
          <p14:tracePt t="36222" x="4249738" y="2243138"/>
          <p14:tracePt t="36233" x="4300538" y="2286000"/>
          <p14:tracePt t="36242" x="4333875" y="2319338"/>
          <p14:tracePt t="36253" x="4384675" y="2354263"/>
          <p14:tracePt t="36264" x="4410075" y="2387600"/>
          <p14:tracePt t="36273" x="4435475" y="2413000"/>
          <p14:tracePt t="36287" x="4452938" y="2430463"/>
          <p14:tracePt t="36293" x="4470400" y="2455863"/>
          <p14:tracePt t="36304" x="4486275" y="2489200"/>
          <p14:tracePt t="36313" x="4503738" y="2524125"/>
          <p14:tracePt t="36323" x="4521200" y="2566988"/>
          <p14:tracePt t="36336" x="4529138" y="2625725"/>
          <p14:tracePt t="36343" x="4538663" y="2686050"/>
          <p14:tracePt t="36354" x="4538663" y="2744788"/>
          <p14:tracePt t="36363" x="4538663" y="2805113"/>
          <p14:tracePt t="36374" x="4538663" y="2846388"/>
          <p14:tracePt t="36386" x="4538663" y="2881313"/>
          <p14:tracePt t="36394" x="4529138" y="2914650"/>
          <p14:tracePt t="36405" x="4513263" y="2940050"/>
          <p14:tracePt t="36414" x="4478338" y="2974975"/>
          <p14:tracePt t="36424" x="4427538" y="3016250"/>
          <p14:tracePt t="36436" x="4368800" y="3041650"/>
          <p14:tracePt t="36444" x="4283075" y="3067050"/>
          <p14:tracePt t="36455" x="4206875" y="3076575"/>
          <p14:tracePt t="36468" x="4130675" y="3076575"/>
          <p14:tracePt t="36475" x="4062413" y="3076575"/>
          <p14:tracePt t="36487" x="4011613" y="3067050"/>
          <p14:tracePt t="36495" x="3951288" y="3033713"/>
          <p14:tracePt t="36505" x="3900488" y="2990850"/>
          <p14:tracePt t="36516" x="3857625" y="2940050"/>
          <p14:tracePt t="36525" x="3816350" y="2889250"/>
          <p14:tracePt t="36537" x="3790950" y="2855913"/>
          <p14:tracePt t="36545" x="3763963" y="2795588"/>
          <p14:tracePt t="36555" x="3748088" y="2736850"/>
          <p14:tracePt t="36568" x="3748088" y="2676525"/>
          <p14:tracePt t="36575" x="3748088" y="2617788"/>
          <p14:tracePt t="36587" x="3763963" y="2557463"/>
          <p14:tracePt t="36596" x="3790950" y="2498725"/>
          <p14:tracePt t="36606" x="3824288" y="2447925"/>
          <p14:tracePt t="36619" x="3857625" y="2379663"/>
          <p14:tracePt t="36626" x="3892550" y="2328863"/>
          <p14:tracePt t="36637" x="3935413" y="2278063"/>
          <p14:tracePt t="36649" x="3986213" y="2243138"/>
          <p14:tracePt t="36658" x="4037013" y="2200275"/>
          <p14:tracePt t="36668" x="4105275" y="2166938"/>
          <p14:tracePt t="36677" x="4171950" y="2149475"/>
          <p14:tracePt t="36688" x="4232275" y="2133600"/>
          <p14:tracePt t="36697" x="4308475" y="2133600"/>
          <p14:tracePt t="36707" x="4376738" y="2133600"/>
          <p14:tracePt t="36719" x="4427538" y="2133600"/>
          <p14:tracePt t="36727" x="4470400" y="2166938"/>
          <p14:tracePt t="36738" x="4513263" y="2184400"/>
          <p14:tracePt t="36749" x="4529138" y="2200275"/>
          <p14:tracePt t="36758" x="4546600" y="2209800"/>
          <p14:tracePt t="36770" x="4554538" y="2209800"/>
          <p14:tracePt t="36778" x="4564063" y="2217738"/>
          <p14:tracePt t="36788" x="4564063" y="2235200"/>
          <p14:tracePt t="36798" x="4572000" y="2243138"/>
          <p14:tracePt t="36808" x="4579938" y="2268538"/>
          <p14:tracePt t="36819" x="4597400" y="2311400"/>
          <p14:tracePt t="36829" x="4597400" y="2362200"/>
          <p14:tracePt t="36838" x="4605338" y="2422525"/>
          <p14:tracePt t="36853" x="4605338" y="2489200"/>
          <p14:tracePt t="36858" x="4605338" y="2549525"/>
          <p14:tracePt t="36869" x="4597400" y="2592388"/>
          <p14:tracePt t="36879" x="4579938" y="2643188"/>
          <p14:tracePt t="36889" x="4572000" y="2668588"/>
          <p14:tracePt t="36902" x="4554538" y="2693988"/>
          <p14:tracePt t="36911" x="4529138" y="2719388"/>
          <p14:tracePt t="36920" x="4495800" y="2736850"/>
          <p14:tracePt t="36929" x="4435475" y="2744788"/>
          <p14:tracePt t="36940" x="4368800" y="2744788"/>
          <p14:tracePt t="36952" x="4265613" y="2719388"/>
          <p14:tracePt t="36960" x="4156075" y="2660650"/>
          <p14:tracePt t="36970" x="4062413" y="2592388"/>
          <p14:tracePt t="36980" x="3968750" y="2498725"/>
          <p14:tracePt t="37003" x="3867150" y="2362200"/>
          <p14:tracePt t="37011" x="3841750" y="2344738"/>
          <p14:tracePt t="37021" x="3824288" y="2303463"/>
          <p14:tracePt t="37032" x="3816350" y="2278063"/>
          <p14:tracePt t="37041" x="3816350" y="2243138"/>
          <p14:tracePt t="37051" x="3816350" y="2217738"/>
          <p14:tracePt t="37061" x="3816350" y="2192338"/>
          <p14:tracePt t="37071" x="3816350" y="2184400"/>
          <p14:tracePt t="37083" x="3816350" y="2174875"/>
          <p14:tracePt t="37091" x="3816350" y="2166938"/>
          <p14:tracePt t="37122" x="3824288" y="2159000"/>
          <p14:tracePt t="37416" x="3824288" y="2149475"/>
          <p14:tracePt t="37424" x="3824288" y="2133600"/>
          <p14:tracePt t="37436" x="3824288" y="2098675"/>
          <p14:tracePt t="37445" x="3824288" y="2065338"/>
          <p14:tracePt t="37455" x="3824288" y="2039938"/>
          <p14:tracePt t="37468" x="3832225" y="1997075"/>
          <p14:tracePt t="37476" x="3857625" y="1954213"/>
          <p14:tracePt t="37488" x="3883025" y="1920875"/>
          <p14:tracePt t="37496" x="3943350" y="1870075"/>
          <p14:tracePt t="37507" x="4002088" y="1827213"/>
          <p14:tracePt t="37518" x="4070350" y="1766888"/>
          <p14:tracePt t="37526" x="4130675" y="1741488"/>
          <p14:tracePt t="37537" x="4206875" y="1708150"/>
          <p14:tracePt t="37546" x="4265613" y="1674813"/>
          <p14:tracePt t="37558" x="4341813" y="1665288"/>
          <p14:tracePt t="37568" x="4402138" y="1657350"/>
          <p14:tracePt t="37578" x="4460875" y="1657350"/>
          <p14:tracePt t="37588" x="4521200" y="1657350"/>
          <p14:tracePt t="37597" x="4589463" y="1657350"/>
          <p14:tracePt t="37607" x="4630738" y="1657350"/>
          <p14:tracePt t="37618" x="4673600" y="1657350"/>
          <p14:tracePt t="37627" x="4716463" y="1657350"/>
          <p14:tracePt t="37637" x="4767263" y="1657350"/>
          <p14:tracePt t="37648" x="4810125" y="1657350"/>
          <p14:tracePt t="37657" x="4860925" y="1674813"/>
          <p14:tracePt t="37668" x="4919663" y="1690688"/>
          <p14:tracePt t="37678" x="4997450" y="1725613"/>
          <p14:tracePt t="37689" x="5073650" y="1758950"/>
          <p14:tracePt t="37701" x="5149850" y="1793875"/>
          <p14:tracePt t="37708" x="5208588" y="1835150"/>
          <p14:tracePt t="37722" x="5276850" y="1870075"/>
          <p14:tracePt t="37728" x="5327650" y="1903413"/>
          <p14:tracePt t="37739" x="5362575" y="1946275"/>
          <p14:tracePt t="37752" x="5405438" y="1997075"/>
          <p14:tracePt t="37759" x="5446713" y="2065338"/>
          <p14:tracePt t="37769" x="5481638" y="2133600"/>
          <p14:tracePt t="37779" x="5514975" y="2209800"/>
          <p14:tracePt t="37789" x="5532438" y="2278063"/>
          <p14:tracePt t="37801" x="5540375" y="2344738"/>
          <p14:tracePt t="37809" x="5540375" y="2422525"/>
          <p14:tracePt t="37820" x="5540375" y="2532063"/>
          <p14:tracePt t="37829" x="5540375" y="2643188"/>
          <p14:tracePt t="37839" x="5524500" y="2770188"/>
          <p14:tracePt t="37851" x="5489575" y="2889250"/>
          <p14:tracePt t="37861" x="5446713" y="2990850"/>
          <p14:tracePt t="37870" x="5395913" y="3094038"/>
          <p14:tracePt t="37881" x="5353050" y="3160713"/>
          <p14:tracePt t="37890" x="5311775" y="3221038"/>
          <p14:tracePt t="37901" x="5251450" y="3289300"/>
          <p14:tracePt t="37910" x="5167313" y="3348038"/>
          <p14:tracePt t="37920" x="5064125" y="3408363"/>
          <p14:tracePt t="37932" x="4954588" y="3441700"/>
          <p14:tracePt t="37941" x="4835525" y="3449638"/>
          <p14:tracePt t="37952" x="4708525" y="3449638"/>
          <p14:tracePt t="37961" x="4597400" y="3449638"/>
          <p14:tracePt t="37971" x="4470400" y="3433763"/>
          <p14:tracePt t="37985" x="4351338" y="3390900"/>
          <p14:tracePt t="37991" x="4232275" y="3340100"/>
          <p14:tracePt t="38002" x="4130675" y="3297238"/>
          <p14:tracePt t="38012" x="4011613" y="3238500"/>
          <p14:tracePt t="38021" x="3908425" y="3186113"/>
          <p14:tracePt t="38037" x="3806825" y="3119438"/>
          <p14:tracePt t="38041" x="3713163" y="3076575"/>
          <p14:tracePt t="38052" x="3636963" y="3016250"/>
          <p14:tracePt t="38062" x="3586163" y="2965450"/>
          <p14:tracePt t="38072" x="3527425" y="2914650"/>
          <p14:tracePt t="38085" x="3502025" y="2855913"/>
          <p14:tracePt t="38093" x="3467100" y="2778125"/>
          <p14:tracePt t="38103" x="3449638" y="2719388"/>
          <p14:tracePt t="38113" x="3424238" y="2643188"/>
          <p14:tracePt t="38124" x="3424238" y="2582863"/>
          <p14:tracePt t="38135" x="3424238" y="2541588"/>
          <p14:tracePt t="38143" x="3424238" y="2498725"/>
          <p14:tracePt t="38153" x="3424238" y="2463800"/>
          <p14:tracePt t="38164" x="3433763" y="2422525"/>
          <p14:tracePt t="38173" x="3441700" y="2387600"/>
          <p14:tracePt t="38185" x="3459163" y="2336800"/>
          <p14:tracePt t="38194" x="3467100" y="2303463"/>
          <p14:tracePt t="38204" x="3484563" y="2268538"/>
          <p14:tracePt t="38215" x="3492500" y="2227263"/>
          <p14:tracePt t="38223" x="3517900" y="2192338"/>
          <p14:tracePt t="38234" x="3527425" y="2166938"/>
          <p14:tracePt t="38244" x="3543300" y="2141538"/>
          <p14:tracePt t="38254" x="3560763" y="2116138"/>
          <p14:tracePt t="38268" x="3578225" y="2098675"/>
          <p14:tracePt t="38274" x="3603625" y="2082800"/>
          <p14:tracePt t="38285" x="3619500" y="2055813"/>
          <p14:tracePt t="38294" x="3636963" y="2030413"/>
          <p14:tracePt t="38304" x="3654425" y="2014538"/>
          <p14:tracePt t="38320" x="3679825" y="1989138"/>
          <p14:tracePt t="38325" x="3705225" y="1971675"/>
          <p14:tracePt t="38335" x="3738563" y="1954213"/>
          <p14:tracePt t="38345" x="3773488" y="1938338"/>
          <p14:tracePt t="38355" x="3798888" y="1920875"/>
          <p14:tracePt t="38367" x="3841750" y="1903413"/>
          <p14:tracePt t="38376" x="3875088" y="1895475"/>
          <p14:tracePt t="38386" x="3917950" y="1885950"/>
          <p14:tracePt t="38396" x="3951288" y="1885950"/>
          <p14:tracePt t="38406" x="4011613" y="1885950"/>
          <p14:tracePt t="38417" x="4052888" y="1885950"/>
          <p14:tracePt t="38426" x="4079875" y="1885950"/>
          <p14:tracePt t="38436" x="4130675" y="1885950"/>
          <p14:tracePt t="38448" x="4171950" y="1895475"/>
          <p14:tracePt t="38457" x="4206875" y="1903413"/>
          <p14:tracePt t="38467" x="4240213" y="1920875"/>
          <p14:tracePt t="38476" x="4275138" y="1928813"/>
          <p14:tracePt t="38487" x="4325938" y="1954213"/>
          <p14:tracePt t="38498" x="4368800" y="1971675"/>
          <p14:tracePt t="38507" x="4419600" y="1989138"/>
          <p14:tracePt t="38518" x="4460875" y="2005013"/>
          <p14:tracePt t="38527" x="4503738" y="2022475"/>
          <p14:tracePt t="38538" x="4521200" y="2030413"/>
          <p14:tracePt t="38548" x="4546600" y="2047875"/>
          <p14:tracePt t="38558" x="4564063" y="2055813"/>
          <p14:tracePt t="38568" x="4579938" y="2065338"/>
          <p14:tracePt t="38577" x="4579938" y="2073275"/>
          <p14:tracePt t="38587" x="4589463" y="2073275"/>
          <p14:tracePt t="38599" x="4597400" y="2090738"/>
          <p14:tracePt t="38607" x="4605338" y="2124075"/>
          <p14:tracePt t="38618" x="4614863" y="2166938"/>
          <p14:tracePt t="38627" x="4622800" y="2217738"/>
          <p14:tracePt t="38638" x="4622800" y="2243138"/>
          <p14:tracePt t="38649" x="4630738" y="2278063"/>
          <p14:tracePt t="38658" x="4630738" y="2293938"/>
          <p14:tracePt t="38668" x="4630738" y="2303463"/>
          <p14:tracePt t="38678" x="4630738" y="2311400"/>
          <p14:tracePt t="38688" x="4630738" y="2319338"/>
          <p14:tracePt t="38709" x="4630738" y="2328863"/>
          <p14:tracePt t="40610" x="4622800" y="2336800"/>
          <p14:tracePt t="40620" x="4597400" y="2362200"/>
          <p14:tracePt t="40631" x="4554538" y="2397125"/>
          <p14:tracePt t="40642" x="4486275" y="2463800"/>
          <p14:tracePt t="40650" x="4410075" y="2549525"/>
          <p14:tracePt t="40661" x="4265613" y="2676525"/>
          <p14:tracePt t="40671" x="4130675" y="2795588"/>
          <p14:tracePt t="40683" x="3976688" y="2922588"/>
          <p14:tracePt t="40692" x="3824288" y="3051175"/>
          <p14:tracePt t="40701" x="3713163" y="3144838"/>
          <p14:tracePt t="40712" x="3594100" y="3246438"/>
          <p14:tracePt t="40721" x="3502025" y="3314700"/>
          <p14:tracePt t="40732" x="3433763" y="3382963"/>
          <p14:tracePt t="40741" x="3382963" y="3416300"/>
          <p14:tracePt t="40754" x="3355975" y="3441700"/>
          <p14:tracePt t="40763" x="3348038" y="3467100"/>
          <p14:tracePt t="40771" x="3330575" y="3484563"/>
          <p14:tracePt t="40783" x="3314700" y="3509963"/>
          <p14:tracePt t="40792" x="3314700" y="3535363"/>
          <p14:tracePt t="40802" x="3314700" y="3578225"/>
          <p14:tracePt t="40815" x="3314700" y="3662363"/>
          <p14:tracePt t="40822" x="3322638" y="3756025"/>
          <p14:tracePt t="40833" x="3348038" y="3841750"/>
          <p14:tracePt t="40842" x="3382963" y="3935413"/>
          <p14:tracePt t="40853" x="3416300" y="4019550"/>
          <p14:tracePt t="40865" x="3475038" y="4113213"/>
          <p14:tracePt t="40873" x="3517900" y="4206875"/>
          <p14:tracePt t="40884" x="3560763" y="4283075"/>
          <p14:tracePt t="40893" x="3603625" y="4359275"/>
          <p14:tracePt t="40903" x="3662363" y="4419600"/>
          <p14:tracePt t="40915" x="3687763" y="4470400"/>
          <p14:tracePt t="40924" x="3730625" y="4521200"/>
          <p14:tracePt t="40934" x="3773488" y="4564063"/>
          <p14:tracePt t="40944" x="3806825" y="4589463"/>
          <p14:tracePt t="40955" x="3841750" y="4605338"/>
          <p14:tracePt t="40965" x="3892550" y="4622800"/>
          <p14:tracePt t="40974" x="3935413" y="4630738"/>
          <p14:tracePt t="40984" x="3976688" y="4630738"/>
          <p14:tracePt t="40995" x="4027488" y="4622800"/>
          <p14:tracePt t="41017" x="4130675" y="4564063"/>
          <p14:tracePt t="41024" x="4181475" y="4521200"/>
          <p14:tracePt t="41034" x="4214813" y="4470400"/>
          <p14:tracePt t="41045" x="4265613" y="4419600"/>
          <p14:tracePt t="41055" x="4308475" y="4384675"/>
          <p14:tracePt t="41066" x="4333875" y="4359275"/>
          <p14:tracePt t="41075" x="4368800" y="4325938"/>
          <p14:tracePt t="41085" x="4384675" y="4316413"/>
          <p14:tracePt t="41099" x="4394200" y="4308475"/>
          <p14:tracePt t="41105" x="4402138" y="4300538"/>
          <p14:tracePt t="41116" x="4402138" y="4291013"/>
          <p14:tracePt t="41125" x="4410075" y="4291013"/>
          <p14:tracePt t="41147" x="4419600" y="4291013"/>
          <p14:tracePt t="41236" x="4419600" y="4283075"/>
          <p14:tracePt t="41247" x="4419600" y="4275138"/>
          <p14:tracePt t="41256" x="4410075" y="4257675"/>
          <p14:tracePt t="41266" x="4394200" y="4224338"/>
          <p14:tracePt t="41277" x="4351338" y="4156075"/>
          <p14:tracePt t="41286" x="4275138" y="4079875"/>
          <p14:tracePt t="41299" x="4181475" y="3986213"/>
          <p14:tracePt t="41307" x="4052888" y="3875088"/>
          <p14:tracePt t="41317" x="3943350" y="3790950"/>
          <p14:tracePt t="41329" x="3849688" y="3705225"/>
          <p14:tracePt t="41337" x="3773488" y="3629025"/>
          <p14:tracePt t="41348" x="3705225" y="3578225"/>
          <p14:tracePt t="41357" x="3671888" y="3527425"/>
          <p14:tracePt t="41367" x="3619500" y="3484563"/>
          <p14:tracePt t="41380" x="3586163" y="3441700"/>
          <p14:tracePt t="41388" x="3560763" y="3408363"/>
          <p14:tracePt t="41399" x="3535363" y="3355975"/>
          <p14:tracePt t="41409" x="3517900" y="3330575"/>
          <p14:tracePt t="41419" x="3509963" y="3314700"/>
          <p14:tracePt t="41431" x="3502025" y="3297238"/>
          <p14:tracePt t="41439" x="3492500" y="3289300"/>
          <p14:tracePt t="41471" x="3492500" y="3279775"/>
          <p14:tracePt t="41490" x="3492500" y="3271838"/>
          <p14:tracePt t="41530" x="3492500" y="3263900"/>
          <p14:tracePt t="41601" x="3492500" y="3254375"/>
          <p14:tracePt t="41621" x="3502025" y="3254375"/>
          <p14:tracePt t="41652" x="3517900" y="3254375"/>
          <p14:tracePt t="41663" x="3535363" y="3263900"/>
          <p14:tracePt t="41671" x="3543300" y="3279775"/>
          <p14:tracePt t="41682" x="3568700" y="3297238"/>
          <p14:tracePt t="41692" x="3603625" y="3340100"/>
          <p14:tracePt t="41702" x="3636963" y="3373438"/>
          <p14:tracePt t="41715" x="3662363" y="3416300"/>
          <p14:tracePt t="41722" x="3687763" y="3441700"/>
          <p14:tracePt t="41733" x="3713163" y="3459163"/>
          <p14:tracePt t="41743" x="3738563" y="3484563"/>
          <p14:tracePt t="41752" x="3763963" y="3502025"/>
          <p14:tracePt t="41763" x="3781425" y="3517900"/>
          <p14:tracePt t="41772" x="3790950" y="3535363"/>
          <p14:tracePt t="41782" x="3816350" y="3543300"/>
          <p14:tracePt t="41793" x="3824288" y="3543300"/>
          <p14:tracePt t="41802" x="3832225" y="3552825"/>
          <p14:tracePt t="41814" x="3849688" y="3552825"/>
          <p14:tracePt t="41823" x="3875088" y="3552825"/>
          <p14:tracePt t="41833" x="3883025" y="3560763"/>
          <p14:tracePt t="41845" x="3900488" y="3560763"/>
          <p14:tracePt t="41853" x="3917950" y="3568700"/>
          <p14:tracePt t="41874" x="3935413" y="3578225"/>
          <p14:tracePt t="41884" x="3943350" y="3578225"/>
          <p14:tracePt t="41900" x="3951288" y="3578225"/>
          <p14:tracePt t="41917" x="3960813" y="3578225"/>
          <p14:tracePt t="41924" x="3968750" y="3578225"/>
          <p14:tracePt t="41947" x="3968750" y="3586163"/>
          <p14:tracePt t="41975" x="3976688" y="3586163"/>
          <p14:tracePt t="41987" x="3976688" y="3594100"/>
          <p14:tracePt t="41996" x="3986213" y="3594100"/>
          <p14:tracePt t="42035" x="3994150" y="3594100"/>
          <p14:tracePt t="42077" x="4002088" y="3603625"/>
          <p14:tracePt t="42118" x="4011613" y="3603625"/>
          <p14:tracePt t="42167" x="4002088" y="3603625"/>
          <p14:tracePt t="42178" x="3976688" y="3603625"/>
          <p14:tracePt t="42187" x="3951288" y="3603625"/>
          <p14:tracePt t="42197" x="3883025" y="3578225"/>
          <p14:tracePt t="42208" x="3806825" y="3543300"/>
          <p14:tracePt t="42218" x="3748088" y="3509963"/>
          <p14:tracePt t="42230" x="3671888" y="3475038"/>
          <p14:tracePt t="42238" x="3619500" y="3459163"/>
          <p14:tracePt t="42249" x="3586163" y="3433763"/>
          <p14:tracePt t="42258" x="3560763" y="3408363"/>
          <p14:tracePt t="42268" x="3535363" y="3382963"/>
          <p14:tracePt t="42280" x="3517900" y="3348038"/>
          <p14:tracePt t="42288" x="3492500" y="3297238"/>
          <p14:tracePt t="42301" x="3459163" y="3246438"/>
          <p14:tracePt t="42309" x="3424238" y="3186113"/>
          <p14:tracePt t="42319" x="3408363" y="3135313"/>
          <p14:tracePt t="42331" x="3390900" y="3101975"/>
          <p14:tracePt t="42339" x="3373438" y="3076575"/>
          <p14:tracePt t="42349" x="3365500" y="3051175"/>
          <p14:tracePt t="42369" x="3365500" y="3041650"/>
          <p14:tracePt t="42390" x="3365500" y="3033713"/>
          <p14:tracePt t="42420" x="3355975" y="3033713"/>
          <p14:tracePt t="42430" x="3355975" y="3025775"/>
          <p14:tracePt t="42442" x="3355975" y="3008313"/>
          <p14:tracePt t="42462" x="3355975" y="2990850"/>
          <p14:tracePt t="42470" x="3348038" y="2974975"/>
          <p14:tracePt t="42482" x="3348038" y="2965450"/>
          <p14:tracePt t="42491" x="3348038" y="2957513"/>
          <p14:tracePt t="42501" x="3348038" y="2949575"/>
          <p14:tracePt t="42513" x="3348038" y="2940050"/>
          <p14:tracePt t="42521" x="3348038" y="2922588"/>
          <p14:tracePt t="42532" x="3348038" y="2914650"/>
          <p14:tracePt t="42541" x="3348038" y="2897188"/>
          <p14:tracePt t="42552" x="3340100" y="2881313"/>
          <p14:tracePt t="42563" x="3340100" y="2871788"/>
          <p14:tracePt t="42572" x="3340100" y="2846388"/>
          <p14:tracePt t="42582" x="3330575" y="2830513"/>
          <p14:tracePt t="42593" x="3330575" y="2813050"/>
          <p14:tracePt t="42602" x="3314700" y="2787650"/>
          <p14:tracePt t="42616" x="3314700" y="2752725"/>
          <p14:tracePt t="42622" x="3314700" y="2719388"/>
          <p14:tracePt t="42633" x="3297238" y="2676525"/>
          <p14:tracePt t="42643" x="3279775" y="2633663"/>
          <p14:tracePt t="42652" x="3271838" y="2582863"/>
          <p14:tracePt t="42664" x="3263900" y="2541588"/>
          <p14:tracePt t="42672" x="3254375" y="2506663"/>
          <p14:tracePt t="42683" x="3246438" y="2455863"/>
          <p14:tracePt t="42696" x="3246438" y="2430463"/>
          <p14:tracePt t="42704" x="3238500" y="2397125"/>
          <p14:tracePt t="42714" x="3238500" y="2362200"/>
          <p14:tracePt t="42723" x="3238500" y="2336800"/>
          <p14:tracePt t="42733" x="3238500" y="2311400"/>
          <p14:tracePt t="42746" x="3238500" y="2286000"/>
          <p14:tracePt t="42753" x="3238500" y="2268538"/>
          <p14:tracePt t="42764" x="3238500" y="2260600"/>
          <p14:tracePt t="42773" x="3238500" y="2243138"/>
          <p14:tracePt t="42945" x="3238500" y="2260600"/>
          <p14:tracePt t="42955" x="3238500" y="2268538"/>
          <p14:tracePt t="42966" x="3238500" y="2286000"/>
          <p14:tracePt t="42977" x="3228975" y="2303463"/>
          <p14:tracePt t="42985" x="3221038" y="2311400"/>
          <p14:tracePt t="43012" x="3211513" y="2344738"/>
          <p14:tracePt t="43015" x="3203575" y="2344738"/>
          <p14:tracePt t="43026" x="3195638" y="2354263"/>
          <p14:tracePt t="43035" x="3195638" y="2362200"/>
          <p14:tracePt t="43048" x="3186113" y="2371725"/>
          <p14:tracePt t="43057" x="3186113" y="2379663"/>
          <p14:tracePt t="43067" x="3186113" y="2397125"/>
          <p14:tracePt t="43081" x="3178175" y="2397125"/>
          <p14:tracePt t="43087" x="3178175" y="2413000"/>
          <p14:tracePt t="43099" x="3170238" y="2430463"/>
          <p14:tracePt t="43108" x="3170238" y="2438400"/>
          <p14:tracePt t="43117" x="3170238" y="2455863"/>
          <p14:tracePt t="43130" x="3170238" y="2473325"/>
          <p14:tracePt t="43139" x="3170238" y="2498725"/>
          <p14:tracePt t="43148" x="3170238" y="2524125"/>
          <p14:tracePt t="43158" x="3170238" y="2541588"/>
          <p14:tracePt t="43168" x="3170238" y="2574925"/>
          <p14:tracePt t="43180" x="3170238" y="2608263"/>
          <p14:tracePt t="43190" x="3203575" y="2668588"/>
          <p14:tracePt t="43198" x="3221038" y="2744788"/>
          <p14:tracePt t="43209" x="3263900" y="2820988"/>
          <p14:tracePt t="43218" x="3314700" y="2897188"/>
          <p14:tracePt t="43230" x="3365500" y="2965450"/>
          <p14:tracePt t="43239" x="3424238" y="3041650"/>
          <p14:tracePt t="43249" x="3475038" y="3109913"/>
          <p14:tracePt t="43260" x="3543300" y="3178175"/>
          <p14:tracePt t="43269" x="3603625" y="3228975"/>
          <p14:tracePt t="43280" x="3671888" y="3297238"/>
          <p14:tracePt t="43289" x="3738563" y="3355975"/>
          <p14:tracePt t="43299" x="3816350" y="3441700"/>
          <p14:tracePt t="43312" x="3883025" y="3509963"/>
          <p14:tracePt t="43319" x="3951288" y="3568700"/>
          <p14:tracePt t="43332" x="4002088" y="3629025"/>
          <p14:tracePt t="43340" x="4052888" y="3679825"/>
          <p14:tracePt t="43350" x="4095750" y="3713163"/>
          <p14:tracePt t="43363" x="4121150" y="3738563"/>
          <p14:tracePt t="43370" x="4130675" y="3763963"/>
          <p14:tracePt t="43663" x="4146550" y="3773488"/>
          <p14:tracePt t="43674" x="4164013" y="3781425"/>
          <p14:tracePt t="43684" x="4197350" y="3781425"/>
          <p14:tracePt t="43694" x="4240213" y="3798888"/>
          <p14:tracePt t="43704" x="4283075" y="3798888"/>
          <p14:tracePt t="43714" x="4341813" y="3806825"/>
          <p14:tracePt t="43724" x="4402138" y="3816350"/>
          <p14:tracePt t="43734" x="4460875" y="3816350"/>
          <p14:tracePt t="43746" x="4503738" y="3816350"/>
          <p14:tracePt t="43755" x="4546600" y="3816350"/>
          <p14:tracePt t="43765" x="4589463" y="3816350"/>
          <p14:tracePt t="43775" x="4614863" y="3816350"/>
          <p14:tracePt t="43785" x="4630738" y="3816350"/>
          <p14:tracePt t="43795" x="4640263" y="3816350"/>
          <p14:tracePt t="43805" x="4665663" y="3816350"/>
          <p14:tracePt t="43816" x="4683125" y="3806825"/>
          <p14:tracePt t="43826" x="4691063" y="3798888"/>
          <p14:tracePt t="43835" x="4708525" y="3781425"/>
          <p14:tracePt t="43847" x="4733925" y="3763963"/>
          <p14:tracePt t="43855" x="4759325" y="3748088"/>
          <p14:tracePt t="43865" x="4792663" y="3722688"/>
          <p14:tracePt t="43879" x="4827588" y="3705225"/>
          <p14:tracePt t="43886" x="4852988" y="3697288"/>
          <p14:tracePt t="43897" x="4886325" y="3687763"/>
          <p14:tracePt t="43906" x="4903788" y="3671888"/>
          <p14:tracePt t="43916" x="4937125" y="3662363"/>
          <p14:tracePt t="43929" x="4954588" y="3654425"/>
          <p14:tracePt t="43936" x="4979988" y="3646488"/>
          <p14:tracePt t="43957" x="4997450" y="3646488"/>
          <p14:tracePt t="44220" x="5005388" y="3629025"/>
          <p14:tracePt t="44229" x="5022850" y="3611563"/>
          <p14:tracePt t="44240" x="5030788" y="3586163"/>
          <p14:tracePt t="44251" x="5064125" y="3552825"/>
          <p14:tracePt t="44261" x="5116513" y="3517900"/>
          <p14:tracePt t="44270" x="5149850" y="3467100"/>
          <p14:tracePt t="44281" x="5200650" y="3424238"/>
          <p14:tracePt t="44291" x="5260975" y="3373438"/>
          <p14:tracePt t="44301" x="5294313" y="3322638"/>
          <p14:tracePt t="44311" x="5345113" y="3263900"/>
          <p14:tracePt t="44321" x="5405438" y="3186113"/>
          <p14:tracePt t="44332" x="5446713" y="3127375"/>
          <p14:tracePt t="44342" x="5481638" y="3076575"/>
          <p14:tracePt t="44351" x="5507038" y="3025775"/>
          <p14:tracePt t="44362" x="5524500" y="2990850"/>
          <p14:tracePt t="44372" x="5540375" y="2965450"/>
          <p14:tracePt t="44381" x="5549900" y="2940050"/>
          <p14:tracePt t="44396" x="5565775" y="2922588"/>
          <p14:tracePt t="44402" x="5565775" y="2914650"/>
          <p14:tracePt t="44413" x="5575300" y="2897188"/>
          <p14:tracePt t="44444" x="5583238" y="2889250"/>
          <p14:tracePt t="44463" x="5583238" y="2881313"/>
          <p14:tracePt t="44482" x="5591175" y="2871788"/>
          <p14:tracePt t="44512" x="5591175" y="2855913"/>
          <p14:tracePt t="44534" x="5591175" y="2838450"/>
          <p14:tracePt t="44544" x="5591175" y="2813050"/>
          <p14:tracePt t="44553" x="5591175" y="2795588"/>
          <p14:tracePt t="44563" x="5591175" y="2770188"/>
          <p14:tracePt t="44574" x="5591175" y="2744788"/>
          <p14:tracePt t="44584" x="5591175" y="2727325"/>
          <p14:tracePt t="44595" x="5591175" y="2701925"/>
          <p14:tracePt t="44604" x="5591175" y="2676525"/>
          <p14:tracePt t="44614" x="5591175" y="2660650"/>
          <p14:tracePt t="44625" x="5591175" y="2633663"/>
          <p14:tracePt t="44634" x="5591175" y="2617788"/>
          <p14:tracePt t="44645" x="5591175" y="2608263"/>
          <p14:tracePt t="44654" x="5591175" y="2592388"/>
          <p14:tracePt t="44664" x="5591175" y="2582863"/>
          <p14:tracePt t="44679" x="5583238" y="2582863"/>
          <p14:tracePt t="44684" x="5583238" y="2574925"/>
          <p14:tracePt t="44837" x="5583238" y="2592388"/>
          <p14:tracePt t="44846" x="5583238" y="2633663"/>
          <p14:tracePt t="44857" x="5583238" y="2693988"/>
          <p14:tracePt t="44866" x="5583238" y="2787650"/>
          <p14:tracePt t="44878" x="5549900" y="2889250"/>
          <p14:tracePt t="44887" x="5497513" y="3041650"/>
          <p14:tracePt t="44898" x="5387975" y="3263900"/>
          <p14:tracePt t="44908" x="5251450" y="3467100"/>
          <p14:tracePt t="44917" x="5116513" y="3646488"/>
          <p14:tracePt t="44929" x="4929188" y="3816350"/>
          <p14:tracePt t="44938" x="4716463" y="3976688"/>
          <p14:tracePt t="44948" x="4495800" y="4087813"/>
          <p14:tracePt t="44960" x="4232275" y="4171950"/>
          <p14:tracePt t="44967" x="4019550" y="4197350"/>
          <p14:tracePt t="44979" x="3857625" y="4197350"/>
          <p14:tracePt t="44988" x="3705225" y="4181475"/>
          <p14:tracePt t="44999" x="3552825" y="4130675"/>
          <p14:tracePt t="45010" x="3433763" y="4087813"/>
          <p14:tracePt t="45018" x="3348038" y="4037013"/>
          <p14:tracePt t="45030" x="3297238" y="4019550"/>
          <p14:tracePt t="45039" x="3271838" y="4002088"/>
          <p14:tracePt t="45049" x="3254375" y="3994150"/>
          <p14:tracePt t="45060" x="3254375" y="3986213"/>
          <p14:tracePt t="45068" x="3254375" y="3976688"/>
          <p14:tracePt t="45151" x="3254375" y="3968750"/>
          <p14:tracePt t="45171" x="3263900" y="3968750"/>
          <p14:tracePt t="45180" x="3289300" y="3951288"/>
          <p14:tracePt t="45191" x="3330575" y="3943350"/>
          <p14:tracePt t="45200" x="3390900" y="3935413"/>
          <p14:tracePt t="45212" x="3449638" y="3917950"/>
          <p14:tracePt t="45223" x="3509963" y="3908425"/>
          <p14:tracePt t="45231" x="3568700" y="3900488"/>
          <p14:tracePt t="45243" x="3611563" y="3892550"/>
          <p14:tracePt t="45251" x="3636963" y="3883025"/>
          <p14:tracePt t="45262" x="3662363" y="3875088"/>
          <p14:tracePt t="45271" x="3687763" y="3875088"/>
          <p14:tracePt t="45292" x="3697288" y="3867150"/>
          <p14:tracePt t="45312" x="3705225" y="3867150"/>
          <p14:tracePt t="45382" x="3713163" y="3867150"/>
          <p14:tracePt t="45394" x="3722688" y="3857625"/>
          <p14:tracePt t="45402" x="3730625" y="3849688"/>
          <p14:tracePt t="45412" x="3730625" y="3841750"/>
          <p14:tracePt t="45425" x="3748088" y="3832225"/>
          <p14:tracePt t="45433" x="3763963" y="3824288"/>
          <p14:tracePt t="45444" x="3773488" y="3806825"/>
          <p14:tracePt t="45454" x="3781425" y="3798888"/>
          <p14:tracePt t="45464" x="3790950" y="3790950"/>
          <p14:tracePt t="45478" x="3806825" y="3781425"/>
          <p14:tracePt t="45483" x="3816350" y="3773488"/>
          <p14:tracePt t="45494" x="3824288" y="3763963"/>
          <p14:tracePt t="45504" x="3832225" y="3763963"/>
          <p14:tracePt t="45514" x="3841750" y="3756025"/>
          <p14:tracePt t="45527" x="3841750" y="3748088"/>
          <p14:tracePt t="45535" x="3849688" y="3748088"/>
          <p14:tracePt t="45545" x="3857625" y="3748088"/>
          <p14:tracePt t="45554" x="3857625" y="3738563"/>
          <p14:tracePt t="45564" x="3857625" y="3730625"/>
          <p14:tracePt t="45580" x="3867150" y="3730625"/>
          <p14:tracePt t="45584" x="3867150" y="3722688"/>
          <p14:tracePt t="45597" x="3875088" y="3722688"/>
          <p14:tracePt t="45627" x="3883025" y="3722688"/>
          <p14:tracePt t="45928" x="3883025" y="3713163"/>
          <p14:tracePt t="45939" x="3892550" y="3713163"/>
          <p14:tracePt t="45948" x="3892550" y="3705225"/>
          <p14:tracePt t="45990" x="3900488" y="3697288"/>
          <p14:tracePt t="46030" x="3900488" y="3687763"/>
          <p14:tracePt t="46202" x="3900488" y="3697288"/>
          <p14:tracePt t="46214" x="3900488" y="3722688"/>
          <p14:tracePt t="46221" x="3917950" y="3781425"/>
          <p14:tracePt t="46232" x="3917950" y="3849688"/>
          <p14:tracePt t="46243" x="3917950" y="3925888"/>
          <p14:tracePt t="46252" x="3917950" y="3976688"/>
          <p14:tracePt t="46262" x="3917950" y="4027488"/>
          <p14:tracePt t="46274" x="3917950" y="4052888"/>
          <p14:tracePt t="46283" x="3917950" y="4079875"/>
          <p14:tracePt t="46294" x="3917950" y="4105275"/>
          <p14:tracePt t="46303" x="3917950" y="4113213"/>
          <p14:tracePt t="46313" x="3925888" y="4130675"/>
          <p14:tracePt t="46325" x="3925888" y="4138613"/>
          <p14:tracePt t="46333" x="3935413" y="4146550"/>
          <p14:tracePt t="46353" x="3943350" y="4156075"/>
          <p14:tracePt t="46375" x="3951288" y="4156075"/>
          <p14:tracePt t="46383" x="3968750" y="4156075"/>
          <p14:tracePt t="46394" x="3976688" y="4156075"/>
          <p14:tracePt t="46404" x="3994150" y="4156075"/>
          <p14:tracePt t="46414" x="4011613" y="4156075"/>
          <p14:tracePt t="46427" x="4062413" y="4146550"/>
          <p14:tracePt t="46434" x="4121150" y="4113213"/>
          <p14:tracePt t="46445" x="4214813" y="4079875"/>
          <p14:tracePt t="46454" x="4316413" y="4044950"/>
          <p14:tracePt t="46465" x="4402138" y="4011613"/>
          <p14:tracePt t="46477" x="4503738" y="3976688"/>
          <p14:tracePt t="46485" x="4605338" y="3960813"/>
          <p14:tracePt t="46495" x="4683125" y="3925888"/>
          <p14:tracePt t="46504" x="4741863" y="3900488"/>
          <p14:tracePt t="46515" x="4792663" y="3883025"/>
          <p14:tracePt t="46848" x="4792663" y="3875088"/>
          <p14:tracePt t="46861" x="4802188" y="3875088"/>
          <p14:tracePt t="46879" x="4810125" y="3875088"/>
          <p14:tracePt t="46889" x="4818063" y="3867150"/>
          <p14:tracePt t="46899" x="4827588" y="3867150"/>
          <p14:tracePt t="46909" x="4827588" y="3857625"/>
          <p14:tracePt t="46929" x="4835525" y="3857625"/>
          <p14:tracePt t="46943" x="4835525" y="3849688"/>
          <p14:tracePt t="46949" x="4843463" y="3849688"/>
          <p14:tracePt t="46961" x="4843463" y="3841750"/>
          <p14:tracePt t="46980" x="4843463" y="3832225"/>
          <p14:tracePt t="46994" x="4852988" y="3832225"/>
          <p14:tracePt t="47011" x="4852988" y="3824288"/>
          <p14:tracePt t="47020" x="4860925" y="3806825"/>
          <p14:tracePt t="47032" x="4868863" y="3806825"/>
          <p14:tracePt t="47042" x="4868863" y="3790950"/>
          <p14:tracePt t="47051" x="4878388" y="3773488"/>
          <p14:tracePt t="47071" x="4886325" y="3756025"/>
          <p14:tracePt t="47081" x="4886325" y="3748088"/>
          <p14:tracePt t="47092" x="4894263" y="3748088"/>
          <p14:tracePt t="47123" x="4894263" y="3738563"/>
          <p14:tracePt t="47162" x="4903788" y="3730625"/>
          <p14:tracePt t="47213" x="4903788" y="3722688"/>
          <p14:tracePt t="47224" x="4911725" y="3713163"/>
          <p14:tracePt t="47243" x="4911725" y="3705225"/>
          <p14:tracePt t="47253" x="4919663" y="3705225"/>
          <p14:tracePt t="47263" x="4919663" y="3697288"/>
          <p14:tracePt t="47274" x="4919663" y="3687763"/>
          <p14:tracePt t="47293" x="4929188" y="3679825"/>
          <p14:tracePt t="47304" x="4929188" y="3671888"/>
          <p14:tracePt t="47314" x="4937125" y="3671888"/>
          <p14:tracePt t="47334" x="4937125" y="3662363"/>
          <p14:tracePt t="47344" x="4946650" y="3654425"/>
          <p14:tracePt t="47355" x="4954588" y="3654425"/>
          <p14:tracePt t="47375" x="4954588" y="3646488"/>
          <p14:tracePt t="47384" x="4962525" y="3646488"/>
          <p14:tracePt t="50873" x="4979988" y="3646488"/>
          <p14:tracePt t="50882" x="5005388" y="3636963"/>
          <p14:tracePt t="50893" x="5022850" y="3636963"/>
          <p14:tracePt t="50904" x="5056188" y="3636963"/>
          <p14:tracePt t="50913" x="5116513" y="3636963"/>
          <p14:tracePt t="50925" x="5157788" y="3619500"/>
          <p14:tracePt t="50934" x="5218113" y="3611563"/>
          <p14:tracePt t="50943" x="5276850" y="3603625"/>
          <p14:tracePt t="50959" x="5337175" y="3603625"/>
          <p14:tracePt t="50964" x="5380038" y="3594100"/>
          <p14:tracePt t="50974" x="5430838" y="3594100"/>
          <p14:tracePt t="50984" x="5472113" y="3594100"/>
          <p14:tracePt t="51007" x="5524500" y="3594100"/>
          <p14:tracePt t="51014" x="5549900" y="3594100"/>
          <p14:tracePt t="51024" x="5557838" y="3594100"/>
          <p14:tracePt t="51035" x="5565775" y="3594100"/>
          <p14:tracePt t="51044" x="5575300" y="3594100"/>
          <p14:tracePt t="51064" x="5583238" y="3594100"/>
          <p14:tracePt t="51115" x="5583238" y="3586163"/>
          <p14:tracePt t="51125" x="5583238" y="3552825"/>
          <p14:tracePt t="51137" x="5583238" y="3535363"/>
          <p14:tracePt t="51146" x="5583238" y="3492500"/>
          <p14:tracePt t="51157" x="5583238" y="3459163"/>
          <p14:tracePt t="51166" x="5565775" y="3424238"/>
          <p14:tracePt t="51176" x="5532438" y="3382963"/>
          <p14:tracePt t="51189" x="5514975" y="3365500"/>
          <p14:tracePt t="51196" x="5514975" y="3348038"/>
          <p14:tracePt t="51206" x="5497513" y="3330575"/>
          <p14:tracePt t="51217" x="5489575" y="3314700"/>
          <p14:tracePt t="51227" x="5481638" y="3314700"/>
          <p14:tracePt t="51238" x="5472113" y="3314700"/>
          <p14:tracePt t="51246" x="5472113" y="3305175"/>
          <p14:tracePt t="51268" x="5464175" y="3297238"/>
          <p14:tracePt t="51319" x="5456238" y="3297238"/>
          <p14:tracePt t="51339" x="5456238" y="3289300"/>
          <p14:tracePt t="51389" x="5456238" y="3279775"/>
          <p14:tracePt t="51398" x="5446713" y="3279775"/>
          <p14:tracePt t="51409" x="5438775" y="3279775"/>
          <p14:tracePt t="51429" x="5421313" y="3271838"/>
          <p14:tracePt t="51439" x="5405438" y="3271838"/>
          <p14:tracePt t="51449" x="5387975" y="3263900"/>
          <p14:tracePt t="51459" x="5353050" y="3254375"/>
          <p14:tracePt t="51472" x="5327650" y="3254375"/>
          <p14:tracePt t="51479" x="5302250" y="3246438"/>
          <p14:tracePt t="51490" x="5276850" y="3238500"/>
          <p14:tracePt t="51499" x="5251450" y="3238500"/>
          <p14:tracePt t="51509" x="5226050" y="3228975"/>
          <p14:tracePt t="51522" x="5208588" y="3221038"/>
          <p14:tracePt t="51530" x="5200650" y="3211513"/>
          <p14:tracePt t="51541" x="5192713" y="3211513"/>
          <p14:tracePt t="51551" x="5183188" y="3203575"/>
          <p14:tracePt t="51580" x="5175250" y="3195638"/>
          <p14:tracePt t="52005" x="5183188" y="3195638"/>
          <p14:tracePt t="52015" x="5218113" y="3195638"/>
          <p14:tracePt t="52025" x="5243513" y="3195638"/>
          <p14:tracePt t="52036" x="5268913" y="3203575"/>
          <p14:tracePt t="52045" x="5311775" y="3221038"/>
          <p14:tracePt t="52056" x="5327650" y="3228975"/>
          <p14:tracePt t="52066" x="5345113" y="3246438"/>
          <p14:tracePt t="52077" x="5362575" y="3254375"/>
          <p14:tracePt t="52088" x="5370513" y="3263900"/>
          <p14:tracePt t="52096" x="5380038" y="3263900"/>
          <p14:tracePt t="52106" x="5380038" y="3271838"/>
          <p14:tracePt t="52117" x="5387975" y="3289300"/>
          <p14:tracePt t="52127" x="5395913" y="3305175"/>
          <p14:tracePt t="52138" x="5395913" y="3330575"/>
          <p14:tracePt t="52147" x="5405438" y="3365500"/>
          <p14:tracePt t="52157" x="5405438" y="3382963"/>
          <p14:tracePt t="52170" x="5405438" y="3398838"/>
          <p14:tracePt t="52177" x="5405438" y="3416300"/>
          <p14:tracePt t="52189" x="5405438" y="3424238"/>
          <p14:tracePt t="52197" x="5405438" y="3433763"/>
          <p14:tracePt t="52220" x="5405438" y="3441700"/>
          <p14:tracePt t="52227" x="5395913" y="3441700"/>
          <p14:tracePt t="52249" x="5380038" y="3433763"/>
          <p14:tracePt t="52258" x="5362575" y="3408363"/>
          <p14:tracePt t="52270" x="5345113" y="3365500"/>
          <p14:tracePt t="52278" x="5337175" y="3322638"/>
          <p14:tracePt t="52289" x="5319713" y="3279775"/>
          <p14:tracePt t="52300" x="5319713" y="3271838"/>
          <p14:tracePt t="53401" x="5319713" y="3254375"/>
          <p14:tracePt t="53410" x="5319713" y="3228975"/>
          <p14:tracePt t="53421" x="5319713" y="3195638"/>
          <p14:tracePt t="53431" x="5319713" y="3152775"/>
          <p14:tracePt t="53441" x="5319713" y="3109913"/>
          <p14:tracePt t="53453" x="5319713" y="3051175"/>
          <p14:tracePt t="53461" x="5319713" y="2974975"/>
          <p14:tracePt t="53471" x="5319713" y="2906713"/>
          <p14:tracePt t="53482" x="5327650" y="2830513"/>
          <p14:tracePt t="53491" x="5353050" y="2770188"/>
          <p14:tracePt t="53504" x="5370513" y="2719388"/>
          <p14:tracePt t="53511" x="5380038" y="2676525"/>
          <p14:tracePt t="53521" x="5395913" y="2643188"/>
          <p14:tracePt t="53533" x="5405438" y="2608263"/>
          <p14:tracePt t="53542" x="5421313" y="2574925"/>
          <p14:tracePt t="53553" x="5456238" y="2506663"/>
          <p14:tracePt t="53563" x="5472113" y="2463800"/>
          <p14:tracePt t="53572" x="5497513" y="2387600"/>
          <p14:tracePt t="53585" x="5514975" y="2311400"/>
          <p14:tracePt t="53593" x="5540375" y="2252663"/>
          <p14:tracePt t="53603" x="5549900" y="2192338"/>
          <p14:tracePt t="53613" x="5557838" y="2149475"/>
          <p14:tracePt t="53622" x="5557838" y="2116138"/>
          <p14:tracePt t="53636" x="5565775" y="2073275"/>
          <p14:tracePt t="53644" x="5565775" y="2039938"/>
          <p14:tracePt t="53654" x="5565775" y="1997075"/>
          <p14:tracePt t="53663" x="5565775" y="1963738"/>
          <p14:tracePt t="53673" x="5565775" y="1938338"/>
          <p14:tracePt t="53687" x="5565775" y="1903413"/>
          <p14:tracePt t="53694" x="5565775" y="1870075"/>
          <p14:tracePt t="53705" x="5557838" y="1835150"/>
          <p14:tracePt t="53714" x="5540375" y="1809750"/>
          <p14:tracePt t="53724" x="5524500" y="1784350"/>
          <p14:tracePt t="53737" x="5507038" y="1766888"/>
          <p14:tracePt t="53744" x="5497513" y="1741488"/>
          <p14:tracePt t="53756" x="5481638" y="1725613"/>
          <p14:tracePt t="53766" x="5464175" y="1700213"/>
          <p14:tracePt t="53774" x="5456238" y="1690688"/>
          <p14:tracePt t="53786" x="5446713" y="1674813"/>
          <p14:tracePt t="53794" x="5438775" y="1665288"/>
          <p14:tracePt t="53817" x="5438775" y="1657350"/>
          <p14:tracePt t="53845" x="5430838" y="1657350"/>
          <p14:tracePt t="53886" x="5421313" y="1649413"/>
          <p14:tracePt t="53926" x="5421313" y="1639888"/>
          <p14:tracePt t="53967" x="5413375" y="1639888"/>
          <p14:tracePt t="53976" x="5405438" y="1639888"/>
          <p14:tracePt t="53987" x="5395913" y="1639888"/>
          <p14:tracePt t="54003" x="5370513" y="1639888"/>
          <p14:tracePt t="54007" x="5353050" y="1649413"/>
          <p14:tracePt t="54020" x="5327650" y="1665288"/>
          <p14:tracePt t="54027" x="5311775" y="1682750"/>
          <p14:tracePt t="54042" x="5286375" y="1700213"/>
          <p14:tracePt t="54048" x="5260975" y="1716088"/>
          <p14:tracePt t="54058" x="5226050" y="1741488"/>
          <p14:tracePt t="54068" x="5200650" y="1766888"/>
          <p14:tracePt t="54079" x="5175250" y="1784350"/>
          <p14:tracePt t="54089" x="5149850" y="1801813"/>
          <p14:tracePt t="54099" x="5124450" y="1827213"/>
          <p14:tracePt t="54108" x="5124450" y="1844675"/>
          <p14:tracePt t="54119" x="5106988" y="1852613"/>
          <p14:tracePt t="54128" x="5099050" y="1852613"/>
          <p14:tracePt t="54138" x="5099050" y="1860550"/>
          <p14:tracePt t="54150" x="5091113" y="1870075"/>
          <p14:tracePt t="54160" x="5091113" y="1878013"/>
          <p14:tracePt t="54169" x="5091113" y="1885950"/>
          <p14:tracePt t="54684" x="5091113" y="1870075"/>
          <p14:tracePt t="54694" x="5099050" y="1844675"/>
          <p14:tracePt t="54705" x="5099050" y="1809750"/>
          <p14:tracePt t="54715" x="5116513" y="1793875"/>
          <p14:tracePt t="54724" x="5132388" y="1758950"/>
          <p14:tracePt t="54737" x="5141913" y="1733550"/>
          <p14:tracePt t="54745" x="5157788" y="1716088"/>
          <p14:tracePt t="54755" x="5167313" y="1690688"/>
          <p14:tracePt t="54768" x="5175250" y="1690688"/>
          <p14:tracePt t="54775" x="5175250" y="1682750"/>
          <p14:tracePt t="54787" x="5183188" y="1665288"/>
          <p14:tracePt t="54796" x="5192713" y="1665288"/>
          <p14:tracePt t="54806" x="5200650" y="1665288"/>
          <p14:tracePt t="54836" x="5208588" y="1665288"/>
          <p14:tracePt t="54846" x="5218113" y="1665288"/>
          <p14:tracePt t="54867" x="5226050" y="1665288"/>
          <p14:tracePt t="54877" x="5235575" y="1674813"/>
          <p14:tracePt t="54887" x="5251450" y="1700213"/>
          <p14:tracePt t="54897" x="5268913" y="1733550"/>
          <p14:tracePt t="54907" x="5286375" y="1776413"/>
          <p14:tracePt t="54918" x="5302250" y="1827213"/>
          <p14:tracePt t="54927" x="5337175" y="1885950"/>
          <p14:tracePt t="54937" x="5370513" y="1954213"/>
          <p14:tracePt t="54948" x="5395913" y="2030413"/>
          <p14:tracePt t="54957" x="5438775" y="2141538"/>
          <p14:tracePt t="54969" x="5456238" y="2260600"/>
          <p14:tracePt t="54977" x="5489575" y="2387600"/>
          <p14:tracePt t="54987" x="5507038" y="2506663"/>
          <p14:tracePt t="55004" x="5524500" y="2592388"/>
          <p14:tracePt t="55008" x="5524500" y="2676525"/>
          <p14:tracePt t="55020" x="5524500" y="2736850"/>
          <p14:tracePt t="55028" x="5524500" y="2762250"/>
          <p14:tracePt t="55038" x="5524500" y="2795588"/>
          <p14:tracePt t="55051" x="5524500" y="2813050"/>
          <p14:tracePt t="55100" x="5514975" y="2805113"/>
          <p14:tracePt t="55109" x="5497513" y="2762250"/>
          <p14:tracePt t="55119" x="5464175" y="2693988"/>
          <p14:tracePt t="55129" x="5430838" y="2582863"/>
          <p14:tracePt t="55139" x="5395913" y="2463800"/>
          <p14:tracePt t="55151" x="5370513" y="2336800"/>
          <p14:tracePt t="55159" x="5353050" y="2217738"/>
          <p14:tracePt t="55171" x="5337175" y="2124075"/>
          <p14:tracePt t="55180" x="5327650" y="2047875"/>
          <p14:tracePt t="55191" x="5319713" y="2014538"/>
          <p14:tracePt t="55201" x="5319713" y="1979613"/>
          <p14:tracePt t="55220" x="5319713" y="1971675"/>
          <p14:tracePt t="55240" x="5319713" y="1963738"/>
          <p14:tracePt t="55261" x="5319713" y="1954213"/>
          <p14:tracePt t="55283" x="5319713" y="1946275"/>
          <p14:tracePt t="55291" x="5319713" y="1928813"/>
          <p14:tracePt t="55302" x="5319713" y="1903413"/>
          <p14:tracePt t="55311" x="5319713" y="1870075"/>
          <p14:tracePt t="55321" x="5319713" y="1852613"/>
          <p14:tracePt t="55336" x="5319713" y="1835150"/>
          <p14:tracePt t="55341" x="5319713" y="1819275"/>
          <p14:tracePt t="55352" x="5319713" y="1809750"/>
          <p14:tracePt t="55362" x="5319713" y="1801813"/>
          <p14:tracePt t="55372" x="5319713" y="1793875"/>
          <p14:tracePt t="55384" x="5319713" y="1784350"/>
          <p14:tracePt t="55392" x="5319713" y="1766888"/>
          <p14:tracePt t="55412" x="5319713" y="1751013"/>
          <p14:tracePt t="55424" x="5319713" y="1741488"/>
          <p14:tracePt t="55442" x="5327650" y="1741488"/>
          <p14:tracePt t="55452" x="5327650" y="1733550"/>
          <p14:tracePt t="55484" x="5327650" y="1725613"/>
          <p14:tracePt t="55574" x="5327650" y="1733550"/>
          <p14:tracePt t="55585" x="5327650" y="1758950"/>
          <p14:tracePt t="55594" x="5327650" y="1801813"/>
          <p14:tracePt t="55604" x="5327650" y="1860550"/>
          <p14:tracePt t="55616" x="5327650" y="1920875"/>
          <p14:tracePt t="55624" x="5337175" y="1963738"/>
          <p14:tracePt t="55636" x="5337175" y="1989138"/>
          <p14:tracePt t="55645" x="5337175" y="2014538"/>
          <p14:tracePt t="55666" x="5337175" y="2022475"/>
          <p14:tracePt t="55675" x="5337175" y="2030413"/>
          <p14:tracePt t="55737" x="5337175" y="2014538"/>
          <p14:tracePt t="55746" x="5345113" y="1989138"/>
          <p14:tracePt t="55756" x="5345113" y="1946275"/>
          <p14:tracePt t="55768" x="5353050" y="1895475"/>
          <p14:tracePt t="55776" x="5353050" y="1860550"/>
          <p14:tracePt t="55786" x="5353050" y="1844675"/>
          <p14:tracePt t="55799" x="5353050" y="1827213"/>
          <p14:tracePt t="55806" x="5353050" y="1809750"/>
          <p14:tracePt t="55837" x="5353050" y="1801813"/>
          <p14:tracePt t="55879" x="5353050" y="1793875"/>
          <p14:tracePt t="55938" x="5353050" y="1784350"/>
          <p14:tracePt t="55949" x="5353050" y="1776413"/>
          <p14:tracePt t="55958" x="5353050" y="1766888"/>
          <p14:tracePt t="55980" x="5353050" y="1758950"/>
          <p14:tracePt t="55989" x="5353050" y="1751013"/>
          <p14:tracePt t="60377" x="5302250" y="1776413"/>
          <p14:tracePt t="60386" x="5192713" y="1835150"/>
          <p14:tracePt t="60397" x="5056188" y="1903413"/>
          <p14:tracePt t="60407" x="4886325" y="1989138"/>
          <p14:tracePt t="60417" x="4741863" y="2039938"/>
          <p14:tracePt t="60430" x="4605338" y="2082800"/>
          <p14:tracePt t="60437" x="4478338" y="2124075"/>
          <p14:tracePt t="60448" x="4376738" y="2133600"/>
          <p14:tracePt t="60458" x="4283075" y="2141538"/>
          <p14:tracePt t="60469" x="4206875" y="2149475"/>
          <p14:tracePt t="60480" x="4171950" y="2149475"/>
          <p14:tracePt t="60489" x="4138613" y="2149475"/>
          <p14:tracePt t="60498" x="4130675" y="2149475"/>
          <p14:tracePt t="60509" x="4121150" y="2149475"/>
          <p14:tracePt t="60518" x="4113213" y="2149475"/>
          <p14:tracePt t="60589" x="4113213" y="2159000"/>
          <p14:tracePt t="60599" x="4113213" y="2166938"/>
          <p14:tracePt t="60612" x="4105275" y="2184400"/>
          <p14:tracePt t="60619" x="4087813" y="2209800"/>
          <p14:tracePt t="60630" x="4062413" y="2252663"/>
          <p14:tracePt t="60640" x="3994150" y="2319338"/>
          <p14:tracePt t="60650" x="3841750" y="2489200"/>
          <p14:tracePt t="60663" x="3586163" y="2736850"/>
          <p14:tracePt t="60670" x="3289300" y="3000375"/>
          <p14:tracePt t="60680" x="2982913" y="3289300"/>
          <p14:tracePt t="60691" x="2762250" y="3509963"/>
          <p14:tracePt t="60702" x="2592388" y="3697288"/>
          <p14:tracePt t="60712" x="2447925" y="3857625"/>
          <p14:tracePt t="60721" x="2344738" y="3986213"/>
          <p14:tracePt t="60731" x="2278063" y="4105275"/>
          <p14:tracePt t="60741" x="2235200" y="4164013"/>
          <p14:tracePt t="221279" x="2217738" y="4164013"/>
          <p14:tracePt t="221300" x="2200275" y="4164013"/>
          <p14:tracePt t="221309" x="2141538" y="4164013"/>
          <p14:tracePt t="221319" x="1870075" y="4105275"/>
          <p14:tracePt t="221329" x="1266825" y="3951288"/>
          <p14:tracePt t="221340" x="646113" y="3806825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457200"/>
            <a:ext cx="7543800" cy="612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475"/>
    </mc:Choice>
    <mc:Fallback xmlns="">
      <p:transition spd="slow" advTm="109475"/>
    </mc:Fallback>
  </mc:AlternateContent>
  <p:extLst>
    <p:ext uri="{3A86A75C-4F4B-4683-9AE1-C65F6400EC91}">
      <p14:laserTraceLst xmlns:p14="http://schemas.microsoft.com/office/powerpoint/2010/main">
        <p14:tracePtLst>
          <p14:tracePt t="7120" x="4538663" y="5208588"/>
          <p14:tracePt t="7492" x="4538663" y="5192713"/>
          <p14:tracePt t="7502" x="4538663" y="5149850"/>
          <p14:tracePt t="7512" x="4513263" y="5013325"/>
          <p14:tracePt t="7525" x="4452938" y="4708525"/>
          <p14:tracePt t="7533" x="4376738" y="4232275"/>
          <p14:tracePt t="7544" x="4308475" y="3671888"/>
          <p14:tracePt t="7553" x="4249738" y="3109913"/>
          <p14:tracePt t="7563" x="4189413" y="2498725"/>
          <p14:tracePt t="7576" x="4146550" y="1946275"/>
          <p14:tracePt t="7583" x="4087813" y="1470025"/>
          <p14:tracePt t="7594" x="4027488" y="1028700"/>
          <p14:tracePt t="7604" x="3951288" y="603250"/>
          <p14:tracePt t="7613" x="3900488" y="296863"/>
          <p14:tracePt t="7626" x="3857625" y="101600"/>
          <p14:tracePt t="7635" x="3832225" y="0"/>
          <p14:tracePt t="8069" x="2863850" y="136525"/>
          <p14:tracePt t="8079" x="2787650" y="187325"/>
          <p14:tracePt t="8090" x="2711450" y="255588"/>
          <p14:tracePt t="8099" x="2643188" y="314325"/>
          <p14:tracePt t="8111" x="2582863" y="357188"/>
          <p14:tracePt t="8119" x="2541588" y="382588"/>
          <p14:tracePt t="8129" x="2516188" y="415925"/>
          <p14:tracePt t="8142" x="2489200" y="433388"/>
          <p14:tracePt t="8150" x="2473325" y="458788"/>
          <p14:tracePt t="8160" x="2463800" y="476250"/>
          <p14:tracePt t="8170" x="2447925" y="492125"/>
          <p14:tracePt t="8180" x="2438400" y="519113"/>
          <p14:tracePt t="8191" x="2430463" y="544513"/>
          <p14:tracePt t="8200" x="2422525" y="577850"/>
          <p14:tracePt t="8212" x="2413000" y="611188"/>
          <p14:tracePt t="8220" x="2413000" y="628650"/>
          <p14:tracePt t="8230" x="2413000" y="663575"/>
          <p14:tracePt t="8242" x="2413000" y="704850"/>
          <p14:tracePt t="8250" x="2413000" y="739775"/>
          <p14:tracePt t="8260" x="2430463" y="798513"/>
          <p14:tracePt t="8271" x="2463800" y="866775"/>
          <p14:tracePt t="8281" x="2524125" y="942975"/>
          <p14:tracePt t="8293" x="2574925" y="1036638"/>
          <p14:tracePt t="8304" x="2660650" y="1112838"/>
          <p14:tracePt t="8313" x="2752725" y="1223963"/>
          <p14:tracePt t="8322" x="2855913" y="1300163"/>
          <p14:tracePt t="8331" x="2965450" y="1368425"/>
          <p14:tracePt t="8342" x="3051175" y="1427163"/>
          <p14:tracePt t="8352" x="3170238" y="1462088"/>
          <p14:tracePt t="8361" x="3271838" y="1487488"/>
          <p14:tracePt t="8375" x="3373438" y="1495425"/>
          <p14:tracePt t="8383" x="3459163" y="1495425"/>
          <p14:tracePt t="8394" x="3543300" y="1495425"/>
          <p14:tracePt t="8402" x="3611563" y="1495425"/>
          <p14:tracePt t="8412" x="3705225" y="1487488"/>
          <p14:tracePt t="8425" x="3790950" y="1436688"/>
          <p14:tracePt t="8432" x="3857625" y="1393825"/>
          <p14:tracePt t="8443" x="3935413" y="1350963"/>
          <p14:tracePt t="8453" x="4002088" y="1300163"/>
          <p14:tracePt t="8463" x="4052888" y="1257300"/>
          <p14:tracePt t="8476" x="4105275" y="1216025"/>
          <p14:tracePt t="8483" x="4138613" y="1181100"/>
          <p14:tracePt t="8494" x="4181475" y="1138238"/>
          <p14:tracePt t="8504" x="4206875" y="1112838"/>
          <p14:tracePt t="8513" x="4240213" y="1087438"/>
          <p14:tracePt t="8525" x="4265613" y="1062038"/>
          <p14:tracePt t="8533" x="4291013" y="1044575"/>
          <p14:tracePt t="8544" x="4300538" y="1036638"/>
          <p14:tracePt t="8554" x="4308475" y="1028700"/>
          <p14:tracePt t="8564" x="4325938" y="1019175"/>
          <p14:tracePt t="8575" x="4341813" y="993775"/>
          <p14:tracePt t="8584" x="4351338" y="968375"/>
          <p14:tracePt t="8595" x="4359275" y="925513"/>
          <p14:tracePt t="8605" x="4359275" y="892175"/>
          <p14:tracePt t="8615" x="4359275" y="849313"/>
          <p14:tracePt t="8626" x="4359275" y="808038"/>
          <p14:tracePt t="8634" x="4351338" y="773113"/>
          <p14:tracePt t="8645" x="4333875" y="739775"/>
          <p14:tracePt t="8657" x="4308475" y="704850"/>
          <p14:tracePt t="8664" x="4300538" y="679450"/>
          <p14:tracePt t="8675" x="4275138" y="646113"/>
          <p14:tracePt t="8685" x="4232275" y="620713"/>
          <p14:tracePt t="8695" x="4197350" y="577850"/>
          <p14:tracePt t="8708" x="4130675" y="534988"/>
          <p14:tracePt t="8715" x="4037013" y="492125"/>
          <p14:tracePt t="8726" x="3935413" y="441325"/>
          <p14:tracePt t="8736" x="3832225" y="407988"/>
          <p14:tracePt t="8745" x="3730625" y="390525"/>
          <p14:tracePt t="8759" x="3619500" y="357188"/>
          <p14:tracePt t="8766" x="3502025" y="339725"/>
          <p14:tracePt t="8777" x="3398838" y="331788"/>
          <p14:tracePt t="8786" x="3305175" y="331788"/>
          <p14:tracePt t="8796" x="3221038" y="331788"/>
          <p14:tracePt t="8808" x="3127375" y="347663"/>
          <p14:tracePt t="8816" x="3059113" y="365125"/>
          <p14:tracePt t="8827" x="2982913" y="400050"/>
          <p14:tracePt t="8838" x="2906713" y="433388"/>
          <p14:tracePt t="8848" x="2838450" y="476250"/>
          <p14:tracePt t="8858" x="2795588" y="492125"/>
          <p14:tracePt t="8867" x="2752725" y="519113"/>
          <p14:tracePt t="8877" x="2727325" y="534988"/>
          <p14:tracePt t="8889" x="2701925" y="560388"/>
          <p14:tracePt t="8898" x="2693988" y="577850"/>
          <p14:tracePt t="8908" x="2668588" y="595313"/>
          <p14:tracePt t="8918" x="2651125" y="611188"/>
          <p14:tracePt t="8928" x="2643188" y="636588"/>
          <p14:tracePt t="8941" x="2625725" y="663575"/>
          <p14:tracePt t="8948" x="2617788" y="696913"/>
          <p14:tracePt t="8958" x="2600325" y="722313"/>
          <p14:tracePt t="8968" x="2600325" y="747713"/>
          <p14:tracePt t="8979" x="2592388" y="798513"/>
          <p14:tracePt t="8991" x="2592388" y="841375"/>
          <p14:tracePt t="8998" x="2592388" y="884238"/>
          <p14:tracePt t="9011" x="2592388" y="952500"/>
          <p14:tracePt t="9028" x="2608263" y="1096963"/>
          <p14:tracePt t="9043" x="2643188" y="1163638"/>
          <p14:tracePt t="9049" x="2686050" y="1241425"/>
          <p14:tracePt t="9059" x="2736850" y="1292225"/>
          <p14:tracePt t="9069" x="2805113" y="1360488"/>
          <p14:tracePt t="9079" x="2906713" y="1427163"/>
          <p14:tracePt t="9090" x="3041650" y="1487488"/>
          <p14:tracePt t="9101" x="3170238" y="1538288"/>
          <p14:tracePt t="9110" x="3314700" y="1555750"/>
          <p14:tracePt t="9120" x="3449638" y="1555750"/>
          <p14:tracePt t="9129" x="3560763" y="1555750"/>
          <p14:tracePt t="9141" x="3654425" y="1555750"/>
          <p14:tracePt t="9150" x="3738563" y="1555750"/>
          <p14:tracePt t="9160" x="3798888" y="1555750"/>
          <p14:tracePt t="9171" x="3841750" y="1538288"/>
          <p14:tracePt t="9181" x="3892550" y="1520825"/>
          <p14:tracePt t="9191" x="3925888" y="1504950"/>
          <p14:tracePt t="9201" x="3951288" y="1487488"/>
          <p14:tracePt t="9212" x="3968750" y="1462088"/>
          <p14:tracePt t="9224" x="3994150" y="1436688"/>
          <p14:tracePt t="9231" x="4002088" y="1419225"/>
          <p14:tracePt t="9243" x="4019550" y="1385888"/>
          <p14:tracePt t="9251" x="4037013" y="1350963"/>
          <p14:tracePt t="9261" x="4052888" y="1317625"/>
          <p14:tracePt t="9274" x="4062413" y="1282700"/>
          <p14:tracePt t="9281" x="4062413" y="1241425"/>
          <p14:tracePt t="9292" x="4062413" y="1198563"/>
          <p14:tracePt t="9302" x="4062413" y="1130300"/>
          <p14:tracePt t="9312" x="4044950" y="1054100"/>
          <p14:tracePt t="9324" x="3994150" y="960438"/>
          <p14:tracePt t="9332" x="3943350" y="866775"/>
          <p14:tracePt t="9343" x="3867150" y="773113"/>
          <p14:tracePt t="9353" x="3806825" y="714375"/>
          <p14:tracePt t="9362" x="3722688" y="628650"/>
          <p14:tracePt t="9374" x="3629025" y="577850"/>
          <p14:tracePt t="9383" x="3527425" y="527050"/>
          <p14:tracePt t="9393" x="3424238" y="492125"/>
          <p14:tracePt t="9404" x="3340100" y="476250"/>
          <p14:tracePt t="9414" x="3254375" y="458788"/>
          <p14:tracePt t="9424" x="3160713" y="450850"/>
          <p14:tracePt t="9433" x="3109913" y="450850"/>
          <p14:tracePt t="9443" x="3051175" y="450850"/>
          <p14:tracePt t="9454" x="2990850" y="450850"/>
          <p14:tracePt t="9463" x="2932113" y="450850"/>
          <p14:tracePt t="9476" x="2889250" y="450850"/>
          <p14:tracePt t="9484" x="2855913" y="450850"/>
          <p14:tracePt t="9493" x="2830513" y="450850"/>
          <p14:tracePt t="9508" x="2795588" y="450850"/>
          <p14:tracePt t="9514" x="2770188" y="458788"/>
          <p14:tracePt t="9525" x="2744788" y="458788"/>
          <p14:tracePt t="9534" x="2736850" y="466725"/>
          <p14:tracePt t="9544" x="2719388" y="476250"/>
          <p14:tracePt t="9558" x="2701925" y="476250"/>
          <p14:tracePt t="9564" x="2693988" y="476250"/>
          <p14:tracePt t="9576" x="2686050" y="492125"/>
          <p14:tracePt t="9585" x="2668588" y="509588"/>
          <p14:tracePt t="9595" x="2660650" y="534988"/>
          <p14:tracePt t="9608" x="2651125" y="552450"/>
          <p14:tracePt t="9615" x="2643188" y="585788"/>
          <p14:tracePt t="9626" x="2643188" y="628650"/>
          <p14:tracePt t="9635" x="2643188" y="663575"/>
          <p14:tracePt t="9646" x="2643188" y="696913"/>
          <p14:tracePt t="9657" x="2643188" y="739775"/>
          <p14:tracePt t="9666" x="2676525" y="773113"/>
          <p14:tracePt t="9676" x="2701925" y="823913"/>
          <p14:tracePt t="9687" x="2736850" y="874713"/>
          <p14:tracePt t="9696" x="2770188" y="917575"/>
          <p14:tracePt t="9708" x="2820988" y="968375"/>
          <p14:tracePt t="9716" x="2897188" y="1019175"/>
          <p14:tracePt t="9727" x="2982913" y="1079500"/>
          <p14:tracePt t="9737" x="3059113" y="1112838"/>
          <p14:tracePt t="9746" x="3127375" y="1138238"/>
          <p14:tracePt t="9758" x="3221038" y="1155700"/>
          <p14:tracePt t="9767" x="3305175" y="1155700"/>
          <p14:tracePt t="9777" x="3373438" y="1155700"/>
          <p14:tracePt t="9788" x="3433763" y="1138238"/>
          <p14:tracePt t="9797" x="3502025" y="1112838"/>
          <p14:tracePt t="9807" x="3552825" y="1079500"/>
          <p14:tracePt t="9817" x="3586163" y="1054100"/>
          <p14:tracePt t="9826" x="3619500" y="1011238"/>
          <p14:tracePt t="9838" x="3646488" y="985838"/>
          <p14:tracePt t="9846" x="3687763" y="960438"/>
          <p14:tracePt t="9857" x="3722688" y="925513"/>
          <p14:tracePt t="9866" x="3763963" y="892175"/>
          <p14:tracePt t="9876" x="3798888" y="866775"/>
          <p14:tracePt t="9888" x="3832225" y="841375"/>
          <p14:tracePt t="9896" x="3875088" y="815975"/>
          <p14:tracePt t="9907" x="3892550" y="798513"/>
          <p14:tracePt t="9917" x="3908425" y="790575"/>
          <p14:tracePt t="9927" x="3935413" y="773113"/>
          <p14:tracePt t="9938" x="3943350" y="773113"/>
          <p14:tracePt t="9948" x="3943350" y="765175"/>
          <p14:tracePt t="9958" x="3943350" y="755650"/>
          <p14:tracePt t="9969" x="3951288" y="739775"/>
          <p14:tracePt t="9980" x="3951288" y="714375"/>
          <p14:tracePt t="9990" x="3951288" y="671513"/>
          <p14:tracePt t="9999" x="3951288" y="628650"/>
          <p14:tracePt t="10009" x="3943350" y="569913"/>
          <p14:tracePt t="10021" x="3908425" y="519113"/>
          <p14:tracePt t="10040" x="3849688" y="441325"/>
          <p14:tracePt t="10049" x="3798888" y="407988"/>
          <p14:tracePt t="10059" x="3748088" y="382588"/>
          <p14:tracePt t="10073" x="3687763" y="374650"/>
          <p14:tracePt t="10080" x="3611563" y="374650"/>
          <p14:tracePt t="10091" x="3543300" y="374650"/>
          <p14:tracePt t="10100" x="3484563" y="400050"/>
          <p14:tracePt t="10110" x="3398838" y="450850"/>
          <p14:tracePt t="10122" x="3340100" y="534988"/>
          <p14:tracePt t="10130" x="3254375" y="603250"/>
          <p14:tracePt t="10141" x="3203575" y="688975"/>
          <p14:tracePt t="10151" x="3144838" y="773113"/>
          <p14:tracePt t="10161" x="3109913" y="815975"/>
          <p14:tracePt t="10172" x="3084513" y="866775"/>
          <p14:tracePt t="10181" x="3076575" y="900113"/>
          <p14:tracePt t="10192" x="3067050" y="917575"/>
          <p14:tracePt t="10201" x="3059113" y="942975"/>
          <p14:tracePt t="10211" x="3059113" y="952500"/>
          <p14:tracePt t="10223" x="3059113" y="960438"/>
          <p14:tracePt t="10232" x="3059113" y="977900"/>
          <p14:tracePt t="10243" x="3059113" y="993775"/>
          <p14:tracePt t="10253" x="3059113" y="1019175"/>
          <p14:tracePt t="10262" x="3059113" y="1036638"/>
          <p14:tracePt t="10274" x="3059113" y="1062038"/>
          <p14:tracePt t="10282" x="3059113" y="1069975"/>
          <p14:tracePt t="10292" x="3059113" y="1087438"/>
          <p14:tracePt t="10303" x="3059113" y="1104900"/>
          <p14:tracePt t="10312" x="3059113" y="1112838"/>
          <p14:tracePt t="10343" x="3059113" y="1122363"/>
          <p14:tracePt t="10383" x="3067050" y="1130300"/>
          <p14:tracePt t="10434" x="3076575" y="1130300"/>
          <p14:tracePt t="10444" x="3084513" y="1130300"/>
          <p14:tracePt t="10455" x="3094038" y="1130300"/>
          <p14:tracePt t="10464" x="3101975" y="1130300"/>
          <p14:tracePt t="10475" x="3119438" y="1130300"/>
          <p14:tracePt t="10484" x="3135313" y="1130300"/>
          <p14:tracePt t="10494" x="3170238" y="1130300"/>
          <p14:tracePt t="10508" x="3203575" y="1130300"/>
          <p14:tracePt t="10515" x="3238500" y="1130300"/>
          <p14:tracePt t="10525" x="3263900" y="1130300"/>
          <p14:tracePt t="10536" x="3305175" y="1130300"/>
          <p14:tracePt t="10545" x="3340100" y="1130300"/>
          <p14:tracePt t="10557" x="3373438" y="1130300"/>
          <p14:tracePt t="10567" x="3390900" y="1130300"/>
          <p14:tracePt t="10575" x="3408363" y="1130300"/>
          <p14:tracePt t="10586" x="3416300" y="1130300"/>
          <p14:tracePt t="10607" x="3424238" y="1130300"/>
          <p14:tracePt t="10647" x="3433763" y="1130300"/>
          <p14:tracePt t="10798" x="3441700" y="1130300"/>
          <p14:tracePt t="10818" x="3441700" y="1138238"/>
          <p14:tracePt t="10828" x="3441700" y="1147763"/>
          <p14:tracePt t="10848" x="3449638" y="1147763"/>
          <p14:tracePt t="10858" x="3449638" y="1155700"/>
          <p14:tracePt t="10898" x="3449638" y="1163638"/>
          <p14:tracePt t="10990" x="3441700" y="1173163"/>
          <p14:tracePt t="10999" x="3416300" y="1189038"/>
          <p14:tracePt t="11009" x="3390900" y="1198563"/>
          <p14:tracePt t="11023" x="3365500" y="1206500"/>
          <p14:tracePt t="11030" x="3348038" y="1216025"/>
          <p14:tracePt t="11041" x="3330575" y="1231900"/>
          <p14:tracePt t="11050" x="3322638" y="1241425"/>
          <p14:tracePt t="11060" x="3314700" y="1241425"/>
          <p14:tracePt t="21974" x="3305175" y="1241425"/>
          <p14:tracePt t="21982" x="3279775" y="1241425"/>
          <p14:tracePt t="21994" x="3246438" y="1241425"/>
          <p14:tracePt t="22002" x="3221038" y="1241425"/>
          <p14:tracePt t="22015" x="3178175" y="1241425"/>
          <p14:tracePt t="22024" x="3127375" y="1241425"/>
          <p14:tracePt t="22032" x="3101975" y="1241425"/>
          <p14:tracePt t="22046" x="3059113" y="1241425"/>
          <p14:tracePt t="22053" x="3008313" y="1241425"/>
          <p14:tracePt t="22063" x="2965450" y="1241425"/>
          <p14:tracePt t="22074" x="2906713" y="1249363"/>
          <p14:tracePt t="22084" x="2846388" y="1257300"/>
          <p14:tracePt t="22096" x="2787650" y="1266825"/>
          <p14:tracePt t="22103" x="2744788" y="1274763"/>
          <p14:tracePt t="22115" x="2668588" y="1300163"/>
          <p14:tracePt t="22124" x="2608263" y="1308100"/>
          <p14:tracePt t="22134" x="2532063" y="1317625"/>
          <p14:tracePt t="22145" x="2473325" y="1343025"/>
          <p14:tracePt t="22154" x="2413000" y="1360488"/>
          <p14:tracePt t="22164" x="2354263" y="1368425"/>
          <p14:tracePt t="22175" x="2303463" y="1393825"/>
          <p14:tracePt t="22184" x="2268538" y="1401763"/>
          <p14:tracePt t="22196" x="2252663" y="1401763"/>
          <p14:tracePt t="22204" x="2227263" y="1411288"/>
          <p14:tracePt t="22214" x="2200275" y="1419225"/>
          <p14:tracePt t="22225" x="2184400" y="1419225"/>
          <p14:tracePt t="22246" x="2184400" y="1427163"/>
          <p14:tracePt t="22255" x="2174875" y="1427163"/>
          <p14:tracePt t="22458" x="2174875" y="1419225"/>
          <p14:tracePt t="22467" x="2174875" y="1411288"/>
          <p14:tracePt t="22477" x="2174875" y="1401763"/>
          <p14:tracePt t="22497" x="2174875" y="1393825"/>
          <p14:tracePt t="22510" x="2174875" y="1385888"/>
          <p14:tracePt t="22518" x="2174875" y="1376363"/>
          <p14:tracePt t="22529" x="2174875" y="1368425"/>
          <p14:tracePt t="22541" x="2174875" y="1360488"/>
          <p14:tracePt t="22560" x="2166938" y="1360488"/>
          <p14:tracePt t="22569" x="2166938" y="1350963"/>
          <p14:tracePt t="22599" x="2159000" y="1343025"/>
          <p14:tracePt t="22639" x="2149475" y="1343025"/>
          <p14:tracePt t="23509" x="2149475" y="1350963"/>
          <p14:tracePt t="23518" x="2149475" y="1368425"/>
          <p14:tracePt t="23529" x="2149475" y="1385888"/>
          <p14:tracePt t="23538" x="2149475" y="1401763"/>
          <p14:tracePt t="23559" x="2149475" y="1411288"/>
          <p14:tracePt t="23570" x="2149475" y="1419225"/>
          <p14:tracePt t="23579" x="2159000" y="1419225"/>
          <p14:tracePt t="23599" x="2159000" y="1427163"/>
          <p14:tracePt t="23619" x="2166938" y="1436688"/>
          <p14:tracePt t="23629" x="2184400" y="1444625"/>
          <p14:tracePt t="23641" x="2184400" y="1452563"/>
          <p14:tracePt t="23650" x="2200275" y="1462088"/>
          <p14:tracePt t="23662" x="2217738" y="1477963"/>
          <p14:tracePt t="23670" x="2235200" y="1487488"/>
          <p14:tracePt t="23680" x="2252663" y="1504950"/>
          <p14:tracePt t="23694" x="2278063" y="1512888"/>
          <p14:tracePt t="23700" x="2293938" y="1520825"/>
          <p14:tracePt t="23711" x="2311400" y="1520825"/>
          <p14:tracePt t="23721" x="2328863" y="1520825"/>
          <p14:tracePt t="23731" x="2344738" y="1530350"/>
          <p14:tracePt t="23743" x="2362200" y="1530350"/>
          <p14:tracePt t="23751" x="2371725" y="1530350"/>
          <p14:tracePt t="23762" x="2387600" y="1530350"/>
          <p14:tracePt t="23781" x="2397125" y="1530350"/>
          <p14:tracePt t="23802" x="2405063" y="1530350"/>
          <p14:tracePt t="23823" x="2413000" y="1530350"/>
          <p14:tracePt t="23832" x="2413000" y="1538288"/>
          <p14:tracePt t="23853" x="2413000" y="1546225"/>
          <p14:tracePt t="23884" x="2413000" y="1563688"/>
          <p14:tracePt t="23893" x="2413000" y="1571625"/>
          <p14:tracePt t="23913" x="2397125" y="1589088"/>
          <p14:tracePt t="23924" x="2371725" y="1606550"/>
          <p14:tracePt t="23933" x="2354263" y="1622425"/>
          <p14:tracePt t="23944" x="2319338" y="1631950"/>
          <p14:tracePt t="23953" x="2286000" y="1639888"/>
          <p14:tracePt t="23963" x="2260600" y="1639888"/>
          <p14:tracePt t="23976" x="2243138" y="1639888"/>
          <p14:tracePt t="23983" x="2227263" y="1639888"/>
          <p14:tracePt t="23995" x="2209800" y="1639888"/>
          <p14:tracePt t="24004" x="2200275" y="1631950"/>
          <p14:tracePt t="24014" x="2192338" y="1622425"/>
          <p14:tracePt t="24029" x="2184400" y="1614488"/>
          <p14:tracePt t="24055" x="2184400" y="1606550"/>
          <p14:tracePt t="24064" x="2174875" y="1597025"/>
          <p14:tracePt t="24329" x="2174875" y="1589088"/>
          <p14:tracePt t="24347" x="2174875" y="1581150"/>
          <p14:tracePt t="24368" x="2174875" y="1571625"/>
          <p14:tracePt t="24408" x="2174875" y="1563688"/>
          <p14:tracePt t="24438" x="2174875" y="1555750"/>
          <p14:tracePt t="24459" x="2184400" y="1555750"/>
          <p14:tracePt t="24478" x="2184400" y="1546225"/>
          <p14:tracePt t="24489" x="2192338" y="1546225"/>
          <p14:tracePt t="24529" x="2192338" y="1538288"/>
          <p14:tracePt t="24572" x="2200275" y="1538288"/>
          <p14:tracePt t="24651" x="2209800" y="1538288"/>
          <p14:tracePt t="24741" x="2217738" y="1538288"/>
          <p14:tracePt t="24761" x="2227263" y="1546225"/>
          <p14:tracePt t="24773" x="2235200" y="1563688"/>
          <p14:tracePt t="24782" x="2235200" y="1581150"/>
          <p14:tracePt t="24792" x="2235200" y="1597025"/>
          <p14:tracePt t="24803" x="2235200" y="1614488"/>
          <p14:tracePt t="24812" x="2235200" y="1639888"/>
          <p14:tracePt t="24826" x="2235200" y="1649413"/>
          <p14:tracePt t="24832" x="2235200" y="1665288"/>
          <p14:tracePt t="24844" x="2235200" y="1690688"/>
          <p14:tracePt t="24853" x="2235200" y="1700213"/>
          <p14:tracePt t="24863" x="2235200" y="1725613"/>
          <p14:tracePt t="24875" x="2235200" y="1741488"/>
          <p14:tracePt t="24883" x="2227263" y="1741488"/>
          <p14:tracePt t="24895" x="2227263" y="1758950"/>
          <p14:tracePt t="24913" x="2227263" y="1766888"/>
          <p14:tracePt t="24926" x="2217738" y="1776413"/>
          <p14:tracePt t="24946" x="2217738" y="1784350"/>
          <p14:tracePt t="24955" x="2209800" y="1784350"/>
          <p14:tracePt t="24964" x="2200275" y="1784350"/>
          <p14:tracePt t="24984" x="2192338" y="1784350"/>
          <p14:tracePt t="24994" x="2174875" y="1784350"/>
          <p14:tracePt t="25005" x="2159000" y="1784350"/>
          <p14:tracePt t="25014" x="2133600" y="1784350"/>
          <p14:tracePt t="25028" x="2116138" y="1784350"/>
          <p14:tracePt t="25035" x="2082800" y="1758950"/>
          <p14:tracePt t="25045" x="2065338" y="1741488"/>
          <p14:tracePt t="25056" x="2047875" y="1716088"/>
          <p14:tracePt t="25065" x="2022475" y="1690688"/>
          <p14:tracePt t="25076" x="2005013" y="1665288"/>
          <p14:tracePt t="25086" x="1997075" y="1649413"/>
          <p14:tracePt t="25095" x="1989138" y="1649413"/>
          <p14:tracePt t="25108" x="1989138" y="1639888"/>
          <p14:tracePt t="25127" x="1979613" y="1631950"/>
          <p14:tracePt t="25146" x="1979613" y="1622425"/>
          <p14:tracePt t="25239" x="1979613" y="1606550"/>
          <p14:tracePt t="25247" x="1997075" y="1597025"/>
          <p14:tracePt t="25259" x="2014538" y="1589088"/>
          <p14:tracePt t="25267" x="2030413" y="1571625"/>
          <p14:tracePt t="25277" x="2047875" y="1563688"/>
          <p14:tracePt t="25288" x="2073275" y="1546225"/>
          <p14:tracePt t="25297" x="2090738" y="1530350"/>
          <p14:tracePt t="25309" x="2124075" y="1512888"/>
          <p14:tracePt t="25318" x="2149475" y="1495425"/>
          <p14:tracePt t="25329" x="2184400" y="1470025"/>
          <p14:tracePt t="25339" x="2227263" y="1462088"/>
          <p14:tracePt t="25348" x="2278063" y="1444625"/>
          <p14:tracePt t="25358" x="2328863" y="1427163"/>
          <p14:tracePt t="25368" x="2371725" y="1419225"/>
          <p14:tracePt t="25380" x="2430463" y="1401763"/>
          <p14:tracePt t="25391" x="2481263" y="1393825"/>
          <p14:tracePt t="25398" x="2524125" y="1385888"/>
          <p14:tracePt t="25409" x="2566988" y="1385888"/>
          <p14:tracePt t="25419" x="2625725" y="1376363"/>
          <p14:tracePt t="25428" x="2701925" y="1376363"/>
          <p14:tracePt t="25442" x="2770188" y="1376363"/>
          <p14:tracePt t="25449" x="2838450" y="1376363"/>
          <p14:tracePt t="25463" x="2922588" y="1376363"/>
          <p14:tracePt t="25469" x="2982913" y="1376363"/>
          <p14:tracePt t="25479" x="3059113" y="1376363"/>
          <p14:tracePt t="25491" x="3101975" y="1385888"/>
          <p14:tracePt t="25501" x="3160713" y="1411288"/>
          <p14:tracePt t="25511" x="3211513" y="1427163"/>
          <p14:tracePt t="25522" x="3246438" y="1436688"/>
          <p14:tracePt t="25530" x="3279775" y="1462088"/>
          <p14:tracePt t="25541" x="3314700" y="1477963"/>
          <p14:tracePt t="25550" x="3340100" y="1504950"/>
          <p14:tracePt t="25561" x="3355975" y="1520825"/>
          <p14:tracePt t="25571" x="3382963" y="1546225"/>
          <p14:tracePt t="25580" x="3398838" y="1571625"/>
          <p14:tracePt t="25592" x="3408363" y="1581150"/>
          <p14:tracePt t="25602" x="3416300" y="1597025"/>
          <p14:tracePt t="25612" x="3416300" y="1606550"/>
          <p14:tracePt t="25622" x="3424238" y="1614488"/>
          <p14:tracePt t="25641" x="3433763" y="1614488"/>
          <p14:tracePt t="25665" x="3433763" y="1622425"/>
          <p14:tracePt t="25674" x="3433763" y="1631950"/>
          <p14:tracePt t="25682" x="3433763" y="1639888"/>
          <p14:tracePt t="25694" x="3433763" y="1657350"/>
          <p14:tracePt t="25702" x="3433763" y="1665288"/>
          <p14:tracePt t="25712" x="3433763" y="1682750"/>
          <p14:tracePt t="25727" x="3433763" y="1708150"/>
          <p14:tracePt t="25732" x="3433763" y="1716088"/>
          <p14:tracePt t="25742" x="3433763" y="1733550"/>
          <p14:tracePt t="25752" x="3416300" y="1751013"/>
          <p14:tracePt t="25762" x="3390900" y="1776413"/>
          <p14:tracePt t="25775" x="3340100" y="1809750"/>
          <p14:tracePt t="25783" x="3279775" y="1844675"/>
          <p14:tracePt t="25794" x="3203575" y="1885950"/>
          <p14:tracePt t="25803" x="3101975" y="1938338"/>
          <p14:tracePt t="25813" x="3008313" y="1979613"/>
          <p14:tracePt t="25825" x="2889250" y="2014538"/>
          <p14:tracePt t="25834" x="2778125" y="2047875"/>
          <p14:tracePt t="25844" x="2643188" y="2082800"/>
          <p14:tracePt t="25854" x="2532063" y="2108200"/>
          <p14:tracePt t="25864" x="2413000" y="2133600"/>
          <p14:tracePt t="25875" x="2319338" y="2141538"/>
          <p14:tracePt t="25885" x="2227263" y="2149475"/>
          <p14:tracePt t="25894" x="2141538" y="2149475"/>
          <p14:tracePt t="25905" x="2090738" y="2149475"/>
          <p14:tracePt t="25914" x="2030413" y="2149475"/>
          <p14:tracePt t="25925" x="1979613" y="2149475"/>
          <p14:tracePt t="25934" x="1946275" y="2141538"/>
          <p14:tracePt t="25944" x="1928813" y="2133600"/>
          <p14:tracePt t="25957" x="1920875" y="2133600"/>
          <p14:tracePt t="25964" x="1903413" y="2133600"/>
          <p14:tracePt t="25985" x="1903413" y="2124075"/>
          <p14:tracePt t="26015" x="1903413" y="2116138"/>
          <p14:tracePt t="26025" x="1895475" y="2116138"/>
          <p14:tracePt t="26045" x="1895475" y="2108200"/>
          <p14:tracePt t="26067" x="1885950" y="2108200"/>
          <p14:tracePt t="26512" x="1885950" y="2098675"/>
          <p14:tracePt t="26541" x="1885950" y="2090738"/>
          <p14:tracePt t="26794" x="1885950" y="2082800"/>
          <p14:tracePt t="26823" x="1885950" y="2073275"/>
          <p14:tracePt t="26843" x="1885950" y="2065338"/>
          <p14:tracePt t="26856" x="1885950" y="2055813"/>
          <p14:tracePt t="26864" x="1895475" y="2047875"/>
          <p14:tracePt t="26875" x="1903413" y="2039938"/>
          <p14:tracePt t="26884" x="1903413" y="2030413"/>
          <p14:tracePt t="26894" x="1911350" y="2022475"/>
          <p14:tracePt t="26907" x="1920875" y="2022475"/>
          <p14:tracePt t="26914" x="1928813" y="2005013"/>
          <p14:tracePt t="26926" x="1946275" y="1997075"/>
          <p14:tracePt t="26935" x="1963738" y="1989138"/>
          <p14:tracePt t="26957" x="1979613" y="1989138"/>
          <p14:tracePt t="26965" x="1989138" y="1989138"/>
          <p14:tracePt t="26976" x="1997075" y="1979613"/>
          <p14:tracePt t="26986" x="2014538" y="1979613"/>
          <p14:tracePt t="26995" x="2022475" y="1971675"/>
          <p14:tracePt t="27007" x="2030413" y="1971675"/>
          <p14:tracePt t="27016" x="2039938" y="1971675"/>
          <p14:tracePt t="27040" x="2055813" y="1963738"/>
          <p14:tracePt t="27046" x="2073275" y="1963738"/>
          <p14:tracePt t="27058" x="2082800" y="1963738"/>
          <p14:tracePt t="27067" x="2108200" y="1963738"/>
          <p14:tracePt t="27076" x="2124075" y="1954213"/>
          <p14:tracePt t="27090" x="2141538" y="1954213"/>
          <p14:tracePt t="27097" x="2166938" y="1954213"/>
          <p14:tracePt t="27108" x="2184400" y="1954213"/>
          <p14:tracePt t="27117" x="2192338" y="1954213"/>
          <p14:tracePt t="27127" x="2217738" y="1954213"/>
          <p14:tracePt t="27140" x="2227263" y="1954213"/>
          <p14:tracePt t="27147" x="2252663" y="1954213"/>
          <p14:tracePt t="27158" x="2268538" y="1954213"/>
          <p14:tracePt t="27170" x="2278063" y="1954213"/>
          <p14:tracePt t="27178" x="2303463" y="1954213"/>
          <p14:tracePt t="27189" x="2319338" y="1954213"/>
          <p14:tracePt t="27198" x="2336800" y="1954213"/>
          <p14:tracePt t="27210" x="2354263" y="1954213"/>
          <p14:tracePt t="27218" x="2362200" y="1954213"/>
          <p14:tracePt t="27228" x="2371725" y="1954213"/>
          <p14:tracePt t="27239" x="2387600" y="1954213"/>
          <p14:tracePt t="27248" x="2397125" y="1954213"/>
          <p14:tracePt t="27258" x="2413000" y="1954213"/>
          <p14:tracePt t="27270" x="2422525" y="1963738"/>
          <p14:tracePt t="27291" x="2430463" y="1963738"/>
          <p14:tracePt t="27299" x="2438400" y="1963738"/>
          <p14:tracePt t="27309" x="2438400" y="1971675"/>
          <p14:tracePt t="27320" x="2447925" y="1971675"/>
          <p14:tracePt t="27342" x="2455863" y="1971675"/>
          <p14:tracePt t="27370" x="2463800" y="1971675"/>
          <p14:tracePt t="27471" x="2473325" y="1971675"/>
          <p14:tracePt t="27501" x="2473325" y="1979613"/>
          <p14:tracePt t="27511" x="2473325" y="1989138"/>
          <p14:tracePt t="27531" x="2473325" y="1997075"/>
          <p14:tracePt t="27541" x="2463800" y="2014538"/>
          <p14:tracePt t="27553" x="2463800" y="2022475"/>
          <p14:tracePt t="27562" x="2447925" y="2039938"/>
          <p14:tracePt t="27573" x="2422525" y="2065338"/>
          <p14:tracePt t="27584" x="2397125" y="2090738"/>
          <p14:tracePt t="27592" x="2371725" y="2108200"/>
          <p14:tracePt t="27603" x="2344738" y="2133600"/>
          <p14:tracePt t="27612" x="2328863" y="2149475"/>
          <p14:tracePt t="27623" x="2311400" y="2159000"/>
          <p14:tracePt t="27632" x="2293938" y="2166938"/>
          <p14:tracePt t="27642" x="2278063" y="2174875"/>
          <p14:tracePt t="27655" x="2268538" y="2184400"/>
          <p14:tracePt t="27662" x="2260600" y="2184400"/>
          <p14:tracePt t="27673" x="2252663" y="2184400"/>
          <p14:tracePt t="27683" x="2243138" y="2192338"/>
          <p14:tracePt t="27705" x="2235200" y="2192338"/>
          <p14:tracePt t="27725" x="2227263" y="2192338"/>
          <p14:tracePt t="27744" x="2227263" y="2200275"/>
          <p14:tracePt t="27794" x="2227263" y="2209800"/>
          <p14:tracePt t="27805" x="2217738" y="2209800"/>
          <p14:tracePt t="27845" x="2209800" y="2209800"/>
          <p14:tracePt t="30109" x="2200275" y="2217738"/>
          <p14:tracePt t="30121" x="2184400" y="2243138"/>
          <p14:tracePt t="30131" x="2159000" y="2278063"/>
          <p14:tracePt t="30139" x="2116138" y="2328863"/>
          <p14:tracePt t="30150" x="2073275" y="2379663"/>
          <p14:tracePt t="30159" x="2047875" y="2430463"/>
          <p14:tracePt t="30171" x="1989138" y="2481263"/>
          <p14:tracePt t="30180" x="1963738" y="2524125"/>
          <p14:tracePt t="30190" x="1911350" y="2557463"/>
          <p14:tracePt t="30201" x="1878013" y="2600325"/>
          <p14:tracePt t="30210" x="1835150" y="2625725"/>
          <p14:tracePt t="30221" x="1801813" y="2668588"/>
          <p14:tracePt t="30230" x="1776413" y="2686050"/>
          <p14:tracePt t="30240" x="1741488" y="2711450"/>
          <p14:tracePt t="30256" x="1716088" y="2727325"/>
          <p14:tracePt t="30262" x="1682750" y="2744788"/>
          <p14:tracePt t="30273" x="1649413" y="2770188"/>
          <p14:tracePt t="30281" x="1614488" y="2787650"/>
          <p14:tracePt t="30290" x="1589088" y="2813050"/>
          <p14:tracePt t="30304" x="1563688" y="2838450"/>
          <p14:tracePt t="30311" x="1538288" y="2863850"/>
          <p14:tracePt t="30322" x="1520825" y="2881313"/>
          <p14:tracePt t="30331" x="1495425" y="2906713"/>
          <p14:tracePt t="30341" x="1477963" y="2932113"/>
          <p14:tracePt t="30352" x="1470025" y="2949575"/>
          <p14:tracePt t="30362" x="1462088" y="2965450"/>
          <p14:tracePt t="30373" x="1452563" y="2965450"/>
          <p14:tracePt t="30383" x="1444625" y="2974975"/>
          <p14:tracePt t="30392" x="1444625" y="2982913"/>
          <p14:tracePt t="43548" x="1444625" y="2990850"/>
          <p14:tracePt t="43557" x="1436688" y="3016250"/>
          <p14:tracePt t="43567" x="1436688" y="3059113"/>
          <p14:tracePt t="43577" x="1427163" y="3119438"/>
          <p14:tracePt t="43589" x="1427163" y="3186113"/>
          <p14:tracePt t="43597" x="1427163" y="3289300"/>
          <p14:tracePt t="43608" x="1427163" y="3382963"/>
          <p14:tracePt t="43619" x="1427163" y="3527425"/>
          <p14:tracePt t="43627" x="1452563" y="3671888"/>
          <p14:tracePt t="43640" x="1487488" y="3798888"/>
          <p14:tracePt t="43648" x="1504950" y="3883025"/>
          <p14:tracePt t="43658" x="1538288" y="3960813"/>
          <p14:tracePt t="43669" x="1546225" y="4011613"/>
          <p14:tracePt t="43678" x="1563688" y="4027488"/>
          <p14:tracePt t="43692" x="1571625" y="4044950"/>
          <p14:tracePt t="43698" x="1581150" y="4062413"/>
          <p14:tracePt t="43711" x="1597025" y="4070350"/>
          <p14:tracePt t="43718" x="1606550" y="4079875"/>
          <p14:tracePt t="43729" x="1631950" y="4079875"/>
          <p14:tracePt t="43742" x="1665288" y="4087813"/>
          <p14:tracePt t="43749" x="1700213" y="4095750"/>
          <p14:tracePt t="43760" x="1741488" y="4095750"/>
          <p14:tracePt t="43769" x="1784350" y="4095750"/>
          <p14:tracePt t="43779" x="1819275" y="4095750"/>
          <p14:tracePt t="43790" x="1852613" y="4095750"/>
          <p14:tracePt t="43799" x="1870075" y="4095750"/>
          <p14:tracePt t="43810" x="1895475" y="4095750"/>
          <p14:tracePt t="43820" x="1911350" y="4095750"/>
          <p14:tracePt t="43829" x="1920875" y="4095750"/>
          <p14:tracePt t="43840" x="1946275" y="4095750"/>
          <p14:tracePt t="43851" x="1963738" y="4079875"/>
          <p14:tracePt t="43860" x="1989138" y="4044950"/>
          <p14:tracePt t="43873" x="2014538" y="3994150"/>
          <p14:tracePt t="43880" x="2055813" y="3943350"/>
          <p14:tracePt t="43890" x="2090738" y="3883025"/>
          <p14:tracePt t="43900" x="2133600" y="3816350"/>
          <p14:tracePt t="43910" x="2174875" y="3738563"/>
          <p14:tracePt t="43924" x="2217738" y="3687763"/>
          <p14:tracePt t="43930" x="2252663" y="3629025"/>
          <p14:tracePt t="43944" x="2278063" y="3586163"/>
          <p14:tracePt t="43951" x="2293938" y="3543300"/>
          <p14:tracePt t="43962" x="2303463" y="3517900"/>
          <p14:tracePt t="43975" x="2319338" y="3484563"/>
          <p14:tracePt t="43981" x="2328863" y="3459163"/>
          <p14:tracePt t="43992" x="2336800" y="3449638"/>
          <p14:tracePt t="44002" x="2336800" y="3441700"/>
          <p14:tracePt t="44026" x="2336800" y="3424238"/>
          <p14:tracePt t="44032" x="2336800" y="3416300"/>
          <p14:tracePt t="44042" x="2336800" y="3398838"/>
          <p14:tracePt t="44053" x="2336800" y="3365500"/>
          <p14:tracePt t="44062" x="2328863" y="3330575"/>
          <p14:tracePt t="44074" x="2293938" y="3289300"/>
          <p14:tracePt t="44084" x="2268538" y="3246438"/>
          <p14:tracePt t="44093" x="2227263" y="3203575"/>
          <p14:tracePt t="44104" x="2174875" y="3160713"/>
          <p14:tracePt t="44113" x="2124075" y="3135313"/>
          <p14:tracePt t="44124" x="2073275" y="3094038"/>
          <p14:tracePt t="44134" x="2039938" y="3076575"/>
          <p14:tracePt t="44143" x="1997075" y="3067050"/>
          <p14:tracePt t="44154" x="1979613" y="3059113"/>
          <p14:tracePt t="44163" x="1954213" y="3051175"/>
          <p14:tracePt t="44184" x="1938338" y="3051175"/>
          <p14:tracePt t="44205" x="1920875" y="3051175"/>
          <p14:tracePt t="44214" x="1903413" y="3051175"/>
          <p14:tracePt t="44225" x="1885950" y="3051175"/>
          <p14:tracePt t="44233" x="1870075" y="3051175"/>
          <p14:tracePt t="44244" x="1835150" y="3051175"/>
          <p14:tracePt t="44258" x="1819275" y="3051175"/>
          <p14:tracePt t="44264" x="1784350" y="3059113"/>
          <p14:tracePt t="44275" x="1758950" y="3067050"/>
          <p14:tracePt t="44285" x="1725613" y="3067050"/>
          <p14:tracePt t="44295" x="1708150" y="3076575"/>
          <p14:tracePt t="44307" x="1682750" y="3076575"/>
          <p14:tracePt t="44315" x="1657350" y="3084513"/>
          <p14:tracePt t="44326" x="1622425" y="3094038"/>
          <p14:tracePt t="44336" x="1606550" y="3101975"/>
          <p14:tracePt t="44345" x="1581150" y="3101975"/>
          <p14:tracePt t="44357" x="1555750" y="3101975"/>
          <p14:tracePt t="44366" x="1530350" y="3109913"/>
          <p14:tracePt t="44377" x="1512888" y="3109913"/>
          <p14:tracePt t="44386" x="1495425" y="3119438"/>
          <p14:tracePt t="44397" x="1470025" y="3119438"/>
          <p14:tracePt t="44416" x="1452563" y="3127375"/>
          <p14:tracePt t="44426" x="1444625" y="3127375"/>
          <p14:tracePt t="44446" x="1444625" y="3135313"/>
          <p14:tracePt t="44488" x="1436688" y="3135313"/>
          <p14:tracePt t="44518" x="1427163" y="3135313"/>
          <p14:tracePt t="44527" x="1427163" y="3144838"/>
          <p14:tracePt t="44538" x="1427163" y="3160713"/>
          <p14:tracePt t="44547" x="1419225" y="3170238"/>
          <p14:tracePt t="44559" x="1419225" y="3186113"/>
          <p14:tracePt t="44569" x="1411288" y="3203575"/>
          <p14:tracePt t="44578" x="1401763" y="3211513"/>
          <p14:tracePt t="44590" x="1401763" y="3221038"/>
          <p14:tracePt t="44600" x="1393825" y="3238500"/>
          <p14:tracePt t="44618" x="1393825" y="3246438"/>
          <p14:tracePt t="44629" x="1385888" y="3246438"/>
          <p14:tracePt t="44640" x="1385888" y="3254375"/>
          <p14:tracePt t="44648" x="1385888" y="3263900"/>
          <p14:tracePt t="44689" x="1385888" y="3271838"/>
          <p14:tracePt t="47509" x="1419225" y="3271838"/>
          <p14:tracePt t="47519" x="1452563" y="3271838"/>
          <p14:tracePt t="47529" x="1477963" y="3271838"/>
          <p14:tracePt t="47541" x="1530350" y="3271838"/>
          <p14:tracePt t="47551" x="1571625" y="3254375"/>
          <p14:tracePt t="47560" x="1622425" y="3221038"/>
          <p14:tracePt t="47571" x="1674813" y="3195638"/>
          <p14:tracePt t="47580" x="1708150" y="3160713"/>
          <p14:tracePt t="47590" x="1751013" y="3127375"/>
          <p14:tracePt t="47604" x="1776413" y="3101975"/>
          <p14:tracePt t="47611" x="1809750" y="3067050"/>
          <p14:tracePt t="47622" x="1852613" y="3033713"/>
          <p14:tracePt t="47631" x="1885950" y="3008313"/>
          <p14:tracePt t="47641" x="1920875" y="2982913"/>
          <p14:tracePt t="47653" x="1963738" y="2949575"/>
          <p14:tracePt t="47661" x="1971675" y="2949575"/>
          <p14:tracePt t="47671" x="1997075" y="2940050"/>
          <p14:tracePt t="47681" x="2005013" y="2932113"/>
          <p14:tracePt t="47691" x="2005013" y="2922588"/>
          <p14:tracePt t="47703" x="2022475" y="2922588"/>
          <p14:tracePt t="47722" x="2030413" y="2922588"/>
          <p14:tracePt t="55157" x="2030413" y="2940050"/>
          <p14:tracePt t="55165" x="2030413" y="2957513"/>
          <p14:tracePt t="55176" x="2030413" y="2990850"/>
          <p14:tracePt t="55186" x="2030413" y="3025775"/>
          <p14:tracePt t="55198" x="2030413" y="3059113"/>
          <p14:tracePt t="55206" x="2030413" y="3101975"/>
          <p14:tracePt t="55216" x="2030413" y="3152775"/>
          <p14:tracePt t="55229" x="2030413" y="3211513"/>
          <p14:tracePt t="55237" x="2065338" y="3305175"/>
          <p14:tracePt t="55248" x="2098675" y="3382963"/>
          <p14:tracePt t="55257" x="2141538" y="3467100"/>
          <p14:tracePt t="55267" x="2209800" y="3552825"/>
          <p14:tracePt t="55279" x="2286000" y="3629025"/>
          <p14:tracePt t="55287" x="2405063" y="3713163"/>
          <p14:tracePt t="55298" x="2516188" y="3773488"/>
          <p14:tracePt t="55309" x="2643188" y="3832225"/>
          <p14:tracePt t="55318" x="2770188" y="3867150"/>
          <p14:tracePt t="55329" x="2906713" y="3900488"/>
          <p14:tracePt t="55337" x="3016250" y="3917950"/>
          <p14:tracePt t="55349" x="3101975" y="3917950"/>
          <p14:tracePt t="55358" x="3186113" y="3917950"/>
          <p14:tracePt t="55368" x="3279775" y="3900488"/>
          <p14:tracePt t="55381" x="3382963" y="3875088"/>
          <p14:tracePt t="55388" x="3484563" y="3841750"/>
          <p14:tracePt t="55398" x="3586163" y="3806825"/>
          <p14:tracePt t="55409" x="3687763" y="3763963"/>
          <p14:tracePt t="55418" x="3773488" y="3722688"/>
          <p14:tracePt t="55430" x="3857625" y="3671888"/>
          <p14:tracePt t="55438" x="3943350" y="3629025"/>
          <p14:tracePt t="55448" x="4019550" y="3568700"/>
          <p14:tracePt t="55459" x="4095750" y="3527425"/>
          <p14:tracePt t="55469" x="4138613" y="3475038"/>
          <p14:tracePt t="55480" x="4181475" y="3449638"/>
          <p14:tracePt t="55489" x="4197350" y="3433763"/>
          <p14:tracePt t="55499" x="4214813" y="3416300"/>
          <p14:tracePt t="55512" x="4224338" y="3416300"/>
          <p14:tracePt t="55519" x="4232275" y="3408363"/>
          <p14:tracePt t="55540" x="4232275" y="3398838"/>
          <p14:tracePt t="55621" x="4232275" y="3390900"/>
          <p14:tracePt t="55630" x="4197350" y="3373438"/>
          <p14:tracePt t="55642" x="4130675" y="3340100"/>
          <p14:tracePt t="55651" x="4052888" y="3297238"/>
          <p14:tracePt t="55661" x="3951288" y="3238500"/>
          <p14:tracePt t="55671" x="3798888" y="3178175"/>
          <p14:tracePt t="55682" x="3646488" y="3109913"/>
          <p14:tracePt t="55692" x="3509963" y="3059113"/>
          <p14:tracePt t="55701" x="3408363" y="3016250"/>
          <p14:tracePt t="55713" x="3322638" y="2974975"/>
          <p14:tracePt t="55722" x="3246438" y="2940050"/>
          <p14:tracePt t="55732" x="3195638" y="2906713"/>
          <p14:tracePt t="55743" x="3152775" y="2881313"/>
          <p14:tracePt t="55752" x="3144838" y="2855913"/>
          <p14:tracePt t="56429" x="3144838" y="2871788"/>
          <p14:tracePt t="56439" x="3144838" y="2889250"/>
          <p14:tracePt t="56450" x="3144838" y="2906713"/>
          <p14:tracePt t="56461" x="3144838" y="2914650"/>
          <p14:tracePt t="56469" x="3144838" y="2932113"/>
          <p14:tracePt t="56480" x="3152775" y="2940050"/>
          <p14:tracePt t="56500" x="3170238" y="2940050"/>
          <p14:tracePt t="56513" x="3170238" y="2949575"/>
          <p14:tracePt t="56520" x="3186113" y="2949575"/>
          <p14:tracePt t="56530" x="3195638" y="2949575"/>
          <p14:tracePt t="56541" x="3221038" y="2949575"/>
          <p14:tracePt t="56550" x="3254375" y="2949575"/>
          <p14:tracePt t="56563" x="3297238" y="2940050"/>
          <p14:tracePt t="56571" x="3365500" y="2897188"/>
          <p14:tracePt t="56580" x="3449638" y="2838450"/>
          <p14:tracePt t="56594" x="3568700" y="2770188"/>
          <p14:tracePt t="56601" x="3687763" y="2711450"/>
          <p14:tracePt t="56612" x="3798888" y="2643188"/>
          <p14:tracePt t="56621" x="3900488" y="2592388"/>
          <p14:tracePt t="56631" x="3994150" y="2541588"/>
          <p14:tracePt t="56644" x="4095750" y="2489200"/>
          <p14:tracePt t="56651" x="4181475" y="2430463"/>
          <p14:tracePt t="56662" x="4265613" y="2379663"/>
          <p14:tracePt t="56672" x="4341813" y="2336800"/>
          <p14:tracePt t="56683" x="4402138" y="2293938"/>
          <p14:tracePt t="56697" x="4452938" y="2252663"/>
          <p14:tracePt t="56702" x="4503738" y="2200275"/>
          <p14:tracePt t="56713" x="4546600" y="2174875"/>
          <p14:tracePt t="56723" x="4579938" y="2141538"/>
          <p14:tracePt t="56732" x="4605338" y="2116138"/>
          <p14:tracePt t="56744" x="4630738" y="2108200"/>
          <p14:tracePt t="56754" x="4657725" y="2098675"/>
          <p14:tracePt t="56763" x="4665663" y="2098675"/>
          <p14:tracePt t="56774" x="4683125" y="2090738"/>
          <p14:tracePt t="57036" x="4683125" y="2065338"/>
          <p14:tracePt t="57046" x="4657725" y="2039938"/>
          <p14:tracePt t="57056" x="4630738" y="2005013"/>
          <p14:tracePt t="57067" x="4572000" y="1938338"/>
          <p14:tracePt t="57076" x="4521200" y="1860550"/>
          <p14:tracePt t="57086" x="4435475" y="1751013"/>
          <p14:tracePt t="57096" x="4368800" y="1674813"/>
          <p14:tracePt t="57107" x="4300538" y="1597025"/>
          <p14:tracePt t="57118" x="4206875" y="1530350"/>
          <p14:tracePt t="57127" x="4130675" y="1462088"/>
          <p14:tracePt t="57137" x="4037013" y="1411288"/>
          <p14:tracePt t="57149" x="3951288" y="1368425"/>
          <p14:tracePt t="57158" x="3875088" y="1350963"/>
          <p14:tracePt t="57167" x="3816350" y="1325563"/>
          <p14:tracePt t="57178" x="3763963" y="1317625"/>
          <p14:tracePt t="57188" x="3738563" y="1308100"/>
          <p14:tracePt t="57199" x="3722688" y="1308100"/>
          <p14:tracePt t="57210" x="3697288" y="1300163"/>
          <p14:tracePt t="57217" x="3687763" y="1300163"/>
          <p14:tracePt t="57288" x="3687763" y="1308100"/>
          <p14:tracePt t="57298" x="3697288" y="1343025"/>
          <p14:tracePt t="57310" x="3730625" y="1376363"/>
          <p14:tracePt t="57319" x="3790950" y="1470025"/>
          <p14:tracePt t="57330" x="3875088" y="1563688"/>
          <p14:tracePt t="57339" x="3968750" y="1674813"/>
          <p14:tracePt t="57351" x="4062413" y="1776413"/>
          <p14:tracePt t="57361" x="4171950" y="1903413"/>
          <p14:tracePt t="57369" x="4316413" y="2108200"/>
          <p14:tracePt t="57380" x="4452938" y="2286000"/>
          <p14:tracePt t="57390" x="4597400" y="2516188"/>
          <p14:tracePt t="57400" x="4716463" y="2693988"/>
          <p14:tracePt t="57411" x="4818063" y="2881313"/>
          <p14:tracePt t="57420" x="4919663" y="3051175"/>
          <p14:tracePt t="57430" x="4997450" y="3221038"/>
          <p14:tracePt t="57443" x="5056188" y="3330575"/>
          <p14:tracePt t="57450" x="5106988" y="3424238"/>
          <p14:tracePt t="57462" x="5132388" y="3484563"/>
          <p14:tracePt t="57470" x="5141913" y="3509963"/>
          <p14:tracePt t="57480" x="5149850" y="3535363"/>
          <p14:tracePt t="57493" x="5157788" y="3552825"/>
          <p14:tracePt t="57500" x="5167313" y="3552825"/>
          <p14:tracePt t="57512" x="5167313" y="3560763"/>
          <p14:tracePt t="57523" x="5175250" y="3568700"/>
          <p14:tracePt t="57531" x="5192713" y="3578225"/>
          <p14:tracePt t="57543" x="5226050" y="3586163"/>
          <p14:tracePt t="57552" x="5286375" y="3594100"/>
          <p14:tracePt t="57562" x="5370513" y="3603625"/>
          <p14:tracePt t="57571" x="5456238" y="3603625"/>
          <p14:tracePt t="57582" x="5540375" y="3603625"/>
          <p14:tracePt t="57594" x="5616575" y="3603625"/>
          <p14:tracePt t="57602" x="5702300" y="3578225"/>
          <p14:tracePt t="57613" x="5803900" y="3543300"/>
          <p14:tracePt t="57623" x="5897563" y="3509963"/>
          <p14:tracePt t="57632" x="5983288" y="3467100"/>
          <p14:tracePt t="57645" x="6076950" y="3433763"/>
          <p14:tracePt t="57652" x="6161088" y="3390900"/>
          <p14:tracePt t="57663" x="6237288" y="3330575"/>
          <p14:tracePt t="57674" x="6323013" y="3263900"/>
          <p14:tracePt t="57683" x="6391275" y="3195638"/>
          <p14:tracePt t="57695" x="6442075" y="3119438"/>
          <p14:tracePt t="57703" x="6500813" y="3025775"/>
          <p14:tracePt t="57713" x="6543675" y="2922588"/>
          <p14:tracePt t="57725" x="6577013" y="2778125"/>
          <p14:tracePt t="57733" x="6594475" y="2625725"/>
          <p14:tracePt t="57745" x="6594475" y="2455863"/>
          <p14:tracePt t="57753" x="6543675" y="2278063"/>
          <p14:tracePt t="57763" x="6457950" y="2090738"/>
          <p14:tracePt t="57776" x="6356350" y="1895475"/>
          <p14:tracePt t="57784" x="6194425" y="1682750"/>
          <p14:tracePt t="57794" x="6076950" y="1555750"/>
          <p14:tracePt t="57805" x="5889625" y="1385888"/>
          <p14:tracePt t="57814" x="5684838" y="1257300"/>
          <p14:tracePt t="57827" x="5524500" y="1181100"/>
          <p14:tracePt t="57835" x="5380038" y="1138238"/>
          <p14:tracePt t="57846" x="5251450" y="1130300"/>
          <p14:tracePt t="57854" x="5116513" y="1130300"/>
          <p14:tracePt t="57865" x="4997450" y="1147763"/>
          <p14:tracePt t="57877" x="4868863" y="1206500"/>
          <p14:tracePt t="57885" x="4759325" y="1292225"/>
          <p14:tracePt t="57895" x="4665663" y="1385888"/>
          <p14:tracePt t="57905" x="4572000" y="1487488"/>
          <p14:tracePt t="57915" x="4470400" y="1649413"/>
          <p14:tracePt t="57928" x="4351338" y="1827213"/>
          <p14:tracePt t="57935" x="4240213" y="2039938"/>
          <p14:tracePt t="57945" x="4146550" y="2260600"/>
          <p14:tracePt t="57956" x="4070350" y="2463800"/>
          <p14:tracePt t="57966" x="4027488" y="2600325"/>
          <p14:tracePt t="57979" x="3976688" y="2727325"/>
          <p14:tracePt t="57985" x="3935413" y="2855913"/>
          <p14:tracePt t="57996" x="3892550" y="3000375"/>
          <p14:tracePt t="58009" x="3875088" y="3127375"/>
          <p14:tracePt t="58016" x="3849688" y="3228975"/>
          <p14:tracePt t="58028" x="3824288" y="3330575"/>
          <p14:tracePt t="58036" x="3824288" y="3416300"/>
          <p14:tracePt t="58046" x="3824288" y="3492500"/>
          <p14:tracePt t="58059" x="3824288" y="3552825"/>
          <p14:tracePt t="58068" x="3841750" y="3636963"/>
          <p14:tracePt t="58079" x="3875088" y="3722688"/>
          <p14:tracePt t="58087" x="3908425" y="3816350"/>
          <p14:tracePt t="58097" x="3951288" y="3892550"/>
          <p14:tracePt t="58110" x="3994150" y="3943350"/>
          <p14:tracePt t="58118" x="4052888" y="4011613"/>
          <p14:tracePt t="58128" x="4138613" y="4062413"/>
          <p14:tracePt t="58137" x="4224338" y="4113213"/>
          <p14:tracePt t="58147" x="4316413" y="4146550"/>
          <p14:tracePt t="58159" x="4402138" y="4156075"/>
          <p14:tracePt t="58167" x="4478338" y="4164013"/>
          <p14:tracePt t="58180" x="4546600" y="4164013"/>
          <p14:tracePt t="58195" x="4614863" y="4164013"/>
          <p14:tracePt t="58198" x="4708525" y="4156075"/>
          <p14:tracePt t="58210" x="4792663" y="4130675"/>
          <p14:tracePt t="58218" x="4894263" y="4105275"/>
          <p14:tracePt t="58229" x="4979988" y="4087813"/>
          <p14:tracePt t="58239" x="5073650" y="4052888"/>
          <p14:tracePt t="58248" x="5132388" y="4019550"/>
          <p14:tracePt t="58260" x="5200650" y="3986213"/>
          <p14:tracePt t="58269" x="5260975" y="3960813"/>
          <p14:tracePt t="58280" x="5302250" y="3917950"/>
          <p14:tracePt t="58290" x="5327650" y="3867150"/>
          <p14:tracePt t="58299" x="5370513" y="3790950"/>
          <p14:tracePt t="58310" x="5395913" y="3713163"/>
          <p14:tracePt t="58321" x="5395913" y="3619500"/>
          <p14:tracePt t="58329" x="5395913" y="3475038"/>
          <p14:tracePt t="58340" x="5345113" y="3246438"/>
          <p14:tracePt t="58349" x="5260975" y="2932113"/>
          <p14:tracePt t="58361" x="5157788" y="2693988"/>
          <p14:tracePt t="58372" x="5048250" y="2447925"/>
          <p14:tracePt t="58380" x="4972050" y="2311400"/>
          <p14:tracePt t="58393" x="4903788" y="2227263"/>
          <p14:tracePt t="58400" x="4852988" y="2166938"/>
          <p14:tracePt t="58411" x="4784725" y="2133600"/>
          <p14:tracePt t="58420" x="4741863" y="2116138"/>
          <p14:tracePt t="58430" x="4683125" y="2116138"/>
          <p14:tracePt t="58443" x="4622800" y="2116138"/>
          <p14:tracePt t="58450" x="4572000" y="2133600"/>
          <p14:tracePt t="58462" x="4521200" y="2174875"/>
          <p14:tracePt t="58471" x="4478338" y="2227263"/>
          <p14:tracePt t="58481" x="4427538" y="2293938"/>
          <p14:tracePt t="58493" x="4384675" y="2371725"/>
          <p14:tracePt t="58502" x="4341813" y="2455863"/>
          <p14:tracePt t="58512" x="4291013" y="2549525"/>
          <p14:tracePt t="58522" x="4257675" y="2625725"/>
          <p14:tracePt t="58532" x="4240213" y="2686050"/>
          <p14:tracePt t="58543" x="4232275" y="2736850"/>
          <p14:tracePt t="58554" x="4232275" y="2752725"/>
          <p14:tracePt t="58562" x="4224338" y="2770188"/>
          <p14:tracePt t="58573" x="4224338" y="2787650"/>
          <p14:tracePt t="58633" x="4232275" y="2787650"/>
          <p14:tracePt t="58653" x="4240213" y="2787650"/>
          <p14:tracePt t="58664" x="4249738" y="2787650"/>
          <p14:tracePt t="58675" x="4257675" y="2787650"/>
          <p14:tracePt t="58683" x="4265613" y="2795588"/>
          <p14:tracePt t="58695" x="4275138" y="2795588"/>
          <p14:tracePt t="58704" x="4283075" y="2795588"/>
          <p14:tracePt t="58714" x="4291013" y="2805113"/>
          <p14:tracePt t="58733" x="4300538" y="2805113"/>
          <p14:tracePt t="58796" x="4300538" y="2813050"/>
          <p14:tracePt t="58804" x="4308475" y="2813050"/>
          <p14:tracePt t="58927" x="4316413" y="2813050"/>
          <p14:tracePt t="58946" x="4333875" y="2820988"/>
          <p14:tracePt t="58957" x="4368800" y="2830513"/>
          <p14:tracePt t="58966" x="4427538" y="2846388"/>
          <p14:tracePt t="58977" x="4521200" y="2881313"/>
          <p14:tracePt t="58987" x="4665663" y="2932113"/>
          <p14:tracePt t="58996" x="4868863" y="2990850"/>
          <p14:tracePt t="59009" x="5073650" y="3051175"/>
          <p14:tracePt t="59016" x="5218113" y="3101975"/>
          <p14:tracePt t="59028" x="5362575" y="3119438"/>
          <p14:tracePt t="59037" x="5481638" y="3144838"/>
          <p14:tracePt t="59047" x="5565775" y="3152775"/>
          <p14:tracePt t="59058" x="5608638" y="3160713"/>
          <p14:tracePt t="59069" x="5634038" y="3160713"/>
          <p14:tracePt t="59078" x="5651500" y="3160713"/>
          <p14:tracePt t="59654" x="5651500" y="3152775"/>
          <p14:tracePt t="59674" x="5641975" y="3152775"/>
          <p14:tracePt t="59684" x="5634038" y="3152775"/>
          <p14:tracePt t="59695" x="5626100" y="3135313"/>
          <p14:tracePt t="59705" x="5608638" y="3127375"/>
          <p14:tracePt t="59714" x="5583238" y="3109913"/>
          <p14:tracePt t="59725" x="5549900" y="3084513"/>
          <p14:tracePt t="59734" x="5514975" y="3067050"/>
          <p14:tracePt t="59745" x="5481638" y="3041650"/>
          <p14:tracePt t="59759" x="5438775" y="3016250"/>
          <p14:tracePt t="59764" x="5405438" y="3000375"/>
          <p14:tracePt t="59776" x="5380038" y="2974975"/>
          <p14:tracePt t="59785" x="5370513" y="2957513"/>
          <p14:tracePt t="59796" x="5353050" y="2949575"/>
          <p14:tracePt t="59809" x="5337175" y="2940050"/>
          <p14:tracePt t="59815" x="5337175" y="2932113"/>
          <p14:tracePt t="59826" x="5327650" y="2932113"/>
          <p14:tracePt t="59916" x="5353050" y="2932113"/>
          <p14:tracePt t="59926" x="5380038" y="2932113"/>
          <p14:tracePt t="59937" x="5421313" y="2932113"/>
          <p14:tracePt t="59948" x="5481638" y="2932113"/>
          <p14:tracePt t="59960" x="5557838" y="2932113"/>
          <p14:tracePt t="59967" x="5668963" y="2932113"/>
          <p14:tracePt t="59977" x="5778500" y="2932113"/>
          <p14:tracePt t="59988" x="5922963" y="2922588"/>
          <p14:tracePt t="59997" x="6067425" y="2889250"/>
          <p14:tracePt t="60009" x="6211888" y="2855913"/>
          <p14:tracePt t="60018" x="6323013" y="2805113"/>
          <p14:tracePt t="60028" x="6424613" y="2770188"/>
          <p14:tracePt t="60038" x="6500813" y="2752725"/>
          <p14:tracePt t="60048" x="6551613" y="2736850"/>
          <p14:tracePt t="60060" x="6586538" y="2719388"/>
          <p14:tracePt t="60068" x="6602413" y="2711450"/>
          <p14:tracePt t="60079" x="6602413" y="2701925"/>
          <p14:tracePt t="60090" x="6611938" y="2693988"/>
          <p14:tracePt t="60139" x="6602413" y="2693988"/>
          <p14:tracePt t="60149" x="6569075" y="2693988"/>
          <p14:tracePt t="60161" x="6492875" y="2693988"/>
          <p14:tracePt t="60169" x="6407150" y="2693988"/>
          <p14:tracePt t="60179" x="6305550" y="2693988"/>
          <p14:tracePt t="60191" x="6221413" y="2693988"/>
          <p14:tracePt t="60199" x="6127750" y="2693988"/>
          <p14:tracePt t="60211" x="6024563" y="2686050"/>
          <p14:tracePt t="60219" x="5948363" y="2676525"/>
          <p14:tracePt t="60230" x="5905500" y="2668588"/>
          <p14:tracePt t="60243" x="5872163" y="2660650"/>
          <p14:tracePt t="60250" x="5854700" y="2660650"/>
          <p14:tracePt t="60260" x="5854700" y="2651125"/>
          <p14:tracePt t="60272" x="5846763" y="2651125"/>
          <p14:tracePt t="60513" x="5854700" y="2651125"/>
          <p14:tracePt t="60523" x="5872163" y="2660650"/>
          <p14:tracePt t="60533" x="5922963" y="2701925"/>
          <p14:tracePt t="60543" x="5991225" y="2752725"/>
          <p14:tracePt t="60555" x="6110288" y="2820988"/>
          <p14:tracePt t="60563" x="6262688" y="2906713"/>
          <p14:tracePt t="60575" x="6416675" y="2965450"/>
          <p14:tracePt t="60584" x="6561138" y="2990850"/>
          <p14:tracePt t="60594" x="6705600" y="3000375"/>
          <p14:tracePt t="60606" x="6840538" y="3016250"/>
          <p14:tracePt t="60614" x="6969125" y="3016250"/>
          <p14:tracePt t="60624" x="7070725" y="3016250"/>
          <p14:tracePt t="60634" x="7172325" y="3000375"/>
          <p14:tracePt t="60644" x="7248525" y="2982913"/>
          <p14:tracePt t="60657" x="7291388" y="2949575"/>
          <p14:tracePt t="60665" x="7342188" y="2922588"/>
          <p14:tracePt t="60675" x="7385050" y="2889250"/>
          <p14:tracePt t="60684" x="7392988" y="2881313"/>
          <p14:tracePt t="60695" x="7410450" y="2871788"/>
          <p14:tracePt t="60707" x="7418388" y="2863850"/>
          <p14:tracePt t="60727" x="7418388" y="2855913"/>
          <p14:tracePt t="60887" x="7418388" y="2838450"/>
          <p14:tracePt t="60897" x="7418388" y="2795588"/>
          <p14:tracePt t="60908" x="7418388" y="2736850"/>
          <p14:tracePt t="60917" x="7418388" y="2566988"/>
          <p14:tracePt t="60927" x="7418388" y="2166938"/>
          <p14:tracePt t="60940" x="7418388" y="1649413"/>
          <p14:tracePt t="60947" x="7392988" y="1173163"/>
          <p14:tracePt t="60958" x="7377113" y="849313"/>
          <p14:tracePt t="60967" x="7342188" y="603250"/>
          <p14:tracePt t="60978" x="7334250" y="450850"/>
          <p14:tracePt t="60991" x="7316788" y="322263"/>
          <p14:tracePt t="60998" x="7308850" y="220663"/>
          <p14:tracePt t="61010" x="7299325" y="136525"/>
          <p14:tracePt t="61018" x="7291388" y="68263"/>
          <p14:tracePt t="61030" x="7283450" y="17463"/>
          <p14:tracePt t="61200" x="7258050" y="230188"/>
          <p14:tracePt t="61211" x="7258050" y="382588"/>
          <p14:tracePt t="61222" x="7258050" y="620713"/>
          <p14:tracePt t="61230" x="7258050" y="884238"/>
          <p14:tracePt t="61242" x="7265988" y="1147763"/>
          <p14:tracePt t="61251" x="7265988" y="1470025"/>
          <p14:tracePt t="61260" x="7283450" y="1793875"/>
          <p14:tracePt t="61275" x="7283450" y="2082800"/>
          <p14:tracePt t="61281" x="7283450" y="2311400"/>
          <p14:tracePt t="61291" x="7283450" y="2600325"/>
          <p14:tracePt t="61303" x="7273925" y="2813050"/>
          <p14:tracePt t="61311" x="7248525" y="3000375"/>
          <p14:tracePt t="61323" x="7240588" y="3119438"/>
          <p14:tracePt t="61332" x="7215188" y="3195638"/>
          <p14:tracePt t="61342" x="7197725" y="3238500"/>
          <p14:tracePt t="61353" x="7189788" y="3271838"/>
          <p14:tracePt t="61362" x="7180263" y="3289300"/>
          <p14:tracePt t="61384" x="7172325" y="3289300"/>
          <p14:tracePt t="61392" x="7172325" y="3297238"/>
          <p14:tracePt t="61443" x="7164388" y="3297238"/>
          <p14:tracePt t="61454" x="7154863" y="3246438"/>
          <p14:tracePt t="61463" x="7129463" y="3160713"/>
          <p14:tracePt t="61475" x="7121525" y="3033713"/>
          <p14:tracePt t="61483" x="7096125" y="2871788"/>
          <p14:tracePt t="61493" x="7045325" y="2566988"/>
          <p14:tracePt t="61507" x="7010400" y="2209800"/>
          <p14:tracePt t="61513" x="6969125" y="1801813"/>
          <p14:tracePt t="61524" x="6934200" y="1360488"/>
          <p14:tracePt t="61534" x="6916738" y="952500"/>
          <p14:tracePt t="61544" x="6900863" y="620713"/>
          <p14:tracePt t="61558" x="6900863" y="415925"/>
          <p14:tracePt t="61564" x="6900863" y="296863"/>
          <p14:tracePt t="61575" x="6900863" y="220663"/>
          <p14:tracePt t="61584" x="6900863" y="177800"/>
          <p14:tracePt t="61594" x="6900863" y="152400"/>
          <p14:tracePt t="61695" x="6900863" y="177800"/>
          <p14:tracePt t="61706" x="6900863" y="187325"/>
          <p14:tracePt t="61715" x="6900863" y="220663"/>
          <p14:tracePt t="61725" x="6900863" y="263525"/>
          <p14:tracePt t="61737" x="6900863" y="322263"/>
          <p14:tracePt t="61747" x="6900863" y="407988"/>
          <p14:tracePt t="61757" x="6900863" y="519113"/>
          <p14:tracePt t="61766" x="6900863" y="646113"/>
          <p14:tracePt t="61776" x="6916738" y="823913"/>
          <p14:tracePt t="61791" x="6943725" y="1069975"/>
          <p14:tracePt t="61796" x="6994525" y="1317625"/>
          <p14:tracePt t="61809" x="7019925" y="1538288"/>
          <p14:tracePt t="61819" x="7053263" y="1784350"/>
          <p14:tracePt t="61829" x="7078663" y="2005013"/>
          <p14:tracePt t="61839" x="7104063" y="2166938"/>
          <p14:tracePt t="61847" x="7113588" y="2268538"/>
          <p14:tracePt t="61858" x="7113588" y="2336800"/>
          <p14:tracePt t="61867" x="7121525" y="2362200"/>
          <p14:tracePt t="61877" x="7121525" y="2379663"/>
          <p14:tracePt t="61890" x="7121525" y="2387600"/>
          <p14:tracePt t="61898" x="7121525" y="2397125"/>
          <p14:tracePt t="61969" x="7121525" y="2379663"/>
          <p14:tracePt t="61978" x="7121525" y="2328863"/>
          <p14:tracePt t="61988" x="7121525" y="2260600"/>
          <p14:tracePt t="61998" x="7121525" y="2159000"/>
          <p14:tracePt t="62009" x="7096125" y="2030413"/>
          <p14:tracePt t="62024" x="7070725" y="1827213"/>
          <p14:tracePt t="62029" x="7045325" y="1606550"/>
          <p14:tracePt t="62040" x="7027863" y="1452563"/>
          <p14:tracePt t="62049" x="7010400" y="1343025"/>
          <p14:tracePt t="62060" x="6994525" y="1266825"/>
          <p14:tracePt t="62073" x="6994525" y="1223963"/>
          <p14:tracePt t="62079" x="6994525" y="1198563"/>
          <p14:tracePt t="62090" x="6994525" y="1189038"/>
          <p14:tracePt t="62110" x="6994525" y="1181100"/>
          <p14:tracePt t="62585" x="6994525" y="1173163"/>
          <p14:tracePt t="62636" x="6985000" y="1173163"/>
          <p14:tracePt t="62646" x="6959600" y="1173163"/>
          <p14:tracePt t="62656" x="6900863" y="1173163"/>
          <p14:tracePt t="62666" x="6840538" y="1155700"/>
          <p14:tracePt t="62676" x="6772275" y="1155700"/>
          <p14:tracePt t="62688" x="6670675" y="1155700"/>
          <p14:tracePt t="62697" x="6569075" y="1155700"/>
          <p14:tracePt t="62707" x="6483350" y="1147763"/>
          <p14:tracePt t="62716" x="6399213" y="1147763"/>
          <p14:tracePt t="62726" x="6356350" y="1138238"/>
          <p14:tracePt t="62739" x="6323013" y="1138238"/>
          <p14:tracePt t="62747" x="6297613" y="1138238"/>
          <p14:tracePt t="62757" x="6288088" y="1138238"/>
          <p14:tracePt t="62768" x="6280150" y="1138238"/>
          <p14:tracePt t="62788" x="6272213" y="1138238"/>
          <p14:tracePt t="62868" x="6288088" y="1138238"/>
          <p14:tracePt t="62878" x="6305550" y="1138238"/>
          <p14:tracePt t="62889" x="6338888" y="1138238"/>
          <p14:tracePt t="62898" x="6373813" y="1138238"/>
          <p14:tracePt t="62908" x="6399213" y="1138238"/>
          <p14:tracePt t="62921" x="6432550" y="1138238"/>
          <p14:tracePt t="62928" x="6467475" y="1138238"/>
          <p14:tracePt t="62939" x="6510338" y="1138238"/>
          <p14:tracePt t="62949" x="6535738" y="1138238"/>
          <p14:tracePt t="62959" x="6561138" y="1138238"/>
          <p14:tracePt t="62972" x="6586538" y="1138238"/>
          <p14:tracePt t="62979" x="6611938" y="1138238"/>
          <p14:tracePt t="62991" x="6619875" y="1138238"/>
          <p14:tracePt t="62999" x="6637338" y="1138238"/>
          <p14:tracePt t="63010" x="6645275" y="1138238"/>
          <p14:tracePt t="63040" x="6654800" y="1138238"/>
          <p14:tracePt t="63080" x="6654800" y="1130300"/>
          <p14:tracePt t="63101" x="6619875" y="1130300"/>
          <p14:tracePt t="63111" x="6577013" y="1130300"/>
          <p14:tracePt t="63121" x="6518275" y="1130300"/>
          <p14:tracePt t="63132" x="6450013" y="1130300"/>
          <p14:tracePt t="63141" x="6373813" y="1130300"/>
          <p14:tracePt t="63152" x="6305550" y="1130300"/>
          <p14:tracePt t="63161" x="6262688" y="1130300"/>
          <p14:tracePt t="63172" x="6211888" y="1122363"/>
          <p14:tracePt t="63183" x="6178550" y="1122363"/>
          <p14:tracePt t="63191" x="6169025" y="1112838"/>
          <p14:tracePt t="63204" x="6161088" y="1112838"/>
          <p14:tracePt t="63211" x="6153150" y="1112838"/>
          <p14:tracePt t="63232" x="6143625" y="1112838"/>
          <p14:tracePt t="63303" x="6178550" y="1112838"/>
          <p14:tracePt t="63313" x="6221413" y="1112838"/>
          <p14:tracePt t="63323" x="6288088" y="1112838"/>
          <p14:tracePt t="63334" x="6348413" y="1112838"/>
          <p14:tracePt t="63343" x="6424613" y="1112838"/>
          <p14:tracePt t="63355" x="6475413" y="1112838"/>
          <p14:tracePt t="63365" x="6535738" y="1112838"/>
          <p14:tracePt t="63373" x="6577013" y="1112838"/>
          <p14:tracePt t="63384" x="6627813" y="1112838"/>
          <p14:tracePt t="63393" x="6654800" y="1112838"/>
          <p14:tracePt t="63405" x="6670675" y="1112838"/>
          <p14:tracePt t="63415" x="6680200" y="1112838"/>
          <p14:tracePt t="63423" x="6688138" y="1112838"/>
          <p14:tracePt t="63435" x="6696075" y="1112838"/>
          <p14:tracePt t="64192" x="6696075" y="1122363"/>
          <p14:tracePt t="64203" x="6696075" y="1155700"/>
          <p14:tracePt t="64212" x="6705600" y="1241425"/>
          <p14:tracePt t="64224" x="6738938" y="1401763"/>
          <p14:tracePt t="64233" x="6832600" y="1725613"/>
          <p14:tracePt t="64242" x="6916738" y="2065338"/>
          <p14:tracePt t="64255" x="7045325" y="2362200"/>
          <p14:tracePt t="64263" x="7164388" y="2633663"/>
          <p14:tracePt t="64273" x="7265988" y="2805113"/>
          <p14:tracePt t="64284" x="7334250" y="2922588"/>
          <p14:tracePt t="64293" x="7392988" y="3000375"/>
          <p14:tracePt t="64305" x="7443788" y="3059113"/>
          <p14:tracePt t="64313" x="7478713" y="3094038"/>
          <p14:tracePt t="64323" x="7529513" y="3127375"/>
          <p14:tracePt t="64335" x="7580313" y="3144838"/>
          <p14:tracePt t="64344" x="7623175" y="3152775"/>
          <p14:tracePt t="64356" x="7666038" y="3152775"/>
          <p14:tracePt t="64364" x="7742238" y="3152775"/>
          <p14:tracePt t="64374" x="7800975" y="3144838"/>
          <p14:tracePt t="64388" x="7851775" y="3119438"/>
          <p14:tracePt t="64394" x="7912100" y="3101975"/>
          <p14:tracePt t="64405" x="7962900" y="3067050"/>
          <p14:tracePt t="64414" x="7996238" y="3041650"/>
          <p14:tracePt t="64425" x="8047038" y="3000375"/>
          <p14:tracePt t="64437" x="8081963" y="2965450"/>
          <p14:tracePt t="64446" x="8140700" y="2914650"/>
          <p14:tracePt t="64456" x="8175625" y="2863850"/>
          <p14:tracePt t="64465" x="8234363" y="2795588"/>
          <p14:tracePt t="64476" x="8277225" y="2727325"/>
          <p14:tracePt t="64488" x="8328025" y="2668588"/>
          <p14:tracePt t="64495" x="8370888" y="2625725"/>
          <p14:tracePt t="64506" x="8396288" y="2566988"/>
          <p14:tracePt t="64516" x="8429625" y="2516188"/>
          <p14:tracePt t="64525" x="8447088" y="2455863"/>
          <p14:tracePt t="64539" x="8464550" y="2379663"/>
          <p14:tracePt t="64546" x="8464550" y="2286000"/>
          <p14:tracePt t="64557" x="8464550" y="2166938"/>
          <p14:tracePt t="64568" x="8447088" y="2055813"/>
          <p14:tracePt t="64576" x="8396288" y="1954213"/>
          <p14:tracePt t="64587" x="8353425" y="1844675"/>
          <p14:tracePt t="64598" x="8294688" y="1766888"/>
          <p14:tracePt t="64606" x="8251825" y="1708150"/>
          <p14:tracePt t="64619" x="8201025" y="1657350"/>
          <p14:tracePt t="64626" x="8150225" y="1597025"/>
          <p14:tracePt t="64637" x="8099425" y="1546225"/>
          <p14:tracePt t="64647" x="8031163" y="1504950"/>
          <p14:tracePt t="64657" x="7962900" y="1470025"/>
          <p14:tracePt t="64670" x="7886700" y="1470025"/>
          <p14:tracePt t="64678" x="7818438" y="1470025"/>
          <p14:tracePt t="64689" x="7742238" y="1470025"/>
          <p14:tracePt t="64697" x="7681913" y="1487488"/>
          <p14:tracePt t="64707" x="7623175" y="1512888"/>
          <p14:tracePt t="64719" x="7572375" y="1538288"/>
          <p14:tracePt t="64727" x="7521575" y="1563688"/>
          <p14:tracePt t="64739" x="7469188" y="1597025"/>
          <p14:tracePt t="64748" x="7427913" y="1614488"/>
          <p14:tracePt t="64759" x="7385050" y="1639888"/>
          <p14:tracePt t="64770" x="7350125" y="1657350"/>
          <p14:tracePt t="64778" x="7316788" y="1690688"/>
          <p14:tracePt t="64789" x="7283450" y="1716088"/>
          <p14:tracePt t="64798" x="7248525" y="1751013"/>
          <p14:tracePt t="64808" x="7215188" y="1793875"/>
          <p14:tracePt t="64820" x="7180263" y="1844675"/>
          <p14:tracePt t="64829" x="7154863" y="1885950"/>
          <p14:tracePt t="64839" x="7121525" y="1938338"/>
          <p14:tracePt t="64849" x="7104063" y="1989138"/>
          <p14:tracePt t="64859" x="7088188" y="2039938"/>
          <p14:tracePt t="64871" x="7078663" y="2082800"/>
          <p14:tracePt t="64879" x="7070725" y="2116138"/>
          <p14:tracePt t="64889" x="7070725" y="2159000"/>
          <p14:tracePt t="64900" x="7070725" y="2200275"/>
          <p14:tracePt t="64910" x="7070725" y="2243138"/>
          <p14:tracePt t="64920" x="7078663" y="2303463"/>
          <p14:tracePt t="64931" x="7104063" y="2371725"/>
          <p14:tracePt t="64940" x="7138988" y="2422525"/>
          <p14:tracePt t="64953" x="7172325" y="2473325"/>
          <p14:tracePt t="64960" x="7223125" y="2532063"/>
          <p14:tracePt t="64971" x="7273925" y="2582863"/>
          <p14:tracePt t="64980" x="7334250" y="2633663"/>
          <p14:tracePt t="64990" x="7392988" y="2686050"/>
          <p14:tracePt t="65003" x="7461250" y="2727325"/>
          <p14:tracePt t="65011" x="7521575" y="2752725"/>
          <p14:tracePt t="65022" x="7580313" y="2778125"/>
          <p14:tracePt t="65031" x="7639050" y="2787650"/>
          <p14:tracePt t="65041" x="7699375" y="2787650"/>
          <p14:tracePt t="65054" x="7758113" y="2787650"/>
          <p14:tracePt t="65061" x="7818438" y="2770188"/>
          <p14:tracePt t="65072" x="7869238" y="2744788"/>
          <p14:tracePt t="65087" x="7912100" y="2727325"/>
          <p14:tracePt t="65092" x="7962900" y="2693988"/>
          <p14:tracePt t="65107" x="8013700" y="2643188"/>
          <p14:tracePt t="65111" x="8074025" y="2592388"/>
          <p14:tracePt t="65122" x="8124825" y="2541588"/>
          <p14:tracePt t="65132" x="8166100" y="2473325"/>
          <p14:tracePt t="65142" x="8208963" y="2413000"/>
          <p14:tracePt t="65154" x="8234363" y="2344738"/>
          <p14:tracePt t="65162" x="8259763" y="2286000"/>
          <p14:tracePt t="65172" x="8259763" y="2227263"/>
          <p14:tracePt t="65188" x="8259763" y="2159000"/>
          <p14:tracePt t="65193" x="8259763" y="2055813"/>
          <p14:tracePt t="65204" x="8234363" y="1946275"/>
          <p14:tracePt t="65213" x="8175625" y="1809750"/>
          <p14:tracePt t="65223" x="8099425" y="1690688"/>
          <p14:tracePt t="65237" x="8031163" y="1597025"/>
          <p14:tracePt t="65243" x="7937500" y="1520825"/>
          <p14:tracePt t="65254" x="7835900" y="1436688"/>
          <p14:tracePt t="65263" x="7716838" y="1376363"/>
          <p14:tracePt t="65274" x="7613650" y="1350963"/>
          <p14:tracePt t="65286" x="7512050" y="1343025"/>
          <p14:tracePt t="65294" x="7427913" y="1343025"/>
          <p14:tracePt t="65304" x="7367588" y="1343025"/>
          <p14:tracePt t="65314" x="7308850" y="1350963"/>
          <p14:tracePt t="65324" x="7258050" y="1385888"/>
          <p14:tracePt t="65337" x="7205663" y="1436688"/>
          <p14:tracePt t="65346" x="7154863" y="1487488"/>
          <p14:tracePt t="65355" x="7113588" y="1563688"/>
          <p14:tracePt t="65364" x="7053263" y="1682750"/>
          <p14:tracePt t="65375" x="7027863" y="1784350"/>
          <p14:tracePt t="65386" x="7010400" y="1885950"/>
          <p14:tracePt t="65394" x="6994525" y="1971675"/>
          <p14:tracePt t="65406" x="6994525" y="2047875"/>
          <p14:tracePt t="65415" x="6994525" y="2133600"/>
          <p14:tracePt t="65427" x="7010400" y="2209800"/>
          <p14:tracePt t="65436" x="7027863" y="2268538"/>
          <p14:tracePt t="65445" x="7061200" y="2328863"/>
          <p14:tracePt t="65455" x="7088188" y="2379663"/>
          <p14:tracePt t="65467" x="7129463" y="2430463"/>
          <p14:tracePt t="65476" x="7164388" y="2481263"/>
          <p14:tracePt t="65486" x="7215188" y="2524125"/>
          <p14:tracePt t="65496" x="7265988" y="2557463"/>
          <p14:tracePt t="65506" x="7324725" y="2592388"/>
          <p14:tracePt t="65518" x="7377113" y="2608263"/>
          <p14:tracePt t="65526" x="7418388" y="2633663"/>
          <p14:tracePt t="65537" x="7469188" y="2633663"/>
          <p14:tracePt t="65547" x="7512050" y="2633663"/>
          <p14:tracePt t="65556" x="7537450" y="2633663"/>
          <p14:tracePt t="65570" x="7572375" y="2633663"/>
          <p14:tracePt t="65577" x="7597775" y="2633663"/>
          <p14:tracePt t="65587" x="7623175" y="2617788"/>
          <p14:tracePt t="65597" x="7631113" y="2600325"/>
          <p14:tracePt t="65607" x="7639050" y="2592388"/>
          <p14:tracePt t="65621" x="7656513" y="2592388"/>
          <p14:tracePt t="65627" x="7656513" y="2582863"/>
          <p14:tracePt t="65637" x="7656513" y="2574925"/>
          <p14:tracePt t="65648" x="7666038" y="2566988"/>
          <p14:tracePt t="68741" x="7666038" y="2549525"/>
          <p14:tracePt t="68750" x="7666038" y="2532063"/>
          <p14:tracePt t="68760" x="7656513" y="2506663"/>
          <p14:tracePt t="68771" x="7648575" y="2489200"/>
          <p14:tracePt t="68781" x="7648575" y="2473325"/>
          <p14:tracePt t="68791" x="7648575" y="2455863"/>
          <p14:tracePt t="68801" x="7648575" y="2447925"/>
          <p14:tracePt t="68812" x="7648575" y="2430463"/>
          <p14:tracePt t="68821" x="7648575" y="2422525"/>
          <p14:tracePt t="68832" x="7648575" y="2413000"/>
          <p14:tracePt t="68841" x="7639050" y="2405063"/>
          <p14:tracePt t="68852" x="7639050" y="2397125"/>
          <p14:tracePt t="68862" x="7639050" y="2379663"/>
          <p14:tracePt t="68871" x="7631113" y="2371725"/>
          <p14:tracePt t="68883" x="7613650" y="2344738"/>
          <p14:tracePt t="68892" x="7597775" y="2311400"/>
          <p14:tracePt t="68902" x="7554913" y="2260600"/>
          <p14:tracePt t="68915" x="7486650" y="2184400"/>
          <p14:tracePt t="68922" x="7410450" y="2098675"/>
          <p14:tracePt t="68933" x="7299325" y="1989138"/>
          <p14:tracePt t="68944" x="7197725" y="1885950"/>
          <p14:tracePt t="68952" x="7070725" y="1784350"/>
          <p14:tracePt t="68965" x="6951663" y="1682750"/>
          <p14:tracePt t="68974" x="6832600" y="1614488"/>
          <p14:tracePt t="68983" x="6721475" y="1546225"/>
          <p14:tracePt t="68993" x="6619875" y="1487488"/>
          <p14:tracePt t="69003" x="6526213" y="1444625"/>
          <p14:tracePt t="69016" x="6424613" y="1393825"/>
          <p14:tracePt t="69034" x="6229350" y="1317625"/>
          <p14:tracePt t="69043" x="6143625" y="1282700"/>
          <p14:tracePt t="69053" x="6059488" y="1257300"/>
          <p14:tracePt t="69065" x="5983288" y="1231900"/>
          <p14:tracePt t="69074" x="5905500" y="1198563"/>
          <p14:tracePt t="69085" x="5813425" y="1147763"/>
          <p14:tracePt t="69094" x="5735638" y="1122363"/>
          <p14:tracePt t="69104" x="5641975" y="1069975"/>
          <p14:tracePt t="69119" x="5557838" y="1036638"/>
          <p14:tracePt t="69124" x="5481638" y="993775"/>
          <p14:tracePt t="69135" x="5387975" y="960438"/>
          <p14:tracePt t="69145" x="5319713" y="942975"/>
          <p14:tracePt t="69154" x="5243513" y="917575"/>
          <p14:tracePt t="69166" x="5157788" y="917575"/>
          <p14:tracePt t="69175" x="5099050" y="917575"/>
          <p14:tracePt t="69185" x="5030788" y="917575"/>
          <p14:tracePt t="69195" x="4972050" y="917575"/>
          <p14:tracePt t="69205" x="4946650" y="917575"/>
          <p14:tracePt t="69499" x="4929188" y="909638"/>
          <p14:tracePt t="69508" x="4911725" y="909638"/>
          <p14:tracePt t="69519" x="4868863" y="909638"/>
          <p14:tracePt t="69530" x="4827588" y="909638"/>
          <p14:tracePt t="69538" x="4749800" y="909638"/>
          <p14:tracePt t="69551" x="4683125" y="909638"/>
          <p14:tracePt t="69559" x="4605338" y="925513"/>
          <p14:tracePt t="69569" x="4503738" y="952500"/>
          <p14:tracePt t="69582" x="4394200" y="968375"/>
          <p14:tracePt t="69589" x="4291013" y="993775"/>
          <p14:tracePt t="69600" x="4197350" y="1011238"/>
          <p14:tracePt t="69610" x="4121150" y="1036638"/>
          <p14:tracePt t="69620" x="4062413" y="1044575"/>
          <p14:tracePt t="69633" x="4019550" y="1062038"/>
          <p14:tracePt t="69640" x="3986213" y="1069975"/>
          <p14:tracePt t="69652" x="3951288" y="1079500"/>
          <p14:tracePt t="69662" x="3935413" y="1079500"/>
          <p14:tracePt t="69670" x="3925888" y="1087438"/>
          <p14:tracePt t="69682" x="3908425" y="1087438"/>
          <p14:tracePt t="69691" x="3900488" y="1096963"/>
          <p14:tracePt t="70540" x="3900488" y="1104900"/>
          <p14:tracePt t="70550" x="3917950" y="1112838"/>
          <p14:tracePt t="70560" x="3951288" y="1138238"/>
          <p14:tracePt t="70570" x="4019550" y="1163638"/>
          <p14:tracePt t="70581" x="4095750" y="1223963"/>
          <p14:tracePt t="70590" x="4232275" y="1308100"/>
          <p14:tracePt t="70600" x="4359275" y="1427163"/>
          <p14:tracePt t="70611" x="4546600" y="1581150"/>
          <p14:tracePt t="70620" x="4733925" y="1758950"/>
          <p14:tracePt t="70632" x="4878388" y="1911350"/>
          <p14:tracePt t="70641" x="4997450" y="2047875"/>
          <p14:tracePt t="70650" x="5141913" y="2200275"/>
          <p14:tracePt t="70664" x="5260975" y="2379663"/>
          <p14:tracePt t="70671" x="5370513" y="2532063"/>
          <p14:tracePt t="70683" x="5438775" y="2651125"/>
          <p14:tracePt t="70691" x="5497513" y="2736850"/>
          <p14:tracePt t="70701" x="5540375" y="2830513"/>
          <p14:tracePt t="70714" x="5583238" y="2922588"/>
          <p14:tracePt t="70722" x="5634038" y="3025775"/>
          <p14:tracePt t="70732" x="5676900" y="3127375"/>
          <p14:tracePt t="70742" x="5702300" y="3211513"/>
          <p14:tracePt t="70752" x="5719763" y="3305175"/>
          <p14:tracePt t="70764" x="5745163" y="3390900"/>
          <p14:tracePt t="70772" x="5753100" y="3449638"/>
          <p14:tracePt t="70783" x="5761038" y="3509963"/>
          <p14:tracePt t="71137" x="5753100" y="3509963"/>
          <p14:tracePt t="71146" x="5727700" y="3509963"/>
          <p14:tracePt t="71156" x="5702300" y="3502025"/>
          <p14:tracePt t="71166" x="5668963" y="3502025"/>
          <p14:tracePt t="71179" x="5634038" y="3502025"/>
          <p14:tracePt t="71186" x="5600700" y="3502025"/>
          <p14:tracePt t="71199" x="5557838" y="3502025"/>
          <p14:tracePt t="71207" x="5507038" y="3502025"/>
          <p14:tracePt t="71217" x="5456238" y="3502025"/>
          <p14:tracePt t="71231" x="5430838" y="3502025"/>
          <p14:tracePt t="71237" x="5380038" y="3509963"/>
          <p14:tracePt t="71248" x="5345113" y="3527425"/>
          <p14:tracePt t="71257" x="5319713" y="3535363"/>
          <p14:tracePt t="71267" x="5311775" y="3552825"/>
          <p14:tracePt t="71282" x="5294313" y="3560763"/>
          <p14:tracePt t="71287" x="5286375" y="3568700"/>
          <p14:tracePt t="71299" x="5276850" y="3568700"/>
          <p14:tracePt t="71308" x="5276850" y="3578225"/>
          <p14:tracePt t="71318" x="5276850" y="3586163"/>
          <p14:tracePt t="71500" x="5286375" y="3586163"/>
          <p14:tracePt t="71510" x="5302250" y="3586163"/>
          <p14:tracePt t="71531" x="5327650" y="3586163"/>
          <p14:tracePt t="71540" x="5337175" y="3578225"/>
          <p14:tracePt t="71550" x="5353050" y="3568700"/>
          <p14:tracePt t="71562" x="5370513" y="3552825"/>
          <p14:tracePt t="71570" x="5387975" y="3543300"/>
          <p14:tracePt t="71581" x="5395913" y="3527425"/>
          <p14:tracePt t="71591" x="5413375" y="3517900"/>
          <p14:tracePt t="71602" x="5430838" y="3502025"/>
          <p14:tracePt t="71613" x="5446713" y="3484563"/>
          <p14:tracePt t="71633" x="5456238" y="3467100"/>
          <p14:tracePt t="71641" x="5472113" y="3459163"/>
          <p14:tracePt t="71651" x="5481638" y="3449638"/>
          <p14:tracePt t="71664" x="5489575" y="3433763"/>
          <p14:tracePt t="71671" x="5489575" y="3424238"/>
          <p14:tracePt t="71682" x="5497513" y="3416300"/>
          <p14:tracePt t="71694" x="5507038" y="3416300"/>
          <p14:tracePt t="71702" x="5507038" y="3408363"/>
          <p14:tracePt t="71714" x="5507038" y="3398838"/>
          <p14:tracePt t="71793" x="5507038" y="3408363"/>
          <p14:tracePt t="71804" x="5507038" y="3416300"/>
          <p14:tracePt t="71814" x="5507038" y="3433763"/>
          <p14:tracePt t="71823" x="5507038" y="3459163"/>
          <p14:tracePt t="71833" x="5507038" y="3475038"/>
          <p14:tracePt t="71846" x="5507038" y="3502025"/>
          <p14:tracePt t="71853" x="5507038" y="3517900"/>
          <p14:tracePt t="71866" x="5507038" y="3527425"/>
          <p14:tracePt t="71874" x="5497513" y="3535363"/>
          <p14:tracePt t="71896" x="5497513" y="3543300"/>
          <p14:tracePt t="71924" x="5497513" y="3552825"/>
          <p14:tracePt t="72066" x="5514975" y="3552825"/>
          <p14:tracePt t="72077" x="5524500" y="3552825"/>
          <p14:tracePt t="72086" x="5532438" y="3560763"/>
          <p14:tracePt t="72097" x="5557838" y="3560763"/>
          <p14:tracePt t="72106" x="5565775" y="3568700"/>
          <p14:tracePt t="72118" x="5600700" y="3578225"/>
          <p14:tracePt t="72129" x="5634038" y="3594100"/>
          <p14:tracePt t="72137" x="5659438" y="3603625"/>
          <p14:tracePt t="72149" x="5694363" y="3619500"/>
          <p14:tracePt t="72156" x="5735638" y="3629025"/>
          <p14:tracePt t="72167" x="5770563" y="3646488"/>
          <p14:tracePt t="72181" x="5803900" y="3654425"/>
          <p14:tracePt t="72561" x="5803900" y="3662363"/>
          <p14:tracePt t="72581" x="5813425" y="3662363"/>
          <p14:tracePt t="72592" x="5829300" y="3662363"/>
          <p14:tracePt t="72601" x="5838825" y="3671888"/>
          <p14:tracePt t="72612" x="5864225" y="3671888"/>
          <p14:tracePt t="72621" x="5897563" y="3687763"/>
          <p14:tracePt t="72632" x="5940425" y="3697288"/>
          <p14:tracePt t="72645" x="5999163" y="3705225"/>
          <p14:tracePt t="72652" x="6059488" y="3705225"/>
          <p14:tracePt t="72665" x="6118225" y="3722688"/>
          <p14:tracePt t="72672" x="6194425" y="3722688"/>
          <p14:tracePt t="72682" x="6246813" y="3722688"/>
          <p14:tracePt t="72694" x="6305550" y="3722688"/>
          <p14:tracePt t="72702" x="6348413" y="3722688"/>
          <p14:tracePt t="72714" x="6381750" y="3722688"/>
          <p14:tracePt t="72723" x="6407150" y="3722688"/>
          <p14:tracePt t="72733" x="6424613" y="3722688"/>
          <p14:tracePt t="72745" x="6450013" y="3722688"/>
          <p14:tracePt t="72754" x="6457950" y="3722688"/>
          <p14:tracePt t="72764" x="6467475" y="3722688"/>
          <p14:tracePt t="72785" x="6475413" y="3722688"/>
          <p14:tracePt t="78161" x="6475413" y="3748088"/>
          <p14:tracePt t="78172" x="6467475" y="3781425"/>
          <p14:tracePt t="78181" x="6457950" y="3824288"/>
          <p14:tracePt t="78193" x="6450013" y="3867150"/>
          <p14:tracePt t="78201" x="6442075" y="3917950"/>
          <p14:tracePt t="78211" x="6442075" y="3986213"/>
          <p14:tracePt t="78225" x="6432550" y="4062413"/>
          <p14:tracePt t="78231" x="6416675" y="4130675"/>
          <p14:tracePt t="78242" x="6407150" y="4189413"/>
          <p14:tracePt t="78251" x="6407150" y="4249738"/>
          <p14:tracePt t="78263" x="6399213" y="4300538"/>
          <p14:tracePt t="78274" x="6391275" y="4333875"/>
          <p14:tracePt t="78281" x="6381750" y="4359275"/>
          <p14:tracePt t="78293" x="6381750" y="4384675"/>
          <p14:tracePt t="78303" x="6381750" y="4419600"/>
          <p14:tracePt t="78312" x="6373813" y="4445000"/>
          <p14:tracePt t="78323" x="6365875" y="4452938"/>
          <p14:tracePt t="78334" x="6365875" y="4486275"/>
          <p14:tracePt t="78343" x="6365875" y="4513263"/>
          <p14:tracePt t="78354" x="6365875" y="4521200"/>
          <p14:tracePt t="78363" x="6365875" y="4538663"/>
          <p14:tracePt t="78374" x="6356350" y="4554538"/>
          <p14:tracePt t="78384" x="6356350" y="4564063"/>
          <p14:tracePt t="78393" x="6356350" y="4572000"/>
          <p14:tracePt t="78405" x="6348413" y="4579938"/>
          <p14:tracePt t="78424" x="6348413" y="4589463"/>
          <p14:tracePt t="78434" x="6348413" y="4605338"/>
          <p14:tracePt t="78443" x="6348413" y="4614863"/>
          <p14:tracePt t="78457" x="6348413" y="4640263"/>
          <p14:tracePt t="78464" x="6348413" y="4648200"/>
          <p14:tracePt t="78476" x="6348413" y="4673600"/>
          <p14:tracePt t="78484" x="6348413" y="4691063"/>
          <p14:tracePt t="78494" x="6348413" y="4699000"/>
          <p14:tracePt t="78508" x="6348413" y="4716463"/>
          <p14:tracePt t="78514" x="6348413" y="4733925"/>
          <p14:tracePt t="78525" x="6348413" y="4741863"/>
          <p14:tracePt t="78535" x="6356350" y="4749800"/>
          <p14:tracePt t="78545" x="6356350" y="4759325"/>
          <p14:tracePt t="78558" x="6356350" y="4767263"/>
          <p14:tracePt t="78565" x="6356350" y="4775200"/>
          <p14:tracePt t="78585" x="6356350" y="4784725"/>
          <p14:tracePt t="78646" x="6356350" y="4792663"/>
          <p14:tracePt t="78666" x="6365875" y="4802188"/>
          <p14:tracePt t="78687" x="6373813" y="4802188"/>
          <p14:tracePt t="78696" x="6373813" y="4810125"/>
          <p14:tracePt t="78717" x="6373813" y="4818063"/>
          <p14:tracePt t="78738" x="6381750" y="4818063"/>
          <p14:tracePt t="78747" x="6381750" y="4827588"/>
          <p14:tracePt t="78898" x="6381750" y="4818063"/>
          <p14:tracePt t="107424" x="6203950" y="4810125"/>
          <p14:tracePt t="107433" x="5880100" y="4792663"/>
          <p14:tracePt t="107445" x="5583238" y="4775200"/>
          <p14:tracePt t="107453" x="5286375" y="4759325"/>
          <p14:tracePt t="107463" x="4987925" y="4724400"/>
          <p14:tracePt t="107474" x="4630738" y="4708525"/>
          <p14:tracePt t="107484" x="4308475" y="4691063"/>
          <p14:tracePt t="107496" x="3892550" y="4657725"/>
          <p14:tracePt t="107504" x="3509963" y="4614863"/>
          <p14:tracePt t="107514" x="3178175" y="4579938"/>
          <p14:tracePt t="107525" x="2881313" y="4546600"/>
          <p14:tracePt t="107534" x="2625725" y="4486275"/>
          <p14:tracePt t="107546" x="2397125" y="4435475"/>
          <p14:tracePt t="107554" x="2252663" y="4419600"/>
          <p14:tracePt t="107566" x="2124075" y="4376738"/>
          <p14:tracePt t="107576" x="2022475" y="4359275"/>
          <p14:tracePt t="107584" x="1946275" y="4325938"/>
          <p14:tracePt t="107596" x="1885950" y="4316413"/>
          <p14:tracePt t="107605" x="1852613" y="4300538"/>
          <p14:tracePt t="107615" x="1827213" y="4291013"/>
          <p14:tracePt t="107628" x="1819275" y="4283075"/>
          <p14:tracePt t="107635" x="1809750" y="4283075"/>
          <p14:tracePt t="107969" x="1793875" y="4265613"/>
          <p14:tracePt t="107979" x="1733550" y="4206875"/>
          <p14:tracePt t="107990" x="1571625" y="4070350"/>
          <p14:tracePt t="107999" x="1241425" y="3756025"/>
          <p14:tracePt t="108011" x="823913" y="3408363"/>
          <p14:tracePt t="108019" x="357188" y="3000375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0B3BF4CD-A26C-4B16-A586-3A4523022B5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4813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Adaptations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992"/>
    </mc:Choice>
    <mc:Fallback xmlns="">
      <p:transition spd="slow" advTm="57992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endParaRPr lang="en-US" sz="2400" dirty="0"/>
          </a:p>
          <a:p>
            <a:pPr>
              <a:buFont typeface="Wingdings" pitchFamily="2" charset="2"/>
              <a:buChar char="Ø"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Many forms: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Increase in cell size.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Decrease in cell size.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Increase in number of cells.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Change into another type of cell</a:t>
            </a:r>
          </a:p>
          <a:p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Adaptation to stress can progress to cell injury if the stress is not relieved.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Adaptations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284"/>
    </mc:Choice>
    <mc:Fallback xmlns="">
      <p:transition spd="slow" advTm="61284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Hypertrophy</a:t>
            </a:r>
          </a:p>
        </p:txBody>
      </p:sp>
      <p:sp>
        <p:nvSpPr>
          <p:cNvPr id="28683" name="Rectangle 11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 fontAlgn="auto">
              <a:buFont typeface="Arial" pitchFamily="34" charset="0"/>
              <a:buChar char="•"/>
              <a:defRPr/>
            </a:pPr>
            <a:endParaRPr lang="en-US" sz="2000" b="1" dirty="0"/>
          </a:p>
          <a:p>
            <a:pPr fontAlgn="auto">
              <a:buFont typeface="Arial" pitchFamily="34" charset="0"/>
              <a:buChar char="•"/>
              <a:defRPr/>
            </a:pPr>
            <a:r>
              <a:rPr lang="en-US" sz="2000" b="1" dirty="0"/>
              <a:t>Increased size &amp; functional capacity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en-US" sz="2000" b="1" dirty="0"/>
              <a:t>Pure or mixed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en-US" sz="2000" b="1" dirty="0"/>
              <a:t>Increased structural proteins and organelles.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en-US" sz="2000" b="1" dirty="0"/>
              <a:t>Pathologic </a:t>
            </a:r>
            <a:r>
              <a:rPr lang="en-US" sz="2000" b="1" dirty="0" err="1"/>
              <a:t>vs</a:t>
            </a:r>
            <a:r>
              <a:rPr lang="en-US" sz="2000" b="1" dirty="0"/>
              <a:t> physiologic</a:t>
            </a:r>
          </a:p>
          <a:p>
            <a:pPr fontAlgn="auto">
              <a:buFont typeface="Arial" pitchFamily="34" charset="0"/>
              <a:buChar char="•"/>
              <a:defRPr/>
            </a:pPr>
            <a:endParaRPr lang="en-US" sz="2000" b="1" dirty="0"/>
          </a:p>
          <a:p>
            <a:pPr fontAlgn="auto">
              <a:buFont typeface="Arial" pitchFamily="34" charset="0"/>
              <a:buChar char="•"/>
              <a:defRPr/>
            </a:pPr>
            <a:r>
              <a:rPr lang="en-US" sz="2000" b="1" dirty="0"/>
              <a:t>Due to</a:t>
            </a:r>
          </a:p>
          <a:p>
            <a:pPr lvl="1" fontAlgn="auto">
              <a:buFont typeface="Arial" pitchFamily="34" charset="0"/>
              <a:buChar char="•"/>
              <a:defRPr/>
            </a:pPr>
            <a:r>
              <a:rPr lang="en-US" sz="2000" b="1" dirty="0"/>
              <a:t>hormonal stimulation</a:t>
            </a:r>
          </a:p>
          <a:p>
            <a:pPr lvl="1" fontAlgn="auto">
              <a:buFont typeface="Arial" pitchFamily="34" charset="0"/>
              <a:buChar char="•"/>
              <a:defRPr/>
            </a:pPr>
            <a:r>
              <a:rPr lang="en-US" sz="2000" b="1" dirty="0"/>
              <a:t>Growth factor stimulation</a:t>
            </a:r>
          </a:p>
          <a:p>
            <a:pPr lvl="1" fontAlgn="auto">
              <a:buFont typeface="Arial" pitchFamily="34" charset="0"/>
              <a:buChar char="•"/>
              <a:defRPr/>
            </a:pPr>
            <a:r>
              <a:rPr lang="en-US" sz="2000" b="1" dirty="0"/>
              <a:t>increased functional demand</a:t>
            </a:r>
          </a:p>
          <a:p>
            <a:pPr lvl="1" fontAlgn="auto">
              <a:buFont typeface="Arial" pitchFamily="34" charset="0"/>
              <a:buChar char="•"/>
              <a:defRPr/>
            </a:pPr>
            <a:endParaRPr lang="en-US" sz="2000" b="1" dirty="0"/>
          </a:p>
        </p:txBody>
      </p:sp>
      <p:pic>
        <p:nvPicPr>
          <p:cNvPr id="28680" name="Picture 8" descr="mc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5334000" y="1143000"/>
            <a:ext cx="3200400" cy="2706688"/>
          </a:xfrm>
        </p:spPr>
      </p:pic>
      <p:pic>
        <p:nvPicPr>
          <p:cNvPr id="28681" name="Picture 9" descr="mc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/>
          <a:stretch>
            <a:fillRect/>
          </a:stretch>
        </p:blipFill>
        <p:spPr bwMode="auto">
          <a:xfrm>
            <a:off x="5337463" y="3939252"/>
            <a:ext cx="2660073" cy="2186247"/>
          </a:xfr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8813"/>
    </mc:Choice>
    <mc:Fallback xmlns="">
      <p:transition spd="slow" advTm="3088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36556" x="4325938" y="5243513"/>
          <p14:tracePt t="143060" x="4316413" y="5243513"/>
          <p14:tracePt t="143070" x="4308475" y="5218113"/>
          <p14:tracePt t="143079" x="4308475" y="5132388"/>
          <p14:tracePt t="143090" x="4308475" y="5022850"/>
          <p14:tracePt t="143099" x="4308475" y="4868863"/>
          <p14:tracePt t="143110" x="4376738" y="4597400"/>
          <p14:tracePt t="143123" x="4546600" y="4232275"/>
          <p14:tracePt t="143130" x="4733925" y="3917950"/>
          <p14:tracePt t="143141" x="4886325" y="3636963"/>
          <p14:tracePt t="143150" x="5106988" y="3348038"/>
          <p14:tracePt t="143160" x="5327650" y="3051175"/>
          <p14:tracePt t="143174" x="5514975" y="2813050"/>
          <p14:tracePt t="143180" x="5668963" y="2625725"/>
          <p14:tracePt t="143191" x="5803900" y="2489200"/>
          <p14:tracePt t="143201" x="5915025" y="2413000"/>
          <p14:tracePt t="143210" x="6008688" y="2344738"/>
          <p14:tracePt t="143225" x="6067425" y="2311400"/>
          <p14:tracePt t="143231" x="6127750" y="2303463"/>
          <p14:tracePt t="143242" x="6161088" y="2293938"/>
          <p14:tracePt t="143251" x="6203950" y="2293938"/>
          <p14:tracePt t="143261" x="6229350" y="2303463"/>
          <p14:tracePt t="143274" x="6262688" y="2328863"/>
          <p14:tracePt t="143282" x="6288088" y="2354263"/>
          <p14:tracePt t="143293" x="6313488" y="2405063"/>
          <p14:tracePt t="143303" x="6348413" y="2447925"/>
          <p14:tracePt t="143312" x="6381750" y="2541588"/>
          <p14:tracePt t="143323" x="6399213" y="2625725"/>
          <p14:tracePt t="143333" x="6432550" y="2719388"/>
          <p14:tracePt t="143343" x="6457950" y="2787650"/>
          <p14:tracePt t="143354" x="6492875" y="2855913"/>
          <p14:tracePt t="143362" x="6510338" y="2906713"/>
          <p14:tracePt t="143374" x="6526213" y="2940050"/>
          <p14:tracePt t="143382" x="6543675" y="2949575"/>
          <p14:tracePt t="143393" x="6569075" y="2965450"/>
          <p14:tracePt t="143403" x="6577013" y="2974975"/>
          <p14:tracePt t="143412" x="6611938" y="2982913"/>
          <p14:tracePt t="143423" x="6645275" y="2990850"/>
          <p14:tracePt t="143433" x="6680200" y="2990850"/>
          <p14:tracePt t="143443" x="6696075" y="2990850"/>
          <p14:tracePt t="143457" x="6721475" y="2990850"/>
          <p14:tracePt t="143463" x="6738938" y="2990850"/>
          <p14:tracePt t="143688" x="6731000" y="2990850"/>
          <p14:tracePt t="143696" x="6713538" y="2990850"/>
          <p14:tracePt t="143706" x="6680200" y="2982913"/>
          <p14:tracePt t="143716" x="6645275" y="2965450"/>
          <p14:tracePt t="143726" x="6594475" y="2940050"/>
          <p14:tracePt t="143740" x="6518275" y="2889250"/>
          <p14:tracePt t="143746" x="6416675" y="2830513"/>
          <p14:tracePt t="143757" x="6313488" y="2787650"/>
          <p14:tracePt t="143766" x="6221413" y="2727325"/>
          <p14:tracePt t="143777" x="6127750" y="2660650"/>
          <p14:tracePt t="143789" x="6049963" y="2592388"/>
          <p14:tracePt t="143796" x="5983288" y="2524125"/>
          <p14:tracePt t="143808" x="5948363" y="2489200"/>
          <p14:tracePt t="143817" x="5905500" y="2438400"/>
          <p14:tracePt t="143828" x="5889625" y="2405063"/>
          <p14:tracePt t="143841" x="5872163" y="2371725"/>
          <p14:tracePt t="143847" x="5864225" y="2319338"/>
          <p14:tracePt t="143858" x="5864225" y="2293938"/>
          <p14:tracePt t="143868" x="5880100" y="2235200"/>
          <p14:tracePt t="143878" x="5922963" y="2184400"/>
          <p14:tracePt t="143890" x="5973763" y="2108200"/>
          <p14:tracePt t="143898" x="6084888" y="2014538"/>
          <p14:tracePt t="143909" x="6229350" y="1895475"/>
          <p14:tracePt t="143919" x="6407150" y="1758950"/>
          <p14:tracePt t="143928" x="6586538" y="1622425"/>
          <p14:tracePt t="143939" x="6756400" y="1520825"/>
          <p14:tracePt t="143957" x="6875463" y="1444625"/>
          <p14:tracePt t="143960" x="7027863" y="1376363"/>
          <p14:tracePt t="143972" x="7146925" y="1333500"/>
          <p14:tracePt t="143979" x="7248525" y="1300163"/>
          <p14:tracePt t="143990" x="7324725" y="1274763"/>
          <p14:tracePt t="143999" x="7392988" y="1266825"/>
          <p14:tracePt t="144011" x="7427913" y="1266825"/>
          <p14:tracePt t="144023" x="7453313" y="1266825"/>
          <p14:tracePt t="144030" x="7469188" y="1266825"/>
          <p14:tracePt t="144040" x="7486650" y="1266825"/>
          <p14:tracePt t="144050" x="7494588" y="1266825"/>
          <p14:tracePt t="144060" x="7512050" y="1266825"/>
          <p14:tracePt t="144073" x="7529513" y="1266825"/>
          <p14:tracePt t="144080" x="7546975" y="1282700"/>
          <p14:tracePt t="144091" x="7580313" y="1317625"/>
          <p14:tracePt t="144101" x="7613650" y="1350963"/>
          <p14:tracePt t="144112" x="7656513" y="1393825"/>
          <p14:tracePt t="144122" x="7707313" y="1444625"/>
          <p14:tracePt t="144131" x="7750175" y="1495425"/>
          <p14:tracePt t="144141" x="7800975" y="1546225"/>
          <p14:tracePt t="144152" x="7835900" y="1589088"/>
          <p14:tracePt t="144161" x="7861300" y="1606550"/>
          <p14:tracePt t="144173" x="7886700" y="1649413"/>
          <p14:tracePt t="144181" x="7912100" y="1665288"/>
          <p14:tracePt t="144192" x="7927975" y="1682750"/>
          <p14:tracePt t="144202" x="7954963" y="1725613"/>
          <p14:tracePt t="144211" x="7970838" y="1741488"/>
          <p14:tracePt t="144223" x="7996238" y="1776413"/>
          <p14:tracePt t="144232" x="8013700" y="1827213"/>
          <p14:tracePt t="144242" x="8047038" y="1878013"/>
          <p14:tracePt t="144256" x="8064500" y="1928813"/>
          <p14:tracePt t="144262" x="8074025" y="1971675"/>
          <p14:tracePt t="144273" x="8081963" y="2014538"/>
          <p14:tracePt t="144283" x="8089900" y="2065338"/>
          <p14:tracePt t="144293" x="8089900" y="2124075"/>
          <p14:tracePt t="144308" x="8089900" y="2166938"/>
          <p14:tracePt t="144312" x="8089900" y="2209800"/>
          <p14:tracePt t="144323" x="8089900" y="2252663"/>
          <p14:tracePt t="144333" x="8089900" y="2293938"/>
          <p14:tracePt t="144343" x="8089900" y="2336800"/>
          <p14:tracePt t="144356" x="8089900" y="2387600"/>
          <p14:tracePt t="144363" x="8081963" y="2430463"/>
          <p14:tracePt t="144373" x="8064500" y="2463800"/>
          <p14:tracePt t="144383" x="8047038" y="2506663"/>
          <p14:tracePt t="144395" x="8031163" y="2524125"/>
          <p14:tracePt t="144405" x="8013700" y="2541588"/>
          <p14:tracePt t="144413" x="8005763" y="2557463"/>
          <p14:tracePt t="144424" x="7980363" y="2574925"/>
          <p14:tracePt t="144435" x="7937500" y="2592388"/>
          <p14:tracePt t="144444" x="7902575" y="2600325"/>
          <p14:tracePt t="144456" x="7851775" y="2608263"/>
          <p14:tracePt t="144464" x="7818438" y="2617788"/>
          <p14:tracePt t="144475" x="7767638" y="2617788"/>
          <p14:tracePt t="144485" x="7732713" y="2625725"/>
          <p14:tracePt t="144495" x="7691438" y="2625725"/>
          <p14:tracePt t="144506" x="7639050" y="2633663"/>
          <p14:tracePt t="144516" x="7605713" y="2633663"/>
          <p14:tracePt t="144525" x="7580313" y="2633663"/>
          <p14:tracePt t="144538" x="7546975" y="2643188"/>
          <p14:tracePt t="144545" x="7512050" y="2643188"/>
          <p14:tracePt t="144556" x="7469188" y="2643188"/>
          <p14:tracePt t="144567" x="7435850" y="2651125"/>
          <p14:tracePt t="144575" x="7385050" y="2651125"/>
          <p14:tracePt t="144588" x="7334250" y="2660650"/>
          <p14:tracePt t="144596" x="7291388" y="2660650"/>
          <p14:tracePt t="144607" x="7248525" y="2660650"/>
          <p14:tracePt t="144616" x="7189788" y="2660650"/>
          <p14:tracePt t="144626" x="7146925" y="2660650"/>
          <p14:tracePt t="144639" x="7104063" y="2660650"/>
          <p14:tracePt t="144646" x="7045325" y="2660650"/>
          <p14:tracePt t="144660" x="7002463" y="2660650"/>
          <p14:tracePt t="144667" x="6943725" y="2660650"/>
          <p14:tracePt t="144677" x="6908800" y="2660650"/>
          <p14:tracePt t="144688" x="6865938" y="2660650"/>
          <p14:tracePt t="144697" x="6840538" y="2660650"/>
          <p14:tracePt t="144709" x="6807200" y="2651125"/>
          <p14:tracePt t="144718" x="6764338" y="2633663"/>
          <p14:tracePt t="144727" x="6746875" y="2617788"/>
          <p14:tracePt t="144739" x="6721475" y="2592388"/>
          <p14:tracePt t="144747" x="6696075" y="2566988"/>
          <p14:tracePt t="144758" x="6680200" y="2541588"/>
          <p14:tracePt t="144772" x="6645275" y="2498725"/>
          <p14:tracePt t="144778" x="6611938" y="2447925"/>
          <p14:tracePt t="144789" x="6586538" y="2397125"/>
          <p14:tracePt t="144798" x="6561138" y="2354263"/>
          <p14:tracePt t="144809" x="6543675" y="2319338"/>
          <p14:tracePt t="144822" x="6526213" y="2278063"/>
          <p14:tracePt t="144828" x="6510338" y="2243138"/>
          <p14:tracePt t="144839" x="6500813" y="2209800"/>
          <p14:tracePt t="144849" x="6483350" y="2200275"/>
          <p14:tracePt t="144860" x="6483350" y="2174875"/>
          <p14:tracePt t="144873" x="6483350" y="2166938"/>
          <p14:tracePt t="144879" x="6483350" y="2159000"/>
          <p14:tracePt t="144889" x="6475413" y="2159000"/>
          <p14:tracePt t="144899" x="6475413" y="2141538"/>
          <p14:tracePt t="144909" x="6467475" y="2141538"/>
          <p14:tracePt t="144921" x="6467475" y="2133600"/>
          <p14:tracePt t="144930" x="6457950" y="2124075"/>
          <p14:tracePt t="144942" x="6450013" y="2116138"/>
          <p14:tracePt t="144958" x="6432550" y="2098675"/>
          <p14:tracePt t="144961" x="6407150" y="2082800"/>
          <p14:tracePt t="144972" x="6391275" y="2055813"/>
          <p14:tracePt t="144980" x="6365875" y="2030413"/>
          <p14:tracePt t="144990" x="6330950" y="1997075"/>
          <p14:tracePt t="145001" x="6313488" y="1971675"/>
          <p14:tracePt t="145011" x="6280150" y="1938338"/>
          <p14:tracePt t="145022" x="6272213" y="1920875"/>
          <p14:tracePt t="145031" x="6254750" y="1895475"/>
          <p14:tracePt t="145041" x="6246813" y="1885950"/>
          <p14:tracePt t="145053" x="6237288" y="1885950"/>
          <p14:tracePt t="145062" x="6229350" y="1878013"/>
          <p14:tracePt t="145081" x="6229350" y="1870075"/>
          <p14:tracePt t="145315" x="6229350" y="1860550"/>
          <p14:tracePt t="145323" x="6221413" y="1860550"/>
          <p14:tracePt t="145334" x="6203950" y="1844675"/>
          <p14:tracePt t="145344" x="6194425" y="1835150"/>
          <p14:tracePt t="145355" x="6178550" y="1827213"/>
          <p14:tracePt t="145365" x="6161088" y="1827213"/>
          <p14:tracePt t="145374" x="6153150" y="1819275"/>
          <p14:tracePt t="145387" x="6135688" y="1809750"/>
          <p14:tracePt t="145396" x="6118225" y="1801813"/>
          <p14:tracePt t="145405" x="6110288" y="1801813"/>
          <p14:tracePt t="145415" x="6102350" y="1793875"/>
          <p14:tracePt t="145425" x="6092825" y="1793875"/>
          <p14:tracePt t="145466" x="6084888" y="1793875"/>
          <p14:tracePt t="145546" x="6102350" y="1793875"/>
          <p14:tracePt t="145557" x="6127750" y="1809750"/>
          <p14:tracePt t="145567" x="6161088" y="1835150"/>
          <p14:tracePt t="145576" x="6194425" y="1860550"/>
          <p14:tracePt t="145586" x="6246813" y="1903413"/>
          <p14:tracePt t="145597" x="6297613" y="1946275"/>
          <p14:tracePt t="145607" x="6348413" y="1989138"/>
          <p14:tracePt t="145618" x="6399213" y="2022475"/>
          <p14:tracePt t="145627" x="6432550" y="2055813"/>
          <p14:tracePt t="145638" x="6457950" y="2073275"/>
          <p14:tracePt t="145647" x="6483350" y="2082800"/>
          <p14:tracePt t="145657" x="6500813" y="2090738"/>
          <p14:tracePt t="145671" x="6500813" y="2098675"/>
          <p14:tracePt t="145677" x="6510338" y="2098675"/>
          <p14:tracePt t="145690" x="6518275" y="2098675"/>
          <p14:tracePt t="145698" x="6518275" y="2108200"/>
          <p14:tracePt t="145790" x="6510338" y="2108200"/>
          <p14:tracePt t="145799" x="6492875" y="2108200"/>
          <p14:tracePt t="145809" x="6442075" y="2082800"/>
          <p14:tracePt t="145820" x="6381750" y="2039938"/>
          <p14:tracePt t="145829" x="6330950" y="1997075"/>
          <p14:tracePt t="145840" x="6280150" y="1963738"/>
          <p14:tracePt t="145851" x="6237288" y="1938338"/>
          <p14:tracePt t="145860" x="6203950" y="1911350"/>
          <p14:tracePt t="145871" x="6186488" y="1895475"/>
          <p14:tracePt t="145880" x="6186488" y="1885950"/>
          <p14:tracePt t="145892" x="6178550" y="1885950"/>
          <p14:tracePt t="145904" x="6169025" y="1878013"/>
          <p14:tracePt t="145910" x="6169025" y="1870075"/>
          <p14:tracePt t="146072" x="6178550" y="1870075"/>
          <p14:tracePt t="146082" x="6194425" y="1878013"/>
          <p14:tracePt t="146092" x="6229350" y="1903413"/>
          <p14:tracePt t="146102" x="6262688" y="1920875"/>
          <p14:tracePt t="146114" x="6297613" y="1946275"/>
          <p14:tracePt t="146122" x="6348413" y="1963738"/>
          <p14:tracePt t="146133" x="6373813" y="1989138"/>
          <p14:tracePt t="146143" x="6391275" y="1997075"/>
          <p14:tracePt t="146155" x="6407150" y="2005013"/>
          <p14:tracePt t="146163" x="6424613" y="2014538"/>
          <p14:tracePt t="146173" x="6432550" y="2022475"/>
          <p14:tracePt t="146274" x="6399213" y="2014538"/>
          <p14:tracePt t="146285" x="6348413" y="1989138"/>
          <p14:tracePt t="146294" x="6272213" y="1928813"/>
          <p14:tracePt t="146304" x="6203950" y="1878013"/>
          <p14:tracePt t="146315" x="6143625" y="1835150"/>
          <p14:tracePt t="146324" x="6092825" y="1793875"/>
          <p14:tracePt t="146336" x="6049963" y="1766888"/>
          <p14:tracePt t="146347" x="6034088" y="1758950"/>
          <p14:tracePt t="146356" x="6034088" y="1751013"/>
          <p14:tracePt t="146366" x="6024563" y="1751013"/>
          <p14:tracePt t="146375" x="6024563" y="1741488"/>
          <p14:tracePt t="146567" x="6034088" y="1741488"/>
          <p14:tracePt t="146587" x="6042025" y="1741488"/>
          <p14:tracePt t="146598" x="6049963" y="1741488"/>
          <p14:tracePt t="146608" x="6067425" y="1758950"/>
          <p14:tracePt t="146619" x="6092825" y="1776413"/>
          <p14:tracePt t="146628" x="6127750" y="1801813"/>
          <p14:tracePt t="146639" x="6161088" y="1827213"/>
          <p14:tracePt t="146649" x="6229350" y="1860550"/>
          <p14:tracePt t="146661" x="6297613" y="1911350"/>
          <p14:tracePt t="146672" x="6373813" y="1971675"/>
          <p14:tracePt t="146678" x="6450013" y="2005013"/>
          <p14:tracePt t="146689" x="6510338" y="2039938"/>
          <p14:tracePt t="146700" x="6543675" y="2065338"/>
          <p14:tracePt t="146709" x="6577013" y="2073275"/>
          <p14:tracePt t="146720" x="6594475" y="2082800"/>
          <p14:tracePt t="146729" x="6611938" y="2082800"/>
          <p14:tracePt t="146751" x="6611938" y="2090738"/>
          <p14:tracePt t="146759" x="6619875" y="2090738"/>
          <p14:tracePt t="146820" x="6611938" y="2090738"/>
          <p14:tracePt t="146832" x="6561138" y="2065338"/>
          <p14:tracePt t="146840" x="6518275" y="2047875"/>
          <p14:tracePt t="146852" x="6467475" y="2022475"/>
          <p14:tracePt t="146862" x="6416675" y="1997075"/>
          <p14:tracePt t="146872" x="6391275" y="1989138"/>
          <p14:tracePt t="146881" x="6381750" y="1989138"/>
          <p14:tracePt t="146891" x="6373813" y="1979613"/>
          <p14:tracePt t="146903" x="6365875" y="1971675"/>
          <p14:tracePt t="147023" x="6356350" y="1971675"/>
          <p14:tracePt t="147033" x="6356350" y="1963738"/>
          <p14:tracePt t="147053" x="6348413" y="1963738"/>
          <p14:tracePt t="147073" x="6338888" y="1963738"/>
          <p14:tracePt t="147086" x="6338888" y="1954213"/>
          <p14:tracePt t="147123" x="6338888" y="1946275"/>
          <p14:tracePt t="147154" x="6330950" y="1946275"/>
          <p14:tracePt t="147245" x="6338888" y="1946275"/>
          <p14:tracePt t="147254" x="6356350" y="1954213"/>
          <p14:tracePt t="147265" x="6373813" y="1963738"/>
          <p14:tracePt t="147275" x="6399213" y="1979613"/>
          <p14:tracePt t="147286" x="6407150" y="1989138"/>
          <p14:tracePt t="147295" x="6424613" y="1997075"/>
          <p14:tracePt t="147305" x="6442075" y="2005013"/>
          <p14:tracePt t="147318" x="6442075" y="2014538"/>
          <p14:tracePt t="147326" x="6450013" y="2014538"/>
          <p14:tracePt t="147337" x="6457950" y="2022475"/>
          <p14:tracePt t="147347" x="6467475" y="2022475"/>
          <p14:tracePt t="147416" x="6450013" y="2014538"/>
          <p14:tracePt t="147427" x="6416675" y="2005013"/>
          <p14:tracePt t="147437" x="6365875" y="1971675"/>
          <p14:tracePt t="147447" x="6323013" y="1946275"/>
          <p14:tracePt t="147457" x="6272213" y="1911350"/>
          <p14:tracePt t="147469" x="6237288" y="1895475"/>
          <p14:tracePt t="147477" x="6211888" y="1885950"/>
          <p14:tracePt t="147490" x="6194425" y="1870075"/>
          <p14:tracePt t="147497" x="6178550" y="1860550"/>
          <p14:tracePt t="147507" x="6178550" y="1852613"/>
          <p14:tracePt t="147519" x="6169025" y="1852613"/>
          <p14:tracePt t="147527" x="6169025" y="1844675"/>
          <p14:tracePt t="147679" x="6186488" y="1844675"/>
          <p14:tracePt t="147689" x="6221413" y="1870075"/>
          <p14:tracePt t="147701" x="6254750" y="1885950"/>
          <p14:tracePt t="147710" x="6297613" y="1920875"/>
          <p14:tracePt t="147722" x="6356350" y="1946275"/>
          <p14:tracePt t="147730" x="6407150" y="1979613"/>
          <p14:tracePt t="147740" x="6450013" y="1997075"/>
          <p14:tracePt t="147752" x="6475413" y="2014538"/>
          <p14:tracePt t="147760" x="6500813" y="2022475"/>
          <p14:tracePt t="147770" x="6518275" y="2030413"/>
          <p14:tracePt t="147791" x="6526213" y="2039938"/>
          <p14:tracePt t="147882" x="6518275" y="2039938"/>
          <p14:tracePt t="147891" x="6483350" y="2030413"/>
          <p14:tracePt t="147902" x="6416675" y="1997075"/>
          <p14:tracePt t="147912" x="6330950" y="1954213"/>
          <p14:tracePt t="147922" x="6237288" y="1895475"/>
          <p14:tracePt t="147936" x="6161088" y="1835150"/>
          <p14:tracePt t="147942" x="6084888" y="1793875"/>
          <p14:tracePt t="147955" x="6034088" y="1766888"/>
          <p14:tracePt t="147962" x="6008688" y="1741488"/>
          <p14:tracePt t="147973" x="5983288" y="1733550"/>
          <p14:tracePt t="147988" x="5983288" y="1725613"/>
          <p14:tracePt t="147993" x="5973763" y="1725613"/>
          <p14:tracePt t="148005" x="5973763" y="1716088"/>
          <p14:tracePt t="148084" x="5999163" y="1716088"/>
          <p14:tracePt t="148094" x="6034088" y="1741488"/>
          <p14:tracePt t="148103" x="6076950" y="1776413"/>
          <p14:tracePt t="148116" x="6135688" y="1801813"/>
          <p14:tracePt t="148124" x="6194425" y="1844675"/>
          <p14:tracePt t="148135" x="6262688" y="1878013"/>
          <p14:tracePt t="148144" x="6313488" y="1920875"/>
          <p14:tracePt t="148156" x="6365875" y="1946275"/>
          <p14:tracePt t="148168" x="6399213" y="1963738"/>
          <p14:tracePt t="148176" x="6424613" y="1971675"/>
          <p14:tracePt t="148185" x="6432550" y="1979613"/>
          <p14:tracePt t="148195" x="6442075" y="1989138"/>
          <p14:tracePt t="148205" x="6450013" y="1989138"/>
          <p14:tracePt t="148219" x="6450013" y="1997075"/>
          <p14:tracePt t="148672" x="6450013" y="2022475"/>
          <p14:tracePt t="148680" x="6450013" y="2065338"/>
          <p14:tracePt t="148690" x="6432550" y="2141538"/>
          <p14:tracePt t="148702" x="6416675" y="2268538"/>
          <p14:tracePt t="148710" x="6365875" y="2557463"/>
          <p14:tracePt t="148721" x="6305550" y="2974975"/>
          <p14:tracePt t="148734" x="6254750" y="3449638"/>
          <p14:tracePt t="148741" x="6194425" y="3925888"/>
          <p14:tracePt t="148752" x="6169025" y="4300538"/>
          <p14:tracePt t="148762" x="6153150" y="4622800"/>
          <p14:tracePt t="148771" x="6143625" y="4894263"/>
          <p14:tracePt t="148785" x="6143625" y="5064125"/>
          <p14:tracePt t="148791" x="6143625" y="5192713"/>
          <p14:tracePt t="148804" x="6143625" y="5294313"/>
          <p14:tracePt t="148812" x="6143625" y="5353050"/>
          <p14:tracePt t="148821" x="6143625" y="5387975"/>
          <p14:tracePt t="148836" x="6143625" y="5395913"/>
          <p14:tracePt t="148842" x="6153150" y="5413375"/>
          <p14:tracePt t="148854" x="6161088" y="5413375"/>
          <p14:tracePt t="148862" x="6169025" y="5421313"/>
          <p14:tracePt t="148883" x="6194425" y="5421313"/>
          <p14:tracePt t="148894" x="6211888" y="5413375"/>
          <p14:tracePt t="148903" x="6221413" y="5405438"/>
          <p14:tracePt t="148913" x="6246813" y="5380038"/>
          <p14:tracePt t="148923" x="6280150" y="5362575"/>
          <p14:tracePt t="148935" x="6313488" y="5345113"/>
          <p14:tracePt t="148954" x="6424613" y="5302250"/>
          <p14:tracePt t="148964" x="6483350" y="5302250"/>
          <p14:tracePt t="148973" x="6526213" y="5302250"/>
          <p14:tracePt t="148985" x="6561138" y="5302250"/>
          <p14:tracePt t="148993" x="6577013" y="5302250"/>
          <p14:tracePt t="149004" x="6594475" y="5302250"/>
          <p14:tracePt t="149014" x="6602413" y="5302250"/>
          <p14:tracePt t="149024" x="6611938" y="5302250"/>
          <p14:tracePt t="149066" x="6619875" y="5302250"/>
          <p14:tracePt t="149095" x="6627813" y="5286375"/>
          <p14:tracePt t="149105" x="6627813" y="5276850"/>
          <p14:tracePt t="149117" x="6637338" y="5251450"/>
          <p14:tracePt t="149125" x="6645275" y="5226050"/>
          <p14:tracePt t="149136" x="6654800" y="5200650"/>
          <p14:tracePt t="149147" x="6654800" y="5183188"/>
          <p14:tracePt t="149155" x="6662738" y="5157788"/>
          <p14:tracePt t="149168" x="6670675" y="5141913"/>
          <p14:tracePt t="149175" x="6688138" y="5116513"/>
          <p14:tracePt t="149187" x="6696075" y="5106988"/>
          <p14:tracePt t="149196" x="6705600" y="5099050"/>
          <p14:tracePt t="149207" x="6705600" y="5091113"/>
          <p14:tracePt t="149217" x="6713538" y="5091113"/>
          <p14:tracePt t="149226" x="6721475" y="5081588"/>
          <p14:tracePt t="149246" x="6731000" y="5081588"/>
          <p14:tracePt t="149257" x="6731000" y="5073650"/>
          <p14:tracePt t="149287" x="6731000" y="5064125"/>
          <p14:tracePt t="149300" x="6731000" y="5056188"/>
          <p14:tracePt t="149307" x="6738938" y="5030788"/>
          <p14:tracePt t="149318" x="6738938" y="5005388"/>
          <p14:tracePt t="149327" x="6738938" y="4979988"/>
          <p14:tracePt t="149337" x="6738938" y="4946650"/>
          <p14:tracePt t="149350" x="6738938" y="4911725"/>
          <p14:tracePt t="149358" x="6738938" y="4886325"/>
          <p14:tracePt t="149368" x="6738938" y="4860925"/>
          <p14:tracePt t="149378" x="6721475" y="4835525"/>
          <p14:tracePt t="149388" x="6705600" y="4810125"/>
          <p14:tracePt t="149401" x="6688138" y="4784725"/>
          <p14:tracePt t="149408" x="6662738" y="4759325"/>
          <p14:tracePt t="149419" x="6619875" y="4724400"/>
          <p14:tracePt t="149429" x="6586538" y="4683125"/>
          <p14:tracePt t="149439" x="6543675" y="4648200"/>
          <p14:tracePt t="149452" x="6492875" y="4614863"/>
          <p14:tracePt t="149459" x="6475413" y="4597400"/>
          <p14:tracePt t="149469" x="6450013" y="4589463"/>
          <p14:tracePt t="149479" x="6424613" y="4589463"/>
          <p14:tracePt t="149489" x="6407150" y="4579938"/>
          <p14:tracePt t="149509" x="6391275" y="4579938"/>
          <p14:tracePt t="149519" x="6381750" y="4579938"/>
          <p14:tracePt t="149539" x="6373813" y="4597400"/>
          <p14:tracePt t="149552" x="6356350" y="4630738"/>
          <p14:tracePt t="149560" x="6348413" y="4657725"/>
          <p14:tracePt t="149570" x="6338888" y="4699000"/>
          <p14:tracePt t="149583" x="6330950" y="4767263"/>
          <p14:tracePt t="149590" x="6330950" y="4843463"/>
          <p14:tracePt t="149601" x="6330950" y="4911725"/>
          <p14:tracePt t="149611" x="6330950" y="4997450"/>
          <p14:tracePt t="149621" x="6330950" y="5081588"/>
          <p14:tracePt t="149633" x="6330950" y="5141913"/>
          <p14:tracePt t="149641" x="6330950" y="5200650"/>
          <p14:tracePt t="149651" x="6330950" y="5260975"/>
          <p14:tracePt t="149661" x="6348413" y="5294313"/>
          <p14:tracePt t="149671" x="6365875" y="5345113"/>
          <p14:tracePt t="149684" x="6381750" y="5387975"/>
          <p14:tracePt t="149693" x="6416675" y="5430838"/>
          <p14:tracePt t="149702" x="6424613" y="5446713"/>
          <p14:tracePt t="149711" x="6457950" y="5489575"/>
          <p14:tracePt t="149723" x="6475413" y="5514975"/>
          <p14:tracePt t="149734" x="6518275" y="5540375"/>
          <p14:tracePt t="149742" x="6543675" y="5565775"/>
          <p14:tracePt t="149752" x="6561138" y="5583238"/>
          <p14:tracePt t="149763" x="6586538" y="5583238"/>
          <p14:tracePt t="149772" x="6619875" y="5591175"/>
          <p14:tracePt t="149784" x="6645275" y="5591175"/>
          <p14:tracePt t="149792" x="6670675" y="5591175"/>
          <p14:tracePt t="149802" x="6696075" y="5591175"/>
          <p14:tracePt t="149813" x="6731000" y="5583238"/>
          <p14:tracePt t="149822" x="6781800" y="5565775"/>
          <p14:tracePt t="149834" x="6815138" y="5532438"/>
          <p14:tracePt t="149843" x="6858000" y="5497513"/>
          <p14:tracePt t="149853" x="6891338" y="5464175"/>
          <p14:tracePt t="149866" x="6934200" y="5413375"/>
          <p14:tracePt t="149873" x="6969125" y="5370513"/>
          <p14:tracePt t="149884" x="7002463" y="5311775"/>
          <p14:tracePt t="149893" x="7035800" y="5251450"/>
          <p14:tracePt t="149903" x="7078663" y="5157788"/>
          <p14:tracePt t="149917" x="7104063" y="5073650"/>
          <p14:tracePt t="149924" x="7121525" y="4972050"/>
          <p14:tracePt t="149934" x="7146925" y="4894263"/>
          <p14:tracePt t="149946" x="7154863" y="4818063"/>
          <p14:tracePt t="149955" x="7154863" y="4749800"/>
          <p14:tracePt t="149967" x="7154863" y="4708525"/>
          <p14:tracePt t="149974" x="7154863" y="4648200"/>
          <p14:tracePt t="149985" x="7154863" y="4579938"/>
          <p14:tracePt t="149994" x="7154863" y="4503738"/>
          <p14:tracePt t="150005" x="7154863" y="4445000"/>
          <p14:tracePt t="150017" x="7154863" y="4359275"/>
          <p14:tracePt t="150025" x="7154863" y="4300538"/>
          <p14:tracePt t="150035" x="7138988" y="4257675"/>
          <p14:tracePt t="150046" x="7121525" y="4214813"/>
          <p14:tracePt t="150055" x="7113588" y="4197350"/>
          <p14:tracePt t="150067" x="7096125" y="4171950"/>
          <p14:tracePt t="150076" x="7078663" y="4164013"/>
          <p14:tracePt t="150086" x="7061200" y="4138613"/>
          <p14:tracePt t="150096" x="7045325" y="4121150"/>
          <p14:tracePt t="150106" x="6994525" y="4105275"/>
          <p14:tracePt t="150117" x="6959600" y="4087813"/>
          <p14:tracePt t="150126" x="6908800" y="4070350"/>
          <p14:tracePt t="150137" x="6883400" y="4070350"/>
          <p14:tracePt t="150149" x="6840538" y="4062413"/>
          <p14:tracePt t="150156" x="6789738" y="4062413"/>
          <p14:tracePt t="150167" x="6772275" y="4062413"/>
          <p14:tracePt t="150176" x="6738938" y="4062413"/>
          <p14:tracePt t="150187" x="6713538" y="4062413"/>
          <p14:tracePt t="150200" x="6696075" y="4062413"/>
          <p14:tracePt t="150207" x="6670675" y="4062413"/>
          <p14:tracePt t="150218" x="6654800" y="4062413"/>
          <p14:tracePt t="150227" x="6637338" y="4070350"/>
          <p14:tracePt t="150238" x="6619875" y="4079875"/>
          <p14:tracePt t="150250" x="6594475" y="4079875"/>
          <p14:tracePt t="150257" x="6577013" y="4095750"/>
          <p14:tracePt t="150268" x="6569075" y="4105275"/>
          <p14:tracePt t="150277" x="6551613" y="4121150"/>
          <p14:tracePt t="150288" x="6535738" y="4138613"/>
          <p14:tracePt t="150300" x="6518275" y="4156075"/>
          <p14:tracePt t="150308" x="6500813" y="4181475"/>
          <p14:tracePt t="150318" x="6483350" y="4206875"/>
          <p14:tracePt t="150329" x="6475413" y="4232275"/>
          <p14:tracePt t="150338" x="6467475" y="4265613"/>
          <p14:tracePt t="150350" x="6457950" y="4283075"/>
          <p14:tracePt t="150358" x="6450013" y="4316413"/>
          <p14:tracePt t="150369" x="6442075" y="4351338"/>
          <p14:tracePt t="150380" x="6442075" y="4376738"/>
          <p14:tracePt t="150388" x="6442075" y="4419600"/>
          <p14:tracePt t="150400" x="6442075" y="4460875"/>
          <p14:tracePt t="150409" x="6442075" y="4521200"/>
          <p14:tracePt t="150419" x="6442075" y="4589463"/>
          <p14:tracePt t="150432" x="6442075" y="4665663"/>
          <p14:tracePt t="150440" x="6442075" y="4733925"/>
          <p14:tracePt t="150451" x="6450013" y="4792663"/>
          <p14:tracePt t="150460" x="6467475" y="4843463"/>
          <p14:tracePt t="150470" x="6492875" y="4886325"/>
          <p14:tracePt t="150483" x="6510338" y="4929188"/>
          <p14:tracePt t="150490" x="6526213" y="4972050"/>
          <p14:tracePt t="150501" x="6543675" y="5005388"/>
          <p14:tracePt t="150510" x="6569075" y="5048250"/>
          <p14:tracePt t="150522" x="6602413" y="5081588"/>
          <p14:tracePt t="150533" x="6627813" y="5116513"/>
          <p14:tracePt t="150540" x="6662738" y="5157788"/>
          <p14:tracePt t="150551" x="6705600" y="5192713"/>
          <p14:tracePt t="150561" x="6738938" y="5226050"/>
          <p14:tracePt t="150571" x="6789738" y="5251450"/>
          <p14:tracePt t="150583" x="6824663" y="5276850"/>
          <p14:tracePt t="150591" x="6875463" y="5294313"/>
          <p14:tracePt t="150601" x="6908800" y="5302250"/>
          <p14:tracePt t="150612" x="6951663" y="5302250"/>
          <p14:tracePt t="150621" x="6985000" y="5302250"/>
          <p14:tracePt t="150633" x="7010400" y="5302250"/>
          <p14:tracePt t="150641" x="7045325" y="5302250"/>
          <p14:tracePt t="150652" x="7078663" y="5268913"/>
          <p14:tracePt t="150663" x="7121525" y="5235575"/>
          <p14:tracePt t="150672" x="7164388" y="5192713"/>
          <p14:tracePt t="150683" x="7189788" y="5157788"/>
          <p14:tracePt t="150692" x="7215188" y="5106988"/>
          <p14:tracePt t="150702" x="7258050" y="5073650"/>
          <p14:tracePt t="150716" x="7283450" y="5022850"/>
          <p14:tracePt t="150722" x="7299325" y="4987925"/>
          <p14:tracePt t="150733" x="7316788" y="4946650"/>
          <p14:tracePt t="150742" x="7342188" y="4911725"/>
          <p14:tracePt t="150753" x="7359650" y="4878388"/>
          <p14:tracePt t="150767" x="7367588" y="4843463"/>
          <p14:tracePt t="150773" x="7385050" y="4810125"/>
          <p14:tracePt t="150785" x="7385050" y="4767263"/>
          <p14:tracePt t="150793" x="7392988" y="4741863"/>
          <p14:tracePt t="150803" x="7392988" y="4724400"/>
          <p14:tracePt t="150817" x="7392988" y="4708525"/>
          <p14:tracePt t="150823" x="7392988" y="4699000"/>
          <p14:tracePt t="150843" x="7392988" y="4691063"/>
          <p14:tracePt t="150854" x="7392988" y="4683125"/>
          <p14:tracePt t="150876" x="7392988" y="4665663"/>
          <p14:tracePt t="150884" x="7377113" y="4657725"/>
          <p14:tracePt t="150895" x="7359650" y="4630738"/>
          <p14:tracePt t="150904" x="7342188" y="4622800"/>
          <p14:tracePt t="150916" x="7324725" y="4605338"/>
          <p14:tracePt t="150926" x="7299325" y="4597400"/>
          <p14:tracePt t="150935" x="7283450" y="4579938"/>
          <p14:tracePt t="150946" x="7248525" y="4554538"/>
          <p14:tracePt t="150955" x="7197725" y="4521200"/>
          <p14:tracePt t="150968" x="7146925" y="4495800"/>
          <p14:tracePt t="150975" x="7088188" y="4452938"/>
          <p14:tracePt t="150985" x="7019925" y="4410075"/>
          <p14:tracePt t="150998" x="6959600" y="4368800"/>
          <p14:tracePt t="151006" x="6908800" y="4333875"/>
          <p14:tracePt t="151016" x="6865938" y="4308475"/>
          <p14:tracePt t="151025" x="6840538" y="4300538"/>
          <p14:tracePt t="151036" x="6815138" y="4283075"/>
          <p14:tracePt t="151049" x="6799263" y="4275138"/>
          <p14:tracePt t="151056" x="6772275" y="4275138"/>
          <p14:tracePt t="151076" x="6746875" y="4275138"/>
          <p14:tracePt t="151087" x="6738938" y="4275138"/>
          <p14:tracePt t="151101" x="6713538" y="4265613"/>
          <p14:tracePt t="151107" x="6680200" y="4265613"/>
          <p14:tracePt t="151117" x="6654800" y="4265613"/>
          <p14:tracePt t="151127" x="6627813" y="4265613"/>
          <p14:tracePt t="151137" x="6594475" y="4265613"/>
          <p14:tracePt t="151149" x="6561138" y="4265613"/>
          <p14:tracePt t="151157" x="6543675" y="4265613"/>
          <p14:tracePt t="151167" x="6518275" y="4265613"/>
          <p14:tracePt t="151178" x="6492875" y="4265613"/>
          <p14:tracePt t="151187" x="6475413" y="4265613"/>
          <p14:tracePt t="151199" x="6457950" y="4275138"/>
          <p14:tracePt t="151208" x="6442075" y="4283075"/>
          <p14:tracePt t="151218" x="6424613" y="4291013"/>
          <p14:tracePt t="151231" x="6416675" y="4308475"/>
          <p14:tracePt t="151239" x="6407150" y="4316413"/>
          <p14:tracePt t="151249" x="6391275" y="4333875"/>
          <p14:tracePt t="151258" x="6373813" y="4368800"/>
          <p14:tracePt t="151268" x="6356350" y="4419600"/>
          <p14:tracePt t="151282" x="6348413" y="4478338"/>
          <p14:tracePt t="151289" x="6338888" y="4538663"/>
          <p14:tracePt t="151300" x="6338888" y="4605338"/>
          <p14:tracePt t="151308" x="6338888" y="4683125"/>
          <p14:tracePt t="151319" x="6338888" y="4733925"/>
          <p14:tracePt t="151332" x="6348413" y="4810125"/>
          <p14:tracePt t="151339" x="6373813" y="4868863"/>
          <p14:tracePt t="151350" x="6391275" y="4937125"/>
          <p14:tracePt t="151360" x="6424613" y="4979988"/>
          <p14:tracePt t="151369" x="6450013" y="5030788"/>
          <p14:tracePt t="151382" x="6492875" y="5081588"/>
          <p14:tracePt t="151391" x="6518275" y="5132388"/>
          <p14:tracePt t="151400" x="6551613" y="5167313"/>
          <p14:tracePt t="151410" x="6577013" y="5208588"/>
          <p14:tracePt t="151420" x="6602413" y="5235575"/>
          <p14:tracePt t="151432" x="6637338" y="5268913"/>
          <p14:tracePt t="151442" x="6670675" y="5286375"/>
          <p14:tracePt t="151451" x="6721475" y="5319713"/>
          <p14:tracePt t="151462" x="6756400" y="5327650"/>
          <p14:tracePt t="151471" x="6807200" y="5337175"/>
          <p14:tracePt t="151482" x="6832600" y="5345113"/>
          <p14:tracePt t="151491" x="6883400" y="5353050"/>
          <p14:tracePt t="151502" x="6916738" y="5353050"/>
          <p14:tracePt t="151512" x="6943725" y="5353050"/>
          <p14:tracePt t="151521" x="6977063" y="5353050"/>
          <p14:tracePt t="151532" x="7010400" y="5345113"/>
          <p14:tracePt t="151542" x="7061200" y="5327650"/>
          <p14:tracePt t="151551" x="7096125" y="5294313"/>
          <p14:tracePt t="151566" x="7146925" y="5268913"/>
          <p14:tracePt t="151572" x="7172325" y="5243513"/>
          <p14:tracePt t="151582" x="7205663" y="5200650"/>
          <p14:tracePt t="151592" x="7232650" y="5167313"/>
          <p14:tracePt t="151602" x="7265988" y="5116513"/>
          <p14:tracePt t="151616" x="7299325" y="5056188"/>
          <p14:tracePt t="151622" x="7316788" y="4979988"/>
          <p14:tracePt t="151634" x="7342188" y="4894263"/>
          <p14:tracePt t="151643" x="7342188" y="4810125"/>
          <p14:tracePt t="151653" x="7342188" y="4724400"/>
          <p14:tracePt t="151665" x="7324725" y="4657725"/>
          <p14:tracePt t="151673" x="7299325" y="4597400"/>
          <p14:tracePt t="151683" x="7283450" y="4564063"/>
          <p14:tracePt t="151693" x="7240588" y="4521200"/>
          <p14:tracePt t="151703" x="7215188" y="4503738"/>
          <p14:tracePt t="151715" x="7172325" y="4478338"/>
          <p14:tracePt t="151723" x="7138988" y="4470400"/>
          <p14:tracePt t="151733" x="7088188" y="4460875"/>
          <p14:tracePt t="151744" x="7070725" y="4460875"/>
          <p14:tracePt t="151753" x="7035800" y="4460875"/>
          <p14:tracePt t="151765" x="7002463" y="4470400"/>
          <p14:tracePt t="151774" x="6969125" y="4495800"/>
          <p14:tracePt t="151785" x="6943725" y="4521200"/>
          <p14:tracePt t="151795" x="6916738" y="4546600"/>
          <p14:tracePt t="151804" x="6900863" y="4572000"/>
          <p14:tracePt t="151816" x="6875463" y="4597400"/>
          <p14:tracePt t="151825" x="6858000" y="4622800"/>
          <p14:tracePt t="151835" x="6850063" y="4630738"/>
          <p14:tracePt t="151848" x="6850063" y="4640263"/>
          <p14:tracePt t="151855" x="6840538" y="4657725"/>
          <p14:tracePt t="151865" x="6832600" y="4657725"/>
          <p14:tracePt t="152097" x="6824663" y="4657725"/>
          <p14:tracePt t="152108" x="6815138" y="4657725"/>
          <p14:tracePt t="152117" x="6807200" y="4657725"/>
          <p14:tracePt t="152129" x="6799263" y="4657725"/>
          <p14:tracePt t="152138" x="6772275" y="4657725"/>
          <p14:tracePt t="152148" x="6756400" y="4657725"/>
          <p14:tracePt t="152158" x="6738938" y="4657725"/>
          <p14:tracePt t="152168" x="6721475" y="4657725"/>
          <p14:tracePt t="152181" x="6713538" y="4657725"/>
          <p14:tracePt t="152188" x="6705600" y="4657725"/>
          <p14:tracePt t="152199" x="6696075" y="4657725"/>
          <p14:tracePt t="152209" x="6688138" y="4657725"/>
          <p14:tracePt t="152242" x="6670675" y="4657725"/>
          <p14:tracePt t="152250" x="6662738" y="4657725"/>
          <p14:tracePt t="152260" x="6645275" y="4657725"/>
          <p14:tracePt t="152270" x="6611938" y="4640263"/>
          <p14:tracePt t="152281" x="6569075" y="4597400"/>
          <p14:tracePt t="152290" x="6510338" y="4554538"/>
          <p14:tracePt t="152302" x="6457950" y="4521200"/>
          <p14:tracePt t="152310" x="6407150" y="4478338"/>
          <p14:tracePt t="152320" x="6356350" y="4445000"/>
          <p14:tracePt t="152331" x="6305550" y="4427538"/>
          <p14:tracePt t="152340" x="6272213" y="4402138"/>
          <p14:tracePt t="152350" x="6246813" y="4394200"/>
          <p14:tracePt t="152362" x="6221413" y="4376738"/>
          <p14:tracePt t="152370" x="6203950" y="4368800"/>
          <p14:tracePt t="152381" x="6186488" y="4359275"/>
          <p14:tracePt t="152392" x="6161088" y="4351338"/>
          <p14:tracePt t="152400" x="6153150" y="4341813"/>
          <p14:tracePt t="152413" x="6143625" y="4341813"/>
          <p14:tracePt t="152421" x="6127750" y="4341813"/>
          <p14:tracePt t="152441" x="6118225" y="4341813"/>
          <p14:tracePt t="152452" x="6118225" y="4333875"/>
          <p14:tracePt t="152464" x="6110288" y="4333875"/>
          <p14:tracePt t="152483" x="6102350" y="4333875"/>
          <p14:tracePt t="152744" x="6118225" y="4333875"/>
          <p14:tracePt t="152755" x="6127750" y="4341813"/>
          <p14:tracePt t="152766" x="6143625" y="4351338"/>
          <p14:tracePt t="152775" x="6169025" y="4359275"/>
          <p14:tracePt t="152786" x="6186488" y="4376738"/>
          <p14:tracePt t="152799" x="6194425" y="4384675"/>
          <p14:tracePt t="152805" x="6211888" y="4384675"/>
          <p14:tracePt t="152815" x="6229350" y="4394200"/>
          <p14:tracePt t="152826" x="6229350" y="4402138"/>
          <p14:tracePt t="152836" x="6237288" y="4402138"/>
          <p14:tracePt t="152848" x="6246813" y="4402138"/>
          <p14:tracePt t="152856" x="6254750" y="4410075"/>
          <p14:tracePt t="152877" x="6262688" y="4410075"/>
          <p14:tracePt t="152886" x="6272213" y="4410075"/>
          <p14:tracePt t="152897" x="6280150" y="4419600"/>
          <p14:tracePt t="152906" x="6297613" y="4427538"/>
          <p14:tracePt t="152916" x="6313488" y="4435475"/>
          <p14:tracePt t="152927" x="6323013" y="4445000"/>
          <p14:tracePt t="152937" x="6348413" y="4452938"/>
          <p14:tracePt t="152947" x="6381750" y="4470400"/>
          <p14:tracePt t="152964" x="6416675" y="4478338"/>
          <p14:tracePt t="152967" x="6450013" y="4495800"/>
          <p14:tracePt t="152979" x="6483350" y="4503738"/>
          <p14:tracePt t="152987" x="6510338" y="4513263"/>
          <p14:tracePt t="152998" x="6518275" y="4513263"/>
          <p14:tracePt t="153007" x="6535738" y="4521200"/>
          <p14:tracePt t="153019" x="6551613" y="4529138"/>
          <p14:tracePt t="153030" x="6561138" y="4529138"/>
          <p14:tracePt t="153038" x="6577013" y="4538663"/>
          <p14:tracePt t="153051" x="6586538" y="4546600"/>
          <p14:tracePt t="153058" x="6594475" y="4546600"/>
          <p14:tracePt t="153079" x="6602413" y="4546600"/>
          <p14:tracePt t="153088" x="6611938" y="4554538"/>
          <p14:tracePt t="153110" x="6611938" y="4564063"/>
          <p14:tracePt t="153130" x="6619875" y="4572000"/>
          <p14:tracePt t="153149" x="6627813" y="4572000"/>
          <p14:tracePt t="153160" x="6637338" y="4579938"/>
          <p14:tracePt t="153180" x="6637338" y="4589463"/>
          <p14:tracePt t="153189" x="6645275" y="4589463"/>
          <p14:tracePt t="153211" x="6654800" y="4589463"/>
          <p14:tracePt t="153219" x="6654800" y="4597400"/>
          <p14:tracePt t="153361" x="6645275" y="4597400"/>
          <p14:tracePt t="153371" x="6637338" y="4597400"/>
          <p14:tracePt t="153382" x="6627813" y="4597400"/>
          <p14:tracePt t="153392" x="6611938" y="4597400"/>
          <p14:tracePt t="153401" x="6594475" y="4589463"/>
          <p14:tracePt t="153413" x="6577013" y="4572000"/>
          <p14:tracePt t="153423" x="6543675" y="4546600"/>
          <p14:tracePt t="153432" x="6492875" y="4513263"/>
          <p14:tracePt t="153443" x="6442075" y="4486275"/>
          <p14:tracePt t="153452" x="6391275" y="4452938"/>
          <p14:tracePt t="153463" x="6365875" y="4435475"/>
          <p14:tracePt t="153474" x="6338888" y="4427538"/>
          <p14:tracePt t="153482" x="6330950" y="4427538"/>
          <p14:tracePt t="153494" x="6323013" y="4419600"/>
          <p14:tracePt t="153513" x="6313488" y="4410075"/>
          <p14:tracePt t="153583" x="6305550" y="4410075"/>
          <p14:tracePt t="153604" x="6297613" y="4402138"/>
          <p14:tracePt t="153624" x="6288088" y="4402138"/>
          <p14:tracePt t="153634" x="6280150" y="4394200"/>
          <p14:tracePt t="153646" x="6272213" y="4384675"/>
          <p14:tracePt t="153654" x="6262688" y="4384675"/>
          <p14:tracePt t="153665" x="6246813" y="4376738"/>
          <p14:tracePt t="153675" x="6237288" y="4368800"/>
          <p14:tracePt t="153684" x="6229350" y="4368800"/>
          <p14:tracePt t="153697" x="6211888" y="4359275"/>
          <p14:tracePt t="153707" x="6194425" y="4351338"/>
          <p14:tracePt t="153726" x="6186488" y="4351338"/>
          <p14:tracePt t="153735" x="6178550" y="4351338"/>
          <p14:tracePt t="153755" x="6178550" y="4341813"/>
          <p14:tracePt t="153796" x="6169025" y="4341813"/>
          <p14:tracePt t="153917" x="6161088" y="4341813"/>
          <p14:tracePt t="153938" x="6161088" y="4333875"/>
          <p14:tracePt t="153948" x="6153150" y="4333875"/>
          <p14:tracePt t="153988" x="6143625" y="4333875"/>
          <p14:tracePt t="153998" x="6135688" y="4325938"/>
          <p14:tracePt t="154020" x="6127750" y="4325938"/>
          <p14:tracePt t="154028" x="6118225" y="4325938"/>
          <p14:tracePt t="154050" x="6110288" y="4325938"/>
          <p14:tracePt t="154059" x="6102350" y="4325938"/>
          <p14:tracePt t="154069" x="6092825" y="4325938"/>
          <p14:tracePt t="154089" x="6084888" y="4325938"/>
          <p14:tracePt t="154110" x="6076950" y="4325938"/>
          <p14:tracePt t="154119" x="6076950" y="4316413"/>
          <p14:tracePt t="154150" x="6067425" y="4316413"/>
          <p14:tracePt t="154170" x="6059488" y="4308475"/>
          <p14:tracePt t="154191" x="6049963" y="4308475"/>
          <p14:tracePt t="154312" x="6059488" y="4308475"/>
          <p14:tracePt t="154321" x="6076950" y="4308475"/>
          <p14:tracePt t="154331" x="6092825" y="4325938"/>
          <p14:tracePt t="154343" x="6135688" y="4351338"/>
          <p14:tracePt t="154352" x="6153150" y="4376738"/>
          <p14:tracePt t="154362" x="6194425" y="4394200"/>
          <p14:tracePt t="154372" x="6229350" y="4410075"/>
          <p14:tracePt t="154382" x="6262688" y="4435475"/>
          <p14:tracePt t="154396" x="6297613" y="4452938"/>
          <p14:tracePt t="154402" x="6348413" y="4478338"/>
          <p14:tracePt t="154413" x="6373813" y="4495800"/>
          <p14:tracePt t="154425" x="6399213" y="4495800"/>
          <p14:tracePt t="154434" x="6424613" y="4495800"/>
          <p14:tracePt t="154446" x="6442075" y="4503738"/>
          <p14:tracePt t="154454" x="6467475" y="4513263"/>
          <p14:tracePt t="154473" x="6483350" y="4513263"/>
          <p14:tracePt t="154494" x="6492875" y="4513263"/>
          <p14:tracePt t="154505" x="6500813" y="4521200"/>
          <p14:tracePt t="154514" x="6510338" y="4521200"/>
          <p14:tracePt t="154534" x="6518275" y="4529138"/>
          <p14:tracePt t="154546" x="6526213" y="4529138"/>
          <p14:tracePt t="154564" x="6535738" y="4529138"/>
          <p14:tracePt t="154575" x="6543675" y="4529138"/>
          <p14:tracePt t="154584" x="6551613" y="4529138"/>
          <p14:tracePt t="154615" x="6561138" y="4529138"/>
          <p14:tracePt t="154635" x="6569075" y="4538663"/>
          <p14:tracePt t="154655" x="6577013" y="4546600"/>
          <p14:tracePt t="154665" x="6586538" y="4546600"/>
          <p14:tracePt t="154677" x="6594475" y="4554538"/>
          <p14:tracePt t="154685" x="6602413" y="4554538"/>
          <p14:tracePt t="154697" x="6611938" y="4554538"/>
          <p14:tracePt t="154706" x="6619875" y="4554538"/>
          <p14:tracePt t="154727" x="6619875" y="4564063"/>
          <p14:tracePt t="154766" x="6627813" y="4564063"/>
          <p14:tracePt t="154979" x="6619875" y="4564063"/>
          <p14:tracePt t="154989" x="6594475" y="4564063"/>
          <p14:tracePt t="154999" x="6569075" y="4554538"/>
          <p14:tracePt t="155010" x="6561138" y="4546600"/>
          <p14:tracePt t="155019" x="6543675" y="4538663"/>
          <p14:tracePt t="155030" x="6518275" y="4538663"/>
          <p14:tracePt t="155040" x="6483350" y="4538663"/>
          <p14:tracePt t="155049" x="6457950" y="4529138"/>
          <p14:tracePt t="155061" x="6424613" y="4521200"/>
          <p14:tracePt t="155070" x="6391275" y="4503738"/>
          <p14:tracePt t="155081" x="6356350" y="4495800"/>
          <p14:tracePt t="155091" x="6323013" y="4478338"/>
          <p14:tracePt t="155100" x="6297613" y="4470400"/>
          <p14:tracePt t="155113" x="6280150" y="4460875"/>
          <p14:tracePt t="155120" x="6262688" y="4452938"/>
          <p14:tracePt t="155131" x="6262688" y="4445000"/>
          <p14:tracePt t="155142" x="6254750" y="4445000"/>
          <p14:tracePt t="155150" x="6246813" y="4435475"/>
          <p14:tracePt t="155172" x="6237288" y="4435475"/>
          <p14:tracePt t="155181" x="6229350" y="4427538"/>
          <p14:tracePt t="155192" x="6221413" y="4419600"/>
          <p14:tracePt t="155201" x="6211888" y="4419600"/>
          <p14:tracePt t="155212" x="6203950" y="4419600"/>
          <p14:tracePt t="155232" x="6194425" y="4419600"/>
          <p14:tracePt t="155465" x="6186488" y="4410075"/>
          <p14:tracePt t="155495" x="6178550" y="4410075"/>
          <p14:tracePt t="155504" x="6169025" y="4402138"/>
          <p14:tracePt t="155514" x="6153150" y="4402138"/>
          <p14:tracePt t="155526" x="6143625" y="4394200"/>
          <p14:tracePt t="155535" x="6135688" y="4394200"/>
          <p14:tracePt t="155545" x="6127750" y="4394200"/>
          <p14:tracePt t="155555" x="6118225" y="4394200"/>
          <p14:tracePt t="155586" x="6110288" y="4384675"/>
          <p14:tracePt t="155757" x="6118225" y="4384675"/>
          <p14:tracePt t="155767" x="6135688" y="4384675"/>
          <p14:tracePt t="155778" x="6178550" y="4384675"/>
          <p14:tracePt t="155787" x="6246813" y="4419600"/>
          <p14:tracePt t="155798" x="6323013" y="4445000"/>
          <p14:tracePt t="155810" x="6407150" y="4495800"/>
          <p14:tracePt t="155817" x="6510338" y="4538663"/>
          <p14:tracePt t="155832" x="6602413" y="4589463"/>
          <p14:tracePt t="155838" x="6662738" y="4614863"/>
          <p14:tracePt t="155848" x="6731000" y="4648200"/>
          <p14:tracePt t="155862" x="6756400" y="4665663"/>
          <p14:tracePt t="155868" x="6772275" y="4673600"/>
          <p14:tracePt t="155879" x="6781800" y="4673600"/>
          <p14:tracePt t="155889" x="6789738" y="4673600"/>
          <p14:tracePt t="155899" x="6789738" y="4683125"/>
          <p14:tracePt t="155911" x="6799263" y="4683125"/>
          <p14:tracePt t="156497" x="6781800" y="4683125"/>
          <p14:tracePt t="156505" x="6746875" y="4683125"/>
          <p14:tracePt t="156515" x="6696075" y="4683125"/>
          <p14:tracePt t="156526" x="6611938" y="4683125"/>
          <p14:tracePt t="156536" x="6526213" y="4683125"/>
          <p14:tracePt t="156545" x="6442075" y="4673600"/>
          <p14:tracePt t="156556" x="6381750" y="4657725"/>
          <p14:tracePt t="156566" x="6348413" y="4657725"/>
          <p14:tracePt t="156577" x="6330950" y="4657725"/>
          <p14:tracePt t="156586" x="6323013" y="4657725"/>
          <p14:tracePt t="156616" x="6313488" y="4657725"/>
          <p14:tracePt t="163466" x="6313488" y="4648200"/>
          <p14:tracePt t="163475" x="6323013" y="4640263"/>
          <p14:tracePt t="163487" x="6348413" y="4630738"/>
          <p14:tracePt t="163496" x="6424613" y="4597400"/>
          <p14:tracePt t="163506" x="6561138" y="4554538"/>
          <p14:tracePt t="163517" x="6772275" y="4478338"/>
          <p14:tracePt t="163526" x="7078663" y="4410075"/>
          <p14:tracePt t="163537" x="7367588" y="4325938"/>
          <p14:tracePt t="163546" x="7623175" y="4283075"/>
          <p14:tracePt t="163557" x="7894638" y="4249738"/>
          <p14:tracePt t="163570" x="8107363" y="4232275"/>
          <p14:tracePt t="163577" x="8251825" y="4224338"/>
          <p14:tracePt t="163587" x="8388350" y="4224338"/>
          <p14:tracePt t="163599" x="8489950" y="4224338"/>
          <p14:tracePt t="163608" x="8548688" y="4232275"/>
          <p14:tracePt t="163620" x="8609013" y="4275138"/>
          <p14:tracePt t="163627" x="8642350" y="4325938"/>
          <p14:tracePt t="163638" x="8685213" y="4394200"/>
          <p14:tracePt t="163647" x="8718550" y="4478338"/>
          <p14:tracePt t="163657" x="8718550" y="4564063"/>
          <p14:tracePt t="163669" x="8718550" y="4648200"/>
          <p14:tracePt t="163678" x="8718550" y="4733925"/>
          <p14:tracePt t="163688" x="8718550" y="4818063"/>
          <p14:tracePt t="163698" x="8702675" y="4911725"/>
          <p14:tracePt t="163708" x="8677275" y="4987925"/>
          <p14:tracePt t="163720" x="8624888" y="5064125"/>
          <p14:tracePt t="163728" x="8591550" y="5116513"/>
          <p14:tracePt t="163740" x="8523288" y="5157788"/>
          <p14:tracePt t="163749" x="8447088" y="5200650"/>
          <p14:tracePt t="163758" x="8335963" y="5200650"/>
          <p14:tracePt t="163770" x="8218488" y="5183188"/>
          <p14:tracePt t="163779" x="8081963" y="5106988"/>
          <p14:tracePt t="163789" x="7980363" y="5005388"/>
          <p14:tracePt t="163801" x="7835900" y="4818063"/>
          <p14:tracePt t="163811" x="7648575" y="4478338"/>
          <p14:tracePt t="163821" x="7521575" y="4181475"/>
          <p14:tracePt t="163829" x="7427913" y="3968750"/>
          <p14:tracePt t="163839" x="7392988" y="3849688"/>
          <p14:tracePt t="163853" x="7377113" y="3773488"/>
          <p14:tracePt t="163860" x="7367588" y="3738563"/>
          <p14:tracePt t="163871" x="7359650" y="3730625"/>
          <p14:tracePt t="163880" x="7359650" y="3713163"/>
          <p14:tracePt t="163890" x="7359650" y="3705225"/>
          <p14:tracePt t="163943" x="7367588" y="3705225"/>
          <p14:tracePt t="163952" x="7377113" y="3705225"/>
          <p14:tracePt t="163960" x="7385050" y="3713163"/>
          <p14:tracePt t="163972" x="7385050" y="3730625"/>
          <p14:tracePt t="163981" x="7392988" y="3763963"/>
          <p14:tracePt t="163991" x="7392988" y="3798888"/>
          <p14:tracePt t="164003" x="7392988" y="3867150"/>
          <p14:tracePt t="164012" x="7392988" y="3917950"/>
          <p14:tracePt t="164021" x="7392988" y="3976688"/>
          <p14:tracePt t="164033" x="7385050" y="4037013"/>
          <p14:tracePt t="164041" x="7367588" y="4087813"/>
          <p14:tracePt t="164053" x="7350125" y="4130675"/>
          <p14:tracePt t="164062" x="7334250" y="4171950"/>
          <p14:tracePt t="164073" x="7316788" y="4181475"/>
          <p14:tracePt t="164083" x="7291388" y="4197350"/>
          <p14:tracePt t="164092" x="7265988" y="4214813"/>
          <p14:tracePt t="164103" x="7223125" y="4224338"/>
          <p14:tracePt t="164112" x="7197725" y="4224338"/>
          <p14:tracePt t="164122" x="7164388" y="4224338"/>
          <p14:tracePt t="164136" x="7138988" y="4224338"/>
          <p14:tracePt t="164142" x="7113588" y="4224338"/>
          <p14:tracePt t="164153" x="7104063" y="4224338"/>
          <p14:tracePt t="164163" x="7088188" y="4224338"/>
          <p14:tracePt t="164193" x="7078663" y="4224338"/>
          <p14:tracePt t="164578" x="7104063" y="4224338"/>
          <p14:tracePt t="164587" x="7146925" y="4224338"/>
          <p14:tracePt t="164598" x="7232650" y="4224338"/>
          <p14:tracePt t="164608" x="7334250" y="4224338"/>
          <p14:tracePt t="164620" x="7427913" y="4224338"/>
          <p14:tracePt t="164628" x="7572375" y="4257675"/>
          <p14:tracePt t="164637" x="7716838" y="4291013"/>
          <p14:tracePt t="164648" x="7851775" y="4351338"/>
          <p14:tracePt t="164657" x="7980363" y="4394200"/>
          <p14:tracePt t="164669" x="8081963" y="4452938"/>
          <p14:tracePt t="164677" x="8158163" y="4513263"/>
          <p14:tracePt t="164688" x="8201025" y="4546600"/>
          <p14:tracePt t="164698" x="8234363" y="4579938"/>
          <p14:tracePt t="164708" x="8243888" y="4589463"/>
          <p14:tracePt t="164719" x="8259763" y="4605338"/>
          <p14:tracePt t="164728" x="8269288" y="4614863"/>
          <p14:tracePt t="164739" x="8269288" y="4622800"/>
          <p14:tracePt t="165922" x="8251825" y="4622800"/>
          <p14:tracePt t="165933" x="8226425" y="4630738"/>
          <p14:tracePt t="165943" x="8183563" y="4648200"/>
          <p14:tracePt t="165954" x="8124825" y="4673600"/>
          <p14:tracePt t="165963" x="8047038" y="4708525"/>
          <p14:tracePt t="165973" x="7962900" y="4724400"/>
          <p14:tracePt t="165987" x="7843838" y="4759325"/>
          <p14:tracePt t="165993" x="7699375" y="4784725"/>
          <p14:tracePt t="166003" x="7562850" y="4792663"/>
          <p14:tracePt t="166014" x="7418388" y="4810125"/>
          <p14:tracePt t="166023" x="7273925" y="4810125"/>
          <p14:tracePt t="166035" x="7146925" y="4810125"/>
          <p14:tracePt t="166043" x="7035800" y="4810125"/>
          <p14:tracePt t="166053" x="6951663" y="4810125"/>
          <p14:tracePt t="166064" x="6883400" y="4810125"/>
          <p14:tracePt t="166073" x="6850063" y="4810125"/>
          <p14:tracePt t="166086" x="6824663" y="4810125"/>
          <p14:tracePt t="166095" x="6815138" y="4810125"/>
          <p14:tracePt t="166104" x="6799263" y="4810125"/>
          <p14:tracePt t="166114" x="6789738" y="4810125"/>
          <p14:tracePt t="169096" x="6781800" y="4810125"/>
          <p14:tracePt t="169106" x="6756400" y="4810125"/>
          <p14:tracePt t="169116" x="6738938" y="4818063"/>
          <p14:tracePt t="169127" x="6713538" y="4818063"/>
          <p14:tracePt t="169137" x="6688138" y="4818063"/>
          <p14:tracePt t="169148" x="6670675" y="4818063"/>
          <p14:tracePt t="169157" x="6645275" y="4818063"/>
          <p14:tracePt t="169167" x="6627813" y="4802188"/>
          <p14:tracePt t="169178" x="6602413" y="4775200"/>
          <p14:tracePt t="169187" x="6577013" y="4749800"/>
          <p14:tracePt t="169198" x="6561138" y="4724400"/>
          <p14:tracePt t="169207" x="6543675" y="4708525"/>
          <p14:tracePt t="169217" x="6543675" y="4683125"/>
          <p14:tracePt t="169231" x="6543675" y="4657725"/>
          <p14:tracePt t="169238" x="6543675" y="4640263"/>
          <p14:tracePt t="169249" x="6543675" y="4614863"/>
          <p14:tracePt t="169258" x="6543675" y="4605338"/>
          <p14:tracePt t="169268" x="6543675" y="4597400"/>
          <p14:tracePt t="169281" x="6543675" y="4589463"/>
          <p14:tracePt t="169288" x="6561138" y="4572000"/>
          <p14:tracePt t="169301" x="6577013" y="4554538"/>
          <p14:tracePt t="169308" x="6611938" y="4538663"/>
          <p14:tracePt t="169319" x="6645275" y="4521200"/>
          <p14:tracePt t="169332" x="6705600" y="4521200"/>
          <p14:tracePt t="169339" x="6772275" y="4521200"/>
          <p14:tracePt t="169350" x="6875463" y="4546600"/>
          <p14:tracePt t="169359" x="6985000" y="4630738"/>
          <p14:tracePt t="169369" x="7088188" y="4716463"/>
          <p14:tracePt t="169381" x="7180263" y="4792663"/>
          <p14:tracePt t="169390" x="7232650" y="4860925"/>
          <p14:tracePt t="169400" x="7273925" y="4911725"/>
          <p14:tracePt t="169411" x="7308850" y="4962525"/>
          <p14:tracePt t="169420" x="7324725" y="4979988"/>
          <p14:tracePt t="169432" x="7324725" y="5013325"/>
          <p14:tracePt t="169440" x="7324725" y="5048250"/>
          <p14:tracePt t="169450" x="7308850" y="5073650"/>
          <p14:tracePt t="169461" x="7240588" y="5124450"/>
          <p14:tracePt t="169470" x="7121525" y="5183188"/>
          <p14:tracePt t="169482" x="6959600" y="5235575"/>
          <p14:tracePt t="169492" x="6824663" y="5260975"/>
          <p14:tracePt t="169500" x="6696075" y="5268913"/>
          <p14:tracePt t="169515" x="6602413" y="5268913"/>
          <p14:tracePt t="169521" x="6526213" y="5268913"/>
          <p14:tracePt t="169533" x="6483350" y="5268913"/>
          <p14:tracePt t="169541" x="6450013" y="5268913"/>
          <p14:tracePt t="169551" x="6442075" y="5268913"/>
          <p14:tracePt t="169565" x="6432550" y="5268913"/>
          <p14:tracePt t="169602" x="6432550" y="5260975"/>
          <p14:tracePt t="169614" x="6432550" y="5251450"/>
          <p14:tracePt t="184777" x="6432550" y="5235575"/>
          <p14:tracePt t="184787" x="6432550" y="5200650"/>
          <p14:tracePt t="184798" x="6442075" y="5132388"/>
          <p14:tracePt t="184808" x="6475413" y="5064125"/>
          <p14:tracePt t="184818" x="6526213" y="4972050"/>
          <p14:tracePt t="184829" x="6569075" y="4903788"/>
          <p14:tracePt t="184838" x="6654800" y="4827588"/>
          <p14:tracePt t="184849" x="6764338" y="4741863"/>
          <p14:tracePt t="184858" x="6865938" y="4683125"/>
          <p14:tracePt t="184868" x="6969125" y="4640263"/>
          <p14:tracePt t="184881" x="7045325" y="4614863"/>
          <p14:tracePt t="184890" x="7104063" y="4605338"/>
          <p14:tracePt t="184900" x="7138988" y="4605338"/>
          <p14:tracePt t="184909" x="7172325" y="4605338"/>
          <p14:tracePt t="184930" x="7189788" y="4614863"/>
          <p14:tracePt t="184948" x="7189788" y="4630738"/>
          <p14:tracePt t="184951" x="7197725" y="4699000"/>
          <p14:tracePt t="184959" x="7197725" y="4802188"/>
          <p14:tracePt t="184969" x="7172325" y="4903788"/>
          <p14:tracePt t="184982" x="7138988" y="4987925"/>
          <p14:tracePt t="184989" x="7096125" y="5073650"/>
          <p14:tracePt t="185002" x="7061200" y="5132388"/>
          <p14:tracePt t="185010" x="7027863" y="5183188"/>
          <p14:tracePt t="185020" x="7002463" y="5208588"/>
          <p14:tracePt t="185032" x="6977063" y="5226050"/>
          <p14:tracePt t="185040" x="6951663" y="5243513"/>
          <p14:tracePt t="185050" x="6943725" y="5243513"/>
          <p14:tracePt t="185060" x="6943725" y="5251450"/>
          <p14:tracePt t="185070" x="6934200" y="5260975"/>
          <p14:tracePt t="185083" x="6926263" y="5260975"/>
          <p14:tracePt t="303607" x="6908800" y="5260975"/>
          <p14:tracePt t="303617" x="6875463" y="5268913"/>
          <p14:tracePt t="303626" x="6746875" y="5276850"/>
          <p14:tracePt t="303637" x="6551613" y="5276850"/>
          <p14:tracePt t="303648" x="6203950" y="5294313"/>
          <p14:tracePt t="303656" x="5710238" y="5294313"/>
          <p14:tracePt t="303668" x="5251450" y="5294313"/>
          <p14:tracePt t="303677" x="4759325" y="5294313"/>
          <p14:tracePt t="303688" x="4333875" y="5294313"/>
          <p14:tracePt t="303700" x="3986213" y="5294313"/>
          <p14:tracePt t="303707" x="3687763" y="5286375"/>
          <p14:tracePt t="303720" x="3484563" y="5286375"/>
          <p14:tracePt t="303728" x="3348038" y="5286375"/>
          <p14:tracePt t="303738" x="3246438" y="5286375"/>
          <p14:tracePt t="303750" x="3160713" y="5286375"/>
          <p14:tracePt t="303758" x="3101975" y="5286375"/>
          <p14:tracePt t="303769" x="3076575" y="5286375"/>
          <p14:tracePt t="304021" x="3067050" y="5286375"/>
          <p14:tracePt t="304032" x="2965450" y="5235575"/>
          <p14:tracePt t="304041" x="2532063" y="4997450"/>
          <p14:tracePt t="304052" x="1819275" y="4605338"/>
          <p14:tracePt t="304062" x="1138238" y="4197350"/>
          <p14:tracePt t="304072" x="450850" y="3738563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08206" y="1481138"/>
            <a:ext cx="7527588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0" dirty="0"/>
              <a:t>Pathologic</a:t>
            </a:r>
            <a:br>
              <a:rPr lang="en-US" sz="2400" b="0" dirty="0"/>
            </a:br>
            <a:r>
              <a:rPr lang="en-US" sz="2400" b="0" dirty="0"/>
              <a:t>cardiac muscle in hypertension and aortic </a:t>
            </a:r>
            <a:r>
              <a:rPr lang="en-US" sz="2400" b="0" dirty="0" err="1"/>
              <a:t>stenosis</a:t>
            </a:r>
            <a:r>
              <a:rPr lang="en-US"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596"/>
    </mc:Choice>
    <mc:Fallback xmlns="">
      <p:transition spd="slow" advTm="56596"/>
    </mc:Fallback>
  </mc:AlternateContent>
  <p:extLst>
    <p:ext uri="{3A86A75C-4F4B-4683-9AE1-C65F6400EC91}">
      <p14:laserTraceLst xmlns:p14="http://schemas.microsoft.com/office/powerpoint/2010/main">
        <p14:tracePtLst>
          <p14:tracePt t="250" x="2506663" y="6807200"/>
          <p14:tracePt t="348" x="5064125" y="6670675"/>
          <p14:tracePt t="357" x="5183188" y="6492875"/>
          <p14:tracePt t="367" x="5286375" y="6297613"/>
          <p14:tracePt t="379" x="5345113" y="6169025"/>
          <p14:tracePt t="387" x="5395913" y="6034088"/>
          <p14:tracePt t="399" x="5430838" y="5932488"/>
          <p14:tracePt t="408" x="5438775" y="5838825"/>
          <p14:tracePt t="419" x="5446713" y="5778500"/>
          <p14:tracePt t="432" x="5456238" y="5745163"/>
          <p14:tracePt t="439" x="5456238" y="5719763"/>
          <p14:tracePt t="450" x="5456238" y="5702300"/>
          <p14:tracePt t="470" x="5456238" y="5694363"/>
          <p14:tracePt t="489" x="5456238" y="5684838"/>
          <p14:tracePt t="512" x="5430838" y="5676900"/>
          <p14:tracePt t="520" x="5387975" y="5659438"/>
          <p14:tracePt t="783" x="5370513" y="5659438"/>
          <p14:tracePt t="794" x="5362575" y="5659438"/>
          <p14:tracePt t="803" x="5345113" y="5641975"/>
          <p14:tracePt t="814" x="5302250" y="5565775"/>
          <p14:tracePt t="824" x="5200650" y="5311775"/>
          <p14:tracePt t="833" x="5030788" y="4792663"/>
          <p14:tracePt t="846" x="4911725" y="4308475"/>
          <p14:tracePt t="854" x="4792663" y="3849688"/>
          <p14:tracePt t="864" x="4699000" y="3449638"/>
          <p14:tracePt t="874" x="4630738" y="3160713"/>
          <p14:tracePt t="884" x="4572000" y="2982913"/>
          <p14:tracePt t="898" x="4538663" y="2881313"/>
          <p14:tracePt t="904" x="4503738" y="2805113"/>
          <p14:tracePt t="915" x="4486275" y="2770188"/>
          <p14:tracePt t="925" x="4478338" y="2752725"/>
          <p14:tracePt t="1238" x="4470400" y="2736850"/>
          <p14:tracePt t="1248" x="4452938" y="2701925"/>
          <p14:tracePt t="1258" x="4384675" y="2617788"/>
          <p14:tracePt t="1268" x="4291013" y="2516188"/>
          <p14:tracePt t="1280" x="4164013" y="2354263"/>
          <p14:tracePt t="1290" x="4019550" y="2192338"/>
          <p14:tracePt t="1299" x="3900488" y="2055813"/>
          <p14:tracePt t="1309" x="3798888" y="1954213"/>
          <p14:tracePt t="1319" x="3687763" y="1860550"/>
          <p14:tracePt t="1330" x="3578225" y="1776413"/>
          <p14:tracePt t="1339" x="3475038" y="1716088"/>
          <p14:tracePt t="1351" x="3390900" y="1674813"/>
          <p14:tracePt t="1361" x="3314700" y="1639888"/>
          <p14:tracePt t="1371" x="3238500" y="1614488"/>
          <p14:tracePt t="1381" x="3203575" y="1614488"/>
          <p14:tracePt t="1389" x="3160713" y="1597025"/>
          <p14:tracePt t="1399" x="3135313" y="1597025"/>
          <p14:tracePt t="1414" x="3109913" y="1597025"/>
          <p14:tracePt t="1420" x="3101975" y="1597025"/>
          <p14:tracePt t="1431" x="3084513" y="1597025"/>
          <p14:tracePt t="1440" x="3076575" y="1597025"/>
          <p14:tracePt t="1450" x="3067050" y="1597025"/>
          <p14:tracePt t="1464" x="3059113" y="1597025"/>
          <p14:tracePt t="1481" x="3051175" y="1597025"/>
          <p14:tracePt t="1512" x="3041650" y="1597025"/>
          <p14:tracePt t="1541" x="3033713" y="1597025"/>
          <p14:tracePt t="1592" x="3033713" y="1589088"/>
          <p14:tracePt t="1602" x="3033713" y="1571625"/>
          <p14:tracePt t="1613" x="3067050" y="1546225"/>
          <p14:tracePt t="1622" x="3135313" y="1495425"/>
          <p14:tracePt t="1632" x="3228975" y="1427163"/>
          <p14:tracePt t="1643" x="3365500" y="1333500"/>
          <p14:tracePt t="1652" x="3509963" y="1241425"/>
          <p14:tracePt t="1663" x="3654425" y="1155700"/>
          <p14:tracePt t="1673" x="3773488" y="1069975"/>
          <p14:tracePt t="1683" x="3908425" y="985838"/>
          <p14:tracePt t="1697" x="4011613" y="925513"/>
          <p14:tracePt t="1703" x="4130675" y="866775"/>
          <p14:tracePt t="1714" x="4206875" y="823913"/>
          <p14:tracePt t="1723" x="4275138" y="790575"/>
          <p14:tracePt t="1733" x="4333875" y="765175"/>
          <p14:tracePt t="1746" x="4368800" y="739775"/>
          <p14:tracePt t="1753" x="4394200" y="730250"/>
          <p14:tracePt t="1764" x="4410075" y="722313"/>
          <p14:tracePt t="1774" x="4419600" y="722313"/>
          <p14:tracePt t="1784" x="4427538" y="722313"/>
          <p14:tracePt t="2350" x="4394200" y="722313"/>
          <p14:tracePt t="2361" x="4333875" y="722313"/>
          <p14:tracePt t="2370" x="4291013" y="722313"/>
          <p14:tracePt t="2380" x="4232275" y="730250"/>
          <p14:tracePt t="2390" x="4171950" y="730250"/>
          <p14:tracePt t="2401" x="4130675" y="730250"/>
          <p14:tracePt t="2412" x="4070350" y="730250"/>
          <p14:tracePt t="2421" x="4002088" y="730250"/>
          <p14:tracePt t="2431" x="3925888" y="722313"/>
          <p14:tracePt t="2441" x="3841750" y="688975"/>
          <p14:tracePt t="2451" x="3748088" y="654050"/>
          <p14:tracePt t="2463" x="3619500" y="611188"/>
          <p14:tracePt t="2471" x="3502025" y="577850"/>
          <p14:tracePt t="2482" x="3390900" y="560388"/>
          <p14:tracePt t="2492" x="3271838" y="544513"/>
          <p14:tracePt t="2502" x="3170238" y="534988"/>
          <p14:tracePt t="2513" x="3084513" y="534988"/>
          <p14:tracePt t="2523" x="2982913" y="560388"/>
          <p14:tracePt t="2532" x="2897188" y="595313"/>
          <p14:tracePt t="2544" x="2820988" y="636588"/>
          <p14:tracePt t="2552" x="2744788" y="671513"/>
          <p14:tracePt t="2563" x="2693988" y="714375"/>
          <p14:tracePt t="2574" x="2625725" y="739775"/>
          <p14:tracePt t="2582" x="2592388" y="765175"/>
          <p14:tracePt t="2594" x="2574925" y="773113"/>
          <p14:tracePt t="2602" x="2549525" y="781050"/>
          <p14:tracePt t="2613" x="2532063" y="790575"/>
          <p14:tracePt t="2623" x="2524125" y="790575"/>
          <p14:tracePt t="2633" x="2524125" y="798513"/>
          <p14:tracePt t="2655" x="2516188" y="798513"/>
          <p14:tracePt t="2756" x="2516188" y="790575"/>
          <p14:tracePt t="2764" x="2516188" y="765175"/>
          <p14:tracePt t="2775" x="2516188" y="747713"/>
          <p14:tracePt t="2785" x="2532063" y="722313"/>
          <p14:tracePt t="2795" x="2557463" y="704850"/>
          <p14:tracePt t="2805" x="2574925" y="679450"/>
          <p14:tracePt t="2815" x="2608263" y="636588"/>
          <p14:tracePt t="2828" x="2643188" y="611188"/>
          <p14:tracePt t="2835" x="2668588" y="603250"/>
          <p14:tracePt t="2846" x="2693988" y="585788"/>
          <p14:tracePt t="2857" x="2701925" y="585788"/>
          <p14:tracePt t="2865" x="2711450" y="585788"/>
          <p14:tracePt t="2878" x="2719388" y="585788"/>
          <p14:tracePt t="2937" x="2711450" y="585788"/>
          <p14:tracePt t="2946" x="2693988" y="595313"/>
          <p14:tracePt t="2956" x="2676525" y="611188"/>
          <p14:tracePt t="2966" x="2668588" y="620713"/>
          <p14:tracePt t="2979" x="2643188" y="628650"/>
          <p14:tracePt t="2987" x="2625725" y="628650"/>
          <p14:tracePt t="2997" x="2617788" y="628650"/>
          <p14:tracePt t="3008" x="2608263" y="628650"/>
          <p14:tracePt t="3017" x="2600325" y="628650"/>
          <p14:tracePt t="3039" x="2592388" y="628650"/>
          <p14:tracePt t="3330" x="2574925" y="628650"/>
          <p14:tracePt t="3341" x="2557463" y="628650"/>
          <p14:tracePt t="3350" x="2532063" y="628650"/>
          <p14:tracePt t="3361" x="2489200" y="628650"/>
          <p14:tracePt t="3371" x="2438400" y="620713"/>
          <p14:tracePt t="3381" x="2371725" y="611188"/>
          <p14:tracePt t="3394" x="2286000" y="603250"/>
          <p14:tracePt t="3401" x="2184400" y="595313"/>
          <p14:tracePt t="3414" x="2098675" y="577850"/>
          <p14:tracePt t="3422" x="2005013" y="569913"/>
          <p14:tracePt t="3431" x="1938338" y="569913"/>
          <p14:tracePt t="3445" x="1860550" y="560388"/>
          <p14:tracePt t="3452" x="1809750" y="560388"/>
          <p14:tracePt t="3464" x="1776413" y="560388"/>
          <p14:tracePt t="3472" x="1733550" y="560388"/>
          <p14:tracePt t="3483" x="1690688" y="560388"/>
          <p14:tracePt t="3495" x="1657350" y="552450"/>
          <p14:tracePt t="3502" x="1614488" y="552450"/>
          <p14:tracePt t="3514" x="1581150" y="544513"/>
          <p14:tracePt t="3523" x="1538288" y="544513"/>
          <p14:tracePt t="3532" x="1495425" y="544513"/>
          <p14:tracePt t="3545" x="1436688" y="534988"/>
          <p14:tracePt t="3553" x="1376363" y="534988"/>
          <p14:tracePt t="3563" x="1317625" y="534988"/>
          <p14:tracePt t="3574" x="1249363" y="534988"/>
          <p14:tracePt t="3583" x="1189038" y="534988"/>
          <p14:tracePt t="3595" x="1130300" y="534988"/>
          <p14:tracePt t="3604" x="1087438" y="534988"/>
          <p14:tracePt t="3613" x="1011238" y="534988"/>
          <p14:tracePt t="3627" x="942975" y="544513"/>
          <p14:tracePt t="3634" x="874713" y="569913"/>
          <p14:tracePt t="3645" x="808038" y="595313"/>
          <p14:tracePt t="3654" x="739775" y="620713"/>
          <p14:tracePt t="3665" x="696913" y="646113"/>
          <p14:tracePt t="3681" x="663575" y="654050"/>
          <p14:tracePt t="3686" x="636588" y="671513"/>
          <p14:tracePt t="3697" x="620713" y="679450"/>
          <p14:tracePt t="3705" x="603250" y="688975"/>
          <p14:tracePt t="3728" x="603250" y="696913"/>
          <p14:tracePt t="3745" x="595313" y="696913"/>
          <p14:tracePt t="3826" x="620713" y="696913"/>
          <p14:tracePt t="3836" x="654050" y="696913"/>
          <p14:tracePt t="3846" x="704850" y="696913"/>
          <p14:tracePt t="3857" x="790575" y="679450"/>
          <p14:tracePt t="3866" x="892175" y="671513"/>
          <p14:tracePt t="3878" x="1019175" y="646113"/>
          <p14:tracePt t="3887" x="1155700" y="620713"/>
          <p14:tracePt t="3897" x="1282700" y="611188"/>
          <p14:tracePt t="3908" x="1393825" y="585788"/>
          <p14:tracePt t="3917" x="1512888" y="560388"/>
          <p14:tracePt t="3927" x="1597025" y="544513"/>
          <p14:tracePt t="3937" x="1657350" y="534988"/>
          <p14:tracePt t="3947" x="1708150" y="527050"/>
          <p14:tracePt t="3961" x="1733550" y="527050"/>
          <p14:tracePt t="3967" x="1741488" y="519113"/>
          <p14:tracePt t="3978" x="1751013" y="519113"/>
          <p14:tracePt t="4059" x="1716088" y="519113"/>
          <p14:tracePt t="4068" x="1665288" y="519113"/>
          <p14:tracePt t="4079" x="1589088" y="519113"/>
          <p14:tracePt t="4090" x="1487488" y="527050"/>
          <p14:tracePt t="4099" x="1393825" y="544513"/>
          <p14:tracePt t="4110" x="1274763" y="552450"/>
          <p14:tracePt t="4119" x="1206500" y="560388"/>
          <p14:tracePt t="4129" x="1130300" y="585788"/>
          <p14:tracePt t="4140" x="1079500" y="595313"/>
          <p14:tracePt t="4149" x="1062038" y="603250"/>
          <p14:tracePt t="4162" x="1044575" y="611188"/>
          <p14:tracePt t="4169" x="1036638" y="611188"/>
          <p14:tracePt t="4181" x="1028700" y="611188"/>
          <p14:tracePt t="4261" x="1036638" y="611188"/>
          <p14:tracePt t="4271" x="1062038" y="611188"/>
          <p14:tracePt t="4281" x="1112838" y="611188"/>
          <p14:tracePt t="4294" x="1181100" y="611188"/>
          <p14:tracePt t="4301" x="1266825" y="611188"/>
          <p14:tracePt t="4312" x="1368425" y="611188"/>
          <p14:tracePt t="4323" x="1495425" y="611188"/>
          <p14:tracePt t="4331" x="1606550" y="611188"/>
          <p14:tracePt t="4343" x="1725613" y="611188"/>
          <p14:tracePt t="4352" x="1809750" y="611188"/>
          <p14:tracePt t="4362" x="1878013" y="611188"/>
          <p14:tracePt t="4372" x="1920875" y="611188"/>
          <p14:tracePt t="4383" x="1946275" y="611188"/>
          <p14:tracePt t="4393" x="1954213" y="611188"/>
          <p14:tracePt t="4402" x="1963738" y="611188"/>
          <p14:tracePt t="4463" x="1954213" y="611188"/>
          <p14:tracePt t="4473" x="1911350" y="620713"/>
          <p14:tracePt t="4483" x="1860550" y="636588"/>
          <p14:tracePt t="4494" x="1801813" y="646113"/>
          <p14:tracePt t="4503" x="1741488" y="663575"/>
          <p14:tracePt t="4514" x="1665288" y="671513"/>
          <p14:tracePt t="4527" x="1606550" y="688975"/>
          <p14:tracePt t="4533" x="1563688" y="704850"/>
          <p14:tracePt t="4544" x="1512888" y="714375"/>
          <p14:tracePt t="4554" x="1470025" y="722313"/>
          <p14:tracePt t="4564" x="1436688" y="730250"/>
          <p14:tracePt t="4577" x="1411288" y="747713"/>
          <p14:tracePt t="4584" x="1385888" y="755650"/>
          <p14:tracePt t="4595" x="1368425" y="765175"/>
          <p14:tracePt t="4605" x="1343025" y="781050"/>
          <p14:tracePt t="4614" x="1325563" y="781050"/>
          <p14:tracePt t="4627" x="1300163" y="790575"/>
          <p14:tracePt t="4635" x="1292225" y="798513"/>
          <p14:tracePt t="4647" x="1274763" y="815975"/>
          <p14:tracePt t="4655" x="1249363" y="823913"/>
          <p14:tracePt t="4665" x="1231900" y="841375"/>
          <p14:tracePt t="4677" x="1216025" y="849313"/>
          <p14:tracePt t="4685" x="1198563" y="866775"/>
          <p14:tracePt t="4696" x="1181100" y="884238"/>
          <p14:tracePt t="4706" x="1155700" y="909638"/>
          <p14:tracePt t="4716" x="1138238" y="935038"/>
          <p14:tracePt t="4727" x="1122363" y="968375"/>
          <p14:tracePt t="4736" x="1112838" y="985838"/>
          <p14:tracePt t="4746" x="1104900" y="1011238"/>
          <p14:tracePt t="4757" x="1104900" y="1036638"/>
          <p14:tracePt t="4766" x="1104900" y="1062038"/>
          <p14:tracePt t="4777" x="1104900" y="1079500"/>
          <p14:tracePt t="4788" x="1112838" y="1104900"/>
          <p14:tracePt t="4796" x="1130300" y="1122363"/>
          <p14:tracePt t="4809" x="1163638" y="1147763"/>
          <p14:tracePt t="4818" x="1216025" y="1173163"/>
          <p14:tracePt t="4828" x="1292225" y="1198563"/>
          <p14:tracePt t="4838" x="1393825" y="1223963"/>
          <p14:tracePt t="4846" x="1504950" y="1231900"/>
          <p14:tracePt t="4860" x="1631950" y="1241425"/>
          <p14:tracePt t="4867" x="1751013" y="1257300"/>
          <p14:tracePt t="4878" x="1844675" y="1266825"/>
          <p14:tracePt t="4888" x="1946275" y="1266825"/>
          <p14:tracePt t="4898" x="2047875" y="1266825"/>
          <p14:tracePt t="4909" x="2116138" y="1266825"/>
          <p14:tracePt t="4917" x="2192338" y="1266825"/>
          <p14:tracePt t="4928" x="2235200" y="1266825"/>
          <p14:tracePt t="4938" x="2260600" y="1266825"/>
          <p14:tracePt t="4948" x="2278063" y="1266825"/>
          <p14:tracePt t="4960" x="2293938" y="1266825"/>
          <p14:tracePt t="5029" x="2252663" y="1266825"/>
          <p14:tracePt t="5039" x="2166938" y="1266825"/>
          <p14:tracePt t="5049" x="2082800" y="1266825"/>
          <p14:tracePt t="5060" x="1971675" y="1266825"/>
          <p14:tracePt t="5071" x="1870075" y="1266825"/>
          <p14:tracePt t="5079" x="1751013" y="1274763"/>
          <p14:tracePt t="5092" x="1682750" y="1274763"/>
          <p14:tracePt t="5100" x="1639888" y="1282700"/>
          <p14:tracePt t="5111" x="1614488" y="1282700"/>
          <p14:tracePt t="5120" x="1597025" y="1282700"/>
          <p14:tracePt t="5141" x="1589088" y="1282700"/>
          <p14:tracePt t="5180" x="1597025" y="1282700"/>
          <p14:tracePt t="5191" x="1657350" y="1282700"/>
          <p14:tracePt t="5200" x="1725613" y="1282700"/>
          <p14:tracePt t="5211" x="1809750" y="1282700"/>
          <p14:tracePt t="5222" x="1938338" y="1300163"/>
          <p14:tracePt t="5231" x="2082800" y="1308100"/>
          <p14:tracePt t="5243" x="2217738" y="1317625"/>
          <p14:tracePt t="5251" x="2336800" y="1333500"/>
          <p14:tracePt t="5262" x="2438400" y="1343025"/>
          <p14:tracePt t="5272" x="2506663" y="1350963"/>
          <p14:tracePt t="5281" x="2549525" y="1350963"/>
          <p14:tracePt t="5295" x="2574925" y="1360488"/>
          <p14:tracePt t="5302" x="2592388" y="1360488"/>
          <p14:tracePt t="5352" x="2541588" y="1360488"/>
          <p14:tracePt t="5362" x="2422525" y="1360488"/>
          <p14:tracePt t="5374" x="2286000" y="1360488"/>
          <p14:tracePt t="5384" x="2133600" y="1360488"/>
          <p14:tracePt t="5393" x="1971675" y="1376363"/>
          <p14:tracePt t="5403" x="1819275" y="1385888"/>
          <p14:tracePt t="5413" x="1690688" y="1393825"/>
          <p14:tracePt t="5426" x="1581150" y="1419225"/>
          <p14:tracePt t="5433" x="1487488" y="1427163"/>
          <p14:tracePt t="5447" x="1444625" y="1444625"/>
          <p14:tracePt t="5453" x="1419225" y="1444625"/>
          <p14:tracePt t="5465" x="1401763" y="1452563"/>
          <p14:tracePt t="5495" x="1393825" y="1452563"/>
          <p14:tracePt t="5535" x="1393825" y="1462088"/>
          <p14:tracePt t="5544" x="1401763" y="1470025"/>
          <p14:tracePt t="5555" x="1427163" y="1470025"/>
          <p14:tracePt t="5565" x="1470025" y="1470025"/>
          <p14:tracePt t="5576" x="1512888" y="1470025"/>
          <p14:tracePt t="5585" x="1571625" y="1470025"/>
          <p14:tracePt t="5595" x="1631950" y="1470025"/>
          <p14:tracePt t="5608" x="1700213" y="1470025"/>
          <p14:tracePt t="5615" x="1776413" y="1470025"/>
          <p14:tracePt t="5627" x="1835150" y="1470025"/>
          <p14:tracePt t="5636" x="1885950" y="1470025"/>
          <p14:tracePt t="5645" x="1920875" y="1470025"/>
          <p14:tracePt t="5660" x="1938338" y="1470025"/>
          <p14:tracePt t="5666" x="1946275" y="1470025"/>
          <p14:tracePt t="5677" x="1954213" y="1470025"/>
          <p14:tracePt t="5708" x="1954213" y="1477963"/>
          <p14:tracePt t="5716" x="1938338" y="1477963"/>
          <p14:tracePt t="5728" x="1870075" y="1487488"/>
          <p14:tracePt t="5737" x="1784350" y="1487488"/>
          <p14:tracePt t="5747" x="1674813" y="1487488"/>
          <p14:tracePt t="5759" x="1530350" y="1477963"/>
          <p14:tracePt t="5767" x="1401763" y="1470025"/>
          <p14:tracePt t="5777" x="1274763" y="1444625"/>
          <p14:tracePt t="5788" x="1198563" y="1436688"/>
          <p14:tracePt t="5797" x="1155700" y="1427163"/>
          <p14:tracePt t="5809" x="1122363" y="1427163"/>
          <p14:tracePt t="5818" x="1104900" y="1419225"/>
          <p14:tracePt t="5828" x="1096963" y="1419225"/>
          <p14:tracePt t="5878" x="1122363" y="1411288"/>
          <p14:tracePt t="5889" x="1163638" y="1401763"/>
          <p14:tracePt t="5898" x="1249363" y="1393825"/>
          <p14:tracePt t="5909" x="1368425" y="1368425"/>
          <p14:tracePt t="5918" x="1462088" y="1368425"/>
          <p14:tracePt t="5929" x="1563688" y="1360488"/>
          <p14:tracePt t="5941" x="1665288" y="1360488"/>
          <p14:tracePt t="5948" x="1766888" y="1360488"/>
          <p14:tracePt t="5960" x="1819275" y="1360488"/>
          <p14:tracePt t="5968" x="1852613" y="1360488"/>
          <p14:tracePt t="5979" x="1878013" y="1360488"/>
          <p14:tracePt t="5999" x="1885950" y="1360488"/>
          <p14:tracePt t="6041" x="1870075" y="1360488"/>
          <p14:tracePt t="6050" x="1835150" y="1360488"/>
          <p14:tracePt t="6060" x="1793875" y="1360488"/>
          <p14:tracePt t="6071" x="1751013" y="1360488"/>
          <p14:tracePt t="6080" x="1708150" y="1360488"/>
          <p14:tracePt t="6092" x="1674813" y="1360488"/>
          <p14:tracePt t="6100" x="1649413" y="1360488"/>
          <p14:tracePt t="6110" x="1639888" y="1360488"/>
          <p14:tracePt t="6121" x="1622425" y="1360488"/>
          <p14:tracePt t="6132" x="1614488" y="1360488"/>
          <p14:tracePt t="6222" x="1631950" y="1360488"/>
          <p14:tracePt t="6232" x="1665288" y="1360488"/>
          <p14:tracePt t="6244" x="1682750" y="1360488"/>
          <p14:tracePt t="6252" x="1708150" y="1360488"/>
          <p14:tracePt t="6262" x="1725613" y="1360488"/>
          <p14:tracePt t="6275" x="1733550" y="1360488"/>
          <p14:tracePt t="6282" x="1741488" y="1360488"/>
          <p14:tracePt t="6293" x="1751013" y="1360488"/>
          <p14:tracePt t="6688" x="1766888" y="1360488"/>
          <p14:tracePt t="6697" x="1801813" y="1360488"/>
          <p14:tracePt t="6708" x="1860550" y="1368425"/>
          <p14:tracePt t="6717" x="1989138" y="1385888"/>
          <p14:tracePt t="6728" x="2200275" y="1385888"/>
          <p14:tracePt t="6739" x="2516188" y="1385888"/>
          <p14:tracePt t="6747" x="2889250" y="1385888"/>
          <p14:tracePt t="6759" x="3271838" y="1385888"/>
          <p14:tracePt t="6768" x="3560763" y="1385888"/>
          <p14:tracePt t="6777" x="3790950" y="1385888"/>
          <p14:tracePt t="6792" x="3968750" y="1385888"/>
          <p14:tracePt t="6798" x="4105275" y="1385888"/>
          <p14:tracePt t="6809" x="4214813" y="1385888"/>
          <p14:tracePt t="6819" x="4300538" y="1385888"/>
          <p14:tracePt t="6828" x="4333875" y="1385888"/>
          <p14:tracePt t="6842" x="4359275" y="1385888"/>
          <p14:tracePt t="6848" x="4368800" y="1385888"/>
          <p14:tracePt t="6929" x="4351338" y="1385888"/>
          <p14:tracePt t="6940" x="4316413" y="1385888"/>
          <p14:tracePt t="6950" x="4291013" y="1385888"/>
          <p14:tracePt t="6959" x="4249738" y="1385888"/>
          <p14:tracePt t="6971" x="4206875" y="1385888"/>
          <p14:tracePt t="6980" x="4156075" y="1385888"/>
          <p14:tracePt t="6991" x="4095750" y="1385888"/>
          <p14:tracePt t="7000" x="4044950" y="1385888"/>
          <p14:tracePt t="7010" x="3968750" y="1385888"/>
          <p14:tracePt t="7022" x="3900488" y="1385888"/>
          <p14:tracePt t="7030" x="3824288" y="1385888"/>
          <p14:tracePt t="7042" x="3773488" y="1385888"/>
          <p14:tracePt t="7051" x="3713163" y="1385888"/>
          <p14:tracePt t="7061" x="3679825" y="1385888"/>
          <p14:tracePt t="7075" x="3646488" y="1385888"/>
          <p14:tracePt t="7081" x="3636963" y="1385888"/>
          <p14:tracePt t="7093" x="3619500" y="1385888"/>
          <p14:tracePt t="7103" x="3603625" y="1385888"/>
          <p14:tracePt t="7122" x="3594100" y="1385888"/>
          <p14:tracePt t="7294" x="3603625" y="1385888"/>
          <p14:tracePt t="7304" x="3619500" y="1385888"/>
          <p14:tracePt t="7313" x="3629025" y="1385888"/>
          <p14:tracePt t="7324" x="3654425" y="1385888"/>
          <p14:tracePt t="7334" x="3687763" y="1385888"/>
          <p14:tracePt t="7344" x="3722688" y="1385888"/>
          <p14:tracePt t="7357" x="3748088" y="1385888"/>
          <p14:tracePt t="7364" x="3790950" y="1385888"/>
          <p14:tracePt t="7375" x="3832225" y="1385888"/>
          <p14:tracePt t="7384" x="3883025" y="1385888"/>
          <p14:tracePt t="7394" x="3951288" y="1385888"/>
          <p14:tracePt t="7407" x="4019550" y="1385888"/>
          <p14:tracePt t="7415" x="4105275" y="1385888"/>
          <p14:tracePt t="7425" x="4181475" y="1385888"/>
          <p14:tracePt t="7434" x="4249738" y="1385888"/>
          <p14:tracePt t="7445" x="4308475" y="1385888"/>
          <p14:tracePt t="7458" x="4351338" y="1385888"/>
          <p14:tracePt t="7465" x="4376738" y="1385888"/>
          <p14:tracePt t="7475" x="4402138" y="1385888"/>
          <p14:tracePt t="7495" x="4410075" y="1385888"/>
          <p14:tracePt t="7556" x="4394200" y="1385888"/>
          <p14:tracePt t="7566" x="4333875" y="1385888"/>
          <p14:tracePt t="7576" x="4240213" y="1385888"/>
          <p14:tracePt t="7588" x="4113213" y="1385888"/>
          <p14:tracePt t="7596" x="3986213" y="1385888"/>
          <p14:tracePt t="7609" x="3883025" y="1385888"/>
          <p14:tracePt t="7616" x="3816350" y="1385888"/>
          <p14:tracePt t="7627" x="3756025" y="1385888"/>
          <p14:tracePt t="7640" x="3730625" y="1385888"/>
          <p14:tracePt t="7647" x="3713163" y="1385888"/>
          <p14:tracePt t="7657" x="3705225" y="1385888"/>
          <p14:tracePt t="7668" x="3697288" y="1385888"/>
          <p14:tracePt t="7728" x="3705225" y="1385888"/>
          <p14:tracePt t="7739" x="3730625" y="1385888"/>
          <p14:tracePt t="7748" x="3763963" y="1385888"/>
          <p14:tracePt t="7758" x="3806825" y="1385888"/>
          <p14:tracePt t="7768" x="3867150" y="1385888"/>
          <p14:tracePt t="7778" x="3951288" y="1385888"/>
          <p14:tracePt t="7792" x="4037013" y="1385888"/>
          <p14:tracePt t="7799" x="4121150" y="1385888"/>
          <p14:tracePt t="7808" x="4224338" y="1376363"/>
          <p14:tracePt t="7820" x="4291013" y="1368425"/>
          <p14:tracePt t="7829" x="4394200" y="1360488"/>
          <p14:tracePt t="7841" x="4495800" y="1333500"/>
          <p14:tracePt t="7850" x="4572000" y="1317625"/>
          <p14:tracePt t="7860" x="4640263" y="1317625"/>
          <p14:tracePt t="7870" x="4691063" y="1308100"/>
          <p14:tracePt t="7880" x="4724400" y="1308100"/>
          <p14:tracePt t="7891" x="4741863" y="1308100"/>
          <p14:tracePt t="7902" x="4759325" y="1308100"/>
          <p14:tracePt t="7910" x="4767263" y="1308100"/>
          <p14:tracePt t="7930" x="4775200" y="1308100"/>
          <p14:tracePt t="8001" x="4759325" y="1308100"/>
          <p14:tracePt t="8011" x="4733925" y="1308100"/>
          <p14:tracePt t="8023" x="4691063" y="1308100"/>
          <p14:tracePt t="8031" x="4640263" y="1308100"/>
          <p14:tracePt t="8042" x="4589463" y="1308100"/>
          <p14:tracePt t="8053" x="4546600" y="1308100"/>
          <p14:tracePt t="8061" x="4529138" y="1308100"/>
          <p14:tracePt t="8076" x="4513263" y="1308100"/>
          <p14:tracePt t="8082" x="4495800" y="1308100"/>
          <p14:tracePt t="8436" x="4495800" y="1317625"/>
          <p14:tracePt t="8457" x="4495800" y="1325563"/>
          <p14:tracePt t="8466" x="4554538" y="1343025"/>
          <p14:tracePt t="8477" x="4665663" y="1368425"/>
          <p14:tracePt t="8488" x="4886325" y="1376363"/>
          <p14:tracePt t="8496" x="5208588" y="1393825"/>
          <p14:tracePt t="8507" x="5591175" y="1411288"/>
          <p14:tracePt t="8516" x="5948363" y="1452563"/>
          <p14:tracePt t="8527" x="6272213" y="1470025"/>
          <p14:tracePt t="8540" x="6569075" y="1477963"/>
          <p14:tracePt t="8547" x="6807200" y="1495425"/>
          <p14:tracePt t="8557" x="6994525" y="1520825"/>
          <p14:tracePt t="8568" x="7138988" y="1538288"/>
          <p14:tracePt t="8578" x="7240588" y="1546225"/>
          <p14:tracePt t="8590" x="7299325" y="1546225"/>
          <p14:tracePt t="8597" x="7342188" y="1555750"/>
          <p14:tracePt t="8608" x="7367588" y="1555750"/>
          <p14:tracePt t="8619" x="7377113" y="1555750"/>
          <p14:tracePt t="8629" x="7385050" y="1555750"/>
          <p14:tracePt t="8698" x="7377113" y="1555750"/>
          <p14:tracePt t="8708" x="7334250" y="1555750"/>
          <p14:tracePt t="8719" x="7273925" y="1555750"/>
          <p14:tracePt t="8728" x="7164388" y="1555750"/>
          <p14:tracePt t="8739" x="7045325" y="1555750"/>
          <p14:tracePt t="8748" x="6934200" y="1555750"/>
          <p14:tracePt t="8759" x="6832600" y="1555750"/>
          <p14:tracePt t="8772" x="6746875" y="1555750"/>
          <p14:tracePt t="8779" x="6688138" y="1555750"/>
          <p14:tracePt t="8792" x="6654800" y="1546225"/>
          <p14:tracePt t="8799" x="6637338" y="1546225"/>
          <p14:tracePt t="8810" x="6627813" y="1538288"/>
          <p14:tracePt t="8826" x="6619875" y="1538288"/>
          <p14:tracePt t="8860" x="6627813" y="1520825"/>
          <p14:tracePt t="8871" x="6680200" y="1512888"/>
          <p14:tracePt t="8880" x="6781800" y="1512888"/>
          <p14:tracePt t="8891" x="6891338" y="1512888"/>
          <p14:tracePt t="8901" x="7053263" y="1512888"/>
          <p14:tracePt t="8911" x="7205663" y="1530350"/>
          <p14:tracePt t="8922" x="7367588" y="1555750"/>
          <p14:tracePt t="8931" x="7504113" y="1581150"/>
          <p14:tracePt t="8941" x="7597775" y="1589088"/>
          <p14:tracePt t="8952" x="7656513" y="1597025"/>
          <p14:tracePt t="8963" x="7691438" y="1597025"/>
          <p14:tracePt t="8972" x="7707313" y="1597025"/>
          <p14:tracePt t="8981" x="7716838" y="1597025"/>
          <p14:tracePt t="9032" x="7707313" y="1606550"/>
          <p14:tracePt t="9042" x="7673975" y="1606550"/>
          <p14:tracePt t="9055" x="7631113" y="1606550"/>
          <p14:tracePt t="9062" x="7588250" y="1606550"/>
          <p14:tracePt t="9073" x="7546975" y="1606550"/>
          <p14:tracePt t="9085" x="7494588" y="1606550"/>
          <p14:tracePt t="9092" x="7443788" y="1606550"/>
          <p14:tracePt t="9105" x="7392988" y="1606550"/>
          <p14:tracePt t="9113" x="7350125" y="1606550"/>
          <p14:tracePt t="9123" x="7308850" y="1606550"/>
          <p14:tracePt t="9133" x="7258050" y="1597025"/>
          <p14:tracePt t="9143" x="7232650" y="1589088"/>
          <p14:tracePt t="9155" x="7205663" y="1581150"/>
          <p14:tracePt t="9163" x="7180263" y="1581150"/>
          <p14:tracePt t="9174" x="7164388" y="1571625"/>
          <p14:tracePt t="9191" x="7154863" y="1571625"/>
          <p14:tracePt t="9195" x="7138988" y="1563688"/>
          <p14:tracePt t="9206" x="7129463" y="1563688"/>
          <p14:tracePt t="9214" x="7121525" y="1563688"/>
          <p14:tracePt t="9225" x="7104063" y="1563688"/>
          <p14:tracePt t="9234" x="7088188" y="1563688"/>
          <p14:tracePt t="9244" x="7070725" y="1563688"/>
          <p14:tracePt t="9257" x="7045325" y="1563688"/>
          <p14:tracePt t="9265" x="7035800" y="1563688"/>
          <p14:tracePt t="9274" x="7019925" y="1563688"/>
          <p14:tracePt t="9286" x="7010400" y="1563688"/>
          <p14:tracePt t="9295" x="6994525" y="1563688"/>
          <p14:tracePt t="9316" x="6985000" y="1563688"/>
          <p14:tracePt t="10326" x="6969125" y="1563688"/>
          <p14:tracePt t="10337" x="6926263" y="1563688"/>
          <p14:tracePt t="10347" x="6824663" y="1563688"/>
          <p14:tracePt t="10356" x="6654800" y="1563688"/>
          <p14:tracePt t="10367" x="6365875" y="1563688"/>
          <p14:tracePt t="10376" x="5991225" y="1563688"/>
          <p14:tracePt t="10388" x="5575300" y="1530350"/>
          <p14:tracePt t="10397" x="5200650" y="1512888"/>
          <p14:tracePt t="10407" x="4843463" y="1495425"/>
          <p14:tracePt t="10418" x="4495800" y="1495425"/>
          <p14:tracePt t="10427" x="4206875" y="1495425"/>
          <p14:tracePt t="10438" x="3935413" y="1512888"/>
          <p14:tracePt t="10447" x="3738563" y="1555750"/>
          <p14:tracePt t="10457" x="3611563" y="1606550"/>
          <p14:tracePt t="10470" x="3517900" y="1649413"/>
          <p14:tracePt t="10478" x="3459163" y="1690688"/>
          <p14:tracePt t="10489" x="3416300" y="1725613"/>
          <p14:tracePt t="10498" x="3382963" y="1784350"/>
          <p14:tracePt t="10508" x="3355975" y="1835150"/>
          <p14:tracePt t="10520" x="3355975" y="1903413"/>
          <p14:tracePt t="10528" x="3355975" y="1979613"/>
          <p14:tracePt t="10541" x="3355975" y="2065338"/>
          <p14:tracePt t="10549" x="3382963" y="2149475"/>
          <p14:tracePt t="10558" x="3424238" y="2227263"/>
          <p14:tracePt t="10573" x="3475038" y="2328863"/>
          <p14:tracePt t="10578" x="3517900" y="2422525"/>
          <p14:tracePt t="10589" x="3578225" y="2524125"/>
          <p14:tracePt t="10598" x="3636963" y="2643188"/>
          <p14:tracePt t="10609" x="3713163" y="2795588"/>
          <p14:tracePt t="10622" x="3798888" y="2990850"/>
          <p14:tracePt t="10629" x="3908425" y="3203575"/>
          <p14:tracePt t="10639" x="3986213" y="3373438"/>
          <p14:tracePt t="10650" x="4087813" y="3535363"/>
          <p14:tracePt t="10660" x="4156075" y="3629025"/>
          <p14:tracePt t="10671" x="4249738" y="3713163"/>
          <p14:tracePt t="10681" x="4333875" y="3790950"/>
          <p14:tracePt t="10690" x="4410075" y="3849688"/>
          <p14:tracePt t="10701" x="4495800" y="3908425"/>
          <p14:tracePt t="10710" x="4572000" y="3935413"/>
          <p14:tracePt t="10721" x="4665663" y="3951288"/>
          <p14:tracePt t="10730" x="4733925" y="3951288"/>
          <p14:tracePt t="10740" x="4818063" y="3951288"/>
          <p14:tracePt t="10753" x="4911725" y="3925888"/>
          <p14:tracePt t="10761" x="4972050" y="3883025"/>
          <p14:tracePt t="10774" x="5038725" y="3841750"/>
          <p14:tracePt t="10781" x="5073650" y="3798888"/>
          <p14:tracePt t="10792" x="5106988" y="3748088"/>
          <p14:tracePt t="10804" x="5149850" y="3662363"/>
          <p14:tracePt t="10811" x="5175250" y="3535363"/>
          <p14:tracePt t="10822" x="5183188" y="3355975"/>
          <p14:tracePt t="10833" x="5183188" y="3178175"/>
          <p14:tracePt t="10841" x="5149850" y="2982913"/>
          <p14:tracePt t="10855" x="5106988" y="2787650"/>
          <p14:tracePt t="10861" x="5056188" y="2608263"/>
          <p14:tracePt t="10872" x="5022850" y="2489200"/>
          <p14:tracePt t="10883" x="4997450" y="2405063"/>
          <p14:tracePt t="10892" x="4979988" y="2354263"/>
          <p14:tracePt t="10904" x="4972050" y="2328863"/>
          <p14:tracePt t="10914" x="4954588" y="2311400"/>
          <p14:tracePt t="10922" x="4946650" y="2303463"/>
          <p14:tracePt t="10933" x="4929188" y="2286000"/>
          <p14:tracePt t="10942" x="4903788" y="2278063"/>
          <p14:tracePt t="10954" x="4860925" y="2268538"/>
          <p14:tracePt t="10964" x="4818063" y="2260600"/>
          <p14:tracePt t="10973" x="4741863" y="2260600"/>
          <p14:tracePt t="10984" x="4673600" y="2252663"/>
          <p14:tracePt t="10993" x="4589463" y="2252663"/>
          <p14:tracePt t="11004" x="4495800" y="2243138"/>
          <p14:tracePt t="11013" x="4410075" y="2243138"/>
          <p14:tracePt t="11024" x="4325938" y="2235200"/>
          <p14:tracePt t="11035" x="4257675" y="2235200"/>
          <p14:tracePt t="11044" x="4197350" y="2235200"/>
          <p14:tracePt t="11057" x="4156075" y="2235200"/>
          <p14:tracePt t="11064" x="4121150" y="2235200"/>
          <p14:tracePt t="11074" x="4095750" y="2235200"/>
          <p14:tracePt t="11088" x="4079875" y="2235200"/>
          <p14:tracePt t="11094" x="4052888" y="2243138"/>
          <p14:tracePt t="11105" x="4037013" y="2268538"/>
          <p14:tracePt t="11116" x="4019550" y="2311400"/>
          <p14:tracePt t="11125" x="3994150" y="2387600"/>
          <p14:tracePt t="11137" x="3986213" y="2463800"/>
          <p14:tracePt t="11145" x="3986213" y="2532063"/>
          <p14:tracePt t="11155" x="3986213" y="2608263"/>
          <p14:tracePt t="11165" x="3986213" y="2676525"/>
          <p14:tracePt t="11175" x="3986213" y="2762250"/>
          <p14:tracePt t="11187" x="3986213" y="2830513"/>
          <p14:tracePt t="11195" x="3986213" y="2922588"/>
          <p14:tracePt t="11206" x="4011613" y="2990850"/>
          <p14:tracePt t="11216" x="4027488" y="3067050"/>
          <p14:tracePt t="11226" x="4052888" y="3127375"/>
          <p14:tracePt t="11238" x="4079875" y="3178175"/>
          <p14:tracePt t="11256" x="4138613" y="3254375"/>
          <p14:tracePt t="11267" x="4206875" y="3314700"/>
          <p14:tracePt t="11276" x="4283075" y="3340100"/>
          <p14:tracePt t="11287" x="4368800" y="3373438"/>
          <p14:tracePt t="11296" x="4452938" y="3390900"/>
          <p14:tracePt t="11307" x="4538663" y="3390900"/>
          <p14:tracePt t="11320" x="4622800" y="3390900"/>
          <p14:tracePt t="11327" x="4699000" y="3390900"/>
          <p14:tracePt t="11337" x="4767263" y="3373438"/>
          <p14:tracePt t="11347" x="4835525" y="3340100"/>
          <p14:tracePt t="11357" x="4919663" y="3297238"/>
          <p14:tracePt t="11371" x="5005388" y="3254375"/>
          <p14:tracePt t="11377" x="5064125" y="3186113"/>
          <p14:tracePt t="11388" x="5124450" y="3109913"/>
          <p14:tracePt t="11398" x="5192713" y="2990850"/>
          <p14:tracePt t="11408" x="5243513" y="2863850"/>
          <p14:tracePt t="11421" x="5294313" y="2693988"/>
          <p14:tracePt t="11428" x="5319713" y="2473325"/>
          <p14:tracePt t="11438" x="5319713" y="2217738"/>
          <p14:tracePt t="11448" x="5319713" y="2039938"/>
          <p14:tracePt t="11458" x="5319713" y="1885950"/>
          <p14:tracePt t="11470" x="5311775" y="1784350"/>
          <p14:tracePt t="11479" x="5286375" y="1708150"/>
          <p14:tracePt t="11489" x="5251450" y="1631950"/>
          <p14:tracePt t="11499" x="5235575" y="1597025"/>
          <p14:tracePt t="11510" x="5208588" y="1563688"/>
          <p14:tracePt t="11520" x="5183188" y="1538288"/>
          <p14:tracePt t="11529" x="5149850" y="1495425"/>
          <p14:tracePt t="11540" x="5099050" y="1470025"/>
          <p14:tracePt t="11550" x="5048250" y="1427163"/>
          <p14:tracePt t="11559" x="4972050" y="1401763"/>
          <p14:tracePt t="11571" x="4894263" y="1385888"/>
          <p14:tracePt t="11580" x="4827588" y="1376363"/>
          <p14:tracePt t="11590" x="4767263" y="1376363"/>
          <p14:tracePt t="11604" x="4691063" y="1376363"/>
          <p14:tracePt t="11610" x="4622800" y="1376363"/>
          <p14:tracePt t="11621" x="4564063" y="1385888"/>
          <p14:tracePt t="11630" x="4503738" y="1411288"/>
          <p14:tracePt t="11640" x="4435475" y="1427163"/>
          <p14:tracePt t="11653" x="4376738" y="1470025"/>
          <p14:tracePt t="11661" x="4333875" y="1495425"/>
          <p14:tracePt t="11671" x="4283075" y="1538288"/>
          <p14:tracePt t="11681" x="4257675" y="1571625"/>
          <p14:tracePt t="11690" x="4232275" y="1622425"/>
          <p14:tracePt t="11702" x="4189413" y="1690688"/>
          <p14:tracePt t="11711" x="4156075" y="1776413"/>
          <p14:tracePt t="11722" x="4121150" y="1878013"/>
          <p14:tracePt t="11731" x="4105275" y="1997075"/>
          <p14:tracePt t="11742" x="4095750" y="2124075"/>
          <p14:tracePt t="11753" x="4095750" y="2217738"/>
          <p14:tracePt t="11761" x="4095750" y="2319338"/>
          <p14:tracePt t="11773" x="4095750" y="2405063"/>
          <p14:tracePt t="11782" x="4095750" y="2506663"/>
          <p14:tracePt t="11792" x="4095750" y="2592388"/>
          <p14:tracePt t="11803" x="4095750" y="2693988"/>
          <p14:tracePt t="11812" x="4121150" y="2778125"/>
          <p14:tracePt t="11824" x="4138613" y="2855913"/>
          <p14:tracePt t="11833" x="4171950" y="2932113"/>
          <p14:tracePt t="11842" x="4197350" y="2990850"/>
          <p14:tracePt t="11854" x="4240213" y="3051175"/>
          <p14:tracePt t="11862" x="4291013" y="3135313"/>
          <p14:tracePt t="11874" x="4351338" y="3195638"/>
          <p14:tracePt t="11883" x="4402138" y="3263900"/>
          <p14:tracePt t="11893" x="4470400" y="3330575"/>
          <p14:tracePt t="11905" x="4538663" y="3390900"/>
          <p14:tracePt t="11913" x="4597400" y="3449638"/>
          <p14:tracePt t="11923" x="4665663" y="3502025"/>
          <p14:tracePt t="11936" x="4741863" y="3535363"/>
          <p14:tracePt t="11943" x="4818063" y="3568700"/>
          <p14:tracePt t="11954" x="4903788" y="3586163"/>
          <p14:tracePt t="11964" x="4987925" y="3586163"/>
          <p14:tracePt t="11975" x="5073650" y="3586163"/>
          <p14:tracePt t="11986" x="5157788" y="3586163"/>
          <p14:tracePt t="11994" x="5251450" y="3578225"/>
          <p14:tracePt t="12004" x="5319713" y="3543300"/>
          <p14:tracePt t="12015" x="5370513" y="3502025"/>
          <p14:tracePt t="12024" x="5430838" y="3449638"/>
          <p14:tracePt t="12036" x="5472113" y="3355975"/>
          <p14:tracePt t="12045" x="5507038" y="3254375"/>
          <p14:tracePt t="12057" x="5532438" y="3170238"/>
          <p14:tracePt t="12065" x="5540375" y="3067050"/>
          <p14:tracePt t="12075" x="5540375" y="2957513"/>
          <p14:tracePt t="12087" x="5540375" y="2846388"/>
          <p14:tracePt t="12095" x="5524500" y="2727325"/>
          <p14:tracePt t="12106" x="5481638" y="2625725"/>
          <p14:tracePt t="12115" x="5421313" y="2532063"/>
          <p14:tracePt t="12125" x="5353050" y="2438400"/>
          <p14:tracePt t="12136" x="5268913" y="2362200"/>
          <p14:tracePt t="12148" x="5149850" y="2278063"/>
          <p14:tracePt t="12155" x="5038725" y="2217738"/>
          <p14:tracePt t="12168" x="4919663" y="2184400"/>
          <p14:tracePt t="12176" x="4818063" y="2174875"/>
          <p14:tracePt t="12188" x="4708525" y="2159000"/>
          <p14:tracePt t="12197" x="4605338" y="2159000"/>
          <p14:tracePt t="12206" x="4521200" y="2159000"/>
          <p14:tracePt t="12219" x="4445000" y="2174875"/>
          <p14:tracePt t="12227" x="4384675" y="2192338"/>
          <p14:tracePt t="12238" x="4333875" y="2217738"/>
          <p14:tracePt t="12247" x="4291013" y="2243138"/>
          <p14:tracePt t="12257" x="4265613" y="2260600"/>
          <p14:tracePt t="12270" x="4240213" y="2278063"/>
          <p14:tracePt t="12277" x="4232275" y="2303463"/>
          <p14:tracePt t="12288" x="4214813" y="2311400"/>
          <p14:tracePt t="12297" x="4197350" y="2344738"/>
          <p14:tracePt t="12307" x="4189413" y="2379663"/>
          <p14:tracePt t="12322" x="4181475" y="2438400"/>
          <p14:tracePt t="12327" x="4181475" y="2516188"/>
          <p14:tracePt t="12338" x="4181475" y="2582863"/>
          <p14:tracePt t="12349" x="4181475" y="2668588"/>
          <p14:tracePt t="12358" x="4181475" y="2736850"/>
          <p14:tracePt t="12370" x="4197350" y="2830513"/>
          <p14:tracePt t="12378" x="4214813" y="2906713"/>
          <p14:tracePt t="12389" x="4240213" y="2990850"/>
          <p14:tracePt t="12399" x="4257675" y="3094038"/>
          <p14:tracePt t="12408" x="4291013" y="3178175"/>
          <p14:tracePt t="12420" x="4316413" y="3246438"/>
          <p14:tracePt t="12428" x="4341813" y="3305175"/>
          <p14:tracePt t="12438" x="4384675" y="3355975"/>
          <p14:tracePt t="12449" x="4427538" y="3390900"/>
          <p14:tracePt t="12459" x="4486275" y="3433763"/>
          <p14:tracePt t="12469" x="4564063" y="3467100"/>
          <p14:tracePt t="12480" x="4657725" y="3492500"/>
          <p14:tracePt t="12489" x="4724400" y="3502025"/>
          <p14:tracePt t="12502" x="4810125" y="3502025"/>
          <p14:tracePt t="12509" x="4878388" y="3475038"/>
          <p14:tracePt t="12521" x="4954588" y="3449638"/>
          <p14:tracePt t="12530" x="5013325" y="3390900"/>
          <p14:tracePt t="12540" x="5073650" y="3330575"/>
          <p14:tracePt t="12552" x="5141913" y="3221038"/>
          <p14:tracePt t="12560" x="5200650" y="3094038"/>
          <p14:tracePt t="12573" x="5243513" y="2974975"/>
          <p14:tracePt t="12580" x="5268913" y="2830513"/>
          <p14:tracePt t="12590" x="5286375" y="2633663"/>
          <p14:tracePt t="12603" x="5286375" y="2405063"/>
          <p14:tracePt t="12610" x="5260975" y="2159000"/>
          <p14:tracePt t="12621" x="5200650" y="1903413"/>
          <p14:tracePt t="12633" x="5106988" y="1682750"/>
          <p14:tracePt t="12641" x="5013325" y="1495425"/>
          <p14:tracePt t="12652" x="4937125" y="1393825"/>
          <p14:tracePt t="12662" x="4878388" y="1325563"/>
          <p14:tracePt t="12672" x="4818063" y="1266825"/>
          <p14:tracePt t="12682" x="4767263" y="1241425"/>
          <p14:tracePt t="12691" x="4708525" y="1231900"/>
          <p14:tracePt t="12702" x="4648200" y="1231900"/>
          <p14:tracePt t="12713" x="4589463" y="1241425"/>
          <p14:tracePt t="12722" x="4521200" y="1274763"/>
          <p14:tracePt t="12735" x="4460875" y="1325563"/>
          <p14:tracePt t="12742" x="4394200" y="1393825"/>
          <p14:tracePt t="12753" x="4341813" y="1462088"/>
          <p14:tracePt t="12762" x="4283075" y="1538288"/>
          <p14:tracePt t="12772" x="4232275" y="1606550"/>
          <p14:tracePt t="12785" x="4189413" y="1665288"/>
          <p14:tracePt t="12793" x="4146550" y="1733550"/>
          <p14:tracePt t="12803" x="4105275" y="1784350"/>
          <p14:tracePt t="12813" x="4070350" y="1844675"/>
          <p14:tracePt t="12823" x="4044950" y="1903413"/>
          <p14:tracePt t="12835" x="4011613" y="1971675"/>
          <p14:tracePt t="12843" x="3986213" y="2047875"/>
          <p14:tracePt t="12854" x="3968750" y="2116138"/>
          <p14:tracePt t="12864" x="3960813" y="2192338"/>
          <p14:tracePt t="12873" x="3943350" y="2260600"/>
          <p14:tracePt t="12889" x="3935413" y="2336800"/>
          <p14:tracePt t="12893" x="3935413" y="2422525"/>
          <p14:tracePt t="12904" x="3935413" y="2524125"/>
          <p14:tracePt t="12914" x="3951288" y="2625725"/>
          <p14:tracePt t="12924" x="3986213" y="2727325"/>
          <p14:tracePt t="12935" x="4002088" y="2813050"/>
          <p14:tracePt t="12946" x="4052888" y="2889250"/>
          <p14:tracePt t="12954" x="4079875" y="2940050"/>
          <p14:tracePt t="12965" x="4121150" y="2990850"/>
          <p14:tracePt t="12975" x="4146550" y="3016250"/>
          <p14:tracePt t="12986" x="4197350" y="3067050"/>
          <p14:tracePt t="12995" x="4257675" y="3109913"/>
          <p14:tracePt t="13004" x="4351338" y="3152775"/>
          <p14:tracePt t="13018" x="4445000" y="3186113"/>
          <p14:tracePt t="13025" x="4529138" y="3211513"/>
          <p14:tracePt t="13036" x="4605338" y="3228975"/>
          <p14:tracePt t="13046" x="4691063" y="3246438"/>
          <p14:tracePt t="13057" x="4749800" y="3246438"/>
          <p14:tracePt t="13069" x="4835525" y="3246438"/>
          <p14:tracePt t="13075" x="4903788" y="3246438"/>
          <p14:tracePt t="13086" x="4962525" y="3246438"/>
          <p14:tracePt t="13096" x="5038725" y="3228975"/>
          <p14:tracePt t="13106" x="5099050" y="3211513"/>
          <p14:tracePt t="13119" x="5132388" y="3186113"/>
          <p14:tracePt t="13127" x="5183188" y="3160713"/>
          <p14:tracePt t="13138" x="5208588" y="3135313"/>
          <p14:tracePt t="13148" x="5235575" y="3119438"/>
          <p14:tracePt t="13156" x="5260975" y="3076575"/>
          <p14:tracePt t="13169" x="5286375" y="3025775"/>
          <p14:tracePt t="13177" x="5327650" y="2965450"/>
          <p14:tracePt t="13188" x="5353050" y="2906713"/>
          <p14:tracePt t="13198" x="5370513" y="2813050"/>
          <p14:tracePt t="13207" x="5387975" y="2727325"/>
          <p14:tracePt t="13219" x="5387975" y="2600325"/>
          <p14:tracePt t="13228" x="5362575" y="2455863"/>
          <p14:tracePt t="13237" x="5286375" y="2227263"/>
          <p14:tracePt t="13248" x="5167313" y="1979613"/>
          <p14:tracePt t="13259" x="5073650" y="1809750"/>
          <p14:tracePt t="13269" x="4972050" y="1690688"/>
          <p14:tracePt t="13278" x="4878388" y="1597025"/>
          <p14:tracePt t="13288" x="4784725" y="1520825"/>
          <p14:tracePt t="13301" x="4699000" y="1477963"/>
          <p14:tracePt t="13308" x="4605338" y="1444625"/>
          <p14:tracePt t="13321" x="4503738" y="1444625"/>
          <p14:tracePt t="13328" x="4435475" y="1462088"/>
          <p14:tracePt t="13338" x="4341813" y="1495425"/>
          <p14:tracePt t="13354" x="4257675" y="1530350"/>
          <p14:tracePt t="13358" x="4189413" y="1581150"/>
          <p14:tracePt t="13370" x="4130675" y="1622425"/>
          <p14:tracePt t="13381" x="4070350" y="1674813"/>
          <p14:tracePt t="13390" x="4019550" y="1716088"/>
          <p14:tracePt t="13401" x="3994150" y="1776413"/>
          <p14:tracePt t="13410" x="3951288" y="1827213"/>
          <p14:tracePt t="13420" x="3935413" y="1878013"/>
          <p14:tracePt t="13430" x="3908425" y="1928813"/>
          <p14:tracePt t="13439" x="3892550" y="1971675"/>
          <p14:tracePt t="13451" x="3883025" y="2005013"/>
          <p14:tracePt t="13461" x="3875088" y="2039938"/>
          <p14:tracePt t="13471" x="3867150" y="2082800"/>
          <p14:tracePt t="13481" x="3857625" y="2133600"/>
          <p14:tracePt t="13490" x="3841750" y="2192338"/>
          <p14:tracePt t="13501" x="3824288" y="2278063"/>
          <p14:tracePt t="13512" x="3824288" y="2362200"/>
          <p14:tracePt t="13520" x="3824288" y="2473325"/>
          <p14:tracePt t="13532" x="3824288" y="2566988"/>
          <p14:tracePt t="13540" x="3841750" y="2633663"/>
          <p14:tracePt t="13552" x="3849688" y="2711450"/>
          <p14:tracePt t="13561" x="3875088" y="2787650"/>
          <p14:tracePt t="13571" x="3908425" y="2871788"/>
          <p14:tracePt t="13584" x="3935413" y="2949575"/>
          <p14:tracePt t="13591" x="3986213" y="3051175"/>
          <p14:tracePt t="13605" x="4037013" y="3144838"/>
          <p14:tracePt t="13611" x="4095750" y="3246438"/>
          <p14:tracePt t="13623" x="4156075" y="3340100"/>
          <p14:tracePt t="13635" x="4224338" y="3408363"/>
          <p14:tracePt t="13642" x="4275138" y="3475038"/>
          <p14:tracePt t="13652" x="4325938" y="3527425"/>
          <p14:tracePt t="13662" x="4368800" y="3578225"/>
          <p14:tracePt t="13672" x="4394200" y="3603625"/>
          <p14:tracePt t="13685" x="4419600" y="3611563"/>
          <p14:tracePt t="13692" x="4435475" y="3629025"/>
          <p14:tracePt t="13703" x="4435475" y="3636963"/>
          <p14:tracePt t="13712" x="4452938" y="3636963"/>
          <p14:tracePt t="13723" x="4460875" y="3636963"/>
          <p14:tracePt t="13734" x="4486275" y="3636963"/>
          <p14:tracePt t="13743" x="4503738" y="3636963"/>
          <p14:tracePt t="13754" x="4538663" y="3636963"/>
          <p14:tracePt t="13764" x="4579938" y="3603625"/>
          <p14:tracePt t="13773" x="4622800" y="3578225"/>
          <p14:tracePt t="13785" x="4683125" y="3552825"/>
          <p14:tracePt t="13793" x="4724400" y="3509963"/>
          <p14:tracePt t="13803" x="4759325" y="3467100"/>
          <p14:tracePt t="13815" x="4818063" y="3382963"/>
          <p14:tracePt t="13823" x="4860925" y="3246438"/>
          <p14:tracePt t="13835" x="4903788" y="3067050"/>
          <p14:tracePt t="13844" x="4919663" y="2881313"/>
          <p14:tracePt t="13854" x="4919663" y="2651125"/>
          <p14:tracePt t="13868" x="4894263" y="2405063"/>
          <p14:tracePt t="13874" x="4818063" y="2192338"/>
          <p14:tracePt t="13885" x="4767263" y="2047875"/>
          <p14:tracePt t="13894" x="4708525" y="1928813"/>
          <p14:tracePt t="13905" x="4657725" y="1835150"/>
          <p14:tracePt t="13918" x="4614863" y="1784350"/>
          <p14:tracePt t="13925" x="4572000" y="1733550"/>
          <p14:tracePt t="13935" x="4538663" y="1708150"/>
          <p14:tracePt t="13945" x="4503738" y="1690688"/>
          <p14:tracePt t="13955" x="4478338" y="1674813"/>
          <p14:tracePt t="13968" x="4452938" y="1665288"/>
          <p14:tracePt t="13975" x="4419600" y="1657350"/>
          <p14:tracePt t="13986" x="4394200" y="1657350"/>
          <p14:tracePt t="13996" x="4384675" y="1657350"/>
          <p14:tracePt t="14005" x="4359275" y="1657350"/>
          <p14:tracePt t="14018" x="4341813" y="1657350"/>
          <p14:tracePt t="14026" x="4316413" y="1657350"/>
          <p14:tracePt t="14038" x="4283075" y="1674813"/>
          <p14:tracePt t="14047" x="4240213" y="1700213"/>
          <p14:tracePt t="14056" x="4206875" y="1725613"/>
          <p14:tracePt t="14068" x="4181475" y="1766888"/>
          <p14:tracePt t="14077" x="4130675" y="1793875"/>
          <p14:tracePt t="14087" x="4105275" y="1835150"/>
          <p14:tracePt t="14098" x="4062413" y="1895475"/>
          <p14:tracePt t="14107" x="4019550" y="1971675"/>
          <p14:tracePt t="14118" x="3986213" y="2047875"/>
          <p14:tracePt t="14127" x="3951288" y="2141538"/>
          <p14:tracePt t="14137" x="3943350" y="2227263"/>
          <p14:tracePt t="14150" x="3925888" y="2293938"/>
          <p14:tracePt t="14157" x="3925888" y="2354263"/>
          <p14:tracePt t="14169" x="3925888" y="2455863"/>
          <p14:tracePt t="14177" x="3943350" y="2541588"/>
          <p14:tracePt t="14202" x="4002088" y="2744788"/>
          <p14:tracePt t="14208" x="4037013" y="2846388"/>
          <p14:tracePt t="14219" x="4079875" y="2940050"/>
          <p14:tracePt t="14228" x="4121150" y="3000375"/>
          <p14:tracePt t="14238" x="4164013" y="3067050"/>
          <p14:tracePt t="14251" x="4206875" y="3119438"/>
          <p14:tracePt t="14258" x="4249738" y="3170238"/>
          <p14:tracePt t="14269" x="4283075" y="3211513"/>
          <p14:tracePt t="14279" x="4333875" y="3246438"/>
          <p14:tracePt t="14290" x="4384675" y="3279775"/>
          <p14:tracePt t="14300" x="4435475" y="3305175"/>
          <p14:tracePt t="14309" x="4495800" y="3330575"/>
          <p14:tracePt t="14322" x="4554538" y="3340100"/>
          <p14:tracePt t="14330" x="4614863" y="3340100"/>
          <p14:tracePt t="14339" x="4657725" y="3340100"/>
          <p14:tracePt t="14352" x="4716463" y="3340100"/>
          <p14:tracePt t="14359" x="4759325" y="3340100"/>
          <p14:tracePt t="14369" x="4802188" y="3340100"/>
          <p14:tracePt t="14380" x="4852988" y="3305175"/>
          <p14:tracePt t="14389" x="4886325" y="3279775"/>
          <p14:tracePt t="14403" x="4937125" y="3254375"/>
          <p14:tracePt t="14410" x="4987925" y="3211513"/>
          <p14:tracePt t="14420" x="5030788" y="3178175"/>
          <p14:tracePt t="14434" x="5064125" y="3144838"/>
          <p14:tracePt t="14440" x="5116513" y="3101975"/>
          <p14:tracePt t="14451" x="5157788" y="3067050"/>
          <p14:tracePt t="14461" x="5183188" y="3025775"/>
          <p14:tracePt t="14471" x="5208588" y="2990850"/>
          <p14:tracePt t="14483" x="5251450" y="2949575"/>
          <p14:tracePt t="14491" x="5268913" y="2906713"/>
          <p14:tracePt t="14501" x="5276850" y="2846388"/>
          <p14:tracePt t="14512" x="5286375" y="2770188"/>
          <p14:tracePt t="14521" x="5286375" y="2701925"/>
          <p14:tracePt t="14534" x="5276850" y="2582863"/>
          <p14:tracePt t="14543" x="5218113" y="2455863"/>
          <p14:tracePt t="14553" x="5141913" y="2303463"/>
          <p14:tracePt t="14562" x="5056188" y="2184400"/>
          <p14:tracePt t="14572" x="4972050" y="2073275"/>
          <p14:tracePt t="14583" x="4903788" y="1997075"/>
          <p14:tracePt t="14592" x="4835525" y="1928813"/>
          <p14:tracePt t="14602" x="4775200" y="1878013"/>
          <p14:tracePt t="14612" x="4708525" y="1844675"/>
          <p14:tracePt t="14622" x="4665663" y="1827213"/>
          <p14:tracePt t="14634" x="4614863" y="1819275"/>
          <p14:tracePt t="14642" x="4579938" y="1819275"/>
          <p14:tracePt t="14653" x="4564063" y="1819275"/>
          <p14:tracePt t="14663" x="4529138" y="1819275"/>
          <p14:tracePt t="14673" x="4503738" y="1819275"/>
          <p14:tracePt t="14684" x="4478338" y="1827213"/>
          <p14:tracePt t="14694" x="4460875" y="1844675"/>
          <p14:tracePt t="14703" x="4435475" y="1870075"/>
          <p14:tracePt t="14714" x="4419600" y="1895475"/>
          <p14:tracePt t="14723" x="4394200" y="1920875"/>
          <p14:tracePt t="14734" x="4376738" y="1946275"/>
          <p14:tracePt t="14743" x="4359275" y="1954213"/>
          <p14:tracePt t="14754" x="4351338" y="1979613"/>
          <p14:tracePt t="14767" x="4341813" y="1997075"/>
          <p14:tracePt t="14774" x="4341813" y="2005013"/>
          <p14:tracePt t="14785" x="4333875" y="2005013"/>
          <p14:tracePt t="14794" x="4333875" y="2014538"/>
          <p14:tracePt t="15261" x="4316413" y="2014538"/>
          <p14:tracePt t="15281" x="4300538" y="2014538"/>
          <p14:tracePt t="15300" x="4283075" y="2014538"/>
          <p14:tracePt t="15309" x="4265613" y="2014538"/>
          <p14:tracePt t="15320" x="4249738" y="2014538"/>
          <p14:tracePt t="15331" x="4214813" y="2014538"/>
          <p14:tracePt t="15340" x="4181475" y="2014538"/>
          <p14:tracePt t="15352" x="4130675" y="2014538"/>
          <p14:tracePt t="15360" x="4052888" y="2014538"/>
          <p14:tracePt t="15370" x="3960813" y="2014538"/>
          <p14:tracePt t="15382" x="3841750" y="2022475"/>
          <p14:tracePt t="15391" x="3705225" y="2055813"/>
          <p14:tracePt t="15405" x="3586163" y="2090738"/>
          <p14:tracePt t="15412" x="3459163" y="2116138"/>
          <p14:tracePt t="15420" x="3340100" y="2149475"/>
          <p14:tracePt t="15434" x="3221038" y="2166938"/>
          <p14:tracePt t="15441" x="3109913" y="2200275"/>
          <p14:tracePt t="15452" x="2990850" y="2243138"/>
          <p14:tracePt t="15462" x="2889250" y="2260600"/>
          <p14:tracePt t="15472" x="2787650" y="2286000"/>
          <p14:tracePt t="15483" x="2686050" y="2311400"/>
          <p14:tracePt t="15492" x="2600325" y="2328863"/>
          <p14:tracePt t="15502" x="2524125" y="2354263"/>
          <p14:tracePt t="15512" x="2455863" y="2362200"/>
          <p14:tracePt t="15522" x="2397125" y="2371725"/>
          <p14:tracePt t="15532" x="2362200" y="2371725"/>
          <p14:tracePt t="15542" x="2328863" y="2379663"/>
          <p14:tracePt t="15553" x="2303463" y="2379663"/>
          <p14:tracePt t="15563" x="2303463" y="2387600"/>
          <p14:tracePt t="15574" x="2286000" y="2387600"/>
          <p14:tracePt t="15583" x="2278063" y="2387600"/>
          <p14:tracePt t="15846" x="2268538" y="2387600"/>
          <p14:tracePt t="15867" x="2260600" y="2387600"/>
          <p14:tracePt t="15886" x="2252663" y="2387600"/>
          <p14:tracePt t="15899" x="2243138" y="2387600"/>
          <p14:tracePt t="15948" x="2260600" y="2387600"/>
          <p14:tracePt t="15956" x="2303463" y="2371725"/>
          <p14:tracePt t="15966" x="2371725" y="2362200"/>
          <p14:tracePt t="15977" x="2473325" y="2336800"/>
          <p14:tracePt t="15987" x="2617788" y="2303463"/>
          <p14:tracePt t="15999" x="2762250" y="2286000"/>
          <p14:tracePt t="16007" x="2906713" y="2268538"/>
          <p14:tracePt t="16017" x="3016250" y="2252663"/>
          <p14:tracePt t="16028" x="3119438" y="2243138"/>
          <p14:tracePt t="16038" x="3178175" y="2235200"/>
          <p14:tracePt t="16049" x="3203575" y="2235200"/>
          <p14:tracePt t="16058" x="3221038" y="2235200"/>
          <p14:tracePt t="16068" x="3228975" y="2235200"/>
          <p14:tracePt t="16109" x="3211513" y="2235200"/>
          <p14:tracePt t="16118" x="3160713" y="2252663"/>
          <p14:tracePt t="16129" x="3059113" y="2268538"/>
          <p14:tracePt t="16138" x="2940050" y="2293938"/>
          <p14:tracePt t="16149" x="2805113" y="2303463"/>
          <p14:tracePt t="16159" x="2651125" y="2303463"/>
          <p14:tracePt t="16169" x="2489200" y="2303463"/>
          <p14:tracePt t="16183" x="2336800" y="2303463"/>
          <p14:tracePt t="16189" x="2227263" y="2303463"/>
          <p14:tracePt t="16202" x="2141538" y="2303463"/>
          <p14:tracePt t="16209" x="2098675" y="2303463"/>
          <p14:tracePt t="16219" x="2073275" y="2303463"/>
          <p14:tracePt t="16232" x="2055813" y="2303463"/>
          <p14:tracePt t="16290" x="2065338" y="2303463"/>
          <p14:tracePt t="16300" x="2108200" y="2303463"/>
          <p14:tracePt t="16310" x="2184400" y="2303463"/>
          <p14:tracePt t="16321" x="2268538" y="2303463"/>
          <p14:tracePt t="16331" x="2362200" y="2311400"/>
          <p14:tracePt t="16340" x="2463800" y="2319338"/>
          <p14:tracePt t="16353" x="2566988" y="2328863"/>
          <p14:tracePt t="16362" x="2668588" y="2344738"/>
          <p14:tracePt t="16371" x="2752725" y="2354263"/>
          <p14:tracePt t="16382" x="2795588" y="2354263"/>
          <p14:tracePt t="16391" x="2830513" y="2354263"/>
          <p14:tracePt t="16401" x="2855913" y="2362200"/>
          <p14:tracePt t="16432" x="2863850" y="2362200"/>
          <p14:tracePt t="16463" x="2863850" y="2371725"/>
          <p14:tracePt t="16483" x="2830513" y="2371725"/>
          <p14:tracePt t="16492" x="2787650" y="2371725"/>
          <p14:tracePt t="16502" x="2727325" y="2371725"/>
          <p14:tracePt t="16513" x="2668588" y="2371725"/>
          <p14:tracePt t="16523" x="2625725" y="2371725"/>
          <p14:tracePt t="16533" x="2582863" y="2371725"/>
          <p14:tracePt t="16543" x="2541588" y="2371725"/>
          <p14:tracePt t="16554" x="2516188" y="2371725"/>
          <p14:tracePt t="16565" x="2506663" y="2371725"/>
          <p14:tracePt t="16574" x="2498725" y="2371725"/>
          <p14:tracePt t="16585" x="2489200" y="2371725"/>
          <p14:tracePt t="16634" x="2489200" y="2362200"/>
          <p14:tracePt t="16645" x="2506663" y="2362200"/>
          <p14:tracePt t="16654" x="2532063" y="2362200"/>
          <p14:tracePt t="16665" x="2566988" y="2362200"/>
          <p14:tracePt t="16674" x="2600325" y="2362200"/>
          <p14:tracePt t="16684" x="2643188" y="2371725"/>
          <p14:tracePt t="16699" x="2676525" y="2379663"/>
          <p14:tracePt t="16705" x="2711450" y="2397125"/>
          <p14:tracePt t="16716" x="2736850" y="2405063"/>
          <p14:tracePt t="16725" x="2736850" y="2413000"/>
          <p14:tracePt t="16736" x="2744788" y="2422525"/>
          <p14:tracePt t="16765" x="2744788" y="2430463"/>
          <p14:tracePt t="16777" x="2736850" y="2438400"/>
          <p14:tracePt t="16785" x="2693988" y="2447925"/>
          <p14:tracePt t="16798" x="2617788" y="2455863"/>
          <p14:tracePt t="16806" x="2549525" y="2455863"/>
          <p14:tracePt t="16817" x="2447925" y="2455863"/>
          <p14:tracePt t="16826" x="2379663" y="2455863"/>
          <p14:tracePt t="16836" x="2319338" y="2455863"/>
          <p14:tracePt t="16848" x="2286000" y="2447925"/>
          <p14:tracePt t="16856" x="2260600" y="2447925"/>
          <p14:tracePt t="16866" x="2243138" y="2438400"/>
          <p14:tracePt t="16917" x="2243138" y="2430463"/>
          <p14:tracePt t="16928" x="2252663" y="2430463"/>
          <p14:tracePt t="16937" x="2293938" y="2430463"/>
          <p14:tracePt t="16948" x="2336800" y="2430463"/>
          <p14:tracePt t="16957" x="2379663" y="2430463"/>
          <p14:tracePt t="16967" x="2413000" y="2430463"/>
          <p14:tracePt t="16978" x="2447925" y="2430463"/>
          <p14:tracePt t="16987" x="2481263" y="2430463"/>
          <p14:tracePt t="16999" x="2489200" y="2438400"/>
          <p14:tracePt t="17008" x="2498725" y="2438400"/>
          <p14:tracePt t="17018" x="2506663" y="2438400"/>
          <p14:tracePt t="17080" x="2506663" y="2447925"/>
          <p14:tracePt t="17100" x="2481263" y="2447925"/>
          <p14:tracePt t="17109" x="2463800" y="2447925"/>
          <p14:tracePt t="17119" x="2438400" y="2447925"/>
          <p14:tracePt t="17131" x="2413000" y="2447925"/>
          <p14:tracePt t="17139" x="2397125" y="2447925"/>
          <p14:tracePt t="17150" x="2379663" y="2447925"/>
          <p14:tracePt t="17160" x="2362200" y="2447925"/>
          <p14:tracePt t="17198" x="2354263" y="2447925"/>
          <p14:tracePt t="21688" x="2303463" y="2498725"/>
          <p14:tracePt t="21699" x="2217738" y="2592388"/>
          <p14:tracePt t="21709" x="2133600" y="2711450"/>
          <p14:tracePt t="21718" x="2039938" y="2871788"/>
          <p14:tracePt t="21729" x="1963738" y="3033713"/>
          <p14:tracePt t="21739" x="1903413" y="3170238"/>
          <p14:tracePt t="21749" x="1844675" y="3279775"/>
          <p14:tracePt t="21760" x="1784350" y="3433763"/>
          <p14:tracePt t="21769" x="1741488" y="3578225"/>
          <p14:tracePt t="21780" x="1700213" y="3705225"/>
          <p14:tracePt t="21789" x="1674813" y="3824288"/>
          <p14:tracePt t="21799" x="1649413" y="3925888"/>
          <p14:tracePt t="21811" x="1639888" y="4011613"/>
          <p14:tracePt t="21821" x="1639888" y="4079875"/>
          <p14:tracePt t="21830" x="1631950" y="4171950"/>
          <p14:tracePt t="21841" x="1631950" y="4257675"/>
          <p14:tracePt t="21850" x="1622425" y="4325938"/>
          <p14:tracePt t="21860" x="1622425" y="4402138"/>
          <p14:tracePt t="21871" x="1622425" y="4460875"/>
          <p14:tracePt t="21880" x="1622425" y="4513263"/>
          <p14:tracePt t="21893" x="1622425" y="4546600"/>
          <p14:tracePt t="21901" x="1622425" y="4589463"/>
          <p14:tracePt t="21911" x="1639888" y="4622800"/>
          <p14:tracePt t="21920" x="1665288" y="4648200"/>
          <p14:tracePt t="21931" x="1674813" y="4665663"/>
          <p14:tracePt t="21943" x="1708150" y="4691063"/>
          <p14:tracePt t="21951" x="1741488" y="4699000"/>
          <p14:tracePt t="21962" x="1776413" y="4708525"/>
          <p14:tracePt t="21971" x="1819275" y="4708525"/>
          <p14:tracePt t="21981" x="1878013" y="4708525"/>
          <p14:tracePt t="21994" x="1938338" y="4708525"/>
          <p14:tracePt t="22001" x="2022475" y="4708525"/>
          <p14:tracePt t="22012" x="2098675" y="4673600"/>
          <p14:tracePt t="22022" x="2174875" y="4648200"/>
          <p14:tracePt t="22032" x="2252663" y="4630738"/>
          <p14:tracePt t="22045" x="2311400" y="4597400"/>
          <p14:tracePt t="22052" x="2379663" y="4554538"/>
          <p14:tracePt t="22063" x="2422525" y="4529138"/>
          <p14:tracePt t="22073" x="2447925" y="4503738"/>
          <p14:tracePt t="22084" x="2473325" y="4478338"/>
          <p14:tracePt t="22093" x="2498725" y="4452938"/>
          <p14:tracePt t="22102" x="2506663" y="4410075"/>
          <p14:tracePt t="22112" x="2516188" y="4359275"/>
          <p14:tracePt t="22123" x="2516188" y="4300538"/>
          <p14:tracePt t="22132" x="2516188" y="4249738"/>
          <p14:tracePt t="22144" x="2516188" y="4171950"/>
          <p14:tracePt t="22153" x="2506663" y="4087813"/>
          <p14:tracePt t="22163" x="2455863" y="3986213"/>
          <p14:tracePt t="22176" x="2397125" y="3892550"/>
          <p14:tracePt t="22195" x="2278063" y="3748088"/>
          <p14:tracePt t="22204" x="2184400" y="3679825"/>
          <p14:tracePt t="22213" x="2065338" y="3619500"/>
          <p14:tracePt t="22227" x="1954213" y="3568700"/>
          <p14:tracePt t="22234" x="1852613" y="3535363"/>
          <p14:tracePt t="22245" x="1758950" y="3527425"/>
          <p14:tracePt t="22255" x="1690688" y="3527425"/>
          <p14:tracePt t="22264" x="1606550" y="3527425"/>
          <p14:tracePt t="22276" x="1538288" y="3527425"/>
          <p14:tracePt t="22285" x="1477963" y="3527425"/>
          <p14:tracePt t="22294" x="1436688" y="3527425"/>
          <p14:tracePt t="22305" x="1385888" y="3527425"/>
          <p14:tracePt t="22315" x="1350963" y="3535363"/>
          <p14:tracePt t="22327" x="1317625" y="3543300"/>
          <p14:tracePt t="22335" x="1300163" y="3552825"/>
          <p14:tracePt t="22346" x="1282700" y="3552825"/>
          <p14:tracePt t="22357" x="1266825" y="3560763"/>
          <p14:tracePt t="22365" x="1257300" y="3560763"/>
          <p14:tracePt t="22376" x="1241425" y="3568700"/>
          <p14:tracePt t="22389" x="1223963" y="3578225"/>
          <p14:tracePt t="22407" x="1206500" y="3594100"/>
          <p14:tracePt t="22416" x="1189038" y="3603625"/>
          <p14:tracePt t="22427" x="1173163" y="3619500"/>
          <p14:tracePt t="22437" x="1163638" y="3646488"/>
          <p14:tracePt t="22446" x="1147763" y="3697288"/>
          <p14:tracePt t="22460" x="1138238" y="3722688"/>
          <p14:tracePt t="22466" x="1122363" y="3773488"/>
          <p14:tracePt t="22478" x="1122363" y="3806825"/>
          <p14:tracePt t="22487" x="1122363" y="3824288"/>
          <p14:tracePt t="22497" x="1122363" y="3857625"/>
          <p14:tracePt t="22509" x="1122363" y="3883025"/>
          <p14:tracePt t="22517" x="1122363" y="3908425"/>
          <p14:tracePt t="22528" x="1122363" y="3935413"/>
          <p14:tracePt t="22538" x="1138238" y="3968750"/>
          <p14:tracePt t="22547" x="1163638" y="3986213"/>
          <p14:tracePt t="22560" x="1189038" y="4019550"/>
          <p14:tracePt t="22568" x="1241425" y="4052888"/>
          <p14:tracePt t="22579" x="1317625" y="4079875"/>
          <p14:tracePt t="22587" x="1411288" y="4113213"/>
          <p14:tracePt t="22598" x="1495425" y="4146550"/>
          <p14:tracePt t="22610" x="1597025" y="4181475"/>
          <p14:tracePt t="22618" x="1690688" y="4214813"/>
          <p14:tracePt t="22629" x="1776413" y="4232275"/>
          <p14:tracePt t="22639" x="1860550" y="4240213"/>
          <p14:tracePt t="22649" x="1928813" y="4240213"/>
          <p14:tracePt t="22659" x="1989138" y="4240213"/>
          <p14:tracePt t="22669" x="2030413" y="4240213"/>
          <p14:tracePt t="22679" x="2082800" y="4232275"/>
          <p14:tracePt t="22690" x="2116138" y="4197350"/>
          <p14:tracePt t="22699" x="2159000" y="4164013"/>
          <p14:tracePt t="22711" x="2184400" y="4138613"/>
          <p14:tracePt t="22719" x="2217738" y="4095750"/>
          <p14:tracePt t="22730" x="2252663" y="4062413"/>
          <p14:tracePt t="22743" x="2278063" y="4027488"/>
          <p14:tracePt t="22749" x="2293938" y="4002088"/>
          <p14:tracePt t="22760" x="2311400" y="3976688"/>
          <p14:tracePt t="22769" x="2319338" y="3960813"/>
          <p14:tracePt t="22780" x="2328863" y="3943350"/>
          <p14:tracePt t="22793" x="2336800" y="3935413"/>
          <p14:tracePt t="22800" x="2344738" y="3917950"/>
          <p14:tracePt t="22811" x="2344738" y="3908425"/>
          <p14:tracePt t="22820" x="2344738" y="3900488"/>
          <p14:tracePt t="22830" x="2344738" y="3883025"/>
          <p14:tracePt t="22842" x="2344738" y="3867150"/>
          <p14:tracePt t="22852" x="2344738" y="3849688"/>
          <p14:tracePt t="22861" x="2344738" y="3832225"/>
          <p14:tracePt t="22872" x="2344738" y="3824288"/>
          <p14:tracePt t="22881" x="2344738" y="3806825"/>
          <p14:tracePt t="22892" x="2344738" y="3790950"/>
          <p14:tracePt t="22901" x="2344738" y="3773488"/>
          <p14:tracePt t="22911" x="2328863" y="3756025"/>
          <p14:tracePt t="22922" x="2319338" y="3738563"/>
          <p14:tracePt t="22931" x="2286000" y="3722688"/>
          <p14:tracePt t="22942" x="2252663" y="3687763"/>
          <p14:tracePt t="22951" x="2200275" y="3662363"/>
          <p14:tracePt t="22963" x="2149475" y="3619500"/>
          <p14:tracePt t="22973" x="2090738" y="3603625"/>
          <p14:tracePt t="22982" x="2022475" y="3568700"/>
          <p14:tracePt t="22992" x="1963738" y="3560763"/>
          <p14:tracePt t="23002" x="1903413" y="3560763"/>
          <p14:tracePt t="23012" x="1860550" y="3560763"/>
          <p14:tracePt t="23026" x="1819275" y="3560763"/>
          <p14:tracePt t="23032" x="1784350" y="3568700"/>
          <p14:tracePt t="23043" x="1751013" y="3586163"/>
          <p14:tracePt t="23053" x="1716088" y="3611563"/>
          <p14:tracePt t="23063" x="1674813" y="3646488"/>
          <p14:tracePt t="23074" x="1649413" y="3662363"/>
          <p14:tracePt t="23084" x="1614488" y="3697288"/>
          <p14:tracePt t="23094" x="1597025" y="3705225"/>
          <p14:tracePt t="23104" x="1571625" y="3722688"/>
          <p14:tracePt t="23113" x="1555750" y="3738563"/>
          <p14:tracePt t="23125" x="1546225" y="3748088"/>
          <p14:tracePt t="23135" x="1530350" y="3763963"/>
          <p14:tracePt t="23145" x="1520825" y="3763963"/>
          <p14:tracePt t="23154" x="1512888" y="3781425"/>
          <p14:tracePt t="23164" x="1504950" y="3790950"/>
          <p14:tracePt t="23175" x="1487488" y="3798888"/>
          <p14:tracePt t="23184" x="1487488" y="3806825"/>
          <p14:tracePt t="23194" x="1477963" y="3824288"/>
          <p14:tracePt t="23205" x="1470025" y="3824288"/>
          <p14:tracePt t="23214" x="1462088" y="3841750"/>
          <p14:tracePt t="23226" x="1462088" y="3849688"/>
          <p14:tracePt t="23235" x="1452563" y="3849688"/>
          <p14:tracePt t="23244" x="1452563" y="3867150"/>
          <p14:tracePt t="23260" x="1444625" y="3875088"/>
          <p14:tracePt t="23265" x="1444625" y="3883025"/>
          <p14:tracePt t="23276" x="1444625" y="3892550"/>
          <p14:tracePt t="23285" x="1436688" y="3900488"/>
          <p14:tracePt t="23295" x="1436688" y="3917950"/>
          <p14:tracePt t="23309" x="1436688" y="3935413"/>
          <p14:tracePt t="23316" x="1436688" y="3951288"/>
          <p14:tracePt t="23326" x="1436688" y="3968750"/>
          <p14:tracePt t="23336" x="1436688" y="3994150"/>
          <p14:tracePt t="23346" x="1444625" y="4011613"/>
          <p14:tracePt t="23359" x="1462088" y="4027488"/>
          <p14:tracePt t="23366" x="1477963" y="4044950"/>
          <p14:tracePt t="23377" x="1495425" y="4062413"/>
          <p14:tracePt t="23387" x="1520825" y="4087813"/>
          <p14:tracePt t="23396" x="1555750" y="4105275"/>
          <p14:tracePt t="23408" x="1571625" y="4113213"/>
          <p14:tracePt t="23418" x="1606550" y="4113213"/>
          <p14:tracePt t="23427" x="1639888" y="4121150"/>
          <p14:tracePt t="23437" x="1674813" y="4121150"/>
          <p14:tracePt t="23447" x="1708150" y="4121150"/>
          <p14:tracePt t="23459" x="1733550" y="4121150"/>
          <p14:tracePt t="23467" x="1758950" y="4121150"/>
          <p14:tracePt t="23478" x="1793875" y="4121150"/>
          <p14:tracePt t="23489" x="1809750" y="4121150"/>
          <p14:tracePt t="23497" x="1835150" y="4113213"/>
          <p14:tracePt t="23509" x="1870075" y="4095750"/>
          <p14:tracePt t="23518" x="1895475" y="4079875"/>
          <p14:tracePt t="23528" x="1928813" y="4062413"/>
          <p14:tracePt t="23543" x="1963738" y="4037013"/>
          <p14:tracePt t="23548" x="1989138" y="4019550"/>
          <p14:tracePt t="23559" x="2022475" y="4002088"/>
          <p14:tracePt t="23568" x="2047875" y="3986213"/>
          <p14:tracePt t="23578" x="2073275" y="3968750"/>
          <p14:tracePt t="23592" x="2098675" y="3951288"/>
          <p14:tracePt t="23599" x="2108200" y="3943350"/>
          <p14:tracePt t="23609" x="2124075" y="3925888"/>
          <p14:tracePt t="23620" x="2141538" y="3925888"/>
          <p14:tracePt t="23629" x="2159000" y="3908425"/>
          <p14:tracePt t="23641" x="2159000" y="3900488"/>
          <p14:tracePt t="23649" x="2166938" y="3892550"/>
          <p14:tracePt t="23660" x="2174875" y="3883025"/>
          <p14:tracePt t="23669" x="2184400" y="3867150"/>
          <p14:tracePt t="23679" x="2184400" y="3857625"/>
          <p14:tracePt t="23692" x="2192338" y="3841750"/>
          <p14:tracePt t="23700" x="2200275" y="3824288"/>
          <p14:tracePt t="23711" x="2200275" y="3816350"/>
          <p14:tracePt t="23721" x="2209800" y="3798888"/>
          <p14:tracePt t="23730" x="2209800" y="3781425"/>
          <p14:tracePt t="23742" x="2209800" y="3773488"/>
          <p14:tracePt t="23751" x="2209800" y="3763963"/>
          <p14:tracePt t="23760" x="2209800" y="3748088"/>
          <p14:tracePt t="23771" x="2209800" y="3730625"/>
          <p14:tracePt t="23781" x="2200275" y="3713163"/>
          <p14:tracePt t="23792" x="2184400" y="3697288"/>
          <p14:tracePt t="23801" x="2149475" y="3671888"/>
          <p14:tracePt t="23812" x="2090738" y="3636963"/>
          <p14:tracePt t="23824" x="1997075" y="3611563"/>
          <p14:tracePt t="23831" x="1895475" y="3586163"/>
          <p14:tracePt t="23842" x="1809750" y="3560763"/>
          <p14:tracePt t="23851" x="1708150" y="3552825"/>
          <p14:tracePt t="23861" x="1639888" y="3543300"/>
          <p14:tracePt t="23874" x="1581150" y="3543300"/>
          <p14:tracePt t="23882" x="1520825" y="3543300"/>
          <p14:tracePt t="23892" x="1487488" y="3543300"/>
          <p14:tracePt t="23902" x="1470025" y="3543300"/>
          <p14:tracePt t="23912" x="1444625" y="3552825"/>
          <p14:tracePt t="23925" x="1427163" y="3560763"/>
          <p14:tracePt t="23932" x="1411288" y="3568700"/>
          <p14:tracePt t="23945" x="1401763" y="3586163"/>
          <p14:tracePt t="23952" x="1393825" y="3611563"/>
          <p14:tracePt t="23963" x="1376363" y="3636963"/>
          <p14:tracePt t="23976" x="1360488" y="3654425"/>
          <p14:tracePt t="23983" x="1343025" y="3687763"/>
          <p14:tracePt t="23993" x="1333500" y="3722688"/>
          <p14:tracePt t="24005" x="1325563" y="3773488"/>
          <p14:tracePt t="24013" x="1317625" y="3798888"/>
          <p14:tracePt t="24025" x="1308100" y="3832225"/>
          <p14:tracePt t="24034" x="1300163" y="3883025"/>
          <p14:tracePt t="24044" x="1300163" y="3925888"/>
          <p14:tracePt t="24056" x="1300163" y="3960813"/>
          <p14:tracePt t="24063" x="1300163" y="4002088"/>
          <p14:tracePt t="24075" x="1300163" y="4027488"/>
          <p14:tracePt t="24084" x="1317625" y="4079875"/>
          <p14:tracePt t="24093" x="1333500" y="4113213"/>
          <p14:tracePt t="24105" x="1376363" y="4156075"/>
          <p14:tracePt t="24114" x="1401763" y="4189413"/>
          <p14:tracePt t="24125" x="1444625" y="4240213"/>
          <p14:tracePt t="24135" x="1495425" y="4283075"/>
          <p14:tracePt t="24144" x="1555750" y="4316413"/>
          <p14:tracePt t="24157" x="1606550" y="4333875"/>
          <p14:tracePt t="24165" x="1665288" y="4341813"/>
          <p14:tracePt t="24175" x="1733550" y="4351338"/>
          <p14:tracePt t="24185" x="1827213" y="4368800"/>
          <p14:tracePt t="24196" x="1911350" y="4368800"/>
          <p14:tracePt t="24209" x="1979613" y="4368800"/>
          <p14:tracePt t="24215" x="2065338" y="4368800"/>
          <p14:tracePt t="24228" x="2124075" y="4368800"/>
          <p14:tracePt t="24235" x="2192338" y="4359275"/>
          <p14:tracePt t="24246" x="2268538" y="4341813"/>
          <p14:tracePt t="24257" x="2319338" y="4333875"/>
          <p14:tracePt t="24266" x="2362200" y="4308475"/>
          <p14:tracePt t="24276" x="2413000" y="4300538"/>
          <p14:tracePt t="24287" x="2430463" y="4291013"/>
          <p14:tracePt t="24296" x="2455863" y="4275138"/>
          <p14:tracePt t="24308" x="2481263" y="4257675"/>
          <p14:tracePt t="24316" x="2498725" y="4224338"/>
          <p14:tracePt t="24326" x="2524125" y="4181475"/>
          <p14:tracePt t="24338" x="2541588" y="4146550"/>
          <p14:tracePt t="24346" x="2566988" y="4105275"/>
          <p14:tracePt t="24358" x="2582863" y="4070350"/>
          <p14:tracePt t="24367" x="2592388" y="4019550"/>
          <p14:tracePt t="24377" x="2600325" y="3986213"/>
          <p14:tracePt t="24389" x="2600325" y="3960813"/>
          <p14:tracePt t="24397" x="2600325" y="3935413"/>
          <p14:tracePt t="24409" x="2600325" y="3917950"/>
          <p14:tracePt t="24420" x="2600325" y="3908425"/>
          <p14:tracePt t="24427" x="2600325" y="3892550"/>
          <p14:tracePt t="24440" x="2600325" y="3867150"/>
          <p14:tracePt t="24448" x="2600325" y="3849688"/>
          <p14:tracePt t="24459" x="2574925" y="3824288"/>
          <p14:tracePt t="24468" x="2549525" y="3781425"/>
          <p14:tracePt t="24478" x="2506663" y="3730625"/>
          <p14:tracePt t="24492" x="2463800" y="3697288"/>
          <p14:tracePt t="24498" x="2413000" y="3646488"/>
          <p14:tracePt t="24510" x="2362200" y="3603625"/>
          <p14:tracePt t="24518" x="2303463" y="3560763"/>
          <p14:tracePt t="24529" x="2252663" y="3517900"/>
          <p14:tracePt t="24542" x="2200275" y="3502025"/>
          <p14:tracePt t="24548" x="2149475" y="3484563"/>
          <p14:tracePt t="24560" x="2108200" y="3475038"/>
          <p14:tracePt t="24570" x="2065338" y="3475038"/>
          <p14:tracePt t="24579" x="2022475" y="3475038"/>
          <p14:tracePt t="24592" x="1963738" y="3475038"/>
          <p14:tracePt t="24600" x="1928813" y="3475038"/>
          <p14:tracePt t="24609" x="1885950" y="3475038"/>
          <p14:tracePt t="24620" x="1852613" y="3475038"/>
          <p14:tracePt t="24629" x="1819275" y="3475038"/>
          <p14:tracePt t="24640" x="1801813" y="3484563"/>
          <p14:tracePt t="24650" x="1784350" y="3492500"/>
          <p14:tracePt t="24660" x="1766888" y="3492500"/>
          <p14:tracePt t="24673" x="1758950" y="3502025"/>
          <p14:tracePt t="24681" x="1741488" y="3509963"/>
          <p14:tracePt t="24691" x="1733550" y="3509963"/>
          <p14:tracePt t="24711" x="1733550" y="3517900"/>
          <p14:tracePt t="24731" x="1725613" y="3517900"/>
          <p14:tracePt t="24751" x="1716088" y="3517900"/>
          <p14:tracePt t="24773" x="1708150" y="3517900"/>
          <p14:tracePt t="24781" x="1708150" y="3527425"/>
          <p14:tracePt t="24812" x="1700213" y="3527425"/>
          <p14:tracePt t="24823" x="1700213" y="3535363"/>
          <p14:tracePt t="24832" x="1690688" y="3535363"/>
          <p14:tracePt t="24852" x="1682750" y="3543300"/>
          <p14:tracePt t="24862" x="1665288" y="3552825"/>
          <p14:tracePt t="24873" x="1665288" y="3560763"/>
          <p14:tracePt t="24883" x="1649413" y="3568700"/>
          <p14:tracePt t="24893" x="1631950" y="3578225"/>
          <p14:tracePt t="24904" x="1622425" y="3594100"/>
          <p14:tracePt t="24913" x="1614488" y="3603625"/>
          <p14:tracePt t="24924" x="1597025" y="3611563"/>
          <p14:tracePt t="24933" x="1581150" y="3619500"/>
          <p14:tracePt t="24945" x="1581150" y="3629025"/>
          <p14:tracePt t="24954" x="1571625" y="3636963"/>
          <p14:tracePt t="24975" x="1563688" y="3646488"/>
          <p14:tracePt t="24983" x="1563688" y="3654425"/>
          <p14:tracePt t="25014" x="1563688" y="3662363"/>
          <p14:tracePt t="25024" x="1563688" y="3671888"/>
          <p14:tracePt t="25034" x="1563688" y="3679825"/>
          <p14:tracePt t="25044" x="1563688" y="3697288"/>
          <p14:tracePt t="25058" x="1563688" y="3722688"/>
          <p14:tracePt t="25064" x="1571625" y="3730625"/>
          <p14:tracePt t="25076" x="1589088" y="3756025"/>
          <p14:tracePt t="25085" x="1606550" y="3781425"/>
          <p14:tracePt t="25095" x="1631950" y="3806825"/>
          <p14:tracePt t="25107" x="1665288" y="3841750"/>
          <p14:tracePt t="25116" x="1708150" y="3875088"/>
          <p14:tracePt t="25126" x="1733550" y="3900488"/>
          <p14:tracePt t="25136" x="1766888" y="3917950"/>
          <p14:tracePt t="25145" x="1793875" y="3935413"/>
          <p14:tracePt t="25157" x="1809750" y="3943350"/>
          <p14:tracePt t="25165" x="1835150" y="3951288"/>
          <p14:tracePt t="25176" x="1860550" y="3960813"/>
          <p14:tracePt t="25186" x="1885950" y="3960813"/>
          <p14:tracePt t="25209" x="1938338" y="3960813"/>
          <p14:tracePt t="25216" x="1963738" y="3960813"/>
          <p14:tracePt t="25227" x="1989138" y="3960813"/>
          <p14:tracePt t="25237" x="2022475" y="3960813"/>
          <p14:tracePt t="25246" x="2055813" y="3960813"/>
          <p14:tracePt t="25257" x="2090738" y="3960813"/>
          <p14:tracePt t="25267" x="2116138" y="3960813"/>
          <p14:tracePt t="25276" x="2141538" y="3960813"/>
          <p14:tracePt t="25289" x="2174875" y="3960813"/>
          <p14:tracePt t="25297" x="2209800" y="3951288"/>
          <p14:tracePt t="25307" x="2243138" y="3943350"/>
          <p14:tracePt t="25317" x="2278063" y="3925888"/>
          <p14:tracePt t="25327" x="2311400" y="3917950"/>
          <p14:tracePt t="25341" x="2336800" y="3908425"/>
          <p14:tracePt t="25347" x="2354263" y="3908425"/>
          <p14:tracePt t="25359" x="2379663" y="3900488"/>
          <p14:tracePt t="25368" x="2397125" y="3892550"/>
          <p14:tracePt t="25377" x="2413000" y="3875088"/>
          <p14:tracePt t="25390" x="2422525" y="3867150"/>
          <p14:tracePt t="25398" x="2438400" y="3857625"/>
          <p14:tracePt t="25409" x="2455863" y="3832225"/>
          <p14:tracePt t="25418" x="2463800" y="3806825"/>
          <p14:tracePt t="25429" x="2473325" y="3781425"/>
          <p14:tracePt t="25440" x="2481263" y="3756025"/>
          <p14:tracePt t="25449" x="2498725" y="3738563"/>
          <p14:tracePt t="25461" x="2498725" y="3722688"/>
          <p14:tracePt t="25469" x="2506663" y="3705225"/>
          <p14:tracePt t="25478" x="2506663" y="3697288"/>
          <p14:tracePt t="25490" x="2506663" y="3679825"/>
          <p14:tracePt t="25499" x="2506663" y="3671888"/>
          <p14:tracePt t="25509" x="2506663" y="3654425"/>
          <p14:tracePt t="25523" x="2498725" y="3636963"/>
          <p14:tracePt t="25529" x="2473325" y="3611563"/>
          <p14:tracePt t="25541" x="2438400" y="3586163"/>
          <p14:tracePt t="25549" x="2405063" y="3560763"/>
          <p14:tracePt t="25559" x="2336800" y="3527425"/>
          <p14:tracePt t="25574" x="2268538" y="3517900"/>
          <p14:tracePt t="25580" x="2209800" y="3509963"/>
          <p14:tracePt t="25592" x="2133600" y="3509963"/>
          <p14:tracePt t="25600" x="2065338" y="3509963"/>
          <p14:tracePt t="25610" x="1989138" y="3517900"/>
          <p14:tracePt t="25622" x="1885950" y="3543300"/>
          <p14:tracePt t="25630" x="1809750" y="3578225"/>
          <p14:tracePt t="25642" x="1733550" y="3611563"/>
          <p14:tracePt t="25650" x="1674813" y="3636963"/>
          <p14:tracePt t="25661" x="1622425" y="3654425"/>
          <p14:tracePt t="25673" x="1589088" y="3687763"/>
          <p14:tracePt t="25681" x="1563688" y="3705225"/>
          <p14:tracePt t="25691" x="1546225" y="3705225"/>
          <p14:tracePt t="25702" x="1546225" y="3713163"/>
          <p14:tracePt t="25712" x="1538288" y="3722688"/>
          <p14:tracePt t="25732" x="1530350" y="3730625"/>
          <p14:tracePt t="26035" x="1530350" y="3738563"/>
          <p14:tracePt t="26045" x="1520825" y="3773488"/>
          <p14:tracePt t="26056" x="1520825" y="3841750"/>
          <p14:tracePt t="26065" x="1512888" y="3968750"/>
          <p14:tracePt t="26076" x="1512888" y="4164013"/>
          <p14:tracePt t="26086" x="1512888" y="4341813"/>
          <p14:tracePt t="26095" x="1512888" y="4572000"/>
          <p14:tracePt t="26107" x="1538288" y="4843463"/>
          <p14:tracePt t="26116" x="1563688" y="5091113"/>
          <p14:tracePt t="26126" x="1589088" y="5251450"/>
          <p14:tracePt t="26140" x="1622425" y="5387975"/>
          <p14:tracePt t="26145" x="1657350" y="5472113"/>
          <p14:tracePt t="26157" x="1690688" y="5565775"/>
          <p14:tracePt t="26166" x="1733550" y="5616575"/>
          <p14:tracePt t="26176" x="1776413" y="5668963"/>
          <p14:tracePt t="26190" x="1835150" y="5710238"/>
          <p14:tracePt t="26208" x="2005013" y="5770563"/>
          <p14:tracePt t="26217" x="2090738" y="5795963"/>
          <p14:tracePt t="26227" x="2184400" y="5821363"/>
          <p14:tracePt t="26240" x="2252663" y="5829300"/>
          <p14:tracePt t="26247" x="2336800" y="5838825"/>
          <p14:tracePt t="26259" x="2413000" y="5838825"/>
          <p14:tracePt t="26268" x="2498725" y="5846763"/>
          <p14:tracePt t="26277" x="2557463" y="5846763"/>
          <p14:tracePt t="26290" x="2625725" y="5846763"/>
          <p14:tracePt t="26298" x="2686050" y="5846763"/>
          <p14:tracePt t="26308" x="2727325" y="5846763"/>
          <p14:tracePt t="26318" x="2787650" y="5846763"/>
          <p14:tracePt t="26328" x="2846388" y="5846763"/>
          <p14:tracePt t="26341" x="2906713" y="5846763"/>
          <p14:tracePt t="26348" x="2965450" y="5829300"/>
          <p14:tracePt t="26358" x="3008313" y="5821363"/>
          <p14:tracePt t="26369" x="3041650" y="5803900"/>
          <p14:tracePt t="26379" x="3094038" y="5778500"/>
          <p14:tracePt t="26390" x="3127375" y="5753100"/>
          <p14:tracePt t="26398" x="3152775" y="5735638"/>
          <p14:tracePt t="26410" x="3170238" y="5710238"/>
          <p14:tracePt t="26421" x="3195638" y="5676900"/>
          <p14:tracePt t="26428" x="3211513" y="5641975"/>
          <p14:tracePt t="26440" x="3238500" y="5583238"/>
          <p14:tracePt t="26449" x="3238500" y="5514975"/>
          <p14:tracePt t="26461" x="3238500" y="5413375"/>
          <p14:tracePt t="26472" x="3238500" y="5327650"/>
          <p14:tracePt t="26479" x="3238500" y="5243513"/>
          <p14:tracePt t="26492" x="3221038" y="5167313"/>
          <p14:tracePt t="26500" x="3203575" y="5116513"/>
          <p14:tracePt t="26509" x="3186113" y="5081588"/>
          <p14:tracePt t="26521" x="3160713" y="5056188"/>
          <p14:tracePt t="26530" x="3109913" y="5030788"/>
          <p14:tracePt t="26541" x="3059113" y="4997450"/>
          <p14:tracePt t="26551" x="2982913" y="4979988"/>
          <p14:tracePt t="26560" x="2914650" y="4972050"/>
          <p14:tracePt t="26572" x="2838450" y="4954588"/>
          <p14:tracePt t="26580" x="2736850" y="4946650"/>
          <p14:tracePt t="26591" x="2643188" y="4946650"/>
          <p14:tracePt t="26602" x="2532063" y="4946650"/>
          <p14:tracePt t="26612" x="2413000" y="4946650"/>
          <p14:tracePt t="26624" x="2319338" y="4946650"/>
          <p14:tracePt t="26631" x="2217738" y="4946650"/>
          <p14:tracePt t="26641" x="2133600" y="4946650"/>
          <p14:tracePt t="26652" x="2047875" y="4946650"/>
          <p14:tracePt t="26661" x="1971675" y="4946650"/>
          <p14:tracePt t="26672" x="1903413" y="4946650"/>
          <p14:tracePt t="26682" x="1844675" y="4962525"/>
          <p14:tracePt t="26691" x="1793875" y="4972050"/>
          <p14:tracePt t="26704" x="1776413" y="4979988"/>
          <p14:tracePt t="26713" x="1741488" y="4979988"/>
          <p14:tracePt t="26723" x="1725613" y="4987925"/>
          <p14:tracePt t="26732" x="1708150" y="4997450"/>
          <p14:tracePt t="26742" x="1700213" y="5013325"/>
          <p14:tracePt t="26755" x="1690688" y="5030788"/>
          <p14:tracePt t="26762" x="1674813" y="5038725"/>
          <p14:tracePt t="26775" x="1665288" y="5056188"/>
          <p14:tracePt t="26783" x="1649413" y="5073650"/>
          <p14:tracePt t="26793" x="1639888" y="5099050"/>
          <p14:tracePt t="26806" x="1639888" y="5116513"/>
          <p14:tracePt t="26813" x="1622425" y="5141913"/>
          <p14:tracePt t="26824" x="1614488" y="5167313"/>
          <p14:tracePt t="26833" x="1614488" y="5200650"/>
          <p14:tracePt t="26843" x="1606550" y="5218113"/>
          <p14:tracePt t="26856" x="1606550" y="5243513"/>
          <p14:tracePt t="26864" x="1606550" y="5268913"/>
          <p14:tracePt t="26873" x="1606550" y="5302250"/>
          <p14:tracePt t="26884" x="1606550" y="5319713"/>
          <p14:tracePt t="26894" x="1606550" y="5353050"/>
          <p14:tracePt t="26905" x="1606550" y="5387975"/>
          <p14:tracePt t="26916" x="1631950" y="5413375"/>
          <p14:tracePt t="26924" x="1657350" y="5438775"/>
          <p14:tracePt t="26935" x="1690688" y="5472113"/>
          <p14:tracePt t="26946" x="1766888" y="5507038"/>
          <p14:tracePt t="26956" x="1844675" y="5540375"/>
          <p14:tracePt t="26965" x="1946275" y="5549900"/>
          <p14:tracePt t="26975" x="2030413" y="5549900"/>
          <p14:tracePt t="26988" x="2116138" y="5549900"/>
          <p14:tracePt t="26995" x="2200275" y="5549900"/>
          <p14:tracePt t="27006" x="2278063" y="5540375"/>
          <p14:tracePt t="27015" x="2354263" y="5507038"/>
          <p14:tracePt t="27025" x="2430463" y="5464175"/>
          <p14:tracePt t="27038" x="2489200" y="5421313"/>
          <p14:tracePt t="27045" x="2557463" y="5380038"/>
          <p14:tracePt t="27057" x="2592388" y="5327650"/>
          <p14:tracePt t="27065" x="2643188" y="5260975"/>
          <p14:tracePt t="27076" x="2686050" y="5157788"/>
          <p14:tracePt t="27089" x="2719388" y="5064125"/>
          <p14:tracePt t="27096" x="2736850" y="4979988"/>
          <p14:tracePt t="27108" x="2752725" y="4919663"/>
          <p14:tracePt t="27117" x="2752725" y="4886325"/>
          <p14:tracePt t="27126" x="2752725" y="4868863"/>
          <p14:tracePt t="27139" x="2752725" y="4852988"/>
          <p14:tracePt t="27147" x="2752725" y="4843463"/>
          <p14:tracePt t="27168" x="2752725" y="4835525"/>
          <p14:tracePt t="27188" x="2752725" y="4827588"/>
          <p14:tracePt t="27205" x="2727325" y="4818063"/>
          <p14:tracePt t="27208" x="2676525" y="4802188"/>
          <p14:tracePt t="27218" x="2617788" y="4792663"/>
          <p14:tracePt t="27227" x="2557463" y="4775200"/>
          <p14:tracePt t="27239" x="2481263" y="4759325"/>
          <p14:tracePt t="27248" x="2405063" y="4749800"/>
          <p14:tracePt t="27258" x="2336800" y="4749800"/>
          <p14:tracePt t="27272" x="2268538" y="4749800"/>
          <p14:tracePt t="27278" x="2209800" y="4749800"/>
          <p14:tracePt t="27290" x="2174875" y="4749800"/>
          <p14:tracePt t="27298" x="2133600" y="4749800"/>
          <p14:tracePt t="27308" x="2108200" y="4759325"/>
          <p14:tracePt t="27322" x="2090738" y="4767263"/>
          <p14:tracePt t="27328" x="2065338" y="4784725"/>
          <p14:tracePt t="27339" x="2039938" y="4792663"/>
          <p14:tracePt t="27349" x="2022475" y="4810125"/>
          <p14:tracePt t="27359" x="1997075" y="4827588"/>
          <p14:tracePt t="27372" x="1989138" y="4843463"/>
          <p14:tracePt t="27379" x="1971675" y="4860925"/>
          <p14:tracePt t="27390" x="1954213" y="4878388"/>
          <p14:tracePt t="27399" x="1938338" y="4886325"/>
          <p14:tracePt t="27409" x="1938338" y="4894263"/>
          <p14:tracePt t="27421" x="1920875" y="4911725"/>
          <p14:tracePt t="27432" x="1911350" y="4911725"/>
          <p14:tracePt t="27439" x="1911350" y="4919663"/>
          <p14:tracePt t="27451" x="1903413" y="4929188"/>
          <p14:tracePt t="27460" x="1903413" y="4937125"/>
          <p14:tracePt t="27471" x="1895475" y="4937125"/>
          <p14:tracePt t="27480" x="1885950" y="4946650"/>
          <p14:tracePt t="27490" x="1885950" y="4954588"/>
          <p14:tracePt t="27511" x="1885950" y="4962525"/>
          <p14:tracePt t="27523" x="1885950" y="4979988"/>
          <p14:tracePt t="27541" x="1885950" y="4997450"/>
          <p14:tracePt t="27554" x="1885950" y="5005388"/>
          <p14:tracePt t="27561" x="1885950" y="5013325"/>
          <p14:tracePt t="27573" x="1885950" y="5030788"/>
          <p14:tracePt t="27582" x="1885950" y="5038725"/>
          <p14:tracePt t="27591" x="1885950" y="5064125"/>
          <p14:tracePt t="27606" x="1895475" y="5081588"/>
          <p14:tracePt t="27612" x="1903413" y="5106988"/>
          <p14:tracePt t="27622" x="1920875" y="5116513"/>
          <p14:tracePt t="27632" x="1946275" y="5132388"/>
          <p14:tracePt t="27642" x="1971675" y="5157788"/>
          <p14:tracePt t="27653" x="2005013" y="5175250"/>
          <p14:tracePt t="27662" x="2039938" y="5192713"/>
          <p14:tracePt t="27673" x="2090738" y="5208588"/>
          <p14:tracePt t="27682" x="2149475" y="5235575"/>
          <p14:tracePt t="27694" x="2209800" y="5243513"/>
          <p14:tracePt t="27704" x="2268538" y="5251450"/>
          <p14:tracePt t="27712" x="2328863" y="5251450"/>
          <p14:tracePt t="27724" x="2371725" y="5251450"/>
          <p14:tracePt t="27734" x="2430463" y="5251450"/>
          <p14:tracePt t="27744" x="2481263" y="5251450"/>
          <p14:tracePt t="27754" x="2532063" y="5251450"/>
          <p14:tracePt t="27763" x="2574925" y="5251450"/>
          <p14:tracePt t="27773" x="2625725" y="5226050"/>
          <p14:tracePt t="27785" x="2660650" y="5208588"/>
          <p14:tracePt t="27793" x="2693988" y="5175250"/>
          <p14:tracePt t="27805" x="2719388" y="5149850"/>
          <p14:tracePt t="27814" x="2736850" y="5132388"/>
          <p14:tracePt t="27824" x="2752725" y="5106988"/>
          <p14:tracePt t="27837" x="2762250" y="5081588"/>
          <p14:tracePt t="27844" x="2770188" y="5048250"/>
          <p14:tracePt t="27855" x="2778125" y="5022850"/>
          <p14:tracePt t="27864" x="2778125" y="4997450"/>
          <p14:tracePt t="27874" x="2770188" y="4962525"/>
          <p14:tracePt t="27887" x="2736850" y="4911725"/>
          <p14:tracePt t="27895" x="2701925" y="4868863"/>
          <p14:tracePt t="27906" x="2617788" y="4792663"/>
          <p14:tracePt t="27915" x="2516188" y="4708525"/>
          <p14:tracePt t="27925" x="2397125" y="4648200"/>
          <p14:tracePt t="27937" x="2268538" y="4605338"/>
          <p14:tracePt t="27945" x="2166938" y="4589463"/>
          <p14:tracePt t="27956" x="2065338" y="4589463"/>
          <p14:tracePt t="27966" x="1979613" y="4605338"/>
          <p14:tracePt t="27976" x="1903413" y="4640263"/>
          <p14:tracePt t="27987" x="1835150" y="4683125"/>
          <p14:tracePt t="27996" x="1793875" y="4733925"/>
          <p14:tracePt t="28007" x="1758950" y="4767263"/>
          <p14:tracePt t="28017" x="1725613" y="4818063"/>
          <p14:tracePt t="28026" x="1690688" y="4868863"/>
          <p14:tracePt t="28037" x="1674813" y="4903788"/>
          <p14:tracePt t="28046" x="1657350" y="4937125"/>
          <p14:tracePt t="28057" x="1639888" y="4962525"/>
          <p14:tracePt t="28068" x="1622425" y="4987925"/>
          <p14:tracePt t="28077" x="1614488" y="5005388"/>
          <p14:tracePt t="28088" x="1606550" y="5030788"/>
          <p14:tracePt t="28097" x="1597025" y="5048250"/>
          <p14:tracePt t="28107" x="1581150" y="5064125"/>
          <p14:tracePt t="28121" x="1581150" y="5081588"/>
          <p14:tracePt t="28127" x="1571625" y="5091113"/>
          <p14:tracePt t="28138" x="1571625" y="5116513"/>
          <p14:tracePt t="28148" x="1571625" y="5132388"/>
          <p14:tracePt t="28157" x="1571625" y="5141913"/>
          <p14:tracePt t="28170" x="1571625" y="5157788"/>
          <p14:tracePt t="28178" x="1571625" y="5175250"/>
          <p14:tracePt t="28189" x="1571625" y="5192713"/>
          <p14:tracePt t="28198" x="1571625" y="5208588"/>
          <p14:tracePt t="28209" x="1571625" y="5218113"/>
          <p14:tracePt t="28220" x="1571625" y="5243513"/>
          <p14:tracePt t="28228" x="1571625" y="5260975"/>
          <p14:tracePt t="28239" x="1581150" y="5276850"/>
          <p14:tracePt t="28249" x="1597025" y="5294313"/>
          <p14:tracePt t="28259" x="1622425" y="5319713"/>
          <p14:tracePt t="28271" x="1649413" y="5345113"/>
          <p14:tracePt t="28279" x="1674813" y="5370513"/>
          <p14:tracePt t="28290" x="1725613" y="5405438"/>
          <p14:tracePt t="28300" x="1766888" y="5430838"/>
          <p14:tracePt t="28309" x="1835150" y="5464175"/>
          <p14:tracePt t="28321" x="1895475" y="5481638"/>
          <p14:tracePt t="28331" x="1946275" y="5497513"/>
          <p14:tracePt t="28340" x="1989138" y="5524500"/>
          <p14:tracePt t="28352" x="2039938" y="5532438"/>
          <p14:tracePt t="28360" x="2065338" y="5532438"/>
          <p14:tracePt t="28370" x="2090738" y="5540375"/>
          <p14:tracePt t="28381" x="2116138" y="5540375"/>
          <p14:tracePt t="28390" x="2133600" y="5540375"/>
          <p14:tracePt t="28403" x="2149475" y="5540375"/>
          <p14:tracePt t="28410" x="2166938" y="5540375"/>
          <p14:tracePt t="28430" x="2184400" y="5540375"/>
          <p14:tracePt t="28442" x="2200275" y="5532438"/>
          <p14:tracePt t="28453" x="2209800" y="5524500"/>
          <p14:tracePt t="28461" x="2217738" y="5514975"/>
          <p14:tracePt t="28471" x="2235200" y="5507038"/>
          <p14:tracePt t="28481" x="2243138" y="5497513"/>
          <p14:tracePt t="28492" x="2260600" y="5481638"/>
          <p14:tracePt t="28503" x="2278063" y="5472113"/>
          <p14:tracePt t="28511" x="2293938" y="5464175"/>
          <p14:tracePt t="28522" x="2311400" y="5446713"/>
          <p14:tracePt t="28531" x="2311400" y="5438775"/>
          <p14:tracePt t="28543" x="2328863" y="5430838"/>
          <p14:tracePt t="28554" x="2336800" y="5421313"/>
          <p14:tracePt t="28562" x="2344738" y="5413375"/>
          <p14:tracePt t="28572" x="2354263" y="5395913"/>
          <p14:tracePt t="28583" x="2362200" y="5395913"/>
          <p14:tracePt t="28592" x="2371725" y="5380038"/>
          <p14:tracePt t="28604" x="2379663" y="5362575"/>
          <p14:tracePt t="28612" x="2387600" y="5353050"/>
          <p14:tracePt t="28622" x="2397125" y="5337175"/>
          <p14:tracePt t="28634" x="2413000" y="5319713"/>
          <p14:tracePt t="28642" x="2413000" y="5302250"/>
          <p14:tracePt t="28653" x="2430463" y="5294313"/>
          <p14:tracePt t="28663" x="2438400" y="5276850"/>
          <p14:tracePt t="28673" x="2455863" y="5251450"/>
          <p14:tracePt t="28686" x="2473325" y="5235575"/>
          <p14:tracePt t="28693" x="2481263" y="5226050"/>
          <p14:tracePt t="28704" x="2489200" y="5208588"/>
          <p14:tracePt t="28713" x="2498725" y="5192713"/>
          <p14:tracePt t="28723" x="2516188" y="5183188"/>
          <p14:tracePt t="28736" x="2524125" y="5175250"/>
          <p14:tracePt t="28745" x="2541588" y="5167313"/>
          <p14:tracePt t="28755" x="2541588" y="5157788"/>
          <p14:tracePt t="28764" x="2549525" y="5149850"/>
          <p14:tracePt t="28774" x="2549525" y="5141913"/>
          <p14:tracePt t="28787" x="2557463" y="5132388"/>
          <p14:tracePt t="28794" x="2557463" y="5124450"/>
          <p14:tracePt t="28815" x="2566988" y="5124450"/>
          <p14:tracePt t="28825" x="2566988" y="5116513"/>
          <p14:tracePt t="28837" x="2574925" y="5106988"/>
          <p14:tracePt t="28845" x="2582863" y="5106988"/>
          <p14:tracePt t="28855" x="2582863" y="5099050"/>
          <p14:tracePt t="28866" x="2582863" y="5091113"/>
          <p14:tracePt t="28875" x="2592388" y="5081588"/>
          <p14:tracePt t="28887" x="2600325" y="5073650"/>
          <p14:tracePt t="28895" x="2600325" y="5064125"/>
          <p14:tracePt t="28906" x="2608263" y="5064125"/>
          <p14:tracePt t="28917" x="2608263" y="5056188"/>
          <p14:tracePt t="28926" x="2617788" y="5056188"/>
          <p14:tracePt t="28956" x="2625725" y="5056188"/>
          <p14:tracePt t="35341" x="2633663" y="5056188"/>
          <p14:tracePt t="35349" x="2660650" y="5056188"/>
          <p14:tracePt t="35361" x="2701925" y="5064125"/>
          <p14:tracePt t="35369" x="2778125" y="5081588"/>
          <p14:tracePt t="35380" x="2906713" y="5099050"/>
          <p14:tracePt t="35389" x="3059113" y="5116513"/>
          <p14:tracePt t="35400" x="3340100" y="5132388"/>
          <p14:tracePt t="35415" x="3713163" y="5132388"/>
          <p14:tracePt t="35420" x="4146550" y="5132388"/>
          <p14:tracePt t="35431" x="4554538" y="5132388"/>
          <p14:tracePt t="35440" x="4979988" y="5132388"/>
          <p14:tracePt t="35450" x="5395913" y="5099050"/>
          <p14:tracePt t="35464" x="5727700" y="5064125"/>
          <p14:tracePt t="35471" x="6024563" y="5030788"/>
          <p14:tracePt t="35482" x="6254750" y="4987925"/>
          <p14:tracePt t="35491" x="6424613" y="4946650"/>
          <p14:tracePt t="35501" x="6535738" y="4919663"/>
          <p14:tracePt t="35513" x="6627813" y="4894263"/>
          <p14:tracePt t="35523" x="6688138" y="4868863"/>
          <p14:tracePt t="35533" x="6713538" y="4852988"/>
          <p14:tracePt t="35543" x="6721475" y="4843463"/>
          <p14:tracePt t="35825" x="6721475" y="4835525"/>
          <p14:tracePt t="35835" x="6721475" y="4810125"/>
          <p14:tracePt t="35846" x="6721475" y="4767263"/>
          <p14:tracePt t="35855" x="6705600" y="4683125"/>
          <p14:tracePt t="35865" x="6654800" y="4572000"/>
          <p14:tracePt t="35876" x="6611938" y="4445000"/>
          <p14:tracePt t="35885" x="6543675" y="4291013"/>
          <p14:tracePt t="35896" x="6475413" y="4113213"/>
          <p14:tracePt t="35905" x="6407150" y="3951288"/>
          <p14:tracePt t="35916" x="6365875" y="3841750"/>
          <p14:tracePt t="35927" x="6330950" y="3730625"/>
          <p14:tracePt t="35935" x="6297613" y="3629025"/>
          <p14:tracePt t="35947" x="6272213" y="3568700"/>
          <p14:tracePt t="35956" x="6254750" y="3535363"/>
          <p14:tracePt t="35966" x="6254750" y="3517900"/>
          <p14:tracePt t="35978" x="6254750" y="3509963"/>
          <p14:tracePt t="35997" x="6246813" y="3502025"/>
          <p14:tracePt t="36028" x="6237288" y="3502025"/>
          <p14:tracePt t="36038" x="6229350" y="3502025"/>
          <p14:tracePt t="36047" x="6211888" y="3509963"/>
          <p14:tracePt t="36057" x="6186488" y="3527425"/>
          <p14:tracePt t="36068" x="6143625" y="3552825"/>
          <p14:tracePt t="36080" x="6092825" y="3578225"/>
          <p14:tracePt t="36087" x="6016625" y="3619500"/>
          <p14:tracePt t="36098" x="5922963" y="3671888"/>
          <p14:tracePt t="36108" x="5821363" y="3730625"/>
          <p14:tracePt t="36118" x="5702300" y="3790950"/>
          <p14:tracePt t="36132" x="5583238" y="3849688"/>
          <p14:tracePt t="36138" x="5481638" y="3892550"/>
          <p14:tracePt t="36148" x="5380038" y="3935413"/>
          <p14:tracePt t="36159" x="5286375" y="3960813"/>
          <p14:tracePt t="36168" x="5226050" y="3976688"/>
          <p14:tracePt t="36180" x="5183188" y="3986213"/>
          <p14:tracePt t="36199" x="5132388" y="4002088"/>
          <p14:tracePt t="36594" x="5124450" y="4002088"/>
          <p14:tracePt t="36623" x="5099050" y="4002088"/>
          <p14:tracePt t="36633" x="5048250" y="4011613"/>
          <p14:tracePt t="36644" x="4903788" y="4052888"/>
          <p14:tracePt t="36653" x="4648200" y="4138613"/>
          <p14:tracePt t="36665" x="4275138" y="4249738"/>
          <p14:tracePt t="36673" x="3892550" y="4384675"/>
          <p14:tracePt t="36684" x="3484563" y="4503738"/>
          <p14:tracePt t="36697" x="3067050" y="4579938"/>
          <p14:tracePt t="36704" x="2701925" y="4630738"/>
          <p14:tracePt t="36715" x="2336800" y="4683125"/>
          <p14:tracePt t="36725" x="2098675" y="4699000"/>
          <p14:tracePt t="36734" x="1895475" y="4716463"/>
          <p14:tracePt t="36746" x="1776413" y="4724400"/>
          <p14:tracePt t="36754" x="1690688" y="4733925"/>
          <p14:tracePt t="36764" x="1657350" y="4733925"/>
          <p14:tracePt t="36775" x="1631950" y="4741863"/>
          <p14:tracePt t="36784" x="1622425" y="4741863"/>
          <p14:tracePt t="36797" x="1614488" y="4749800"/>
          <p14:tracePt t="36815" x="1606550" y="4759325"/>
          <p14:tracePt t="36856" x="1606550" y="4767263"/>
          <p14:tracePt t="36868" x="1597025" y="4775200"/>
          <p14:tracePt t="36877" x="1589088" y="4784725"/>
          <p14:tracePt t="36886" x="1581150" y="4802188"/>
          <p14:tracePt t="36897" x="1571625" y="4827588"/>
          <p14:tracePt t="36906" x="1571625" y="4843463"/>
          <p14:tracePt t="36916" x="1563688" y="4860925"/>
          <p14:tracePt t="36929" x="1555750" y="4886325"/>
          <p14:tracePt t="36936" x="1546225" y="4911725"/>
          <p14:tracePt t="36947" x="1546225" y="4919663"/>
          <p14:tracePt t="36957" x="1538288" y="4937125"/>
          <p14:tracePt t="36967" x="1538288" y="4946650"/>
          <p14:tracePt t="36979" x="1538288" y="4954588"/>
          <p14:tracePt t="36987" x="1538288" y="4962525"/>
          <p14:tracePt t="36997" x="1538288" y="4972050"/>
          <p14:tracePt t="37008" x="1538288" y="4979988"/>
          <p14:tracePt t="37017" x="1538288" y="4987925"/>
          <p14:tracePt t="37029" x="1538288" y="4997450"/>
          <p14:tracePt t="37039" x="1538288" y="5005388"/>
          <p14:tracePt t="37047" x="1555750" y="5030788"/>
          <p14:tracePt t="37059" x="1571625" y="5056188"/>
          <p14:tracePt t="37067" x="1589088" y="5081588"/>
          <p14:tracePt t="37078" x="1606550" y="5099050"/>
          <p14:tracePt t="37089" x="1622425" y="5116513"/>
          <p14:tracePt t="37098" x="1649413" y="5141913"/>
          <p14:tracePt t="37112" x="1665288" y="5157788"/>
          <p14:tracePt t="37118" x="1682750" y="5183188"/>
          <p14:tracePt t="37129" x="1708150" y="5192713"/>
          <p14:tracePt t="37138" x="1725613" y="5208588"/>
          <p14:tracePt t="37149" x="1751013" y="5208588"/>
          <p14:tracePt t="37163" x="1758950" y="5226050"/>
          <p14:tracePt t="37168" x="1776413" y="5235575"/>
          <p14:tracePt t="37180" x="1793875" y="5235575"/>
          <p14:tracePt t="37195" x="1793875" y="5243513"/>
          <p14:tracePt t="37200" x="1801813" y="5251450"/>
          <p14:tracePt t="37212" x="1809750" y="5251450"/>
          <p14:tracePt t="37250" x="1819275" y="5251450"/>
          <p14:tracePt t="37727" x="1827213" y="5251450"/>
          <p14:tracePt t="37745" x="1835150" y="5226050"/>
          <p14:tracePt t="37755" x="1844675" y="5200650"/>
          <p14:tracePt t="37765" x="1844675" y="5183188"/>
          <p14:tracePt t="37777" x="1852613" y="5157788"/>
          <p14:tracePt t="37785" x="1860550" y="5132388"/>
          <p14:tracePt t="37796" x="1860550" y="5106988"/>
          <p14:tracePt t="37806" x="1870075" y="5091113"/>
          <p14:tracePt t="37816" x="1878013" y="5064125"/>
          <p14:tracePt t="37828" x="1885950" y="5038725"/>
          <p14:tracePt t="37837" x="1895475" y="5013325"/>
          <p14:tracePt t="37847" x="1903413" y="4997450"/>
          <p14:tracePt t="37857" x="1911350" y="4972050"/>
          <p14:tracePt t="37868" x="1911350" y="4929188"/>
          <p14:tracePt t="37878" x="1920875" y="4894263"/>
          <p14:tracePt t="37887" x="1920875" y="4852988"/>
          <p14:tracePt t="37896" x="1920875" y="4792663"/>
          <p14:tracePt t="37908" x="1920875" y="4733925"/>
          <p14:tracePt t="37918" x="1920875" y="4665663"/>
          <p14:tracePt t="37928" x="1920875" y="4605338"/>
          <p14:tracePt t="37937" x="1911350" y="4554538"/>
          <p14:tracePt t="37947" x="1903413" y="4513263"/>
          <p14:tracePt t="37961" x="1895475" y="4478338"/>
          <p14:tracePt t="37967" x="1885950" y="4452938"/>
          <p14:tracePt t="37979" x="1878013" y="4452938"/>
          <p14:tracePt t="37987" x="1878013" y="4435475"/>
          <p14:tracePt t="37997" x="1878013" y="4427538"/>
          <p14:tracePt t="38018" x="1870075" y="4419600"/>
          <p14:tracePt t="38038" x="1860550" y="4410075"/>
          <p14:tracePt t="38048" x="1852613" y="4410075"/>
          <p14:tracePt t="38061" x="1844675" y="4402138"/>
          <p14:tracePt t="38069" x="1844675" y="4394200"/>
          <p14:tracePt t="38079" x="1835150" y="4384675"/>
          <p14:tracePt t="38088" x="1819275" y="4384675"/>
          <p14:tracePt t="38110" x="1819275" y="4376738"/>
          <p14:tracePt t="38119" x="1809750" y="4376738"/>
          <p14:tracePt t="38141" x="1801813" y="4376738"/>
          <p14:tracePt t="38149" x="1801813" y="4368800"/>
          <p14:tracePt t="38412" x="1819275" y="4368800"/>
          <p14:tracePt t="38432" x="1827213" y="4368800"/>
          <p14:tracePt t="38443" x="1835150" y="4368800"/>
          <p14:tracePt t="38452" x="1860550" y="4368800"/>
          <p14:tracePt t="38462" x="1878013" y="4368800"/>
          <p14:tracePt t="38483" x="1895475" y="4368800"/>
          <p14:tracePt t="38493" x="1911350" y="4368800"/>
          <p14:tracePt t="38513" x="1920875" y="4368800"/>
          <p14:tracePt t="38527" x="1928813" y="4376738"/>
          <p14:tracePt t="38533" x="1938338" y="4384675"/>
          <p14:tracePt t="38544" x="1938338" y="4402138"/>
          <p14:tracePt t="38554" x="1946275" y="4427538"/>
          <p14:tracePt t="38564" x="1946275" y="4452938"/>
          <p14:tracePt t="38576" x="1946275" y="4470400"/>
          <p14:tracePt t="38584" x="1946275" y="4495800"/>
          <p14:tracePt t="38595" x="1946275" y="4503738"/>
          <p14:tracePt t="38606" x="1946275" y="4521200"/>
          <p14:tracePt t="38614" x="1946275" y="4529138"/>
          <p14:tracePt t="38627" x="1946275" y="4538663"/>
          <p14:tracePt t="38645" x="1946275" y="4546600"/>
          <p14:tracePt t="38675" x="1946275" y="4554538"/>
          <p14:tracePt t="43386" x="1954213" y="4564063"/>
          <p14:tracePt t="43395" x="1971675" y="4579938"/>
          <p14:tracePt t="43406" x="1989138" y="4589463"/>
          <p14:tracePt t="43415" x="2039938" y="4597400"/>
          <p14:tracePt t="43426" x="2090738" y="4597400"/>
          <p14:tracePt t="43440" x="2209800" y="4597400"/>
          <p14:tracePt t="43446" x="2336800" y="4597400"/>
          <p14:tracePt t="43457" x="2489200" y="4589463"/>
          <p14:tracePt t="43466" x="2736850" y="4546600"/>
          <p14:tracePt t="43476" x="3041650" y="4495800"/>
          <p14:tracePt t="43489" x="3348038" y="4427538"/>
          <p14:tracePt t="43496" x="3730625" y="4316413"/>
          <p14:tracePt t="43508" x="4079875" y="4206875"/>
          <p14:tracePt t="43517" x="4427538" y="4070350"/>
          <p14:tracePt t="43527" x="4775200" y="3986213"/>
          <p14:tracePt t="43541" x="5064125" y="3968750"/>
          <p14:tracePt t="43547" x="5268913" y="3968750"/>
          <p14:tracePt t="43558" x="5464175" y="3986213"/>
          <p14:tracePt t="43568" x="5608638" y="4019550"/>
          <p14:tracePt t="43578" x="5735638" y="4070350"/>
          <p14:tracePt t="43589" x="5829300" y="4105275"/>
          <p14:tracePt t="43597" x="5872163" y="4121150"/>
          <p14:tracePt t="43841" x="5880100" y="4130675"/>
          <p14:tracePt t="43850" x="5889625" y="4130675"/>
          <p14:tracePt t="43860" x="5922963" y="4130675"/>
          <p14:tracePt t="43871" x="5983288" y="4130675"/>
          <p14:tracePt t="43882" x="6084888" y="4105275"/>
          <p14:tracePt t="43890" x="6272213" y="4019550"/>
          <p14:tracePt t="43901" x="6526213" y="3883025"/>
          <p14:tracePt t="43912" x="6772275" y="3748088"/>
          <p14:tracePt t="43922" x="6994525" y="3662363"/>
          <p14:tracePt t="43931" x="7215188" y="3552825"/>
          <p14:tracePt t="43942" x="7377113" y="3467100"/>
          <p14:tracePt t="43952" x="7504113" y="3408363"/>
          <p14:tracePt t="43961" x="7623175" y="3340100"/>
          <p14:tracePt t="43972" x="7732713" y="3254375"/>
          <p14:tracePt t="43982" x="7793038" y="3203575"/>
          <p14:tracePt t="43995" x="7861300" y="3135313"/>
          <p14:tracePt t="44004" x="7912100" y="3094038"/>
          <p14:tracePt t="44011" x="7945438" y="3041650"/>
          <p14:tracePt t="44023" x="7970838" y="2990850"/>
          <p14:tracePt t="44032" x="7988300" y="2949575"/>
          <p14:tracePt t="44042" x="8005763" y="2897188"/>
          <p14:tracePt t="44055" x="8005763" y="2838450"/>
          <p14:tracePt t="44062" x="8005763" y="2795588"/>
          <p14:tracePt t="44073" x="7996238" y="2752725"/>
          <p14:tracePt t="44082" x="7962900" y="2701925"/>
          <p14:tracePt t="44093" x="7920038" y="2633663"/>
          <p14:tracePt t="44105" x="7877175" y="2574925"/>
          <p14:tracePt t="44113" x="7810500" y="2506663"/>
          <p14:tracePt t="44123" x="7732713" y="2438400"/>
          <p14:tracePt t="44133" x="7639050" y="2379663"/>
          <p14:tracePt t="44143" x="7546975" y="2328863"/>
          <p14:tracePt t="44155" x="7443788" y="2293938"/>
          <p14:tracePt t="44164" x="7367588" y="2268538"/>
          <p14:tracePt t="44174" x="7283450" y="2260600"/>
          <p14:tracePt t="44184" x="7215188" y="2260600"/>
          <p14:tracePt t="44194" x="7164388" y="2260600"/>
          <p14:tracePt t="44207" x="7121525" y="2260600"/>
          <p14:tracePt t="44215" x="7088188" y="2260600"/>
          <p14:tracePt t="44224" x="7053263" y="2286000"/>
          <p14:tracePt t="44235" x="7027863" y="2311400"/>
          <p14:tracePt t="44244" x="7002463" y="2344738"/>
          <p14:tracePt t="44256" x="6959600" y="2397125"/>
          <p14:tracePt t="44265" x="6926263" y="2473325"/>
          <p14:tracePt t="44274" x="6900863" y="2541588"/>
          <p14:tracePt t="44289" x="6875463" y="2600325"/>
          <p14:tracePt t="44295" x="6858000" y="2643188"/>
          <p14:tracePt t="44306" x="6850063" y="2676525"/>
          <p14:tracePt t="44315" x="6840538" y="2701925"/>
          <p14:tracePt t="44325" x="6824663" y="2719388"/>
          <p14:tracePt t="44339" x="6824663" y="2727325"/>
          <p14:tracePt t="44345" x="6815138" y="2744788"/>
          <p14:tracePt t="44357" x="6815138" y="2752725"/>
          <p14:tracePt t="44366" x="6807200" y="2762250"/>
          <p14:tracePt t="44388" x="6799263" y="2762250"/>
          <p14:tracePt t="44396" x="6799263" y="2770188"/>
          <p14:tracePt t="44406" x="6789738" y="2778125"/>
          <p14:tracePt t="44418" x="6781800" y="2778125"/>
          <p14:tracePt t="44427" x="6781800" y="2787650"/>
          <p14:tracePt t="44438" x="6772275" y="2795588"/>
          <p14:tracePt t="44447" x="6772275" y="2813050"/>
          <p14:tracePt t="44456" x="6764338" y="2813050"/>
          <p14:tracePt t="44468" x="6756400" y="2820988"/>
          <p14:tracePt t="44478" x="6746875" y="2830513"/>
          <p14:tracePt t="44497" x="6746875" y="2838450"/>
          <p14:tracePt t="44507" x="6746875" y="2846388"/>
          <p14:tracePt t="44518" x="6738938" y="2846388"/>
          <p14:tracePt t="44570" x="6731000" y="2855913"/>
          <p14:tracePt t="44598" x="6731000" y="2863850"/>
          <p14:tracePt t="44619" x="6731000" y="2871788"/>
          <p14:tracePt t="44638" x="6721475" y="2881313"/>
          <p14:tracePt t="44649" x="6721475" y="2889250"/>
          <p14:tracePt t="44659" x="6721475" y="2897188"/>
          <p14:tracePt t="44670" x="6713538" y="2906713"/>
          <p14:tracePt t="44679" x="6713538" y="2914650"/>
          <p14:tracePt t="44690" x="6713538" y="2922588"/>
          <p14:tracePt t="44700" x="6713538" y="2940050"/>
          <p14:tracePt t="44720" x="6713538" y="2957513"/>
          <p14:tracePt t="44731" x="6713538" y="2974975"/>
          <p14:tracePt t="44740" x="6713538" y="2990850"/>
          <p14:tracePt t="44750" x="6713538" y="3025775"/>
          <p14:tracePt t="44760" x="6721475" y="3067050"/>
          <p14:tracePt t="44771" x="6738938" y="3101975"/>
          <p14:tracePt t="44780" x="6764338" y="3152775"/>
          <p14:tracePt t="44790" x="6807200" y="3203575"/>
          <p14:tracePt t="44804" x="6875463" y="3263900"/>
          <p14:tracePt t="44812" x="6951663" y="3330575"/>
          <p14:tracePt t="44823" x="7045325" y="3373438"/>
          <p14:tracePt t="44830" x="7146925" y="3416300"/>
          <p14:tracePt t="44841" x="7258050" y="3441700"/>
          <p14:tracePt t="44853" x="7385050" y="3449638"/>
          <p14:tracePt t="44861" x="7529513" y="3449638"/>
          <p14:tracePt t="44871" x="7656513" y="3449638"/>
          <p14:tracePt t="44883" x="7767638" y="3424238"/>
          <p14:tracePt t="44891" x="7886700" y="3365500"/>
          <p14:tracePt t="44904" x="8005763" y="3297238"/>
          <p14:tracePt t="44911" x="8099425" y="3203575"/>
          <p14:tracePt t="44923" x="8191500" y="3109913"/>
          <p14:tracePt t="44934" x="8277225" y="3016250"/>
          <p14:tracePt t="44941" x="8362950" y="2906713"/>
          <p14:tracePt t="44954" x="8413750" y="2830513"/>
          <p14:tracePt t="44962" x="8455025" y="2752725"/>
          <p14:tracePt t="44973" x="8489950" y="2651125"/>
          <p14:tracePt t="44982" x="8523288" y="2566988"/>
          <p14:tracePt t="44992" x="8540750" y="2473325"/>
          <p14:tracePt t="45004" x="8540750" y="2387600"/>
          <p14:tracePt t="45012" x="8540750" y="2319338"/>
          <p14:tracePt t="45023" x="8523288" y="2260600"/>
          <p14:tracePt t="45033" x="8497888" y="2209800"/>
          <p14:tracePt t="45043" x="8455025" y="2141538"/>
          <p14:tracePt t="45055" x="8370888" y="2073275"/>
          <p14:tracePt t="45063" x="8251825" y="1997075"/>
          <p14:tracePt t="45074" x="8115300" y="1903413"/>
          <p14:tracePt t="45086" x="7970838" y="1809750"/>
          <p14:tracePt t="45093" x="7835900" y="1741488"/>
          <p14:tracePt t="45105" x="7699375" y="1665288"/>
          <p14:tracePt t="45114" x="7580313" y="1631950"/>
          <p14:tracePt t="45125" x="7478713" y="1614488"/>
          <p14:tracePt t="45138" x="7392988" y="1614488"/>
          <p14:tracePt t="45144" x="7324725" y="1614488"/>
          <p14:tracePt t="45155" x="7273925" y="1639888"/>
          <p14:tracePt t="45164" x="7240588" y="1665288"/>
          <p14:tracePt t="45174" x="7197725" y="1708150"/>
          <p14:tracePt t="45190" x="7164388" y="1741488"/>
          <p14:tracePt t="45194" x="7129463" y="1784350"/>
          <p14:tracePt t="45205" x="7078663" y="1835150"/>
          <p14:tracePt t="45215" x="7045325" y="1870075"/>
          <p14:tracePt t="45225" x="7002463" y="1911350"/>
          <p14:tracePt t="45237" x="6951663" y="1954213"/>
          <p14:tracePt t="45245" x="6916738" y="1979613"/>
          <p14:tracePt t="45257" x="6865938" y="2022475"/>
          <p14:tracePt t="45266" x="6815138" y="2039938"/>
          <p14:tracePt t="45276" x="6781800" y="2065338"/>
          <p14:tracePt t="45287" x="6731000" y="2082800"/>
          <p14:tracePt t="45295" x="6680200" y="2116138"/>
          <p14:tracePt t="45305" x="6645275" y="2141538"/>
          <p14:tracePt t="45317" x="6611938" y="2159000"/>
          <p14:tracePt t="45326" x="6569075" y="2184400"/>
          <p14:tracePt t="45337" x="6535738" y="2227263"/>
          <p14:tracePt t="45346" x="6500813" y="2252663"/>
          <p14:tracePt t="45357" x="6457950" y="2293938"/>
          <p14:tracePt t="45368" x="6432550" y="2344738"/>
          <p14:tracePt t="45376" x="6399213" y="2387600"/>
          <p14:tracePt t="45388" x="6365875" y="2455863"/>
          <p14:tracePt t="45397" x="6348413" y="2532063"/>
          <p14:tracePt t="45407" x="6323013" y="2617788"/>
          <p14:tracePt t="45421" x="6313488" y="2701925"/>
          <p14:tracePt t="45427" x="6305550" y="2778125"/>
          <p14:tracePt t="45438" x="6305550" y="2863850"/>
          <p14:tracePt t="45447" x="6305550" y="2922588"/>
          <p14:tracePt t="45457" x="6305550" y="2990850"/>
          <p14:tracePt t="45469" x="6313488" y="3051175"/>
          <p14:tracePt t="45477" x="6348413" y="3127375"/>
          <p14:tracePt t="45489" x="6381750" y="3186113"/>
          <p14:tracePt t="45498" x="6424613" y="3254375"/>
          <p14:tracePt t="45508" x="6475413" y="3330575"/>
          <p14:tracePt t="45521" x="6535738" y="3398838"/>
          <p14:tracePt t="45528" x="6594475" y="3467100"/>
          <p14:tracePt t="45539" x="6662738" y="3527425"/>
          <p14:tracePt t="45548" x="6731000" y="3586163"/>
          <p14:tracePt t="45558" x="6799263" y="3636963"/>
          <p14:tracePt t="45570" x="6858000" y="3671888"/>
          <p14:tracePt t="45578" x="6916738" y="3687763"/>
          <p14:tracePt t="45589" x="6977063" y="3697288"/>
          <p14:tracePt t="45600" x="7061200" y="3697288"/>
          <p14:tracePt t="45609" x="7138988" y="3697288"/>
          <p14:tracePt t="45621" x="7223125" y="3687763"/>
          <p14:tracePt t="45629" x="7299325" y="3646488"/>
          <p14:tracePt t="45639" x="7377113" y="3594100"/>
          <p14:tracePt t="45650" x="7453313" y="3527425"/>
          <p14:tracePt t="45659" x="7546975" y="3449638"/>
          <p14:tracePt t="45670" x="7631113" y="3382963"/>
          <p14:tracePt t="45680" x="7691438" y="3314700"/>
          <p14:tracePt t="45689" x="7750175" y="3254375"/>
          <p14:tracePt t="45702" x="7800975" y="3195638"/>
          <p14:tracePt t="45710" x="7843838" y="3144838"/>
          <p14:tracePt t="45720" x="7869238" y="3119438"/>
          <p14:tracePt t="45730" x="7886700" y="3084513"/>
          <p14:tracePt t="45740" x="7894638" y="3076575"/>
          <p14:tracePt t="45753" x="7902575" y="3051175"/>
          <p14:tracePt t="45761" x="7912100" y="3025775"/>
          <p14:tracePt t="45771" x="7912100" y="3000375"/>
          <p14:tracePt t="45780" x="7912100" y="2990850"/>
          <p14:tracePt t="45792" x="7912100" y="2957513"/>
          <p14:tracePt t="45805" x="7902575" y="2922588"/>
          <p14:tracePt t="45811" x="7869238" y="2889250"/>
          <p14:tracePt t="45822" x="7783513" y="2820988"/>
          <p14:tracePt t="45831" x="7681913" y="2736850"/>
          <p14:tracePt t="45841" x="7562850" y="2676525"/>
          <p14:tracePt t="45854" x="7461250" y="2617788"/>
          <p14:tracePt t="45862" x="7342188" y="2574925"/>
          <p14:tracePt t="45872" x="7223125" y="2549525"/>
          <p14:tracePt t="45882" x="7129463" y="2549525"/>
          <p14:tracePt t="45892" x="7027863" y="2549525"/>
          <p14:tracePt t="45903" x="6943725" y="2549525"/>
          <p14:tracePt t="45913" x="6865938" y="2557463"/>
          <p14:tracePt t="45922" x="6789738" y="2608263"/>
          <p14:tracePt t="45933" x="6731000" y="2651125"/>
          <p14:tracePt t="45943" x="6680200" y="2701925"/>
          <p14:tracePt t="45954" x="6619875" y="2762250"/>
          <p14:tracePt t="45963" x="6577013" y="2838450"/>
          <p14:tracePt t="45973" x="6535738" y="2932113"/>
          <p14:tracePt t="45984" x="6510338" y="3016250"/>
          <p14:tracePt t="45994" x="6492875" y="3094038"/>
          <p14:tracePt t="46005" x="6492875" y="3170238"/>
          <p14:tracePt t="46013" x="6492875" y="3254375"/>
          <p14:tracePt t="46023" x="6492875" y="3322638"/>
          <p14:tracePt t="46036" x="6500813" y="3398838"/>
          <p14:tracePt t="46043" x="6526213" y="3475038"/>
          <p14:tracePt t="46054" x="6569075" y="3552825"/>
          <p14:tracePt t="46064" x="6611938" y="3611563"/>
          <p14:tracePt t="46073" x="6654800" y="3679825"/>
          <p14:tracePt t="46086" x="6705600" y="3730625"/>
          <p14:tracePt t="46094" x="6799263" y="3790950"/>
          <p14:tracePt t="46105" x="6916738" y="3849688"/>
          <p14:tracePt t="46114" x="7027863" y="3892550"/>
          <p14:tracePt t="46124" x="7164388" y="3917950"/>
          <p14:tracePt t="46137" x="7273925" y="3925888"/>
          <p14:tracePt t="46145" x="7359650" y="3925888"/>
          <p14:tracePt t="46157" x="7443788" y="3925888"/>
          <p14:tracePt t="46165" x="7529513" y="3917950"/>
          <p14:tracePt t="46175" x="7597775" y="3892550"/>
          <p14:tracePt t="46186" x="7656513" y="3857625"/>
          <p14:tracePt t="46206" x="7732713" y="3781425"/>
          <p14:tracePt t="46216" x="7775575" y="3705225"/>
          <p14:tracePt t="46225" x="7826375" y="3603625"/>
          <p14:tracePt t="46237" x="7861300" y="3484563"/>
          <p14:tracePt t="46246" x="7869238" y="3373438"/>
          <p14:tracePt t="46255" x="7886700" y="3228975"/>
          <p14:tracePt t="46268" x="7886700" y="3059113"/>
          <p14:tracePt t="46276" x="7886700" y="2906713"/>
          <p14:tracePt t="46286" x="7869238" y="2744788"/>
          <p14:tracePt t="46296" x="7818438" y="2617788"/>
          <p14:tracePt t="46306" x="7783513" y="2516188"/>
          <p14:tracePt t="46320" x="7742238" y="2438400"/>
          <p14:tracePt t="46326" x="7699375" y="2371725"/>
          <p14:tracePt t="46337" x="7656513" y="2319338"/>
          <p14:tracePt t="46347" x="7597775" y="2278063"/>
          <p14:tracePt t="46357" x="7512050" y="2235200"/>
          <p14:tracePt t="46370" x="7410450" y="2200275"/>
          <p14:tracePt t="46377" x="7299325" y="2200275"/>
          <p14:tracePt t="46388" x="7189788" y="2200275"/>
          <p14:tracePt t="46397" x="7070725" y="2217738"/>
          <p14:tracePt t="46407" x="6951663" y="2260600"/>
          <p14:tracePt t="46420" x="6865938" y="2303463"/>
          <p14:tracePt t="46427" x="6789738" y="2354263"/>
          <p14:tracePt t="46438" x="6721475" y="2405063"/>
          <p14:tracePt t="46448" x="6654800" y="2455863"/>
          <p14:tracePt t="46459" x="6619875" y="2506663"/>
          <p14:tracePt t="46469" x="6577013" y="2574925"/>
          <p14:tracePt t="46478" x="6526213" y="2651125"/>
          <p14:tracePt t="46488" x="6510338" y="2727325"/>
          <p14:tracePt t="46499" x="6483350" y="2813050"/>
          <p14:tracePt t="46509" x="6475413" y="2914650"/>
          <p14:tracePt t="46520" x="6475413" y="3000375"/>
          <p14:tracePt t="46528" x="6492875" y="3109913"/>
          <p14:tracePt t="46538" x="6510338" y="3228975"/>
          <p14:tracePt t="46552" x="6577013" y="3355975"/>
          <p14:tracePt t="46558" x="6637338" y="3492500"/>
          <p14:tracePt t="46571" x="6696075" y="3619500"/>
          <p14:tracePt t="46579" x="6764338" y="3730625"/>
          <p14:tracePt t="46590" x="6832600" y="3849688"/>
          <p14:tracePt t="46603" x="6900863" y="3943350"/>
          <p14:tracePt t="46609" x="6994525" y="4019550"/>
          <p14:tracePt t="46620" x="7088188" y="4105275"/>
          <p14:tracePt t="46630" x="7180263" y="4156075"/>
          <p14:tracePt t="46641" x="7283450" y="4206875"/>
          <p14:tracePt t="46652" x="7377113" y="4224338"/>
          <p14:tracePt t="46660" x="7469188" y="4224338"/>
          <p14:tracePt t="46671" x="7572375" y="4224338"/>
          <p14:tracePt t="46681" x="7656513" y="4197350"/>
          <p14:tracePt t="46690" x="7742238" y="4130675"/>
          <p14:tracePt t="46703" x="7800975" y="4079875"/>
          <p14:tracePt t="46712" x="7861300" y="4002088"/>
          <p14:tracePt t="46721" x="7920038" y="3900488"/>
          <p14:tracePt t="46732" x="7962900" y="3763963"/>
          <p14:tracePt t="46741" x="7988300" y="3636963"/>
          <p14:tracePt t="46752" x="7988300" y="3535363"/>
          <p14:tracePt t="46762" x="7988300" y="3467100"/>
          <p14:tracePt t="46772" x="7988300" y="3408363"/>
          <p14:tracePt t="46782" x="7980363" y="3365500"/>
          <p14:tracePt t="46791" x="7962900" y="3340100"/>
          <p14:tracePt t="46805" x="7927975" y="3305175"/>
          <p14:tracePt t="46811" x="7851775" y="3254375"/>
          <p14:tracePt t="46821" x="7732713" y="3211513"/>
          <p14:tracePt t="46835" x="7588250" y="3178175"/>
          <p14:tracePt t="46842" x="7443788" y="3135313"/>
          <p14:tracePt t="46853" x="7316788" y="3127375"/>
          <p14:tracePt t="46862" x="7189788" y="3127375"/>
          <p14:tracePt t="46872" x="7061200" y="3127375"/>
          <p14:tracePt t="46885" x="6977063" y="3127375"/>
          <p14:tracePt t="46892" x="6900863" y="3144838"/>
          <p14:tracePt t="46904" x="6840538" y="3160713"/>
          <p14:tracePt t="46913" x="6815138" y="3186113"/>
          <p14:tracePt t="46923" x="6781800" y="3221038"/>
          <p14:tracePt t="46936" x="6746875" y="3297238"/>
          <p14:tracePt t="46943" x="6738938" y="3390900"/>
          <p14:tracePt t="46953" x="6721475" y="3484563"/>
          <p14:tracePt t="46963" x="6721475" y="3611563"/>
          <p14:tracePt t="46975" x="6721475" y="3730625"/>
          <p14:tracePt t="46985" x="6738938" y="3857625"/>
          <p14:tracePt t="46994" x="6799263" y="3976688"/>
          <p14:tracePt t="47004" x="6850063" y="4087813"/>
          <p14:tracePt t="47014" x="6916738" y="4197350"/>
          <p14:tracePt t="47025" x="6985000" y="4291013"/>
          <p14:tracePt t="47035" x="7053263" y="4368800"/>
          <p14:tracePt t="47044" x="7129463" y="4435475"/>
          <p14:tracePt t="47054" x="7205663" y="4486275"/>
          <p14:tracePt t="47065" x="7273925" y="4521200"/>
          <p14:tracePt t="47075" x="7334250" y="4538663"/>
          <p14:tracePt t="47086" x="7392988" y="4554538"/>
          <p14:tracePt t="47095" x="7453313" y="4554538"/>
          <p14:tracePt t="47105" x="7529513" y="4538663"/>
          <p14:tracePt t="47115" x="7605713" y="4495800"/>
          <p14:tracePt t="47124" x="7681913" y="4427538"/>
          <p14:tracePt t="47136" x="7758113" y="4351338"/>
          <p14:tracePt t="47145" x="7861300" y="4224338"/>
          <p14:tracePt t="47155" x="7937500" y="4087813"/>
          <p14:tracePt t="47170" x="8013700" y="3951288"/>
          <p14:tracePt t="47175" x="8064500" y="3748088"/>
          <p14:tracePt t="47188" x="8107363" y="3552825"/>
          <p14:tracePt t="47195" x="8124825" y="3408363"/>
          <p14:tracePt t="47206" x="8124825" y="3297238"/>
          <p14:tracePt t="47218" x="8124825" y="3211513"/>
          <p14:tracePt t="47226" x="8124825" y="3170238"/>
          <p14:tracePt t="47236" x="8124825" y="3119438"/>
          <p14:tracePt t="47246" x="8124825" y="3101975"/>
          <p14:tracePt t="47258" x="8115300" y="3084513"/>
          <p14:tracePt t="47268" x="8099425" y="3067050"/>
          <p14:tracePt t="47276" x="8081963" y="3051175"/>
          <p14:tracePt t="47288" x="8064500" y="3033713"/>
          <p14:tracePt t="47297" x="8005763" y="3016250"/>
          <p14:tracePt t="47307" x="7927975" y="3000375"/>
          <p14:tracePt t="47319" x="7843838" y="2974975"/>
          <p14:tracePt t="47327" x="7758113" y="2965450"/>
          <p14:tracePt t="47338" x="7681913" y="2957513"/>
          <p14:tracePt t="47349" x="7613650" y="2957513"/>
          <p14:tracePt t="47357" x="7554913" y="2957513"/>
          <p14:tracePt t="47369" x="7512050" y="2957513"/>
          <p14:tracePt t="47378" x="7478713" y="2957513"/>
          <p14:tracePt t="47388" x="7427913" y="2974975"/>
          <p14:tracePt t="47399" x="7402513" y="2990850"/>
          <p14:tracePt t="47408" x="7367588" y="3016250"/>
          <p14:tracePt t="47418" x="7334250" y="3033713"/>
          <p14:tracePt t="47428" x="7299325" y="3059113"/>
          <p14:tracePt t="47438" x="7273925" y="3076575"/>
          <p14:tracePt t="47451" x="7240588" y="3094038"/>
          <p14:tracePt t="47458" x="7215188" y="3109913"/>
          <p14:tracePt t="47469" x="7197725" y="3119438"/>
          <p14:tracePt t="47480" x="7180263" y="3135313"/>
          <p14:tracePt t="47488" x="7154863" y="3152775"/>
          <p14:tracePt t="47501" x="7129463" y="3170238"/>
          <p14:tracePt t="47509" x="7104063" y="3186113"/>
          <p14:tracePt t="47521" x="7078663" y="3203575"/>
          <p14:tracePt t="47529" x="7061200" y="3228975"/>
          <p14:tracePt t="47540" x="7045325" y="3254375"/>
          <p14:tracePt t="47552" x="7019925" y="3271838"/>
          <p14:tracePt t="47560" x="6994525" y="3297238"/>
          <p14:tracePt t="47574" x="6977063" y="3305175"/>
          <p14:tracePt t="47581" x="6959600" y="3340100"/>
          <p14:tracePt t="47591" x="6943725" y="3365500"/>
          <p14:tracePt t="47601" x="6934200" y="3398838"/>
          <p14:tracePt t="47610" x="6916738" y="3433763"/>
          <p14:tracePt t="47621" x="6916738" y="3467100"/>
          <p14:tracePt t="47631" x="6908800" y="3509963"/>
          <p14:tracePt t="47640" x="6908800" y="3552825"/>
          <p14:tracePt t="47651" x="6908800" y="3594100"/>
          <p14:tracePt t="47661" x="6908800" y="3654425"/>
          <p14:tracePt t="47670" x="6916738" y="3730625"/>
          <p14:tracePt t="47682" x="6943725" y="3806825"/>
          <p14:tracePt t="47691" x="6969125" y="3875088"/>
          <p14:tracePt t="47703" x="7010400" y="3925888"/>
          <p14:tracePt t="47711" x="7035800" y="3976688"/>
          <p14:tracePt t="47721" x="7061200" y="4019550"/>
          <p14:tracePt t="47734" x="7104063" y="4044950"/>
          <p14:tracePt t="47741" x="7138988" y="4070350"/>
          <p14:tracePt t="47752" x="7164388" y="4087813"/>
          <p14:tracePt t="47762" x="7197725" y="4105275"/>
          <p14:tracePt t="47773" x="7232650" y="4113213"/>
          <p14:tracePt t="47787" x="7265988" y="4113213"/>
          <p14:tracePt t="47792" x="7291388" y="4121150"/>
          <p14:tracePt t="47803" x="7324725" y="4121150"/>
          <p14:tracePt t="47812" x="7367588" y="4121150"/>
          <p14:tracePt t="47822" x="7410450" y="4121150"/>
          <p14:tracePt t="47835" x="7461250" y="4121150"/>
          <p14:tracePt t="47842" x="7504113" y="4113213"/>
          <p14:tracePt t="47853" x="7554913" y="4087813"/>
          <p14:tracePt t="47862" x="7588250" y="4079875"/>
          <p14:tracePt t="47873" x="7605713" y="4070350"/>
          <p14:tracePt t="47885" x="7631113" y="4044950"/>
          <p14:tracePt t="47893" x="7656513" y="4019550"/>
          <p14:tracePt t="47904" x="7691438" y="3951288"/>
          <p14:tracePt t="47914" x="7707313" y="3867150"/>
          <p14:tracePt t="47923" x="7707313" y="3738563"/>
          <p14:tracePt t="47935" x="7707313" y="3568700"/>
          <p14:tracePt t="47944" x="7691438" y="3297238"/>
          <p14:tracePt t="47954" x="7623175" y="3067050"/>
          <p14:tracePt t="47968" x="7588250" y="2897188"/>
          <p14:tracePt t="47974" x="7554913" y="2778125"/>
          <p14:tracePt t="47985" x="7521575" y="2701925"/>
          <p14:tracePt t="47994" x="7486650" y="2643188"/>
          <p14:tracePt t="48005" x="7469188" y="2617788"/>
          <p14:tracePt t="48017" x="7461250" y="2592388"/>
          <p14:tracePt t="48025" x="7435850" y="2574925"/>
          <p14:tracePt t="48035" x="7385050" y="2557463"/>
          <p14:tracePt t="48045" x="7342188" y="2541588"/>
          <p14:tracePt t="48056" x="7283450" y="2532063"/>
          <p14:tracePt t="48068" x="7205663" y="2532063"/>
          <p14:tracePt t="48075" x="7121525" y="2532063"/>
          <p14:tracePt t="48087" x="7053263" y="2532063"/>
          <p14:tracePt t="48095" x="6994525" y="2532063"/>
          <p14:tracePt t="48105" x="6934200" y="2532063"/>
          <p14:tracePt t="48120" x="6900863" y="2549525"/>
          <p14:tracePt t="48126" x="6865938" y="2557463"/>
          <p14:tracePt t="48136" x="6840538" y="2566988"/>
          <p14:tracePt t="48147" x="6832600" y="2574925"/>
          <p14:tracePt t="48156" x="6824663" y="2582863"/>
          <p14:tracePt t="48168" x="6815138" y="2592388"/>
          <p14:tracePt t="48176" x="6807200" y="2600325"/>
          <p14:tracePt t="48189" x="6807200" y="2608263"/>
          <p14:tracePt t="48197" x="6799263" y="2608263"/>
          <p14:tracePt t="48206" x="6789738" y="2625725"/>
          <p14:tracePt t="48218" x="6781800" y="2643188"/>
          <p14:tracePt t="48228" x="6781800" y="2651125"/>
          <p14:tracePt t="48237" x="6772275" y="2686050"/>
          <p14:tracePt t="48248" x="6772275" y="2727325"/>
          <p14:tracePt t="48257" x="6772275" y="2770188"/>
          <p14:tracePt t="48268" x="6772275" y="2813050"/>
          <p14:tracePt t="48277" x="6772275" y="2871788"/>
          <p14:tracePt t="48287" x="6772275" y="2914650"/>
          <p14:tracePt t="48300" x="6772275" y="2965450"/>
          <p14:tracePt t="48307" x="6789738" y="3025775"/>
          <p14:tracePt t="48318" x="6799263" y="3067050"/>
          <p14:tracePt t="48328" x="6815138" y="3119438"/>
          <p14:tracePt t="48338" x="6824663" y="3152775"/>
          <p14:tracePt t="48351" x="6840538" y="3170238"/>
          <p14:tracePt t="48358" x="6850063" y="3195638"/>
          <p14:tracePt t="48369" x="6858000" y="3211513"/>
          <p14:tracePt t="48381" x="6865938" y="3228975"/>
          <p14:tracePt t="48389" x="6883400" y="3238500"/>
          <p14:tracePt t="48401" x="6900863" y="3246438"/>
          <p14:tracePt t="48408" x="6908800" y="3246438"/>
          <p14:tracePt t="48753" x="6908800" y="3254375"/>
          <p14:tracePt t="48762" x="6908800" y="3263900"/>
          <p14:tracePt t="48783" x="6916738" y="3279775"/>
          <p14:tracePt t="48792" x="6926263" y="3305175"/>
          <p14:tracePt t="48802" x="6934200" y="3322638"/>
          <p14:tracePt t="48813" x="6951663" y="3365500"/>
          <p14:tracePt t="48823" x="6977063" y="3416300"/>
          <p14:tracePt t="48834" x="7010400" y="3475038"/>
          <p14:tracePt t="48843" x="7045325" y="3535363"/>
          <p14:tracePt t="48854" x="7078663" y="3611563"/>
          <p14:tracePt t="48864" x="7121525" y="3679825"/>
          <p14:tracePt t="48873" x="7154863" y="3756025"/>
          <p14:tracePt t="48886" x="7197725" y="3816350"/>
          <p14:tracePt t="48893" x="7223125" y="3883025"/>
          <p14:tracePt t="48904" x="7265988" y="3943350"/>
          <p14:tracePt t="48917" x="7299325" y="3994150"/>
          <p14:tracePt t="48924" x="7324725" y="4044950"/>
          <p14:tracePt t="48935" x="7342188" y="4079875"/>
          <p14:tracePt t="48945" x="7359650" y="4105275"/>
          <p14:tracePt t="48954" x="7377113" y="4130675"/>
          <p14:tracePt t="48968" x="7385050" y="4138613"/>
          <p14:tracePt t="48974" x="7392988" y="4146550"/>
          <p14:tracePt t="48986" x="7392988" y="4156075"/>
          <p14:tracePt t="49016" x="7402513" y="4164013"/>
          <p14:tracePt t="49046" x="7410450" y="4164013"/>
          <p14:tracePt t="49066" x="7418388" y="4164013"/>
          <p14:tracePt t="49075" x="7418388" y="4156075"/>
          <p14:tracePt t="49085" x="7435850" y="4130675"/>
          <p14:tracePt t="49097" x="7453313" y="4121150"/>
          <p14:tracePt t="49106" x="7461250" y="4105275"/>
          <p14:tracePt t="49117" x="7486650" y="4087813"/>
          <p14:tracePt t="49126" x="7512050" y="4079875"/>
          <p14:tracePt t="49137" x="7546975" y="4070350"/>
          <p14:tracePt t="49149" x="7572375" y="4062413"/>
          <p14:tracePt t="49156" x="7580313" y="4062413"/>
          <p14:tracePt t="49167" x="7597775" y="4062413"/>
          <p14:tracePt t="49187" x="7605713" y="4062413"/>
          <p14:tracePt t="49203" x="7613650" y="4062413"/>
          <p14:tracePt t="49218" x="7613650" y="4070350"/>
          <p14:tracePt t="49237" x="7613650" y="4087813"/>
          <p14:tracePt t="49249" x="7605713" y="4095750"/>
          <p14:tracePt t="49259" x="7580313" y="4113213"/>
          <p14:tracePt t="49269" x="7546975" y="4130675"/>
          <p14:tracePt t="49278" x="7504113" y="4138613"/>
          <p14:tracePt t="49288" x="7461250" y="4138613"/>
          <p14:tracePt t="49300" x="7402513" y="4138613"/>
          <p14:tracePt t="49308" x="7359650" y="4138613"/>
          <p14:tracePt t="49318" x="7316788" y="4138613"/>
          <p14:tracePt t="49329" x="7283450" y="4138613"/>
          <p14:tracePt t="49338" x="7258050" y="4138613"/>
          <p14:tracePt t="49350" x="7248525" y="4138613"/>
          <p14:tracePt t="49359" x="7232650" y="4130675"/>
          <p14:tracePt t="49370" x="7223125" y="4121150"/>
          <p14:tracePt t="49380" x="7215188" y="4121150"/>
          <p14:tracePt t="49430" x="7215188" y="4113213"/>
          <p14:tracePt t="49459" x="7215188" y="4105275"/>
          <p14:tracePt t="49481" x="7215188" y="4095750"/>
          <p14:tracePt t="49522" x="7215188" y="4087813"/>
          <p14:tracePt t="49540" x="7215188" y="4079875"/>
          <p14:tracePt t="49551" x="7215188" y="4070350"/>
          <p14:tracePt t="49560" x="7232650" y="4070350"/>
          <p14:tracePt t="49571" x="7248525" y="4062413"/>
          <p14:tracePt t="49582" x="7258050" y="4062413"/>
          <p14:tracePt t="49591" x="7283450" y="4052888"/>
          <p14:tracePt t="49603" x="7299325" y="4052888"/>
          <p14:tracePt t="49611" x="7308850" y="4044950"/>
          <p14:tracePt t="49621" x="7324725" y="4044950"/>
          <p14:tracePt t="49634" x="7334250" y="4044950"/>
          <p14:tracePt t="49641" x="7342188" y="4044950"/>
          <p14:tracePt t="49651" x="7350125" y="4044950"/>
          <p14:tracePt t="49662" x="7359650" y="4044950"/>
          <p14:tracePt t="49692" x="7367588" y="4044950"/>
          <p14:tracePt t="49723" x="7377113" y="4044950"/>
          <p14:tracePt t="49824" x="7377113" y="4037013"/>
          <p14:tracePt t="49834" x="7392988" y="4037013"/>
          <p14:tracePt t="49844" x="7402513" y="4037013"/>
          <p14:tracePt t="49854" x="7418388" y="4037013"/>
          <p14:tracePt t="49865" x="7435850" y="4037013"/>
          <p14:tracePt t="49874" x="7453313" y="4037013"/>
          <p14:tracePt t="49884" x="7478713" y="4037013"/>
          <p14:tracePt t="49894" x="7494588" y="4037013"/>
          <p14:tracePt t="49915" x="7512050" y="4037013"/>
          <p14:tracePt t="49924" x="7521575" y="4037013"/>
          <p14:tracePt t="51956" x="7512050" y="4019550"/>
          <p14:tracePt t="51966" x="7504113" y="4019550"/>
          <p14:tracePt t="51978" x="7486650" y="4002088"/>
          <p14:tracePt t="51986" x="7377113" y="3943350"/>
          <p14:tracePt t="51997" x="6916738" y="3646488"/>
          <p14:tracePt t="52008" x="6323013" y="3297238"/>
          <p14:tracePt t="52017" x="5694363" y="2957513"/>
          <p14:tracePt t="52031" x="5073650" y="2600325"/>
          <p14:tracePt t="52037" x="4427538" y="2293938"/>
          <p14:tracePt t="52048" x="3832225" y="2005013"/>
          <p14:tracePt t="52057" x="3254375" y="1819275"/>
          <p14:tracePt t="52067" x="2830513" y="1700213"/>
          <p14:tracePt t="52081" x="2455863" y="1606550"/>
          <p14:tracePt t="52087" x="2184400" y="1571625"/>
          <p14:tracePt t="52098" x="2039938" y="1546225"/>
          <p14:tracePt t="52108" x="1938338" y="1530350"/>
          <p14:tracePt t="52117" x="1878013" y="1504950"/>
          <p14:tracePt t="52131" x="1844675" y="1487488"/>
          <p14:tracePt t="52138" x="1827213" y="1487488"/>
          <p14:tracePt t="52492" x="1801813" y="1487488"/>
          <p14:tracePt t="52513" x="1776413" y="1477963"/>
          <p14:tracePt t="52522" x="1665288" y="1462088"/>
          <p14:tracePt t="52532" x="1317625" y="1393825"/>
          <p14:tracePt t="52543" x="722313" y="1292225"/>
          <p14:tracePt t="52552" x="212725" y="1206500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01871-001-f00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76400"/>
            <a:ext cx="8557614" cy="441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0" dirty="0"/>
              <a:t>Physiologic</a:t>
            </a:r>
            <a:br>
              <a:rPr lang="en-US" sz="2400" b="0" dirty="0"/>
            </a:br>
            <a:r>
              <a:rPr lang="en-US" sz="2400" b="0" dirty="0"/>
              <a:t>uterine smooth muscle in pregnancy</a:t>
            </a:r>
            <a:r>
              <a:rPr lang="en-US"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226"/>
    </mc:Choice>
    <mc:Fallback xmlns="">
      <p:transition spd="slow" advTm="54226"/>
    </mc:Fallback>
  </mc:AlternateContent>
  <p:extLst>
    <p:ext uri="{3A86A75C-4F4B-4683-9AE1-C65F6400EC91}">
      <p14:laserTraceLst xmlns:p14="http://schemas.microsoft.com/office/powerpoint/2010/main">
        <p14:tracePtLst>
          <p14:tracePt t="3427" x="4308475" y="5319713"/>
          <p14:tracePt t="3932" x="4291013" y="5311775"/>
          <p14:tracePt t="3941" x="4265613" y="5294313"/>
          <p14:tracePt t="3951" x="4224338" y="5251450"/>
          <p14:tracePt t="3961" x="4146550" y="5200650"/>
          <p14:tracePt t="3972" x="4002088" y="5099050"/>
          <p14:tracePt t="3981" x="3773488" y="4946650"/>
          <p14:tracePt t="3992" x="3484563" y="4767263"/>
          <p14:tracePt t="4002" x="3263900" y="4640263"/>
          <p14:tracePt t="4012" x="2982913" y="4486275"/>
          <p14:tracePt t="4026" x="2752725" y="4351338"/>
          <p14:tracePt t="4032" x="2532063" y="4224338"/>
          <p14:tracePt t="4043" x="2387600" y="4138613"/>
          <p14:tracePt t="4053" x="2268538" y="4052888"/>
          <p14:tracePt t="4063" x="2174875" y="3994150"/>
          <p14:tracePt t="4076" x="2098675" y="3935413"/>
          <p14:tracePt t="4083" x="2047875" y="3908425"/>
          <p14:tracePt t="4093" x="1997075" y="3875088"/>
          <p14:tracePt t="4103" x="1963738" y="3849688"/>
          <p14:tracePt t="4113" x="1938338" y="3832225"/>
          <p14:tracePt t="4126" x="1911350" y="3816350"/>
          <p14:tracePt t="4133" x="1885950" y="3806825"/>
          <p14:tracePt t="4154" x="1878013" y="3798888"/>
          <p14:tracePt t="4164" x="1870075" y="3798888"/>
          <p14:tracePt t="4427" x="1860550" y="3773488"/>
          <p14:tracePt t="4436" x="1776413" y="3662363"/>
          <p14:tracePt t="4447" x="1555750" y="3297238"/>
          <p14:tracePt t="4457" x="1308100" y="2813050"/>
          <p14:tracePt t="4467" x="1079500" y="2311400"/>
          <p14:tracePt t="4479" x="900113" y="1895475"/>
          <p14:tracePt t="4488" x="815975" y="1631950"/>
          <p14:tracePt t="4497" x="747713" y="1452563"/>
          <p14:tracePt t="4510" x="722313" y="1350963"/>
          <p14:tracePt t="4517" x="714375" y="1292225"/>
          <p14:tracePt t="4528" x="714375" y="1249363"/>
          <p14:tracePt t="4541" x="714375" y="1223963"/>
          <p14:tracePt t="4547" x="714375" y="1198563"/>
          <p14:tracePt t="4558" x="714375" y="1181100"/>
          <p14:tracePt t="4569" x="739775" y="1155700"/>
          <p14:tracePt t="4578" x="765175" y="1130300"/>
          <p14:tracePt t="4592" x="790575" y="1096963"/>
          <p14:tracePt t="4598" x="823913" y="1054100"/>
          <p14:tracePt t="4609" x="858838" y="1019175"/>
          <p14:tracePt t="4619" x="892175" y="977900"/>
          <p14:tracePt t="4628" x="917575" y="952500"/>
          <p14:tracePt t="4641" x="942975" y="925513"/>
          <p14:tracePt t="4649" x="977900" y="909638"/>
          <p14:tracePt t="4660" x="1003300" y="884238"/>
          <p14:tracePt t="4670" x="1019175" y="874713"/>
          <p14:tracePt t="4679" x="1044575" y="849313"/>
          <p14:tracePt t="4692" x="1062038" y="833438"/>
          <p14:tracePt t="4699" x="1087438" y="808038"/>
          <p14:tracePt t="4709" x="1112838" y="781050"/>
          <p14:tracePt t="4719" x="1130300" y="765175"/>
          <p14:tracePt t="4730" x="1147763" y="747713"/>
          <p14:tracePt t="4741" x="1173163" y="730250"/>
          <p14:tracePt t="4750" x="1181100" y="714375"/>
          <p14:tracePt t="4761" x="1198563" y="704850"/>
          <p14:tracePt t="4771" x="1206500" y="696913"/>
          <p14:tracePt t="4780" x="1216025" y="696913"/>
          <p14:tracePt t="4792" x="1216025" y="688975"/>
          <p14:tracePt t="4851" x="1206500" y="688975"/>
          <p14:tracePt t="4861" x="1173163" y="688975"/>
          <p14:tracePt t="4874" x="1130300" y="688975"/>
          <p14:tracePt t="4881" x="1062038" y="688975"/>
          <p14:tracePt t="4891" x="977900" y="688975"/>
          <p14:tracePt t="4904" x="900113" y="714375"/>
          <p14:tracePt t="4914" x="823913" y="747713"/>
          <p14:tracePt t="4926" x="747713" y="765175"/>
          <p14:tracePt t="4932" x="696913" y="781050"/>
          <p14:tracePt t="4941" x="671513" y="790575"/>
          <p14:tracePt t="4951" x="646113" y="798513"/>
          <p14:tracePt t="4961" x="628650" y="808038"/>
          <p14:tracePt t="4973" x="620713" y="808038"/>
          <p14:tracePt t="4982" x="620713" y="815975"/>
          <p14:tracePt t="4993" x="611188" y="815975"/>
          <p14:tracePt t="5175" x="620713" y="815975"/>
          <p14:tracePt t="5184" x="663575" y="815975"/>
          <p14:tracePt t="5195" x="714375" y="815975"/>
          <p14:tracePt t="5206" x="765175" y="815975"/>
          <p14:tracePt t="5215" x="808038" y="815975"/>
          <p14:tracePt t="5227" x="884238" y="815975"/>
          <p14:tracePt t="5235" x="942975" y="815975"/>
          <p14:tracePt t="5245" x="993775" y="815975"/>
          <p14:tracePt t="5257" x="1044575" y="815975"/>
          <p14:tracePt t="5265" x="1087438" y="815975"/>
          <p14:tracePt t="5276" x="1104900" y="815975"/>
          <p14:tracePt t="5285" x="1122363" y="823913"/>
          <p14:tracePt t="5296" x="1130300" y="823913"/>
          <p14:tracePt t="5346" x="1112838" y="823913"/>
          <p14:tracePt t="5357" x="1069975" y="823913"/>
          <p14:tracePt t="5366" x="993775" y="823913"/>
          <p14:tracePt t="5376" x="925513" y="823913"/>
          <p14:tracePt t="5387" x="841375" y="823913"/>
          <p14:tracePt t="5397" x="765175" y="823913"/>
          <p14:tracePt t="5408" x="704850" y="815975"/>
          <p14:tracePt t="5417" x="646113" y="808038"/>
          <p14:tracePt t="5427" x="611188" y="798513"/>
          <p14:tracePt t="5440" x="603250" y="790575"/>
          <p14:tracePt t="5447" x="585788" y="790575"/>
          <p14:tracePt t="5458" x="577850" y="790575"/>
          <p14:tracePt t="5529" x="603250" y="790575"/>
          <p14:tracePt t="5539" x="628650" y="790575"/>
          <p14:tracePt t="5548" x="671513" y="790575"/>
          <p14:tracePt t="5559" x="722313" y="790575"/>
          <p14:tracePt t="5569" x="773113" y="790575"/>
          <p14:tracePt t="5579" x="833438" y="790575"/>
          <p14:tracePt t="5591" x="892175" y="781050"/>
          <p14:tracePt t="5601" x="935038" y="781050"/>
          <p14:tracePt t="5609" x="960438" y="781050"/>
          <p14:tracePt t="5620" x="985838" y="773113"/>
          <p14:tracePt t="5641" x="993775" y="773113"/>
          <p14:tracePt t="5690" x="977900" y="773113"/>
          <p14:tracePt t="5700" x="925513" y="773113"/>
          <p14:tracePt t="5710" x="849313" y="773113"/>
          <p14:tracePt t="5722" x="747713" y="781050"/>
          <p14:tracePt t="5730" x="654050" y="781050"/>
          <p14:tracePt t="5741" x="577850" y="781050"/>
          <p14:tracePt t="5750" x="519113" y="781050"/>
          <p14:tracePt t="5760" x="492125" y="781050"/>
          <p14:tracePt t="5773" x="476250" y="781050"/>
          <p14:tracePt t="5780" x="466725" y="781050"/>
          <p14:tracePt t="5872" x="484188" y="781050"/>
          <p14:tracePt t="5882" x="501650" y="781050"/>
          <p14:tracePt t="5892" x="509588" y="781050"/>
          <p14:tracePt t="5903" x="527050" y="781050"/>
          <p14:tracePt t="6003" x="519113" y="781050"/>
          <p14:tracePt t="6013" x="509588" y="781050"/>
          <p14:tracePt t="6025" x="492125" y="781050"/>
          <p14:tracePt t="6034" x="484188" y="781050"/>
          <p14:tracePt t="6076" x="476250" y="815975"/>
          <p14:tracePt t="6083" x="466725" y="892175"/>
          <p14:tracePt t="6094" x="458788" y="993775"/>
          <p14:tracePt t="6107" x="458788" y="1087438"/>
          <p14:tracePt t="6114" x="458788" y="1206500"/>
          <p14:tracePt t="6125" x="458788" y="1325563"/>
          <p14:tracePt t="6135" x="458788" y="1444625"/>
          <p14:tracePt t="6145" x="458788" y="1546225"/>
          <p14:tracePt t="6157" x="466725" y="1614488"/>
          <p14:tracePt t="6165" x="492125" y="1665288"/>
          <p14:tracePt t="6176" x="501650" y="1690688"/>
          <p14:tracePt t="6186" x="509588" y="1708150"/>
          <p14:tracePt t="6195" x="519113" y="1716088"/>
          <p14:tracePt t="6207" x="544513" y="1733550"/>
          <p14:tracePt t="6215" x="552450" y="1741488"/>
          <p14:tracePt t="6226" x="560388" y="1741488"/>
          <p14:tracePt t="6237" x="577850" y="1741488"/>
          <p14:tracePt t="6246" x="585788" y="1741488"/>
          <p14:tracePt t="6256" x="603250" y="1741488"/>
          <p14:tracePt t="6266" x="611188" y="1733550"/>
          <p14:tracePt t="6276" x="611188" y="1716088"/>
          <p14:tracePt t="6291" x="628650" y="1708150"/>
          <p14:tracePt t="6296" x="636588" y="1690688"/>
          <p14:tracePt t="6308" x="646113" y="1665288"/>
          <p14:tracePt t="6317" x="663575" y="1657350"/>
          <p14:tracePt t="6327" x="671513" y="1649413"/>
          <p14:tracePt t="6340" x="688975" y="1631950"/>
          <p14:tracePt t="6347" x="704850" y="1614488"/>
          <p14:tracePt t="6357" x="722313" y="1597025"/>
          <p14:tracePt t="6367" x="730250" y="1589088"/>
          <p14:tracePt t="6377" x="747713" y="1581150"/>
          <p14:tracePt t="6390" x="765175" y="1571625"/>
          <p14:tracePt t="6398" x="781050" y="1555750"/>
          <p14:tracePt t="6408" x="790575" y="1546225"/>
          <p14:tracePt t="6418" x="798513" y="1538288"/>
          <p14:tracePt t="6428" x="815975" y="1538288"/>
          <p14:tracePt t="6449" x="823913" y="1538288"/>
          <p14:tracePt t="6458" x="833438" y="1538288"/>
          <p14:tracePt t="6478" x="841375" y="1538288"/>
          <p14:tracePt t="6508" x="849313" y="1538288"/>
          <p14:tracePt t="6872" x="849313" y="1546225"/>
          <p14:tracePt t="6882" x="849313" y="1555750"/>
          <p14:tracePt t="6903" x="858838" y="1555750"/>
          <p14:tracePt t="6914" x="866775" y="1555750"/>
          <p14:tracePt t="6923" x="900113" y="1555750"/>
          <p14:tracePt t="6933" x="942975" y="1555750"/>
          <p14:tracePt t="6943" x="1011238" y="1555750"/>
          <p14:tracePt t="6955" x="1087438" y="1546225"/>
          <p14:tracePt t="6963" x="1173163" y="1538288"/>
          <p14:tracePt t="6975" x="1257300" y="1530350"/>
          <p14:tracePt t="6984" x="1333500" y="1520825"/>
          <p14:tracePt t="6994" x="1411288" y="1495425"/>
          <p14:tracePt t="7009" x="1452563" y="1495425"/>
          <p14:tracePt t="7015" x="1487488" y="1487488"/>
          <p14:tracePt t="7025" x="1495425" y="1487488"/>
          <p14:tracePt t="7035" x="1512888" y="1487488"/>
          <p14:tracePt t="7044" x="1520825" y="1487488"/>
          <p14:tracePt t="7117" x="1512888" y="1495425"/>
          <p14:tracePt t="7125" x="1462088" y="1504950"/>
          <p14:tracePt t="7136" x="1419225" y="1520825"/>
          <p14:tracePt t="7145" x="1343025" y="1530350"/>
          <p14:tracePt t="7157" x="1257300" y="1530350"/>
          <p14:tracePt t="7166" x="1173163" y="1530350"/>
          <p14:tracePt t="7175" x="1096963" y="1520825"/>
          <p14:tracePt t="7188" x="1028700" y="1512888"/>
          <p14:tracePt t="7196" x="977900" y="1487488"/>
          <p14:tracePt t="7207" x="942975" y="1470025"/>
          <p14:tracePt t="7216" x="917575" y="1462088"/>
          <p14:tracePt t="7237" x="909638" y="1452563"/>
          <p14:tracePt t="7277" x="917575" y="1444625"/>
          <p14:tracePt t="7287" x="960438" y="1436688"/>
          <p14:tracePt t="7297" x="1054100" y="1427163"/>
          <p14:tracePt t="7308" x="1138238" y="1419225"/>
          <p14:tracePt t="7317" x="1249363" y="1419225"/>
          <p14:tracePt t="7327" x="1393825" y="1419225"/>
          <p14:tracePt t="7339" x="1520825" y="1401763"/>
          <p14:tracePt t="7347" x="1657350" y="1393825"/>
          <p14:tracePt t="7357" x="1819275" y="1393825"/>
          <p14:tracePt t="7369" x="1971675" y="1393825"/>
          <p14:tracePt t="7377" x="2108200" y="1393825"/>
          <p14:tracePt t="7389" x="2235200" y="1385888"/>
          <p14:tracePt t="7398" x="2336800" y="1385888"/>
          <p14:tracePt t="7408" x="2405063" y="1368425"/>
          <p14:tracePt t="7420" x="2455863" y="1368425"/>
          <p14:tracePt t="7427" x="2481263" y="1368425"/>
          <p14:tracePt t="7438" x="2498725" y="1368425"/>
          <p14:tracePt t="7447" x="2506663" y="1368425"/>
          <p14:tracePt t="7498" x="2473325" y="1376363"/>
          <p14:tracePt t="7508" x="2387600" y="1401763"/>
          <p14:tracePt t="7519" x="2217738" y="1436688"/>
          <p14:tracePt t="7528" x="2039938" y="1452563"/>
          <p14:tracePt t="7538" x="1809750" y="1452563"/>
          <p14:tracePt t="7549" x="1606550" y="1452563"/>
          <p14:tracePt t="7559" x="1436688" y="1419225"/>
          <p14:tracePt t="7570" x="1300163" y="1385888"/>
          <p14:tracePt t="7579" x="1223963" y="1350963"/>
          <p14:tracePt t="7590" x="1181100" y="1343025"/>
          <p14:tracePt t="7599" x="1147763" y="1333500"/>
          <p14:tracePt t="7610" x="1138238" y="1325563"/>
          <p14:tracePt t="7650" x="1155700" y="1325563"/>
          <p14:tracePt t="7660" x="1231900" y="1308100"/>
          <p14:tracePt t="7671" x="1343025" y="1308100"/>
          <p14:tracePt t="7680" x="1470025" y="1300163"/>
          <p14:tracePt t="7690" x="1631950" y="1300163"/>
          <p14:tracePt t="7701" x="1801813" y="1300163"/>
          <p14:tracePt t="7711" x="1954213" y="1300163"/>
          <p14:tracePt t="7721" x="2082800" y="1292225"/>
          <p14:tracePt t="7731" x="2192338" y="1292225"/>
          <p14:tracePt t="7741" x="2278063" y="1292225"/>
          <p14:tracePt t="7751" x="2319338" y="1292225"/>
          <p14:tracePt t="7761" x="2354263" y="1292225"/>
          <p14:tracePt t="7771" x="2379663" y="1292225"/>
          <p14:tracePt t="7781" x="2387600" y="1292225"/>
          <p14:tracePt t="7833" x="2379663" y="1292225"/>
          <p14:tracePt t="7843" x="2336800" y="1317625"/>
          <p14:tracePt t="7855" x="2243138" y="1368425"/>
          <p14:tracePt t="7862" x="2098675" y="1419225"/>
          <p14:tracePt t="7873" x="1946275" y="1470025"/>
          <p14:tracePt t="7885" x="1819275" y="1504950"/>
          <p14:tracePt t="7893" x="1700213" y="1530350"/>
          <p14:tracePt t="7908" x="1631950" y="1530350"/>
          <p14:tracePt t="7914" x="1581150" y="1530350"/>
          <p14:tracePt t="7923" x="1563688" y="1530350"/>
          <p14:tracePt t="7934" x="1546225" y="1530350"/>
          <p14:tracePt t="7943" x="1538288" y="1530350"/>
          <p14:tracePt t="7985" x="1555750" y="1530350"/>
          <p14:tracePt t="7994" x="1606550" y="1530350"/>
          <p14:tracePt t="8005" x="1682750" y="1530350"/>
          <p14:tracePt t="8015" x="1766888" y="1530350"/>
          <p14:tracePt t="8025" x="1860550" y="1530350"/>
          <p14:tracePt t="8039" x="1963738" y="1530350"/>
          <p14:tracePt t="8045" x="2030413" y="1530350"/>
          <p14:tracePt t="8056" x="2082800" y="1538288"/>
          <p14:tracePt t="8065" x="2116138" y="1546225"/>
          <p14:tracePt t="8075" x="2133600" y="1546225"/>
          <p14:tracePt t="8088" x="2149475" y="1546225"/>
          <p14:tracePt t="8095" x="2159000" y="1546225"/>
          <p14:tracePt t="8137" x="2141538" y="1546225"/>
          <p14:tracePt t="8146" x="2082800" y="1546225"/>
          <p14:tracePt t="8157" x="1963738" y="1538288"/>
          <p14:tracePt t="8166" x="1819275" y="1520825"/>
          <p14:tracePt t="8176" x="1708150" y="1504950"/>
          <p14:tracePt t="8188" x="1631950" y="1495425"/>
          <p14:tracePt t="8198" x="1589088" y="1487488"/>
          <p14:tracePt t="8207" x="1563688" y="1487488"/>
          <p14:tracePt t="8217" x="1555750" y="1477963"/>
          <p14:tracePt t="8227" x="1546225" y="1477963"/>
          <p14:tracePt t="8268" x="1555750" y="1477963"/>
          <p14:tracePt t="8277" x="1614488" y="1477963"/>
          <p14:tracePt t="8287" x="1682750" y="1477963"/>
          <p14:tracePt t="8297" x="1766888" y="1477963"/>
          <p14:tracePt t="8307" x="1870075" y="1504950"/>
          <p14:tracePt t="8321" x="1946275" y="1512888"/>
          <p14:tracePt t="8327" x="2014538" y="1538288"/>
          <p14:tracePt t="8338" x="2065338" y="1546225"/>
          <p14:tracePt t="8348" x="2098675" y="1546225"/>
          <p14:tracePt t="8358" x="2108200" y="1546225"/>
          <p14:tracePt t="8371" x="2124075" y="1546225"/>
          <p14:tracePt t="8389" x="2133600" y="1546225"/>
          <p14:tracePt t="8429" x="2116138" y="1538288"/>
          <p14:tracePt t="8441" x="2073275" y="1504950"/>
          <p14:tracePt t="8449" x="1997075" y="1462088"/>
          <p14:tracePt t="8459" x="1928813" y="1419225"/>
          <p14:tracePt t="8471" x="1870075" y="1385888"/>
          <p14:tracePt t="8480" x="1844675" y="1368425"/>
          <p14:tracePt t="8490" x="1827213" y="1360488"/>
          <p14:tracePt t="8530" x="1878013" y="1350963"/>
          <p14:tracePt t="8540" x="1971675" y="1350963"/>
          <p14:tracePt t="8551" x="2090738" y="1350963"/>
          <p14:tracePt t="8560" x="2243138" y="1350963"/>
          <p14:tracePt t="8572" x="2379663" y="1350963"/>
          <p14:tracePt t="8580" x="2524125" y="1350963"/>
          <p14:tracePt t="8591" x="2617788" y="1350963"/>
          <p14:tracePt t="8601" x="2711450" y="1343025"/>
          <p14:tracePt t="8611" x="2762250" y="1343025"/>
          <p14:tracePt t="8622" x="2787650" y="1333500"/>
          <p14:tracePt t="8631" x="2805113" y="1333500"/>
          <p14:tracePt t="8641" x="2813050" y="1333500"/>
          <p14:tracePt t="8654" x="2820988" y="1333500"/>
          <p14:tracePt t="8702" x="2813050" y="1333500"/>
          <p14:tracePt t="8712" x="2752725" y="1333500"/>
          <p14:tracePt t="8722" x="2686050" y="1333500"/>
          <p14:tracePt t="8732" x="2625725" y="1333500"/>
          <p14:tracePt t="8743" x="2566988" y="1333500"/>
          <p14:tracePt t="8754" x="2524125" y="1333500"/>
          <p14:tracePt t="8762" x="2506663" y="1333500"/>
          <p14:tracePt t="8772" x="2489200" y="1333500"/>
          <p14:tracePt t="8783" x="2473325" y="1333500"/>
          <p14:tracePt t="8885" x="2481263" y="1333500"/>
          <p14:tracePt t="8893" x="2498725" y="1333500"/>
          <p14:tracePt t="10006" x="2516188" y="1333500"/>
          <p14:tracePt t="10016" x="2549525" y="1333500"/>
          <p14:tracePt t="10026" x="2633663" y="1325563"/>
          <p14:tracePt t="10036" x="2752725" y="1308100"/>
          <p14:tracePt t="10046" x="2922588" y="1300163"/>
          <p14:tracePt t="10056" x="3203575" y="1266825"/>
          <p14:tracePt t="10070" x="3467100" y="1249363"/>
          <p14:tracePt t="10076" x="3738563" y="1231900"/>
          <p14:tracePt t="10087" x="4002088" y="1216025"/>
          <p14:tracePt t="10096" x="4189413" y="1189038"/>
          <p14:tracePt t="10106" x="4333875" y="1163638"/>
          <p14:tracePt t="10120" x="4460875" y="1130300"/>
          <p14:tracePt t="10127" x="4564063" y="1112838"/>
          <p14:tracePt t="10138" x="4630738" y="1087438"/>
          <p14:tracePt t="10147" x="4691063" y="1079500"/>
          <p14:tracePt t="10158" x="4733925" y="1079500"/>
          <p14:tracePt t="10171" x="4749800" y="1079500"/>
          <p14:tracePt t="10177" x="4775200" y="1079500"/>
          <p14:tracePt t="10188" x="4802188" y="1079500"/>
          <p14:tracePt t="10207" x="4818063" y="1079500"/>
          <p14:tracePt t="10219" x="4827588" y="1079500"/>
          <p14:tracePt t="10492" x="4827588" y="1087438"/>
          <p14:tracePt t="10502" x="4810125" y="1104900"/>
          <p14:tracePt t="10511" x="4741863" y="1147763"/>
          <p14:tracePt t="10521" x="4564063" y="1249363"/>
          <p14:tracePt t="10532" x="4240213" y="1376363"/>
          <p14:tracePt t="10542" x="3781425" y="1495425"/>
          <p14:tracePt t="10553" x="3297238" y="1614488"/>
          <p14:tracePt t="10561" x="2787650" y="1733550"/>
          <p14:tracePt t="10572" x="2268538" y="1860550"/>
          <p14:tracePt t="10582" x="1758950" y="1963738"/>
          <p14:tracePt t="10592" x="1325563" y="2098675"/>
          <p14:tracePt t="10602" x="952500" y="2235200"/>
          <p14:tracePt t="10612" x="704850" y="2344738"/>
          <p14:tracePt t="10622" x="534988" y="2430463"/>
          <p14:tracePt t="10637" x="433388" y="2489200"/>
          <p14:tracePt t="10642" x="382588" y="2532063"/>
          <p14:tracePt t="10653" x="357188" y="2541588"/>
          <p14:tracePt t="10663" x="339725" y="2566988"/>
          <p14:tracePt t="10673" x="331788" y="2592388"/>
          <p14:tracePt t="10686" x="331788" y="2608263"/>
          <p14:tracePt t="10693" x="331788" y="2625725"/>
          <p14:tracePt t="10704" x="331788" y="2643188"/>
          <p14:tracePt t="10713" x="339725" y="2660650"/>
          <p14:tracePt t="10723" x="357188" y="2686050"/>
          <p14:tracePt t="10736" x="382588" y="2693988"/>
          <p14:tracePt t="10744" x="415925" y="2719388"/>
          <p14:tracePt t="10753" x="458788" y="2770188"/>
          <p14:tracePt t="10764" x="509588" y="2830513"/>
          <p14:tracePt t="10774" x="577850" y="2889250"/>
          <p14:tracePt t="10785" x="628650" y="2957513"/>
          <p14:tracePt t="10794" x="714375" y="3051175"/>
          <p14:tracePt t="10806" x="781050" y="3152775"/>
          <p14:tracePt t="10815" x="849313" y="3263900"/>
          <p14:tracePt t="10824" x="925513" y="3382963"/>
          <p14:tracePt t="10836" x="977900" y="3459163"/>
          <p14:tracePt t="10844" x="1019175" y="3517900"/>
          <p14:tracePt t="10855" x="1054100" y="3568700"/>
          <p14:tracePt t="10866" x="1087438" y="3603625"/>
          <p14:tracePt t="10875" x="1122363" y="3629025"/>
          <p14:tracePt t="10889" x="1173163" y="3646488"/>
          <p14:tracePt t="10895" x="1231900" y="3654425"/>
          <p14:tracePt t="10905" x="1292225" y="3654425"/>
          <p14:tracePt t="10922" x="1325563" y="3654425"/>
          <p14:tracePt t="10926" x="1350963" y="3654425"/>
          <p14:tracePt t="10936" x="1385888" y="3654425"/>
          <p14:tracePt t="10946" x="1411288" y="3654425"/>
          <p14:tracePt t="10956" x="1427163" y="3654425"/>
          <p14:tracePt t="10968" x="1444625" y="3646488"/>
          <p14:tracePt t="10976" x="1452563" y="3646488"/>
          <p14:tracePt t="10987" x="1462088" y="3646488"/>
          <p14:tracePt t="10996" x="1470025" y="3636963"/>
          <p14:tracePt t="11006" x="1477963" y="3629025"/>
          <p14:tracePt t="11019" x="1487488" y="3629025"/>
          <p14:tracePt t="11027" x="1487488" y="3611563"/>
          <p14:tracePt t="11039" x="1495425" y="3594100"/>
          <p14:tracePt t="11047" x="1504950" y="3560763"/>
          <p14:tracePt t="11057" x="1520825" y="3543300"/>
          <p14:tracePt t="11070" x="1530350" y="3509963"/>
          <p14:tracePt t="11077" x="1546225" y="3475038"/>
          <p14:tracePt t="11088" x="1563688" y="3449638"/>
          <p14:tracePt t="11098" x="1581150" y="3416300"/>
          <p14:tracePt t="11107" x="1606550" y="3390900"/>
          <p14:tracePt t="11120" x="1622425" y="3355975"/>
          <p14:tracePt t="11127" x="1649413" y="3322638"/>
          <p14:tracePt t="11138" x="1665288" y="3279775"/>
          <p14:tracePt t="11149" x="1682750" y="3238500"/>
          <p14:tracePt t="11158" x="1700213" y="3178175"/>
          <p14:tracePt t="11169" x="1700213" y="3119438"/>
          <p14:tracePt t="11178" x="1700213" y="3059113"/>
          <p14:tracePt t="11188" x="1682750" y="3000375"/>
          <p14:tracePt t="11203" x="1639888" y="2922588"/>
          <p14:tracePt t="11208" x="1597025" y="2846388"/>
          <p14:tracePt t="11219" x="1538288" y="2770188"/>
          <p14:tracePt t="11229" x="1470025" y="2701925"/>
          <p14:tracePt t="11238" x="1411288" y="2633663"/>
          <p14:tracePt t="11252" x="1333500" y="2592388"/>
          <p14:tracePt t="11259" x="1257300" y="2549525"/>
          <p14:tracePt t="11269" x="1181100" y="2524125"/>
          <p14:tracePt t="11279" x="1096963" y="2524125"/>
          <p14:tracePt t="11290" x="1011238" y="2524125"/>
          <p14:tracePt t="11301" x="935038" y="2524125"/>
          <p14:tracePt t="11309" x="866775" y="2541588"/>
          <p14:tracePt t="11320" x="798513" y="2566988"/>
          <p14:tracePt t="11329" x="739775" y="2600325"/>
          <p14:tracePt t="11340" x="671513" y="2643188"/>
          <p14:tracePt t="11351" x="611188" y="2701925"/>
          <p14:tracePt t="11360" x="560388" y="2736850"/>
          <p14:tracePt t="11371" x="492125" y="2778125"/>
          <p14:tracePt t="11381" x="458788" y="2820988"/>
          <p14:tracePt t="11390" x="407988" y="2846388"/>
          <p14:tracePt t="11402" x="365125" y="2881313"/>
          <p14:tracePt t="11410" x="347663" y="2906713"/>
          <p14:tracePt t="11422" x="306388" y="2922588"/>
          <p14:tracePt t="11432" x="296863" y="2940050"/>
          <p14:tracePt t="11441" x="263525" y="2974975"/>
          <p14:tracePt t="11452" x="246063" y="3041650"/>
          <p14:tracePt t="11461" x="220663" y="3127375"/>
          <p14:tracePt t="11471" x="212725" y="3211513"/>
          <p14:tracePt t="11482" x="212725" y="3314700"/>
          <p14:tracePt t="11491" x="212725" y="3441700"/>
          <p14:tracePt t="11502" x="238125" y="3586163"/>
          <p14:tracePt t="11512" x="288925" y="3713163"/>
          <p14:tracePt t="11521" x="339725" y="3841750"/>
          <p14:tracePt t="11534" x="390525" y="3960813"/>
          <p14:tracePt t="11543" x="441325" y="4052888"/>
          <p14:tracePt t="11555" x="501650" y="4146550"/>
          <p14:tracePt t="11562" x="552450" y="4206875"/>
          <p14:tracePt t="11572" x="577850" y="4249738"/>
          <p14:tracePt t="11585" x="620713" y="4300538"/>
          <p14:tracePt t="11592" x="654050" y="4333875"/>
          <p14:tracePt t="11605" x="688975" y="4376738"/>
          <p14:tracePt t="11613" x="722313" y="4410075"/>
          <p14:tracePt t="11624" x="773113" y="4445000"/>
          <p14:tracePt t="11636" x="815975" y="4478338"/>
          <p14:tracePt t="11646" x="858838" y="4513263"/>
          <p14:tracePt t="11653" x="909638" y="4538663"/>
          <p14:tracePt t="11664" x="977900" y="4572000"/>
          <p14:tracePt t="11673" x="1036638" y="4589463"/>
          <p14:tracePt t="11685" x="1096963" y="4614863"/>
          <p14:tracePt t="11694" x="1155700" y="4622800"/>
          <p14:tracePt t="11703" x="1223963" y="4622800"/>
          <p14:tracePt t="11714" x="1282700" y="4622800"/>
          <p14:tracePt t="11724" x="1360488" y="4605338"/>
          <p14:tracePt t="11735" x="1436688" y="4589463"/>
          <p14:tracePt t="11746" x="1530350" y="4529138"/>
          <p14:tracePt t="11755" x="1631950" y="4470400"/>
          <p14:tracePt t="11767" x="1725613" y="4410075"/>
          <p14:tracePt t="11774" x="1801813" y="4359275"/>
          <p14:tracePt t="11785" x="1895475" y="4291013"/>
          <p14:tracePt t="11794" x="1946275" y="4240213"/>
          <p14:tracePt t="11806" x="1997075" y="4181475"/>
          <p14:tracePt t="11817" x="2047875" y="4105275"/>
          <p14:tracePt t="11825" x="2108200" y="4002088"/>
          <p14:tracePt t="11836" x="2159000" y="3875088"/>
          <p14:tracePt t="11845" x="2166938" y="3756025"/>
          <p14:tracePt t="11855" x="2166938" y="3619500"/>
          <p14:tracePt t="11868" x="2166938" y="3475038"/>
          <p14:tracePt t="11875" x="2166938" y="3340100"/>
          <p14:tracePt t="11886" x="2159000" y="3221038"/>
          <p14:tracePt t="11897" x="2133600" y="3119438"/>
          <p14:tracePt t="11906" x="2108200" y="3041650"/>
          <p14:tracePt t="11920" x="2090738" y="3000375"/>
          <p14:tracePt t="11926" x="2082800" y="2965450"/>
          <p14:tracePt t="11936" x="2073275" y="2940050"/>
          <p14:tracePt t="11946" x="2055813" y="2914650"/>
          <p14:tracePt t="11956" x="2055813" y="2906713"/>
          <p14:tracePt t="11969" x="2039938" y="2889250"/>
          <p14:tracePt t="11976" x="2022475" y="2871788"/>
          <p14:tracePt t="11986" x="1979613" y="2846388"/>
          <p14:tracePt t="11999" x="1911350" y="2805113"/>
          <p14:tracePt t="12007" x="1809750" y="2744788"/>
          <p14:tracePt t="12018" x="1700213" y="2686050"/>
          <p14:tracePt t="12027" x="1589088" y="2625725"/>
          <p14:tracePt t="12037" x="1470025" y="2582863"/>
          <p14:tracePt t="12052" x="1350963" y="2524125"/>
          <p14:tracePt t="12059" x="1249363" y="2473325"/>
          <p14:tracePt t="12069" x="1155700" y="2430463"/>
          <p14:tracePt t="12078" x="1069975" y="2397125"/>
          <p14:tracePt t="12088" x="993775" y="2379663"/>
          <p14:tracePt t="12100" x="917575" y="2362200"/>
          <p14:tracePt t="12108" x="874713" y="2362200"/>
          <p14:tracePt t="12119" x="833438" y="2362200"/>
          <p14:tracePt t="12128" x="808038" y="2371725"/>
          <p14:tracePt t="12138" x="781050" y="2387600"/>
          <p14:tracePt t="12152" x="755650" y="2447925"/>
          <p14:tracePt t="12158" x="739775" y="2506663"/>
          <p14:tracePt t="12169" x="714375" y="2582863"/>
          <p14:tracePt t="12178" x="704850" y="2651125"/>
          <p14:tracePt t="12188" x="704850" y="2693988"/>
          <p14:tracePt t="12201" x="704850" y="2727325"/>
          <p14:tracePt t="12209" x="704850" y="2752725"/>
          <p14:tracePt t="12219" x="704850" y="2762250"/>
          <p14:tracePt t="12230" x="704850" y="2770188"/>
          <p14:tracePt t="12239" x="704850" y="2778125"/>
          <p14:tracePt t="12261" x="704850" y="2787650"/>
          <p14:tracePt t="20785" x="704850" y="2813050"/>
          <p14:tracePt t="20794" x="722313" y="2830513"/>
          <p14:tracePt t="20805" x="773113" y="2863850"/>
          <p14:tracePt t="20815" x="841375" y="2914650"/>
          <p14:tracePt t="20826" x="942975" y="2990850"/>
          <p14:tracePt t="20835" x="1079500" y="3059113"/>
          <p14:tracePt t="20845" x="1266825" y="3152775"/>
          <p14:tracePt t="20856" x="1477963" y="3238500"/>
          <p14:tracePt t="20865" x="1690688" y="3314700"/>
          <p14:tracePt t="20876" x="1903413" y="3390900"/>
          <p14:tracePt t="20886" x="2124075" y="3433763"/>
          <p14:tracePt t="20896" x="2344738" y="3467100"/>
          <p14:tracePt t="20909" x="2524125" y="3475038"/>
          <p14:tracePt t="20929" x="2805113" y="3475038"/>
          <p14:tracePt t="20936" x="2932113" y="3475038"/>
          <p14:tracePt t="20947" x="3041650" y="3475038"/>
          <p14:tracePt t="20959" x="3144838" y="3467100"/>
          <p14:tracePt t="20967" x="3238500" y="3441700"/>
          <p14:tracePt t="20977" x="3297238" y="3424238"/>
          <p14:tracePt t="20988" x="3348038" y="3382963"/>
          <p14:tracePt t="20996" x="3398838" y="3340100"/>
          <p14:tracePt t="21010" x="3433763" y="3297238"/>
          <p14:tracePt t="21017" x="3492500" y="3246438"/>
          <p14:tracePt t="21027" x="3552825" y="3195638"/>
          <p14:tracePt t="21038" x="3629025" y="3152775"/>
          <p14:tracePt t="21047" x="3722688" y="3127375"/>
          <p14:tracePt t="21059" x="3806825" y="3119438"/>
          <p14:tracePt t="21068" x="3892550" y="3109913"/>
          <p14:tracePt t="21078" x="3976688" y="3109913"/>
          <p14:tracePt t="21088" x="4037013" y="3109913"/>
          <p14:tracePt t="21098" x="4095750" y="3109913"/>
          <p14:tracePt t="21109" x="4113213" y="3109913"/>
          <p14:tracePt t="21119" x="4138613" y="3109913"/>
          <p14:tracePt t="21411" x="4156075" y="3127375"/>
          <p14:tracePt t="21421" x="4181475" y="3160713"/>
          <p14:tracePt t="21431" x="4257675" y="3221038"/>
          <p14:tracePt t="21442" x="4410075" y="3279775"/>
          <p14:tracePt t="21452" x="4589463" y="3348038"/>
          <p14:tracePt t="21461" x="4843463" y="3398838"/>
          <p14:tracePt t="21474" x="5116513" y="3433763"/>
          <p14:tracePt t="21482" x="5387975" y="3459163"/>
          <p14:tracePt t="21495" x="5626100" y="3475038"/>
          <p14:tracePt t="21502" x="5821363" y="3502025"/>
          <p14:tracePt t="21512" x="6067425" y="3535363"/>
          <p14:tracePt t="21526" x="6254750" y="3560763"/>
          <p14:tracePt t="21532" x="6416675" y="3586163"/>
          <p14:tracePt t="21543" x="6535738" y="3611563"/>
          <p14:tracePt t="21553" x="6619875" y="3629025"/>
          <p14:tracePt t="21566" x="6680200" y="3646488"/>
          <p14:tracePt t="21576" x="6705600" y="3654425"/>
          <p14:tracePt t="21583" x="6731000" y="3654425"/>
          <p14:tracePt t="21594" x="6738938" y="3654425"/>
          <p14:tracePt t="21603" x="6746875" y="3654425"/>
          <p14:tracePt t="21613" x="6756400" y="3646488"/>
          <p14:tracePt t="21625" x="6764338" y="3619500"/>
          <p14:tracePt t="21635" x="6772275" y="3586163"/>
          <p14:tracePt t="21645" x="6789738" y="3552825"/>
          <p14:tracePt t="21655" x="6807200" y="3517900"/>
          <p14:tracePt t="21665" x="6832600" y="3502025"/>
          <p14:tracePt t="21676" x="6865938" y="3475038"/>
          <p14:tracePt t="21684" x="6908800" y="3459163"/>
          <p14:tracePt t="21694" x="6969125" y="3441700"/>
          <p14:tracePt t="21705" x="7061200" y="3424238"/>
          <p14:tracePt t="21714" x="7164388" y="3416300"/>
          <p14:tracePt t="21725" x="7248525" y="3416300"/>
          <p14:tracePt t="21734" x="7334250" y="3416300"/>
          <p14:tracePt t="21745" x="7385050" y="3416300"/>
          <p14:tracePt t="21757" x="7435850" y="3416300"/>
          <p14:tracePt t="21765" x="7461250" y="3416300"/>
          <p14:tracePt t="21777" x="7486650" y="3416300"/>
          <p14:tracePt t="21785" x="7504113" y="3416300"/>
          <p14:tracePt t="21866" x="7478713" y="3416300"/>
          <p14:tracePt t="21876" x="7443788" y="3416300"/>
          <p14:tracePt t="21887" x="7427913" y="3416300"/>
          <p14:tracePt t="21896" x="7392988" y="3398838"/>
          <p14:tracePt t="21909" x="7350125" y="3355975"/>
          <p14:tracePt t="21917" x="7316788" y="3330575"/>
          <p14:tracePt t="21926" x="7291388" y="3314700"/>
          <p14:tracePt t="21936" x="7283450" y="3297238"/>
          <p14:tracePt t="21948" x="7265988" y="3279775"/>
          <p14:tracePt t="21967" x="7265988" y="3271838"/>
          <p14:tracePt t="21988" x="7258050" y="3263900"/>
          <p14:tracePt t="21997" x="7258050" y="3254375"/>
          <p14:tracePt t="22009" x="7258050" y="3238500"/>
          <p14:tracePt t="22017" x="7258050" y="3228975"/>
          <p14:tracePt t="22027" x="7258050" y="3203575"/>
          <p14:tracePt t="22041" x="7258050" y="3160713"/>
          <p14:tracePt t="22048" x="7265988" y="3109913"/>
          <p14:tracePt t="22059" x="7273925" y="3067050"/>
          <p14:tracePt t="22068" x="7283450" y="3033713"/>
          <p14:tracePt t="22078" x="7291388" y="3000375"/>
          <p14:tracePt t="22092" x="7299325" y="2982913"/>
          <p14:tracePt t="22109" x="7316788" y="2974975"/>
          <p14:tracePt t="22119" x="7342188" y="2974975"/>
          <p14:tracePt t="22128" x="7367588" y="2974975"/>
          <p14:tracePt t="22141" x="7418388" y="2990850"/>
          <p14:tracePt t="22149" x="7469188" y="3033713"/>
          <p14:tracePt t="22160" x="7529513" y="3076575"/>
          <p14:tracePt t="22169" x="7588250" y="3144838"/>
          <p14:tracePt t="22180" x="7639050" y="3203575"/>
          <p14:tracePt t="22191" x="7707313" y="3297238"/>
          <p14:tracePt t="22199" x="7783513" y="3416300"/>
          <p14:tracePt t="22210" x="7826375" y="3517900"/>
          <p14:tracePt t="22221" x="7835900" y="3636963"/>
          <p14:tracePt t="22229" x="7835900" y="3730625"/>
          <p14:tracePt t="22243" x="7835900" y="3816350"/>
          <p14:tracePt t="22250" x="7818438" y="3892550"/>
          <p14:tracePt t="22260" x="7758113" y="3960813"/>
          <p14:tracePt t="22271" x="7656513" y="4027488"/>
          <p14:tracePt t="22280" x="7478713" y="4113213"/>
          <p14:tracePt t="22291" x="7283450" y="4156075"/>
          <p14:tracePt t="22300" x="7078663" y="4156075"/>
          <p14:tracePt t="22310" x="6943725" y="4156075"/>
          <p14:tracePt t="22324" x="6807200" y="4105275"/>
          <p14:tracePt t="22331" x="6670675" y="4011613"/>
          <p14:tracePt t="22342" x="6577013" y="3935413"/>
          <p14:tracePt t="22351" x="6492875" y="3841750"/>
          <p14:tracePt t="22361" x="6442075" y="3730625"/>
          <p14:tracePt t="22373" x="6407150" y="3646488"/>
          <p14:tracePt t="22382" x="6391275" y="3560763"/>
          <p14:tracePt t="22392" x="6391275" y="3484563"/>
          <p14:tracePt t="22401" x="6424613" y="3424238"/>
          <p14:tracePt t="22411" x="6483350" y="3373438"/>
          <p14:tracePt t="22424" x="6569075" y="3305175"/>
          <p14:tracePt t="22432" x="6688138" y="3254375"/>
          <p14:tracePt t="22443" x="6824663" y="3203575"/>
          <p14:tracePt t="22452" x="6934200" y="3186113"/>
          <p14:tracePt t="22462" x="7035800" y="3186113"/>
          <p14:tracePt t="22474" x="7129463" y="3186113"/>
          <p14:tracePt t="22482" x="7197725" y="3195638"/>
          <p14:tracePt t="22492" x="7240588" y="3228975"/>
          <p14:tracePt t="22503" x="7283450" y="3254375"/>
          <p14:tracePt t="22513" x="7299325" y="3305175"/>
          <p14:tracePt t="22524" x="7324725" y="3373438"/>
          <p14:tracePt t="22533" x="7334250" y="3433763"/>
          <p14:tracePt t="22544" x="7334250" y="3517900"/>
          <p14:tracePt t="22556" x="7334250" y="3594100"/>
          <p14:tracePt t="22563" x="7316788" y="3671888"/>
          <p14:tracePt t="22576" x="7283450" y="3748088"/>
          <p14:tracePt t="22584" x="7232650" y="3806825"/>
          <p14:tracePt t="22595" x="7189788" y="3875088"/>
          <p14:tracePt t="22607" x="7113588" y="3925888"/>
          <p14:tracePt t="22613" x="7035800" y="3968750"/>
          <p14:tracePt t="22625" x="6959600" y="3994150"/>
          <p14:tracePt t="22634" x="6875463" y="3994150"/>
          <p14:tracePt t="22644" x="6799263" y="3994150"/>
          <p14:tracePt t="22658" x="6721475" y="3960813"/>
          <p14:tracePt t="22664" x="6662738" y="3892550"/>
          <p14:tracePt t="22676" x="6594475" y="3816350"/>
          <p14:tracePt t="22685" x="6543675" y="3722688"/>
          <p14:tracePt t="22694" x="6526213" y="3636963"/>
          <p14:tracePt t="22707" x="6526213" y="3560763"/>
          <p14:tracePt t="22715" x="6526213" y="3517900"/>
          <p14:tracePt t="22726" x="6543675" y="3484563"/>
          <p14:tracePt t="22736" x="6594475" y="3441700"/>
          <p14:tracePt t="22746" x="6688138" y="3398838"/>
          <p14:tracePt t="22757" x="6789738" y="3365500"/>
          <p14:tracePt t="22765" x="6916738" y="3348038"/>
          <p14:tracePt t="22777" x="7027863" y="3348038"/>
          <p14:tracePt t="22787" x="7129463" y="3348038"/>
          <p14:tracePt t="22796" x="7205663" y="3365500"/>
          <p14:tracePt t="22807" x="7248525" y="3382963"/>
          <p14:tracePt t="22817" x="7299325" y="3416300"/>
          <p14:tracePt t="22826" x="7324725" y="3459163"/>
          <p14:tracePt t="22838" x="7359650" y="3535363"/>
          <p14:tracePt t="22846" x="7377113" y="3636963"/>
          <p14:tracePt t="22857" x="7377113" y="3738563"/>
          <p14:tracePt t="22867" x="7377113" y="3824288"/>
          <p14:tracePt t="22876" x="7359650" y="3900488"/>
          <p14:tracePt t="22890" x="7308850" y="3960813"/>
          <p14:tracePt t="22897" x="7240588" y="4019550"/>
          <p14:tracePt t="22909" x="7121525" y="4079875"/>
          <p14:tracePt t="22918" x="6994525" y="4113213"/>
          <p14:tracePt t="22927" x="6850063" y="4113213"/>
          <p14:tracePt t="22939" x="6713538" y="4095750"/>
          <p14:tracePt t="22947" x="6577013" y="4037013"/>
          <p14:tracePt t="22960" x="6475413" y="3951288"/>
          <p14:tracePt t="22968" x="6391275" y="3875088"/>
          <p14:tracePt t="22977" x="6323013" y="3781425"/>
          <p14:tracePt t="22991" x="6288088" y="3687763"/>
          <p14:tracePt t="22998" x="6272213" y="3629025"/>
          <p14:tracePt t="23010" x="6272213" y="3578225"/>
          <p14:tracePt t="23018" x="6272213" y="3543300"/>
          <p14:tracePt t="23028" x="6280150" y="3517900"/>
          <p14:tracePt t="23041" x="6330950" y="3492500"/>
          <p14:tracePt t="23048" x="6424613" y="3459163"/>
          <p14:tracePt t="23059" x="6526213" y="3441700"/>
          <p14:tracePt t="23071" x="6619875" y="3441700"/>
          <p14:tracePt t="23079" x="6721475" y="3441700"/>
          <p14:tracePt t="23091" x="6799263" y="3467100"/>
          <p14:tracePt t="23099" x="6891338" y="3517900"/>
          <p14:tracePt t="23109" x="6943725" y="3552825"/>
          <p14:tracePt t="23121" x="6977063" y="3594100"/>
          <p14:tracePt t="23129" x="7010400" y="3654425"/>
          <p14:tracePt t="23141" x="7027863" y="3730625"/>
          <p14:tracePt t="23150" x="7053263" y="3816350"/>
          <p14:tracePt t="23159" x="7053263" y="3900488"/>
          <p14:tracePt t="23174" x="7035800" y="4019550"/>
          <p14:tracePt t="23179" x="7002463" y="4121150"/>
          <p14:tracePt t="23191" x="6959600" y="4224338"/>
          <p14:tracePt t="23200" x="6900863" y="4291013"/>
          <p14:tracePt t="23210" x="6865938" y="4341813"/>
          <p14:tracePt t="23223" x="6815138" y="4384675"/>
          <p14:tracePt t="23230" x="6764338" y="4394200"/>
          <p14:tracePt t="23241" x="6705600" y="4394200"/>
          <p14:tracePt t="23251" x="6662738" y="4368800"/>
          <p14:tracePt t="23260" x="6602413" y="4308475"/>
          <p14:tracePt t="23273" x="6526213" y="4171950"/>
          <p14:tracePt t="23281" x="6457950" y="3986213"/>
          <p14:tracePt t="23291" x="6432550" y="3773488"/>
          <p14:tracePt t="23301" x="6416675" y="3611563"/>
          <p14:tracePt t="23311" x="6416675" y="3475038"/>
          <p14:tracePt t="23324" x="6442075" y="3373438"/>
          <p14:tracePt t="23331" x="6492875" y="3297238"/>
          <p14:tracePt t="23341" x="6543675" y="3254375"/>
          <p14:tracePt t="23352" x="6619875" y="3195638"/>
          <p14:tracePt t="23362" x="6721475" y="3178175"/>
          <p14:tracePt t="23374" x="6824663" y="3160713"/>
          <p14:tracePt t="23382" x="6916738" y="3160713"/>
          <p14:tracePt t="23391" x="7010400" y="3178175"/>
          <p14:tracePt t="23401" x="7070725" y="3221038"/>
          <p14:tracePt t="23411" x="7104063" y="3246438"/>
          <p14:tracePt t="23422" x="7129463" y="3271838"/>
          <p14:tracePt t="23431" x="7164388" y="3348038"/>
          <p14:tracePt t="23441" x="7197725" y="3449638"/>
          <p14:tracePt t="23452" x="7205663" y="3535363"/>
          <p14:tracePt t="23463" x="7205663" y="3636963"/>
          <p14:tracePt t="23473" x="7205663" y="3722688"/>
          <p14:tracePt t="23482" x="7197725" y="3806825"/>
          <p14:tracePt t="23492" x="7164388" y="3883025"/>
          <p14:tracePt t="23504" x="7121525" y="3951288"/>
          <p14:tracePt t="23513" x="7070725" y="4002088"/>
          <p14:tracePt t="23526" x="6994525" y="4052888"/>
          <p14:tracePt t="23534" x="6891338" y="4087813"/>
          <p14:tracePt t="23545" x="6789738" y="4087813"/>
          <p14:tracePt t="23557" x="6688138" y="4062413"/>
          <p14:tracePt t="23564" x="6594475" y="4011613"/>
          <p14:tracePt t="23575" x="6518275" y="3943350"/>
          <p14:tracePt t="23584" x="6457950" y="3849688"/>
          <p14:tracePt t="23594" x="6416675" y="3748088"/>
          <p14:tracePt t="23607" x="6391275" y="3629025"/>
          <p14:tracePt t="23614" x="6391275" y="3517900"/>
          <p14:tracePt t="23626" x="6407150" y="3416300"/>
          <p14:tracePt t="23635" x="6442075" y="3330575"/>
          <p14:tracePt t="23645" x="6492875" y="3246438"/>
          <p14:tracePt t="23657" x="6535738" y="3195638"/>
          <p14:tracePt t="23665" x="6602413" y="3144838"/>
          <p14:tracePt t="23676" x="6680200" y="3101975"/>
          <p14:tracePt t="23686" x="6764338" y="3051175"/>
          <p14:tracePt t="23696" x="6840538" y="3041650"/>
          <p14:tracePt t="23707" x="6908800" y="3041650"/>
          <p14:tracePt t="23715" x="6994525" y="3041650"/>
          <p14:tracePt t="23725" x="7061200" y="3059113"/>
          <p14:tracePt t="23739" x="7113588" y="3094038"/>
          <p14:tracePt t="23745" x="7164388" y="3178175"/>
          <p14:tracePt t="23758" x="7223125" y="3279775"/>
          <p14:tracePt t="23766" x="7258050" y="3398838"/>
          <p14:tracePt t="23777" x="7265988" y="3492500"/>
          <p14:tracePt t="23789" x="7265988" y="3578225"/>
          <p14:tracePt t="23796" x="7265988" y="3629025"/>
          <p14:tracePt t="23808" x="7258050" y="3671888"/>
          <p14:tracePt t="23816" x="7232650" y="3697288"/>
          <p14:tracePt t="23827" x="7172325" y="3738563"/>
          <p14:tracePt t="23839" x="7078663" y="3773488"/>
          <p14:tracePt t="23847" x="6969125" y="3773488"/>
          <p14:tracePt t="23857" x="6858000" y="3773488"/>
          <p14:tracePt t="23867" x="6764338" y="3722688"/>
          <p14:tracePt t="23877" x="6688138" y="3671888"/>
          <p14:tracePt t="23890" x="6619875" y="3578225"/>
          <p14:tracePt t="23897" x="6561138" y="3459163"/>
          <p14:tracePt t="23908" x="6510338" y="3340100"/>
          <p14:tracePt t="23924" x="6500813" y="3246438"/>
          <p14:tracePt t="23928" x="6500813" y="3160713"/>
          <p14:tracePt t="23940" x="6510338" y="3067050"/>
          <p14:tracePt t="23950" x="6551613" y="3008313"/>
          <p14:tracePt t="23958" x="6594475" y="2957513"/>
          <p14:tracePt t="23968" x="6662738" y="2897188"/>
          <p14:tracePt t="23978" x="6738938" y="2855913"/>
          <p14:tracePt t="23991" x="6815138" y="2838450"/>
          <p14:tracePt t="23998" x="6900863" y="2820988"/>
          <p14:tracePt t="24010" x="6969125" y="2820988"/>
          <p14:tracePt t="24019" x="7045325" y="2838450"/>
          <p14:tracePt t="24028" x="7113588" y="2881313"/>
          <p14:tracePt t="24042" x="7164388" y="2932113"/>
          <p14:tracePt t="24049" x="7215188" y="2982913"/>
          <p14:tracePt t="24060" x="7273925" y="3076575"/>
          <p14:tracePt t="24073" x="7316788" y="3178175"/>
          <p14:tracePt t="24079" x="7350125" y="3297238"/>
          <p14:tracePt t="24091" x="7359650" y="3382963"/>
          <p14:tracePt t="24099" x="7359650" y="3467100"/>
          <p14:tracePt t="24109" x="7359650" y="3527425"/>
          <p14:tracePt t="24123" x="7342188" y="3560763"/>
          <p14:tracePt t="24130" x="7308850" y="3586163"/>
          <p14:tracePt t="24142" x="7232650" y="3611563"/>
          <p14:tracePt t="24150" x="7129463" y="3611563"/>
          <p14:tracePt t="24160" x="7027863" y="3594100"/>
          <p14:tracePt t="24172" x="6943725" y="3552825"/>
          <p14:tracePt t="24182" x="6875463" y="3492500"/>
          <p14:tracePt t="24191" x="6824663" y="3441700"/>
          <p14:tracePt t="24200" x="6781800" y="3365500"/>
          <p14:tracePt t="24210" x="6738938" y="3289300"/>
          <p14:tracePt t="24222" x="6721475" y="3203575"/>
          <p14:tracePt t="24230" x="6721475" y="3135313"/>
          <p14:tracePt t="24243" x="6721475" y="3051175"/>
          <p14:tracePt t="24252" x="6746875" y="2974975"/>
          <p14:tracePt t="24261" x="6789738" y="2906713"/>
          <p14:tracePt t="24272" x="6832600" y="2855913"/>
          <p14:tracePt t="24282" x="6908800" y="2787650"/>
          <p14:tracePt t="24292" x="7002463" y="2752725"/>
          <p14:tracePt t="24302" x="7078663" y="2736850"/>
          <p14:tracePt t="24311" x="7146925" y="2736850"/>
          <p14:tracePt t="24323" x="7189788" y="2736850"/>
          <p14:tracePt t="24332" x="7240588" y="2752725"/>
          <p14:tracePt t="24342" x="7283450" y="2805113"/>
          <p14:tracePt t="24356" x="7324725" y="2897188"/>
          <p14:tracePt t="24362" x="7377113" y="3000375"/>
          <p14:tracePt t="24373" x="7410450" y="3127375"/>
          <p14:tracePt t="24382" x="7418388" y="3254375"/>
          <p14:tracePt t="24392" x="7418388" y="3373438"/>
          <p14:tracePt t="24405" x="7418388" y="3459163"/>
          <p14:tracePt t="24414" x="7418388" y="3527425"/>
          <p14:tracePt t="24423" x="7418388" y="3560763"/>
          <p14:tracePt t="24434" x="7402513" y="3594100"/>
          <p14:tracePt t="24443" x="7385050" y="3611563"/>
          <p14:tracePt t="24455" x="7359650" y="3629025"/>
          <p14:tracePt t="24463" x="7334250" y="3629025"/>
          <p14:tracePt t="24474" x="7299325" y="3629025"/>
          <p14:tracePt t="24483" x="7265988" y="3619500"/>
          <p14:tracePt t="24495" x="7240588" y="3603625"/>
          <p14:tracePt t="24506" x="7215188" y="3586163"/>
          <p14:tracePt t="24514" x="7215188" y="3568700"/>
          <p14:tracePt t="24525" x="7205663" y="3568700"/>
          <p14:tracePt t="24535" x="7197725" y="3560763"/>
          <p14:tracePt t="24544" x="7189788" y="3552825"/>
          <p14:tracePt t="24565" x="7189788" y="3543300"/>
          <p14:tracePt t="26071" x="7180263" y="3543300"/>
          <p14:tracePt t="26080" x="7164388" y="3543300"/>
          <p14:tracePt t="26090" x="7146925" y="3527425"/>
          <p14:tracePt t="26103" x="7053263" y="3502025"/>
          <p14:tracePt t="26111" x="6883400" y="3449638"/>
          <p14:tracePt t="26122" x="6543675" y="3382963"/>
          <p14:tracePt t="26131" x="6102350" y="3322638"/>
          <p14:tracePt t="26141" x="5634038" y="3305175"/>
          <p14:tracePt t="26154" x="5260975" y="3305175"/>
          <p14:tracePt t="26161" x="4929188" y="3330575"/>
          <p14:tracePt t="26172" x="4605338" y="3365500"/>
          <p14:tracePt t="26183" x="4402138" y="3408363"/>
          <p14:tracePt t="26191" x="4275138" y="3441700"/>
          <p14:tracePt t="26203" x="4189413" y="3475038"/>
          <p14:tracePt t="26212" x="4138613" y="3484563"/>
          <p14:tracePt t="26223" x="4121150" y="3492500"/>
          <p14:tracePt t="26233" x="4113213" y="3502025"/>
          <p14:tracePt t="26243" x="4105275" y="3509963"/>
          <p14:tracePt t="26292" x="4113213" y="3509963"/>
          <p14:tracePt t="26303" x="4121150" y="3517900"/>
          <p14:tracePt t="26313" x="4138613" y="3527425"/>
          <p14:tracePt t="26322" x="4164013" y="3543300"/>
          <p14:tracePt t="26334" x="4189413" y="3560763"/>
          <p14:tracePt t="26343" x="4214813" y="3586163"/>
          <p14:tracePt t="26356" x="4232275" y="3603625"/>
          <p14:tracePt t="26363" x="4265613" y="3654425"/>
          <p14:tracePt t="26374" x="4308475" y="3722688"/>
          <p14:tracePt t="26388" x="4341813" y="3798888"/>
          <p14:tracePt t="26394" x="4376738" y="3883025"/>
          <p14:tracePt t="26404" x="4394200" y="3986213"/>
          <p14:tracePt t="26414" x="4419600" y="4079875"/>
          <p14:tracePt t="26424" x="4427538" y="4146550"/>
          <p14:tracePt t="26437" x="4435475" y="4206875"/>
          <p14:tracePt t="26444" x="4445000" y="4232275"/>
          <p14:tracePt t="26456" x="4445000" y="4257675"/>
          <p14:tracePt t="26505" x="4452938" y="4224338"/>
          <p14:tracePt t="26515" x="4478338" y="4164013"/>
          <p14:tracePt t="26525" x="4495800" y="4087813"/>
          <p14:tracePt t="26537" x="4503738" y="4027488"/>
          <p14:tracePt t="26545" x="4538663" y="3968750"/>
          <p14:tracePt t="26557" x="4554538" y="3917950"/>
          <p14:tracePt t="26566" x="4572000" y="3883025"/>
          <p14:tracePt t="26575" x="4589463" y="3857625"/>
          <p14:tracePt t="26587" x="4605338" y="3824288"/>
          <p14:tracePt t="26596" x="4614863" y="3798888"/>
          <p14:tracePt t="26606" x="4622800" y="3763963"/>
          <p14:tracePt t="26616" x="4622800" y="3738563"/>
          <p14:tracePt t="26626" x="4622800" y="3705225"/>
          <p14:tracePt t="26637" x="4622800" y="3679825"/>
          <p14:tracePt t="26647" x="4622800" y="3671888"/>
          <p14:tracePt t="26656" x="4622800" y="3646488"/>
          <p14:tracePt t="26670" x="4597400" y="3636963"/>
          <p14:tracePt t="26677" x="4579938" y="3619500"/>
          <p14:tracePt t="26688" x="4529138" y="3611563"/>
          <p14:tracePt t="26697" x="4486275" y="3603625"/>
          <p14:tracePt t="26707" x="4445000" y="3603625"/>
          <p14:tracePt t="26720" x="4410075" y="3603625"/>
          <p14:tracePt t="26728" x="4384675" y="3603625"/>
          <p14:tracePt t="26738" x="4368800" y="3603625"/>
          <p14:tracePt t="26748" x="4359275" y="3603625"/>
          <p14:tracePt t="26758" x="4351338" y="3611563"/>
          <p14:tracePt t="26770" x="4341813" y="3636963"/>
          <p14:tracePt t="26778" x="4333875" y="3697288"/>
          <p14:tracePt t="26788" x="4333875" y="3763963"/>
          <p14:tracePt t="26798" x="4351338" y="3867150"/>
          <p14:tracePt t="26808" x="4384675" y="3968750"/>
          <p14:tracePt t="26820" x="4435475" y="4113213"/>
          <p14:tracePt t="26828" x="4478338" y="4249738"/>
          <p14:tracePt t="26839" x="4529138" y="4333875"/>
          <p14:tracePt t="26849" x="4554538" y="4410075"/>
          <p14:tracePt t="26859" x="4589463" y="4460875"/>
          <p14:tracePt t="26871" x="4605338" y="4495800"/>
          <p14:tracePt t="26879" x="4614863" y="4503738"/>
          <p14:tracePt t="26889" x="4614863" y="4513263"/>
          <p14:tracePt t="26909" x="4614863" y="4503738"/>
          <p14:tracePt t="26923" x="4614863" y="4402138"/>
          <p14:tracePt t="26929" x="4614863" y="4171950"/>
          <p14:tracePt t="26939" x="4564063" y="3806825"/>
          <p14:tracePt t="26954" x="4513263" y="3502025"/>
          <p14:tracePt t="26959" x="4486275" y="3228975"/>
          <p14:tracePt t="26972" x="4460875" y="3084513"/>
          <p14:tracePt t="26980" x="4460875" y="3000375"/>
          <p14:tracePt t="26990" x="4452938" y="2957513"/>
          <p14:tracePt t="27003" x="4452938" y="2932113"/>
          <p14:tracePt t="27010" x="4452938" y="2922588"/>
          <p14:tracePt t="27061" x="4452938" y="2932113"/>
          <p14:tracePt t="27072" x="4452938" y="3008313"/>
          <p14:tracePt t="27081" x="4452938" y="3119438"/>
          <p14:tracePt t="27091" x="4452938" y="3246438"/>
          <p14:tracePt t="27101" x="4460875" y="3408363"/>
          <p14:tracePt t="27111" x="4460875" y="3578225"/>
          <p14:tracePt t="27122" x="4460875" y="3748088"/>
          <p14:tracePt t="27132" x="4460875" y="3908425"/>
          <p14:tracePt t="27141" x="4460875" y="4027488"/>
          <p14:tracePt t="27153" x="4460875" y="4130675"/>
          <p14:tracePt t="27162" x="4460875" y="4206875"/>
          <p14:tracePt t="27172" x="4452938" y="4240213"/>
          <p14:tracePt t="27185" x="4445000" y="4257675"/>
          <p14:tracePt t="27192" x="4445000" y="4265613"/>
          <p14:tracePt t="27212" x="4445000" y="4275138"/>
          <p14:tracePt t="27283" x="4445000" y="4283075"/>
          <p14:tracePt t="27293" x="4445000" y="4291013"/>
          <p14:tracePt t="27304" x="4445000" y="4308475"/>
          <p14:tracePt t="27313" x="4435475" y="4333875"/>
          <p14:tracePt t="27324" x="4435475" y="4351338"/>
          <p14:tracePt t="27336" x="4435475" y="4359275"/>
          <p14:tracePt t="27344" x="4435475" y="4368800"/>
          <p14:tracePt t="27354" x="4435475" y="4376738"/>
          <p14:tracePt t="27394" x="4427538" y="4341813"/>
          <p14:tracePt t="27404" x="4427538" y="4240213"/>
          <p14:tracePt t="27416" x="4427538" y="4087813"/>
          <p14:tracePt t="27424" x="4427538" y="3900488"/>
          <p14:tracePt t="27437" x="4427538" y="3636963"/>
          <p14:tracePt t="27446" x="4427538" y="3433763"/>
          <p14:tracePt t="27455" x="4427538" y="3254375"/>
          <p14:tracePt t="27466" x="4445000" y="3144838"/>
          <p14:tracePt t="27475" x="4452938" y="3041650"/>
          <p14:tracePt t="27486" x="4470400" y="2965450"/>
          <p14:tracePt t="27495" x="4478338" y="2932113"/>
          <p14:tracePt t="27506" x="4486275" y="2922588"/>
          <p14:tracePt t="27519" x="4486275" y="2906713"/>
          <p14:tracePt t="27576" x="4495800" y="2906713"/>
          <p14:tracePt t="27586" x="4495800" y="2914650"/>
          <p14:tracePt t="27596" x="4495800" y="2949575"/>
          <p14:tracePt t="27607" x="4495800" y="3000375"/>
          <p14:tracePt t="27619" x="4495800" y="3084513"/>
          <p14:tracePt t="27627" x="4495800" y="3203575"/>
          <p14:tracePt t="27637" x="4470400" y="3365500"/>
          <p14:tracePt t="27647" x="4452938" y="3502025"/>
          <p14:tracePt t="27657" x="4427538" y="3662363"/>
          <p14:tracePt t="27672" x="4419600" y="3806825"/>
          <p14:tracePt t="27677" x="4410075" y="3935413"/>
          <p14:tracePt t="27688" x="4394200" y="4037013"/>
          <p14:tracePt t="27698" x="4394200" y="4121150"/>
          <p14:tracePt t="27707" x="4384675" y="4189413"/>
          <p14:tracePt t="27719" x="4384675" y="4249738"/>
          <p14:tracePt t="27729" x="4384675" y="4291013"/>
          <p14:tracePt t="27738" x="4384675" y="4316413"/>
          <p14:tracePt t="27749" x="4384675" y="4333875"/>
          <p14:tracePt t="27758" x="4384675" y="4341813"/>
          <p14:tracePt t="27769" x="4384675" y="4351338"/>
          <p14:tracePt t="27839" x="4384675" y="4333875"/>
          <p14:tracePt t="27851" x="4384675" y="4275138"/>
          <p14:tracePt t="27859" x="4384675" y="4181475"/>
          <p14:tracePt t="27870" x="4384675" y="4052888"/>
          <p14:tracePt t="27879" x="4384675" y="3925888"/>
          <p14:tracePt t="27890" x="4402138" y="3798888"/>
          <p14:tracePt t="27903" x="4410075" y="3679825"/>
          <p14:tracePt t="27922" x="4435475" y="3552825"/>
          <p14:tracePt t="27930" x="4435475" y="3517900"/>
          <p14:tracePt t="27940" x="4435475" y="3502025"/>
          <p14:tracePt t="27990" x="4435475" y="3517900"/>
          <p14:tracePt t="28001" x="4435475" y="3594100"/>
          <p14:tracePt t="28012" x="4435475" y="3722688"/>
          <p14:tracePt t="28021" x="4435475" y="3935413"/>
          <p14:tracePt t="28032" x="4419600" y="4257675"/>
          <p14:tracePt t="28041" x="4419600" y="4554538"/>
          <p14:tracePt t="28052" x="4419600" y="4843463"/>
          <p14:tracePt t="28061" x="4419600" y="5048250"/>
          <p14:tracePt t="28071" x="4419600" y="5200650"/>
          <p14:tracePt t="28082" x="4419600" y="5294313"/>
          <p14:tracePt t="28092" x="4419600" y="5370513"/>
          <p14:tracePt t="28103" x="4419600" y="5387975"/>
          <p14:tracePt t="28112" x="4419600" y="5405438"/>
          <p14:tracePt t="28122" x="4419600" y="5421313"/>
          <p14:tracePt t="28153" x="4419600" y="5405438"/>
          <p14:tracePt t="28162" x="4419600" y="5337175"/>
          <p14:tracePt t="28173" x="4419600" y="5208588"/>
          <p14:tracePt t="28185" x="4419600" y="5056188"/>
          <p14:tracePt t="28193" x="4435475" y="4749800"/>
          <p14:tracePt t="28203" x="4452938" y="4427538"/>
          <p14:tracePt t="28213" x="4470400" y="4138613"/>
          <p14:tracePt t="28223" x="4486275" y="3892550"/>
          <p14:tracePt t="28235" x="4486275" y="3687763"/>
          <p14:tracePt t="28244" x="4486275" y="3535363"/>
          <p14:tracePt t="28253" x="4495800" y="3433763"/>
          <p14:tracePt t="28265" x="4495800" y="3382963"/>
          <p14:tracePt t="28273" x="4503738" y="3330575"/>
          <p14:tracePt t="28286" x="4503738" y="3322638"/>
          <p14:tracePt t="28294" x="4503738" y="3314700"/>
          <p14:tracePt t="28365" x="4503738" y="3373438"/>
          <p14:tracePt t="28375" x="4503738" y="3459163"/>
          <p14:tracePt t="28385" x="4503738" y="3611563"/>
          <p14:tracePt t="28395" x="4503738" y="3806825"/>
          <p14:tracePt t="28405" x="4503738" y="4095750"/>
          <p14:tracePt t="28420" x="4503738" y="4384675"/>
          <p14:tracePt t="28425" x="4503738" y="4589463"/>
          <p14:tracePt t="28436" x="4503738" y="4741863"/>
          <p14:tracePt t="28446" x="4503738" y="4843463"/>
          <p14:tracePt t="28456" x="4495800" y="4903788"/>
          <p14:tracePt t="28468" x="4486275" y="4937125"/>
          <p14:tracePt t="28476" x="4478338" y="4946650"/>
          <p14:tracePt t="28486" x="4478338" y="4954588"/>
          <p14:tracePt t="28526" x="4478338" y="4937125"/>
          <p14:tracePt t="28536" x="4478338" y="4868863"/>
          <p14:tracePt t="28548" x="4478338" y="4741863"/>
          <p14:tracePt t="28557" x="4478338" y="4546600"/>
          <p14:tracePt t="28569" x="4486275" y="4283075"/>
          <p14:tracePt t="28577" x="4521200" y="3986213"/>
          <p14:tracePt t="28588" x="4564063" y="3730625"/>
          <p14:tracePt t="28598" x="4597400" y="3484563"/>
          <p14:tracePt t="28607" x="4622800" y="3355975"/>
          <p14:tracePt t="28619" x="4640263" y="3254375"/>
          <p14:tracePt t="28627" x="4657725" y="3178175"/>
          <p14:tracePt t="28637" x="4665663" y="3144838"/>
          <p14:tracePt t="28649" x="4665663" y="3135313"/>
          <p14:tracePt t="28658" x="4665663" y="3127375"/>
          <p14:tracePt t="28709" x="4665663" y="3135313"/>
          <p14:tracePt t="28718" x="4665663" y="3160713"/>
          <p14:tracePt t="28729" x="4657725" y="3221038"/>
          <p14:tracePt t="28738" x="4640263" y="3305175"/>
          <p14:tracePt t="28750" x="4614863" y="3398838"/>
          <p14:tracePt t="28758" x="4589463" y="3509963"/>
          <p14:tracePt t="28770" x="4579938" y="3636963"/>
          <p14:tracePt t="28779" x="4554538" y="3781425"/>
          <p14:tracePt t="28790" x="4529138" y="3908425"/>
          <p14:tracePt t="28801" x="4513263" y="4011613"/>
          <p14:tracePt t="28809" x="4513263" y="4113213"/>
          <p14:tracePt t="28821" x="4503738" y="4181475"/>
          <p14:tracePt t="28830" x="4503738" y="4240213"/>
          <p14:tracePt t="28840" x="4503738" y="4265613"/>
          <p14:tracePt t="28851" x="4503738" y="4283075"/>
          <p14:tracePt t="28860" x="4503738" y="4291013"/>
          <p14:tracePt t="28870" x="4503738" y="4300538"/>
          <p14:tracePt t="28881" x="4503738" y="4308475"/>
          <p14:tracePt t="28950" x="4503738" y="4291013"/>
          <p14:tracePt t="28962" x="4503738" y="4249738"/>
          <p14:tracePt t="28971" x="4503738" y="4181475"/>
          <p14:tracePt t="28982" x="4521200" y="4079875"/>
          <p14:tracePt t="28992" x="4546600" y="3960813"/>
          <p14:tracePt t="29002" x="4572000" y="3849688"/>
          <p14:tracePt t="29013" x="4597400" y="3730625"/>
          <p14:tracePt t="29022" x="4614863" y="3646488"/>
          <p14:tracePt t="29034" x="4640263" y="3578225"/>
          <p14:tracePt t="29043" x="4648200" y="3535363"/>
          <p14:tracePt t="29052" x="4657725" y="3509963"/>
          <p14:tracePt t="29062" x="4657725" y="3502025"/>
          <p14:tracePt t="29072" x="4657725" y="3492500"/>
          <p14:tracePt t="29084" x="4657725" y="3484563"/>
          <p14:tracePt t="29143" x="4657725" y="3502025"/>
          <p14:tracePt t="29153" x="4657725" y="3543300"/>
          <p14:tracePt t="29164" x="4657725" y="3629025"/>
          <p14:tracePt t="29173" x="4657725" y="3756025"/>
          <p14:tracePt t="29186" x="4657725" y="3908425"/>
          <p14:tracePt t="29193" x="4640263" y="4062413"/>
          <p14:tracePt t="29203" x="4630738" y="4214813"/>
          <p14:tracePt t="29217" x="4605338" y="4341813"/>
          <p14:tracePt t="29224" x="4589463" y="4435475"/>
          <p14:tracePt t="29234" x="4589463" y="4478338"/>
          <p14:tracePt t="29245" x="4579938" y="4503738"/>
          <p14:tracePt t="29254" x="4579938" y="4513263"/>
          <p14:tracePt t="29267" x="4572000" y="4521200"/>
          <p14:tracePt t="29305" x="4572000" y="4470400"/>
          <p14:tracePt t="29316" x="4572000" y="4316413"/>
          <p14:tracePt t="29325" x="4554538" y="4079875"/>
          <p14:tracePt t="29337" x="4554538" y="3730625"/>
          <p14:tracePt t="29345" x="4554538" y="3475038"/>
          <p14:tracePt t="29355" x="4554538" y="3238500"/>
          <p14:tracePt t="29369" x="4554538" y="3084513"/>
          <p14:tracePt t="29376" x="4554538" y="2974975"/>
          <p14:tracePt t="29386" x="4564063" y="2897188"/>
          <p14:tracePt t="29396" x="4572000" y="2863850"/>
          <p14:tracePt t="29406" x="4579938" y="2846388"/>
          <p14:tracePt t="29418" x="4579938" y="2830513"/>
          <p14:tracePt t="29467" x="4579938" y="2846388"/>
          <p14:tracePt t="29476" x="4579938" y="2906713"/>
          <p14:tracePt t="29487" x="4579938" y="3008313"/>
          <p14:tracePt t="29500" x="4579938" y="3135313"/>
          <p14:tracePt t="29507" x="4579938" y="3289300"/>
          <p14:tracePt t="29518" x="4579938" y="3459163"/>
          <p14:tracePt t="29527" x="4579938" y="3662363"/>
          <p14:tracePt t="29537" x="4579938" y="3816350"/>
          <p14:tracePt t="29550" x="4579938" y="3943350"/>
          <p14:tracePt t="29557" x="4579938" y="4019550"/>
          <p14:tracePt t="29568" x="4579938" y="4070350"/>
          <p14:tracePt t="29578" x="4579938" y="4095750"/>
          <p14:tracePt t="29587" x="4579938" y="4113213"/>
          <p14:tracePt t="30216" x="4605338" y="4113213"/>
          <p14:tracePt t="30224" x="4657725" y="4105275"/>
          <p14:tracePt t="30234" x="4792663" y="4070350"/>
          <p14:tracePt t="30245" x="5064125" y="3976688"/>
          <p14:tracePt t="30255" x="5405438" y="3892550"/>
          <p14:tracePt t="30267" x="5788025" y="3773488"/>
          <p14:tracePt t="30275" x="6153150" y="3705225"/>
          <p14:tracePt t="30286" x="6483350" y="3654425"/>
          <p14:tracePt t="30296" x="6731000" y="3619500"/>
          <p14:tracePt t="30305" x="6875463" y="3594100"/>
          <p14:tracePt t="30317" x="7010400" y="3586163"/>
          <p14:tracePt t="30326" x="7113588" y="3586163"/>
          <p14:tracePt t="30335" x="7180263" y="3586163"/>
          <p14:tracePt t="30347" x="7232650" y="3586163"/>
          <p14:tracePt t="30356" x="7248525" y="3586163"/>
          <p14:tracePt t="30369" x="7273925" y="3586163"/>
          <p14:tracePt t="30376" x="7283450" y="3586163"/>
          <p14:tracePt t="30399" x="7283450" y="3594100"/>
          <p14:tracePt t="30427" x="7283450" y="3603625"/>
          <p14:tracePt t="30478" x="7273925" y="3603625"/>
          <p14:tracePt t="30487" x="7232650" y="3603625"/>
          <p14:tracePt t="30498" x="7146925" y="3603625"/>
          <p14:tracePt t="30507" x="7019925" y="3603625"/>
          <p14:tracePt t="30518" x="6850063" y="3603625"/>
          <p14:tracePt t="30527" x="6619875" y="3603625"/>
          <p14:tracePt t="30538" x="6330950" y="3603625"/>
          <p14:tracePt t="30550" x="6034088" y="3603625"/>
          <p14:tracePt t="30558" x="5770563" y="3619500"/>
          <p14:tracePt t="30569" x="5489575" y="3662363"/>
          <p14:tracePt t="30578" x="5302250" y="3697288"/>
          <p14:tracePt t="30590" x="5106988" y="3722688"/>
          <p14:tracePt t="30599" x="4979988" y="3748088"/>
          <p14:tracePt t="30609" x="4868863" y="3781425"/>
          <p14:tracePt t="30619" x="4792663" y="3798888"/>
          <p14:tracePt t="30630" x="4733925" y="3824288"/>
          <p14:tracePt t="30639" x="4691063" y="3841750"/>
          <p14:tracePt t="30650" x="4683125" y="3849688"/>
          <p14:tracePt t="30660" x="4665663" y="3849688"/>
          <p14:tracePt t="30669" x="4657725" y="3849688"/>
          <p14:tracePt t="30811" x="4673600" y="3849688"/>
          <p14:tracePt t="30821" x="4683125" y="3849688"/>
          <p14:tracePt t="30831" x="4708525" y="3849688"/>
          <p14:tracePt t="30841" x="4733925" y="3849688"/>
          <p14:tracePt t="30851" x="4749800" y="3841750"/>
          <p14:tracePt t="30861" x="4802188" y="3832225"/>
          <p14:tracePt t="30871" x="4843463" y="3816350"/>
          <p14:tracePt t="30883" x="4903788" y="3798888"/>
          <p14:tracePt t="30891" x="4979988" y="3773488"/>
          <p14:tracePt t="30902" x="5081588" y="3763963"/>
          <p14:tracePt t="30917" x="5183188" y="3756025"/>
          <p14:tracePt t="30921" x="5294313" y="3756025"/>
          <p14:tracePt t="30933" x="5413375" y="3738563"/>
          <p14:tracePt t="30943" x="5524500" y="3738563"/>
          <p14:tracePt t="30953" x="5651500" y="3738563"/>
          <p14:tracePt t="30967" x="5778500" y="3738563"/>
          <p14:tracePt t="30973" x="5889625" y="3738563"/>
          <p14:tracePt t="30983" x="5991225" y="3730625"/>
          <p14:tracePt t="30993" x="6076950" y="3730625"/>
          <p14:tracePt t="31002" x="6161088" y="3722688"/>
          <p14:tracePt t="31015" x="6229350" y="3722688"/>
          <p14:tracePt t="31023" x="6305550" y="3705225"/>
          <p14:tracePt t="31034" x="6365875" y="3697288"/>
          <p14:tracePt t="31043" x="6424613" y="3687763"/>
          <p14:tracePt t="31053" x="6467475" y="3687763"/>
          <p14:tracePt t="31066" x="6500813" y="3679825"/>
          <p14:tracePt t="31073" x="6526213" y="3679825"/>
          <p14:tracePt t="31084" x="6535738" y="3671888"/>
          <p14:tracePt t="31094" x="6561138" y="3671888"/>
          <p14:tracePt t="31103" x="6569075" y="3671888"/>
          <p14:tracePt t="31116" x="6577013" y="3662363"/>
          <p14:tracePt t="31124" x="6602413" y="3646488"/>
          <p14:tracePt t="31136" x="6619875" y="3629025"/>
          <p14:tracePt t="31144" x="6645275" y="3594100"/>
          <p14:tracePt t="31154" x="6670675" y="3560763"/>
          <p14:tracePt t="31167" x="6696075" y="3517900"/>
          <p14:tracePt t="31175" x="6738938" y="3484563"/>
          <p14:tracePt t="31185" x="6807200" y="3424238"/>
          <p14:tracePt t="31195" x="6865938" y="3373438"/>
          <p14:tracePt t="31205" x="6959600" y="3314700"/>
          <p14:tracePt t="31216" x="7035800" y="3263900"/>
          <p14:tracePt t="31224" x="7104063" y="3221038"/>
          <p14:tracePt t="31236" x="7189788" y="3170238"/>
          <p14:tracePt t="31246" x="7258050" y="3119438"/>
          <p14:tracePt t="31255" x="7324725" y="3076575"/>
          <p14:tracePt t="31267" x="7377113" y="3033713"/>
          <p14:tracePt t="31275" x="7402513" y="3000375"/>
          <p14:tracePt t="31286" x="7427913" y="2949575"/>
          <p14:tracePt t="31299" x="7453313" y="2897188"/>
          <p14:tracePt t="31306" x="7453313" y="2830513"/>
          <p14:tracePt t="31316" x="7453313" y="2762250"/>
          <p14:tracePt t="31326" x="7410450" y="2668588"/>
          <p14:tracePt t="31336" x="7342188" y="2549525"/>
          <p14:tracePt t="31348" x="7258050" y="2455863"/>
          <p14:tracePt t="31356" x="7164388" y="2344738"/>
          <p14:tracePt t="31367" x="7061200" y="2252663"/>
          <p14:tracePt t="31377" x="6951663" y="2184400"/>
          <p14:tracePt t="31387" x="6850063" y="2141538"/>
          <p14:tracePt t="31399" x="6746875" y="2124075"/>
          <p14:tracePt t="31407" x="6654800" y="2124075"/>
          <p14:tracePt t="31417" x="6577013" y="2149475"/>
          <p14:tracePt t="31427" x="6500813" y="2192338"/>
          <p14:tracePt t="31437" x="6416675" y="2260600"/>
          <p14:tracePt t="31450" x="6365875" y="2311400"/>
          <p14:tracePt t="31457" x="6313488" y="2379663"/>
          <p14:tracePt t="31468" x="6254750" y="2447925"/>
          <p14:tracePt t="31478" x="6229350" y="2498725"/>
          <p14:tracePt t="31487" x="6194425" y="2566988"/>
          <p14:tracePt t="31499" x="6178550" y="2633663"/>
          <p14:tracePt t="31508" x="6161088" y="2701925"/>
          <p14:tracePt t="31518" x="6161088" y="2778125"/>
          <p14:tracePt t="31529" x="6161088" y="2863850"/>
          <p14:tracePt t="31538" x="6161088" y="2957513"/>
          <p14:tracePt t="31550" x="6178550" y="3051175"/>
          <p14:tracePt t="31558" x="6211888" y="3135313"/>
          <p14:tracePt t="31569" x="6272213" y="3246438"/>
          <p14:tracePt t="31581" x="6330950" y="3348038"/>
          <p14:tracePt t="31589" x="6399213" y="3441700"/>
          <p14:tracePt t="31599" x="6467475" y="3543300"/>
          <p14:tracePt t="31609" x="6535738" y="3619500"/>
          <p14:tracePt t="31619" x="6627813" y="3697288"/>
          <p14:tracePt t="31632" x="6731000" y="3763963"/>
          <p14:tracePt t="31638" x="6832600" y="3806825"/>
          <p14:tracePt t="31650" x="6943725" y="3857625"/>
          <p14:tracePt t="31658" x="7027863" y="3867150"/>
          <p14:tracePt t="31668" x="7113588" y="3875088"/>
          <p14:tracePt t="31680" x="7197725" y="3875088"/>
          <p14:tracePt t="31689" x="7273925" y="3867150"/>
          <p14:tracePt t="31699" x="7359650" y="3841750"/>
          <p14:tracePt t="31709" x="7427913" y="3806825"/>
          <p14:tracePt t="31719" x="7469188" y="3790950"/>
          <p14:tracePt t="31731" x="7494588" y="3763963"/>
          <p14:tracePt t="31739" x="7521575" y="3738563"/>
          <p14:tracePt t="31749" x="7537450" y="3705225"/>
          <p14:tracePt t="31761" x="7554913" y="3662363"/>
          <p14:tracePt t="31770" x="7562850" y="3603625"/>
          <p14:tracePt t="31781" x="7562850" y="3527425"/>
          <p14:tracePt t="31791" x="7546975" y="3441700"/>
          <p14:tracePt t="31801" x="7486650" y="3330575"/>
          <p14:tracePt t="31812" x="7410450" y="3195638"/>
          <p14:tracePt t="31822" x="7342188" y="3094038"/>
          <p14:tracePt t="31832" x="7258050" y="3000375"/>
          <p14:tracePt t="31842" x="7205663" y="2932113"/>
          <p14:tracePt t="31851" x="7154863" y="2881313"/>
          <p14:tracePt t="31864" x="7104063" y="2855913"/>
          <p14:tracePt t="31872" x="7053263" y="2846388"/>
          <p14:tracePt t="31883" x="7027863" y="2846388"/>
          <p14:tracePt t="31892" x="6994525" y="2863850"/>
          <p14:tracePt t="31902" x="6934200" y="2940050"/>
          <p14:tracePt t="31915" x="6865938" y="3041650"/>
          <p14:tracePt t="31932" x="6637338" y="3449638"/>
          <p14:tracePt t="31943" x="6543675" y="3713163"/>
          <p14:tracePt t="31953" x="6450013" y="3935413"/>
          <p14:tracePt t="31966" x="6391275" y="4105275"/>
          <p14:tracePt t="31973" x="6356350" y="4240213"/>
          <p14:tracePt t="31984" x="6323013" y="4351338"/>
          <p14:tracePt t="31994" x="6313488" y="4435475"/>
          <p14:tracePt t="32003" x="6305550" y="4513263"/>
          <p14:tracePt t="32015" x="6305550" y="4546600"/>
          <p14:tracePt t="32025" x="6305550" y="4579938"/>
          <p14:tracePt t="32033" x="6305550" y="4589463"/>
          <p14:tracePt t="32045" x="6313488" y="4605338"/>
          <p14:tracePt t="32054" x="6338888" y="4614863"/>
          <p14:tracePt t="32065" x="6373813" y="4622800"/>
          <p14:tracePt t="32075" x="6432550" y="4630738"/>
          <p14:tracePt t="32084" x="6492875" y="4630738"/>
          <p14:tracePt t="32095" x="6561138" y="4630738"/>
          <p14:tracePt t="32104" x="6637338" y="4630738"/>
          <p14:tracePt t="32115" x="6705600" y="4597400"/>
          <p14:tracePt t="32125" x="6772275" y="4579938"/>
          <p14:tracePt t="32134" x="6850063" y="4546600"/>
          <p14:tracePt t="32151" x="6908800" y="4513263"/>
          <p14:tracePt t="32156" x="6959600" y="4486275"/>
          <p14:tracePt t="32167" x="7010400" y="4445000"/>
          <p14:tracePt t="32175" x="7045325" y="4419600"/>
          <p14:tracePt t="32186" x="7070725" y="4376738"/>
          <p14:tracePt t="32198" x="7104063" y="4341813"/>
          <p14:tracePt t="32205" x="7121525" y="4265613"/>
          <p14:tracePt t="32216" x="7146925" y="4181475"/>
          <p14:tracePt t="32226" x="7146925" y="4079875"/>
          <p14:tracePt t="32236" x="7146925" y="3951288"/>
          <p14:tracePt t="32248" x="7121525" y="3824288"/>
          <p14:tracePt t="32256" x="7070725" y="3722688"/>
          <p14:tracePt t="32267" x="7035800" y="3619500"/>
          <p14:tracePt t="32277" x="6994525" y="3543300"/>
          <p14:tracePt t="32286" x="6969125" y="3492500"/>
          <p14:tracePt t="32298" x="6951663" y="3467100"/>
          <p14:tracePt t="32307" x="6943725" y="3449638"/>
          <p14:tracePt t="32318" x="6934200" y="3441700"/>
          <p14:tracePt t="32328" x="6926263" y="3441700"/>
          <p14:tracePt t="32338" x="6926263" y="3433763"/>
          <p14:tracePt t="32348" x="6916738" y="3433763"/>
          <p14:tracePt t="32358" x="6908800" y="3433763"/>
          <p14:tracePt t="32378" x="6900863" y="3433763"/>
          <p14:tracePt t="32387" x="6883400" y="3433763"/>
          <p14:tracePt t="32408" x="6875463" y="3433763"/>
          <p14:tracePt t="32417" x="6865938" y="3433763"/>
          <p14:tracePt t="32432" x="6858000" y="3433763"/>
          <p14:tracePt t="32437" x="6850063" y="3433763"/>
          <p14:tracePt t="32449" x="6840538" y="3433763"/>
          <p14:tracePt t="32468" x="6840538" y="3441700"/>
          <p14:tracePt t="32482" x="6832600" y="3441700"/>
          <p14:tracePt t="32519" x="6824663" y="3441700"/>
          <p14:tracePt t="32579" x="6815138" y="3441700"/>
          <p14:tracePt t="32610" x="6815138" y="3433763"/>
          <p14:tracePt t="32620" x="6807200" y="3416300"/>
          <p14:tracePt t="32630" x="6799263" y="3416300"/>
          <p14:tracePt t="32640" x="6799263" y="3398838"/>
          <p14:tracePt t="32650" x="6789738" y="3398838"/>
          <p14:tracePt t="32661" x="6789738" y="3390900"/>
          <p14:tracePt t="32670" x="6781800" y="3390900"/>
          <p14:tracePt t="32681" x="6772275" y="3390900"/>
          <p14:tracePt t="32700" x="6756400" y="3390900"/>
          <p14:tracePt t="32714" x="6746875" y="3390900"/>
          <p14:tracePt t="32732" x="6738938" y="3390900"/>
          <p14:tracePt t="32741" x="6731000" y="3390900"/>
          <p14:tracePt t="32751" x="6721475" y="3408363"/>
          <p14:tracePt t="32763" x="6721475" y="3433763"/>
          <p14:tracePt t="32772" x="6713538" y="3449638"/>
          <p14:tracePt t="32782" x="6713538" y="3467100"/>
          <p14:tracePt t="32792" x="6713538" y="3492500"/>
          <p14:tracePt t="32802" x="6713538" y="3509963"/>
          <p14:tracePt t="32814" x="6721475" y="3535363"/>
          <p14:tracePt t="32822" x="6738938" y="3568700"/>
          <p14:tracePt t="32833" x="6764338" y="3603625"/>
          <p14:tracePt t="32842" x="6781800" y="3629025"/>
          <p14:tracePt t="32852" x="6799263" y="3646488"/>
          <p14:tracePt t="32864" x="6824663" y="3662363"/>
          <p14:tracePt t="32872" x="6850063" y="3671888"/>
          <p14:tracePt t="32884" x="6875463" y="3679825"/>
          <p14:tracePt t="32893" x="6883400" y="3679825"/>
          <p14:tracePt t="32916" x="6926263" y="3679825"/>
          <p14:tracePt t="32923" x="6934200" y="3662363"/>
          <p14:tracePt t="32934" x="6943725" y="3646488"/>
          <p14:tracePt t="32944" x="6959600" y="3636963"/>
          <p14:tracePt t="32953" x="6969125" y="3611563"/>
          <p14:tracePt t="32965" x="6977063" y="3586163"/>
          <p14:tracePt t="32973" x="6977063" y="3568700"/>
          <p14:tracePt t="32983" x="6977063" y="3552825"/>
          <p14:tracePt t="32997" x="6977063" y="3527425"/>
          <p14:tracePt t="33004" x="6977063" y="3517900"/>
          <p14:tracePt t="33015" x="6969125" y="3492500"/>
          <p14:tracePt t="33024" x="6943725" y="3467100"/>
          <p14:tracePt t="33034" x="6908800" y="3441700"/>
          <p14:tracePt t="33048" x="6875463" y="3424238"/>
          <p14:tracePt t="33054" x="6815138" y="3408363"/>
          <p14:tracePt t="33065" x="6764338" y="3398838"/>
          <p14:tracePt t="33076" x="6738938" y="3398838"/>
          <p14:tracePt t="33085" x="6705600" y="3398838"/>
          <p14:tracePt t="33097" x="6680200" y="3398838"/>
          <p14:tracePt t="33105" x="6662738" y="3398838"/>
          <p14:tracePt t="33116" x="6654800" y="3416300"/>
          <p14:tracePt t="33125" x="6645275" y="3424238"/>
          <p14:tracePt t="33135" x="6637338" y="3424238"/>
          <p14:tracePt t="33147" x="6627813" y="3441700"/>
          <p14:tracePt t="33155" x="6627813" y="3449638"/>
          <p14:tracePt t="33166" x="6627813" y="3459163"/>
          <p14:tracePt t="33176" x="6627813" y="3475038"/>
          <p14:tracePt t="33197" x="6627813" y="3492500"/>
          <p14:tracePt t="33206" x="6627813" y="3509963"/>
          <p14:tracePt t="33216" x="6627813" y="3517900"/>
          <p14:tracePt t="33227" x="6637338" y="3543300"/>
          <p14:tracePt t="33236" x="6654800" y="3568700"/>
          <p14:tracePt t="33248" x="6670675" y="3594100"/>
          <p14:tracePt t="33257" x="6696075" y="3611563"/>
          <p14:tracePt t="33266" x="6721475" y="3629025"/>
          <p14:tracePt t="33280" x="6738938" y="3646488"/>
          <p14:tracePt t="33287" x="6756400" y="3662363"/>
          <p14:tracePt t="33297" x="6772275" y="3671888"/>
          <p14:tracePt t="33307" x="6781800" y="3679825"/>
          <p14:tracePt t="33317" x="6789738" y="3679825"/>
          <p14:tracePt t="33337" x="6799263" y="3679825"/>
          <p14:tracePt t="33479" x="6799263" y="3687763"/>
          <p14:tracePt t="33489" x="6789738" y="3687763"/>
          <p14:tracePt t="33499" x="6781800" y="3687763"/>
          <p14:tracePt t="33510" x="6772275" y="3687763"/>
          <p14:tracePt t="33519" x="6764338" y="3687763"/>
          <p14:tracePt t="33541" x="6756400" y="3697288"/>
          <p14:tracePt t="33570" x="6746875" y="3697288"/>
          <p14:tracePt t="33630" x="6746875" y="3705225"/>
          <p14:tracePt t="33640" x="6746875" y="3713163"/>
          <p14:tracePt t="33650" x="6746875" y="3722688"/>
          <p14:tracePt t="33662" x="6746875" y="3738563"/>
          <p14:tracePt t="33671" x="6746875" y="3763963"/>
          <p14:tracePt t="33682" x="6746875" y="3781425"/>
          <p14:tracePt t="33691" x="6746875" y="3806825"/>
          <p14:tracePt t="33701" x="6756400" y="3824288"/>
          <p14:tracePt t="33713" x="6764338" y="3849688"/>
          <p14:tracePt t="33721" x="6772275" y="3849688"/>
          <p14:tracePt t="33733" x="6789738" y="3867150"/>
          <p14:tracePt t="33741" x="6799263" y="3875088"/>
          <p14:tracePt t="33752" x="6815138" y="3883025"/>
          <p14:tracePt t="33763" x="6840538" y="3883025"/>
          <p14:tracePt t="33772" x="6858000" y="3883025"/>
          <p14:tracePt t="33782" x="6875463" y="3883025"/>
          <p14:tracePt t="33795" x="6900863" y="3883025"/>
          <p14:tracePt t="33802" x="6908800" y="3883025"/>
          <p14:tracePt t="33814" x="6934200" y="3867150"/>
          <p14:tracePt t="33822" x="6959600" y="3849688"/>
          <p14:tracePt t="33833" x="6977063" y="3841750"/>
          <p14:tracePt t="33846" x="6994525" y="3824288"/>
          <p14:tracePt t="33853" x="7002463" y="3824288"/>
          <p14:tracePt t="33864" x="7010400" y="3816350"/>
          <p14:tracePt t="33875" x="7019925" y="3806825"/>
          <p14:tracePt t="33894" x="7019925" y="3798888"/>
          <p14:tracePt t="33903" x="7027863" y="3798888"/>
          <p14:tracePt t="33986" x="7035800" y="3798888"/>
          <p14:tracePt t="34004" x="7045325" y="3798888"/>
          <p14:tracePt t="34014" x="7053263" y="3798888"/>
          <p14:tracePt t="34026" x="7070725" y="3790950"/>
          <p14:tracePt t="34035" x="7078663" y="3781425"/>
          <p14:tracePt t="34047" x="7096125" y="3781425"/>
          <p14:tracePt t="34055" x="7121525" y="3773488"/>
          <p14:tracePt t="34065" x="7146925" y="3756025"/>
          <p14:tracePt t="34076" x="7164388" y="3748088"/>
          <p14:tracePt t="34085" x="7180263" y="3738563"/>
          <p14:tracePt t="34096" x="7197725" y="3738563"/>
          <p14:tracePt t="34378" x="7215188" y="3738563"/>
          <p14:tracePt t="34389" x="7240588" y="3738563"/>
          <p14:tracePt t="34399" x="7283450" y="3738563"/>
          <p14:tracePt t="34410" x="7342188" y="3713163"/>
          <p14:tracePt t="34418" x="7427913" y="3697288"/>
          <p14:tracePt t="34429" x="7521575" y="3671888"/>
          <p14:tracePt t="34439" x="7623175" y="3646488"/>
          <p14:tracePt t="34449" x="7707313" y="3629025"/>
          <p14:tracePt t="34463" x="7767638" y="3619500"/>
          <p14:tracePt t="34469" x="7826375" y="3603625"/>
          <p14:tracePt t="34480" x="7861300" y="3594100"/>
          <p14:tracePt t="34492" x="7869238" y="3594100"/>
          <p14:tracePt t="34500" x="7886700" y="3594100"/>
          <p14:tracePt t="34512" x="7894638" y="3594100"/>
          <p14:tracePt t="34540" x="7894638" y="3611563"/>
          <p14:tracePt t="34551" x="7894638" y="3619500"/>
          <p14:tracePt t="34562" x="7894638" y="3646488"/>
          <p14:tracePt t="34571" x="7894638" y="3662363"/>
          <p14:tracePt t="34581" x="7877175" y="3679825"/>
          <p14:tracePt t="34592" x="7851775" y="3705225"/>
          <p14:tracePt t="34601" x="7826375" y="3722688"/>
          <p14:tracePt t="34613" x="7783513" y="3748088"/>
          <p14:tracePt t="34621" x="7750175" y="3773488"/>
          <p14:tracePt t="34632" x="7691438" y="3781425"/>
          <p14:tracePt t="34642" x="7631113" y="3781425"/>
          <p14:tracePt t="34651" x="7562850" y="3781425"/>
          <p14:tracePt t="34662" x="7494588" y="3763963"/>
          <p14:tracePt t="34671" x="7453313" y="3756025"/>
          <p14:tracePt t="34681" x="7418388" y="3738563"/>
          <p14:tracePt t="34692" x="7392988" y="3730625"/>
          <p14:tracePt t="34702" x="7377113" y="3722688"/>
          <p14:tracePt t="45502" x="7316788" y="3679825"/>
          <p14:tracePt t="45511" x="6832600" y="3373438"/>
          <p14:tracePt t="45520" x="6034088" y="2855913"/>
          <p14:tracePt t="45531" x="5175250" y="2260600"/>
          <p14:tracePt t="45541" x="4341813" y="1639888"/>
          <p14:tracePt t="45552" x="3535363" y="1069975"/>
          <p14:tracePt t="45561" x="3348038" y="900113"/>
          <p14:tracePt t="45571" x="2990850" y="603250"/>
          <p14:tracePt t="45584" x="2566988" y="339725"/>
          <p14:tracePt t="45591" x="2149475" y="177800"/>
          <p14:tracePt t="45602" x="1827213" y="76200"/>
          <p14:tracePt t="45611" x="1614488" y="42863"/>
          <p14:tracePt t="45622" x="1495425" y="33338"/>
          <p14:tracePt t="45635" x="1411288" y="25400"/>
          <p14:tracePt t="45642" x="1376363" y="25400"/>
          <p14:tracePt t="45936" x="1368425" y="17463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667000" y="2291556"/>
            <a:ext cx="3810000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0" dirty="0"/>
              <a:t>Physiologic</a:t>
            </a:r>
            <a:br>
              <a:rPr lang="en-US" sz="2800" b="0" dirty="0"/>
            </a:br>
            <a:r>
              <a:rPr lang="en-US" sz="2800" b="0" dirty="0"/>
              <a:t>skeletal muscle in athletes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298"/>
    </mc:Choice>
    <mc:Fallback xmlns="">
      <p:transition spd="slow" advTm="24298"/>
    </mc:Fallback>
  </mc:AlternateContent>
  <p:extLst>
    <p:ext uri="{3A86A75C-4F4B-4683-9AE1-C65F6400EC91}">
      <p14:laserTraceLst xmlns:p14="http://schemas.microsoft.com/office/powerpoint/2010/main">
        <p14:tracePtLst>
          <p14:tracePt t="6183" x="4589463" y="5260975"/>
          <p14:tracePt t="6552" x="4572000" y="5260975"/>
          <p14:tracePt t="6564" x="4546600" y="5243513"/>
          <p14:tracePt t="6572" x="4503738" y="5218113"/>
          <p14:tracePt t="6583" x="4410075" y="5175250"/>
          <p14:tracePt t="6594" x="4257675" y="5099050"/>
          <p14:tracePt t="6603" x="3935413" y="4987925"/>
          <p14:tracePt t="6614" x="3586163" y="4860925"/>
          <p14:tracePt t="6624" x="3203575" y="4724400"/>
          <p14:tracePt t="6633" x="2871788" y="4579938"/>
          <p14:tracePt t="6645" x="2574925" y="4435475"/>
          <p14:tracePt t="6655" x="2319338" y="4300538"/>
          <p14:tracePt t="6664" x="2124075" y="4197350"/>
          <p14:tracePt t="6675" x="2005013" y="4113213"/>
          <p14:tracePt t="6683" x="1928813" y="4062413"/>
          <p14:tracePt t="6695" x="1860550" y="4019550"/>
          <p14:tracePt t="6704" x="1827213" y="3986213"/>
          <p14:tracePt t="6715" x="1809750" y="3968750"/>
          <p14:tracePt t="6724" x="1801813" y="3960813"/>
          <p14:tracePt t="6734" x="1801813" y="3951288"/>
          <p14:tracePt t="6745" x="1793875" y="3943350"/>
          <p14:tracePt t="6764" x="1793875" y="3935413"/>
          <p14:tracePt t="6776" x="1793875" y="3925888"/>
          <p14:tracePt t="6795" x="1793875" y="3917950"/>
          <p14:tracePt t="6804" x="1793875" y="3908425"/>
          <p14:tracePt t="6815" x="1793875" y="3900488"/>
          <p14:tracePt t="6827" x="1793875" y="3892550"/>
          <p14:tracePt t="6835" x="1793875" y="3875088"/>
          <p14:tracePt t="6846" x="1801813" y="3867150"/>
          <p14:tracePt t="6857" x="1809750" y="3857625"/>
          <p14:tracePt t="6865" x="1827213" y="3841750"/>
          <p14:tracePt t="6877" x="1844675" y="3816350"/>
          <p14:tracePt t="6887" x="1870075" y="3798888"/>
          <p14:tracePt t="6896" x="1895475" y="3773488"/>
          <p14:tracePt t="6906" x="1928813" y="3756025"/>
          <p14:tracePt t="6917" x="1989138" y="3730625"/>
          <p14:tracePt t="6928" x="2055813" y="3687763"/>
          <p14:tracePt t="6936" x="2159000" y="3654425"/>
          <p14:tracePt t="6949" x="2286000" y="3603625"/>
          <p14:tracePt t="6957" x="2447925" y="3568700"/>
          <p14:tracePt t="6967" x="2582863" y="3527425"/>
          <p14:tracePt t="6980" x="2711450" y="3517900"/>
          <p14:tracePt t="6987" x="2813050" y="3509963"/>
          <p14:tracePt t="6998" x="2881313" y="3502025"/>
          <p14:tracePt t="7008" x="2940050" y="3502025"/>
          <p14:tracePt t="7017" x="2965450" y="3502025"/>
          <p14:tracePt t="7028" x="2974975" y="3502025"/>
          <p14:tracePt t="7038" x="2982913" y="3502025"/>
          <p14:tracePt t="7138" x="2982913" y="3484563"/>
          <p14:tracePt t="7148" x="2965450" y="3467100"/>
          <p14:tracePt t="7159" x="2957513" y="3449638"/>
          <p14:tracePt t="7169" x="2940050" y="3433763"/>
          <p14:tracePt t="7180" x="2932113" y="3416300"/>
          <p14:tracePt t="7189" x="2922588" y="3398838"/>
          <p14:tracePt t="7200" x="2914650" y="3390900"/>
          <p14:tracePt t="7219" x="2914650" y="3382963"/>
          <p14:tracePt t="7230" x="2914650" y="3373438"/>
          <p14:tracePt t="7240" x="2914650" y="3365500"/>
          <p14:tracePt t="7249" x="2914650" y="3355975"/>
          <p14:tracePt t="7263" x="2914650" y="3348038"/>
          <p14:tracePt t="7270" x="2914650" y="3340100"/>
          <p14:tracePt t="7291" x="2922588" y="3330575"/>
          <p14:tracePt t="7300" x="2932113" y="3322638"/>
          <p14:tracePt t="7644" x="2932113" y="3305175"/>
          <p14:tracePt t="7654" x="2932113" y="3279775"/>
          <p14:tracePt t="7664" x="2932113" y="3263900"/>
          <p14:tracePt t="7675" x="2932113" y="3238500"/>
          <p14:tracePt t="7684" x="2932113" y="3228975"/>
          <p14:tracePt t="7695" x="2932113" y="3203575"/>
          <p14:tracePt t="7705" x="2932113" y="3186113"/>
          <p14:tracePt t="7714" x="2940050" y="3178175"/>
          <p14:tracePt t="7729" x="2949575" y="3160713"/>
          <p14:tracePt t="7735" x="2957513" y="3152775"/>
          <p14:tracePt t="7746" x="2965450" y="3144838"/>
          <p14:tracePt t="7755" x="2974975" y="3135313"/>
          <p14:tracePt t="7765" x="3000375" y="3119438"/>
          <p14:tracePt t="7777" x="3025775" y="3119438"/>
          <p14:tracePt t="7785" x="3041650" y="3109913"/>
          <p14:tracePt t="7796" x="3076575" y="3109913"/>
          <p14:tracePt t="7806" x="3101975" y="3101975"/>
          <p14:tracePt t="7815" x="3127375" y="3101975"/>
          <p14:tracePt t="7828" x="3144838" y="3101975"/>
          <p14:tracePt t="7836" x="3160713" y="3101975"/>
          <p14:tracePt t="7846" x="3186113" y="3101975"/>
          <p14:tracePt t="7856" x="3203575" y="3101975"/>
          <p14:tracePt t="7866" x="3228975" y="3109913"/>
          <p14:tracePt t="7878" x="3263900" y="3127375"/>
          <p14:tracePt t="7888" x="3305175" y="3160713"/>
          <p14:tracePt t="7898" x="3330575" y="3203575"/>
          <p14:tracePt t="7911" x="3373438" y="3254375"/>
          <p14:tracePt t="7916" x="3416300" y="3314700"/>
          <p14:tracePt t="7927" x="3459163" y="3390900"/>
          <p14:tracePt t="7937" x="3484563" y="3459163"/>
          <p14:tracePt t="7949" x="3517900" y="3509963"/>
          <p14:tracePt t="7960" x="3535363" y="3543300"/>
          <p14:tracePt t="7967" x="3543300" y="3578225"/>
          <p14:tracePt t="7978" x="3560763" y="3619500"/>
          <p14:tracePt t="7987" x="3568700" y="3654425"/>
          <p14:tracePt t="7998" x="3578225" y="3713163"/>
          <p14:tracePt t="8010" x="3578225" y="3781425"/>
          <p14:tracePt t="8018" x="3594100" y="3875088"/>
          <p14:tracePt t="8030" x="3594100" y="3943350"/>
          <p14:tracePt t="8038" x="3594100" y="4011613"/>
          <p14:tracePt t="8048" x="3578225" y="4087813"/>
          <p14:tracePt t="8062" x="3560763" y="4146550"/>
          <p14:tracePt t="8068" x="3527425" y="4197350"/>
          <p14:tracePt t="8079" x="3484563" y="4265613"/>
          <p14:tracePt t="8088" x="3459163" y="4300538"/>
          <p14:tracePt t="8098" x="3390900" y="4341813"/>
          <p14:tracePt t="8110" x="3330575" y="4376738"/>
          <p14:tracePt t="8120" x="3246438" y="4376738"/>
          <p14:tracePt t="8129" x="3178175" y="4376738"/>
          <p14:tracePt t="8139" x="3084513" y="4351338"/>
          <p14:tracePt t="8149" x="2982913" y="4300538"/>
          <p14:tracePt t="8160" x="2881313" y="4249738"/>
          <p14:tracePt t="8169" x="2770188" y="4171950"/>
          <p14:tracePt t="8180" x="2676525" y="4095750"/>
          <p14:tracePt t="8191" x="2600325" y="4011613"/>
          <p14:tracePt t="8201" x="2532063" y="3892550"/>
          <p14:tracePt t="8210" x="2473325" y="3781425"/>
          <p14:tracePt t="8220" x="2422525" y="3662363"/>
          <p14:tracePt t="8230" x="2405063" y="3568700"/>
          <p14:tracePt t="8243" x="2405063" y="3475038"/>
          <p14:tracePt t="8250" x="2405063" y="3390900"/>
          <p14:tracePt t="8263" x="2413000" y="3289300"/>
          <p14:tracePt t="8270" x="2455863" y="3195638"/>
          <p14:tracePt t="8280" x="2506663" y="3109913"/>
          <p14:tracePt t="8294" x="2574925" y="3041650"/>
          <p14:tracePt t="8301" x="2668588" y="2957513"/>
          <p14:tracePt t="8312" x="2752725" y="2881313"/>
          <p14:tracePt t="8321" x="2846388" y="2820988"/>
          <p14:tracePt t="8331" x="2940050" y="2778125"/>
          <p14:tracePt t="8344" x="3016250" y="2752725"/>
          <p14:tracePt t="8352" x="3101975" y="2744788"/>
          <p14:tracePt t="8364" x="3160713" y="2736850"/>
          <p14:tracePt t="8374" x="3221038" y="2736850"/>
          <p14:tracePt t="8381" x="3271838" y="2736850"/>
          <p14:tracePt t="8394" x="3322638" y="2736850"/>
          <p14:tracePt t="8404" x="3348038" y="2736850"/>
          <p14:tracePt t="8412" x="3408363" y="2744788"/>
          <p14:tracePt t="8423" x="3459163" y="2770188"/>
          <p14:tracePt t="8434" x="3527425" y="2805113"/>
          <p14:tracePt t="8443" x="3586163" y="2871788"/>
          <p14:tracePt t="8453" x="3654425" y="2940050"/>
          <p14:tracePt t="8462" x="3713163" y="3016250"/>
          <p14:tracePt t="8474" x="3781425" y="3109913"/>
          <p14:tracePt t="8482" x="3824288" y="3195638"/>
          <p14:tracePt t="8493" x="3867150" y="3289300"/>
          <p14:tracePt t="8503" x="3900488" y="3348038"/>
          <p14:tracePt t="8513" x="3908425" y="3408363"/>
          <p14:tracePt t="8528" x="3935413" y="3484563"/>
          <p14:tracePt t="8533" x="3943350" y="3560763"/>
          <p14:tracePt t="8544" x="3943350" y="3629025"/>
          <p14:tracePt t="8553" x="3943350" y="3697288"/>
          <p14:tracePt t="8563" x="3943350" y="3773488"/>
          <p14:tracePt t="8578" x="3917950" y="3849688"/>
          <p14:tracePt t="8583" x="3900488" y="3908425"/>
          <p14:tracePt t="8594" x="3857625" y="3968750"/>
          <p14:tracePt t="8604" x="3816350" y="4037013"/>
          <p14:tracePt t="8614" x="3730625" y="4105275"/>
          <p14:tracePt t="8627" x="3654425" y="4171950"/>
          <p14:tracePt t="8634" x="3552825" y="4232275"/>
          <p14:tracePt t="8645" x="3475038" y="4275138"/>
          <p14:tracePt t="8656" x="3382963" y="4300538"/>
          <p14:tracePt t="8664" x="3314700" y="4308475"/>
          <p14:tracePt t="8677" x="3238500" y="4308475"/>
          <p14:tracePt t="8685" x="3178175" y="4291013"/>
          <p14:tracePt t="8695" x="3127375" y="4265613"/>
          <p14:tracePt t="8706" x="3094038" y="4224338"/>
          <p14:tracePt t="8715" x="3051175" y="4164013"/>
          <p14:tracePt t="8727" x="3016250" y="4070350"/>
          <p14:tracePt t="8735" x="2982913" y="3968750"/>
          <p14:tracePt t="8747" x="2974975" y="3883025"/>
          <p14:tracePt t="8756" x="2974975" y="3781425"/>
          <p14:tracePt t="8765" x="2974975" y="3697288"/>
          <p14:tracePt t="8777" x="2974975" y="3611563"/>
          <p14:tracePt t="8786" x="2974975" y="3543300"/>
          <p14:tracePt t="8796" x="2974975" y="3467100"/>
          <p14:tracePt t="8810" x="2990850" y="3398838"/>
          <p14:tracePt t="8816" x="3025775" y="3330575"/>
          <p14:tracePt t="8826" x="3041650" y="3271838"/>
          <p14:tracePt t="8836" x="3067050" y="3221038"/>
          <p14:tracePt t="8847" x="3084513" y="3186113"/>
          <p14:tracePt t="8859" x="3101975" y="3152775"/>
          <p14:tracePt t="8867" x="3119438" y="3127375"/>
          <p14:tracePt t="8878" x="3135313" y="3094038"/>
          <p14:tracePt t="8887" x="3152775" y="3067050"/>
          <p14:tracePt t="8897" x="3170238" y="3059113"/>
          <p14:tracePt t="8911" x="3186113" y="3033713"/>
          <p14:tracePt t="8917" x="3203575" y="3016250"/>
          <p14:tracePt t="8928" x="3228975" y="3008313"/>
          <p14:tracePt t="8937" x="3254375" y="2990850"/>
          <p14:tracePt t="8949" x="3271838" y="2982913"/>
          <p14:tracePt t="8959" x="3289300" y="2974975"/>
          <p14:tracePt t="8968" x="3305175" y="2974975"/>
          <p14:tracePt t="8979" x="3314700" y="2974975"/>
          <p14:tracePt t="8989" x="3322638" y="2974975"/>
          <p14:tracePt t="8998" x="3330575" y="2974975"/>
          <p14:tracePt t="9048" x="3330575" y="2990850"/>
          <p14:tracePt t="9059" x="3330575" y="3000375"/>
          <p14:tracePt t="9069" x="3330575" y="3016250"/>
          <p14:tracePt t="9079" x="3330575" y="3025775"/>
          <p14:tracePt t="9091" x="3330575" y="3033713"/>
          <p14:tracePt t="9099" x="3330575" y="3041650"/>
          <p14:tracePt t="9121" x="3330575" y="3051175"/>
          <p14:tracePt t="9129" x="3322638" y="3051175"/>
          <p14:tracePt t="9142" x="3314700" y="3051175"/>
          <p14:tracePt t="9150" x="3305175" y="3051175"/>
          <p14:tracePt t="9161" x="3297238" y="3051175"/>
          <p14:tracePt t="9180" x="3289300" y="3051175"/>
          <p14:tracePt t="9202" x="3279775" y="3051175"/>
          <p14:tracePt t="9716" x="3297238" y="3051175"/>
          <p14:tracePt t="9727" x="3348038" y="3051175"/>
          <p14:tracePt t="9735" x="3475038" y="3025775"/>
          <p14:tracePt t="9745" x="3654425" y="3008313"/>
          <p14:tracePt t="9757" x="3883025" y="3008313"/>
          <p14:tracePt t="9766" x="4189413" y="3051175"/>
          <p14:tracePt t="9778" x="4452938" y="3135313"/>
          <p14:tracePt t="9786" x="4699000" y="3228975"/>
          <p14:tracePt t="9796" x="4894263" y="3355975"/>
          <p14:tracePt t="9809" x="5038725" y="3449638"/>
          <p14:tracePt t="9816" x="5132388" y="3527425"/>
          <p14:tracePt t="9826" x="5183188" y="3603625"/>
          <p14:tracePt t="9837" x="5243513" y="3713163"/>
          <p14:tracePt t="9847" x="5276850" y="3841750"/>
          <p14:tracePt t="9862" x="5294313" y="3994150"/>
          <p14:tracePt t="9867" x="5294313" y="4146550"/>
          <p14:tracePt t="9878" x="5294313" y="4291013"/>
          <p14:tracePt t="9888" x="5260975" y="4452938"/>
          <p14:tracePt t="9898" x="5208588" y="4630738"/>
          <p14:tracePt t="9909" x="5141913" y="4784725"/>
          <p14:tracePt t="9928" x="5038725" y="4997450"/>
          <p14:tracePt t="9939" x="4997450" y="5064125"/>
          <p14:tracePt t="9948" x="4946650" y="5099050"/>
          <p14:tracePt t="9959" x="4911725" y="5132388"/>
          <p14:tracePt t="9968" x="4860925" y="5141913"/>
          <p14:tracePt t="9978" x="4818063" y="5141913"/>
          <p14:tracePt t="9991" x="4784725" y="5106988"/>
          <p14:tracePt t="9998" x="4724400" y="5005388"/>
          <p14:tracePt t="10011" x="4657725" y="4835525"/>
          <p14:tracePt t="10019" x="4614863" y="4605338"/>
          <p14:tracePt t="10029" x="4579938" y="4394200"/>
          <p14:tracePt t="10042" x="4579938" y="4214813"/>
          <p14:tracePt t="10049" x="4579938" y="4037013"/>
          <p14:tracePt t="10060" x="4597400" y="3875088"/>
          <p14:tracePt t="10069" x="4648200" y="3730625"/>
          <p14:tracePt t="10079" x="4699000" y="3594100"/>
          <p14:tracePt t="10092" x="4759325" y="3467100"/>
          <p14:tracePt t="10100" x="4802188" y="3348038"/>
          <p14:tracePt t="10110" x="4860925" y="3254375"/>
          <p14:tracePt t="10120" x="4894263" y="3178175"/>
          <p14:tracePt t="10130" x="4919663" y="3135313"/>
          <p14:tracePt t="10141" x="4937125" y="3109913"/>
          <p14:tracePt t="10151" x="4962525" y="3094038"/>
          <p14:tracePt t="10161" x="4979988" y="3076575"/>
          <p14:tracePt t="10171" x="5005388" y="3067050"/>
          <p14:tracePt t="10180" x="5022850" y="3067050"/>
          <p14:tracePt t="10191" x="5048250" y="3067050"/>
          <p14:tracePt t="10203" x="5064125" y="3067050"/>
          <p14:tracePt t="10211" x="5073650" y="3067050"/>
          <p14:tracePt t="10222" x="5091113" y="3067050"/>
          <p14:tracePt t="10231" x="5099050" y="3067050"/>
          <p14:tracePt t="10242" x="5106988" y="3076575"/>
          <p14:tracePt t="10251" x="5116513" y="3084513"/>
          <p14:tracePt t="10261" x="5124450" y="3084513"/>
          <p14:tracePt t="10275" x="5132388" y="3101975"/>
          <p14:tracePt t="10282" x="5149850" y="3127375"/>
          <p14:tracePt t="10293" x="5157788" y="3152775"/>
          <p14:tracePt t="10301" x="5167313" y="3178175"/>
          <p14:tracePt t="10313" x="5175250" y="3203575"/>
          <p14:tracePt t="10325" x="5175250" y="3228975"/>
          <p14:tracePt t="10332" x="5175250" y="3254375"/>
          <p14:tracePt t="10343" x="5175250" y="3263900"/>
          <p14:tracePt t="10354" x="5175250" y="3289300"/>
          <p14:tracePt t="10362" x="5175250" y="3297238"/>
          <p14:tracePt t="10375" x="5175250" y="3322638"/>
          <p14:tracePt t="10384" x="5175250" y="3340100"/>
          <p14:tracePt t="10393" x="5157788" y="3355975"/>
          <p14:tracePt t="10404" x="5149850" y="3365500"/>
          <p14:tracePt t="10413" x="5132388" y="3390900"/>
          <p14:tracePt t="10425" x="5116513" y="3408363"/>
          <p14:tracePt t="10435" x="5099050" y="3416300"/>
          <p14:tracePt t="10444" x="5091113" y="3416300"/>
          <p14:tracePt t="10455" x="5091113" y="3424238"/>
          <p14:tracePt t="10475" x="5081588" y="3424238"/>
          <p14:tracePt t="10494" x="5073650" y="3424238"/>
          <p14:tracePt t="10505" x="5073650" y="3382963"/>
          <p14:tracePt t="10514" x="5073650" y="3330575"/>
          <p14:tracePt t="10525" x="5073650" y="3289300"/>
          <p14:tracePt t="10534" x="5073650" y="3246438"/>
          <p14:tracePt t="10544" x="5073650" y="3211513"/>
          <p14:tracePt t="10558" x="5091113" y="3178175"/>
          <p14:tracePt t="10564" x="5106988" y="3152775"/>
          <p14:tracePt t="10576" x="5116513" y="3144838"/>
          <p14:tracePt t="10584" x="5141913" y="3135313"/>
          <p14:tracePt t="10595" x="5149850" y="3127375"/>
          <p14:tracePt t="10607" x="5183188" y="3127375"/>
          <p14:tracePt t="10615" x="5208588" y="3127375"/>
          <p14:tracePt t="10626" x="5243513" y="3144838"/>
          <p14:tracePt t="10637" x="5294313" y="3211513"/>
          <p14:tracePt t="10645" x="5370513" y="3330575"/>
          <p14:tracePt t="10658" x="5438775" y="3459163"/>
          <p14:tracePt t="10666" x="5514975" y="3671888"/>
          <p14:tracePt t="10676" x="5591175" y="3857625"/>
          <p14:tracePt t="10686" x="5608638" y="3994150"/>
          <p14:tracePt t="10696" x="5626100" y="4113213"/>
          <p14:tracePt t="10707" x="5626100" y="4197350"/>
          <p14:tracePt t="10716" x="5626100" y="4257675"/>
          <p14:tracePt t="10726" x="5608638" y="4300538"/>
          <p14:tracePt t="10737" x="5583238" y="4341813"/>
          <p14:tracePt t="10747" x="5565775" y="4359275"/>
          <p14:tracePt t="10758" x="5514975" y="4384675"/>
          <p14:tracePt t="10767" x="5446713" y="4402138"/>
          <p14:tracePt t="10777" x="5362575" y="4402138"/>
          <p14:tracePt t="10787" x="5276850" y="4402138"/>
          <p14:tracePt t="10797" x="5192713" y="4376738"/>
          <p14:tracePt t="10808" x="5116513" y="4333875"/>
          <p14:tracePt t="10817" x="5064125" y="4283075"/>
          <p14:tracePt t="10828" x="5005388" y="4206875"/>
          <p14:tracePt t="10838" x="4946650" y="4087813"/>
          <p14:tracePt t="10847" x="4911725" y="3968750"/>
          <p14:tracePt t="10859" x="4886325" y="3849688"/>
          <p14:tracePt t="10867" x="4886325" y="3756025"/>
          <p14:tracePt t="10878" x="4886325" y="3671888"/>
          <p14:tracePt t="10891" x="4903788" y="3578225"/>
          <p14:tracePt t="10898" x="4937125" y="3509963"/>
          <p14:tracePt t="10909" x="4962525" y="3459163"/>
          <p14:tracePt t="10926" x="5005388" y="3416300"/>
          <p14:tracePt t="10929" x="5030788" y="3382963"/>
          <p14:tracePt t="10941" x="5064125" y="3355975"/>
          <p14:tracePt t="10948" x="5106988" y="3322638"/>
          <p14:tracePt t="10959" x="5132388" y="3305175"/>
          <p14:tracePt t="10969" x="5167313" y="3289300"/>
          <p14:tracePt t="10979" x="5183188" y="3289300"/>
          <p14:tracePt t="10990" x="5218113" y="3279775"/>
          <p14:tracePt t="10999" x="5243513" y="3279775"/>
          <p14:tracePt t="11010" x="5260975" y="3279775"/>
          <p14:tracePt t="11020" x="5276850" y="3279775"/>
          <p14:tracePt t="11031" x="5294313" y="3279775"/>
          <p14:tracePt t="11041" x="5302250" y="3279775"/>
          <p14:tracePt t="11049" x="5337175" y="3314700"/>
          <p14:tracePt t="11059" x="5353050" y="3365500"/>
          <p14:tracePt t="11071" x="5370513" y="3416300"/>
          <p14:tracePt t="11080" x="5380038" y="3475038"/>
          <p14:tracePt t="11092" x="5387975" y="3517900"/>
          <p14:tracePt t="11100" x="5387975" y="3560763"/>
          <p14:tracePt t="11111" x="5387975" y="3619500"/>
          <p14:tracePt t="11124" x="5387975" y="3654425"/>
          <p14:tracePt t="11130" x="5387975" y="3687763"/>
          <p14:tracePt t="11141" x="5380038" y="3705225"/>
          <p14:tracePt t="11151" x="5370513" y="3722688"/>
          <p14:tracePt t="11160" x="5353050" y="3738563"/>
          <p14:tracePt t="11174" x="5327650" y="3738563"/>
          <p14:tracePt t="11181" x="5311775" y="3738563"/>
          <p14:tracePt t="11192" x="5276850" y="3738563"/>
          <p14:tracePt t="11201" x="5251450" y="3722688"/>
          <p14:tracePt t="11211" x="5226050" y="3697288"/>
          <p14:tracePt t="11224" x="5200650" y="3662363"/>
          <p14:tracePt t="11232" x="5167313" y="3586163"/>
          <p14:tracePt t="11242" x="5132388" y="3509963"/>
          <p14:tracePt t="11252" x="5124450" y="3408363"/>
          <p14:tracePt t="11263" x="5124450" y="3322638"/>
          <p14:tracePt t="11274" x="5124450" y="3254375"/>
          <p14:tracePt t="11282" x="5124450" y="3195638"/>
          <p14:tracePt t="11294" x="5124450" y="3160713"/>
          <p14:tracePt t="11303" x="5124450" y="3127375"/>
          <p14:tracePt t="11312" x="5141913" y="3119438"/>
          <p14:tracePt t="11324" x="5141913" y="3101975"/>
          <p14:tracePt t="11333" x="5167313" y="3094038"/>
          <p14:tracePt t="11343" x="5192713" y="3084513"/>
          <p14:tracePt t="11354" x="5200650" y="3084513"/>
          <p14:tracePt t="11363" x="5235575" y="3084513"/>
          <p14:tracePt t="11375" x="5268913" y="3101975"/>
          <p14:tracePt t="11383" x="5311775" y="3144838"/>
          <p14:tracePt t="11393" x="5353050" y="3203575"/>
          <p14:tracePt t="11407" x="5413375" y="3297238"/>
          <p14:tracePt t="11413" x="5456238" y="3373438"/>
          <p14:tracePt t="11424" x="5472113" y="3459163"/>
          <p14:tracePt t="11434" x="5497513" y="3527425"/>
          <p14:tracePt t="11444" x="5507038" y="3552825"/>
          <p14:tracePt t="11458" x="5507038" y="3586163"/>
          <p14:tracePt t="11464" x="5507038" y="3619500"/>
          <p14:tracePt t="11475" x="5507038" y="3654425"/>
          <p14:tracePt t="11484" x="5489575" y="3679825"/>
          <p14:tracePt t="11494" x="5456238" y="3697288"/>
          <p14:tracePt t="11508" x="5405438" y="3722688"/>
          <p14:tracePt t="11514" x="5353050" y="3738563"/>
          <p14:tracePt t="11525" x="5311775" y="3738563"/>
          <p14:tracePt t="11535" x="5251450" y="3738563"/>
          <p14:tracePt t="11545" x="5208588" y="3730625"/>
          <p14:tracePt t="11557" x="5167313" y="3705225"/>
          <p14:tracePt t="11565" x="5132388" y="3687763"/>
          <p14:tracePt t="11576" x="5106988" y="3646488"/>
          <p14:tracePt t="11586" x="5091113" y="3603625"/>
          <p14:tracePt t="11595" x="5064125" y="3543300"/>
          <p14:tracePt t="11609" x="5064125" y="3467100"/>
          <p14:tracePt t="11615" x="5064125" y="3398838"/>
          <p14:tracePt t="11626" x="5064125" y="3322638"/>
          <p14:tracePt t="11637" x="5081588" y="3263900"/>
          <p14:tracePt t="11646" x="5099050" y="3203575"/>
          <p14:tracePt t="11657" x="5132388" y="3170238"/>
          <p14:tracePt t="11667" x="5149850" y="3144838"/>
          <p14:tracePt t="11676" x="5167313" y="3127375"/>
          <p14:tracePt t="11689" x="5183188" y="3109913"/>
          <p14:tracePt t="11696" x="5200650" y="3094038"/>
          <p14:tracePt t="11707" x="5208588" y="3094038"/>
          <p14:tracePt t="11718" x="5226050" y="3094038"/>
          <p14:tracePt t="11726" x="5243513" y="3094038"/>
          <p14:tracePt t="11740" x="5251450" y="3109913"/>
          <p14:tracePt t="11747" x="5286375" y="3170238"/>
          <p14:tracePt t="11758" x="5302250" y="3246438"/>
          <p14:tracePt t="11767" x="5327650" y="3314700"/>
          <p14:tracePt t="11778" x="5337175" y="3390900"/>
          <p14:tracePt t="11790" x="5345113" y="3467100"/>
          <p14:tracePt t="11797" x="5345113" y="3535363"/>
          <p14:tracePt t="11810" x="5337175" y="3594100"/>
          <p14:tracePt t="11818" x="5319713" y="3629025"/>
          <p14:tracePt t="11828" x="5302250" y="3662363"/>
          <p14:tracePt t="11840" x="5276850" y="3679825"/>
          <p14:tracePt t="11848" x="5251450" y="3705225"/>
          <p14:tracePt t="11858" x="5226050" y="3713163"/>
          <p14:tracePt t="11868" x="5200650" y="3713163"/>
          <p14:tracePt t="11878" x="5175250" y="3697288"/>
          <p14:tracePt t="11891" x="5132388" y="3646488"/>
          <p14:tracePt t="11899" x="5091113" y="3560763"/>
          <p14:tracePt t="11910" x="5048250" y="3424238"/>
          <p14:tracePt t="11919" x="5030788" y="3271838"/>
          <p14:tracePt t="11929" x="5030788" y="3127375"/>
          <p14:tracePt t="11940" x="5030788" y="3016250"/>
          <p14:tracePt t="11951" x="5030788" y="2932113"/>
          <p14:tracePt t="11959" x="5030788" y="2855913"/>
          <p14:tracePt t="11970" x="5056188" y="2820988"/>
          <p14:tracePt t="11979" x="5081588" y="2778125"/>
          <p14:tracePt t="11990" x="5099050" y="2770188"/>
          <p14:tracePt t="11999" x="5132388" y="2752725"/>
          <p14:tracePt t="12010" x="5157788" y="2736850"/>
          <p14:tracePt t="12022" x="5167313" y="2736850"/>
          <p14:tracePt t="12030" x="5183188" y="2727325"/>
          <p14:tracePt t="12044" x="5192713" y="2727325"/>
          <p14:tracePt t="12050" x="5200650" y="2727325"/>
          <p14:tracePt t="12080" x="5208588" y="2727325"/>
          <p14:tracePt t="12091" x="5208588" y="2744788"/>
          <p14:tracePt t="12101" x="5218113" y="2770188"/>
          <p14:tracePt t="12111" x="5218113" y="2795588"/>
          <p14:tracePt t="12123" x="5218113" y="2813050"/>
          <p14:tracePt t="12131" x="5218113" y="2830513"/>
          <p14:tracePt t="12152" x="5218113" y="2838450"/>
          <p14:tracePt t="12161" x="5218113" y="2846388"/>
          <p14:tracePt t="12242" x="5218113" y="2855913"/>
          <p14:tracePt t="12456" x="5208588" y="2855913"/>
          <p14:tracePt t="12464" x="5167313" y="2846388"/>
          <p14:tracePt t="12476" x="5081588" y="2838450"/>
          <p14:tracePt t="12485" x="4929188" y="2820988"/>
          <p14:tracePt t="12495" x="4716463" y="2820988"/>
          <p14:tracePt t="12506" x="4394200" y="2820988"/>
          <p14:tracePt t="12515" x="4037013" y="2846388"/>
          <p14:tracePt t="12525" x="3722688" y="2914650"/>
          <p14:tracePt t="12536" x="3467100" y="2982913"/>
          <p14:tracePt t="12545" x="3289300" y="3033713"/>
          <p14:tracePt t="12558" x="3144838" y="3084513"/>
          <p14:tracePt t="12565" x="3041650" y="3119438"/>
          <p14:tracePt t="12576" x="2949575" y="3144838"/>
          <p14:tracePt t="12588" x="2906713" y="3160713"/>
          <p14:tracePt t="12596" x="2881313" y="3170238"/>
          <p14:tracePt t="12610" x="2863850" y="3170238"/>
          <p14:tracePt t="12617" x="2855913" y="3170238"/>
          <p14:tracePt t="12687" x="2855913" y="3178175"/>
          <p14:tracePt t="12698" x="2855913" y="3186113"/>
          <p14:tracePt t="12707" x="2855913" y="3203575"/>
          <p14:tracePt t="12717" x="2855913" y="3228975"/>
          <p14:tracePt t="12727" x="2855913" y="3254375"/>
          <p14:tracePt t="12739" x="2855913" y="3289300"/>
          <p14:tracePt t="12748" x="2846388" y="3330575"/>
          <p14:tracePt t="12758" x="2838450" y="3390900"/>
          <p14:tracePt t="12768" x="2830513" y="3449638"/>
          <p14:tracePt t="12779" x="2830513" y="3509963"/>
          <p14:tracePt t="12789" x="2820988" y="3543300"/>
          <p14:tracePt t="12798" x="2820988" y="3568700"/>
          <p14:tracePt t="12811" x="2820988" y="3578225"/>
          <p14:tracePt t="12820" x="2820988" y="3586163"/>
          <p14:tracePt t="12828" x="2838450" y="3594100"/>
          <p14:tracePt t="12840" x="2889250" y="3594100"/>
          <p14:tracePt t="12849" x="2990850" y="3578225"/>
          <p14:tracePt t="12858" x="3119438" y="3552825"/>
          <p14:tracePt t="12869" x="3246438" y="3535363"/>
          <p14:tracePt t="12878" x="3348038" y="3484563"/>
          <p14:tracePt t="12890" x="3449638" y="3449638"/>
          <p14:tracePt t="12899" x="3517900" y="3408363"/>
          <p14:tracePt t="12909" x="3578225" y="3373438"/>
          <p14:tracePt t="12925" x="3603625" y="3355975"/>
          <p14:tracePt t="12930" x="3619500" y="3330575"/>
          <p14:tracePt t="12940" x="3636963" y="3305175"/>
          <p14:tracePt t="12949" x="3646488" y="3263900"/>
          <p14:tracePt t="12960" x="3646488" y="3203575"/>
          <p14:tracePt t="12972" x="3646488" y="3119438"/>
          <p14:tracePt t="12981" x="3629025" y="3041650"/>
          <p14:tracePt t="12990" x="3603625" y="2965450"/>
          <p14:tracePt t="13001" x="3578225" y="2889250"/>
          <p14:tracePt t="13010" x="3560763" y="2830513"/>
          <p14:tracePt t="13022" x="3527425" y="2795588"/>
          <p14:tracePt t="13031" x="3509963" y="2762250"/>
          <p14:tracePt t="13042" x="3502025" y="2736850"/>
          <p14:tracePt t="13051" x="3475038" y="2719388"/>
          <p14:tracePt t="13061" x="3449638" y="2701925"/>
          <p14:tracePt t="13074" x="3408363" y="2693988"/>
          <p14:tracePt t="13081" x="3355975" y="2686050"/>
          <p14:tracePt t="13091" x="3314700" y="2686050"/>
          <p14:tracePt t="13102" x="3271838" y="2693988"/>
          <p14:tracePt t="13111" x="3228975" y="2711450"/>
          <p14:tracePt t="13123" x="3195638" y="2744788"/>
          <p14:tracePt t="13132" x="3170238" y="2762250"/>
          <p14:tracePt t="13143" x="3144838" y="2778125"/>
          <p14:tracePt t="13155" x="3135313" y="2805113"/>
          <p14:tracePt t="13162" x="3119438" y="2830513"/>
          <p14:tracePt t="13172" x="3101975" y="2855913"/>
          <p14:tracePt t="13182" x="3094038" y="2889250"/>
          <p14:tracePt t="13194" x="3094038" y="2914650"/>
          <p14:tracePt t="13206" x="3094038" y="2949575"/>
          <p14:tracePt t="13212" x="3101975" y="2990850"/>
          <p14:tracePt t="13223" x="3119438" y="3033713"/>
          <p14:tracePt t="13233" x="3144838" y="3067050"/>
          <p14:tracePt t="13243" x="3195638" y="3094038"/>
          <p14:tracePt t="13255" x="3246438" y="3135313"/>
          <p14:tracePt t="13263" x="3322638" y="3178175"/>
          <p14:tracePt t="13274" x="3398838" y="3228975"/>
          <p14:tracePt t="13283" x="3459163" y="3246438"/>
          <p14:tracePt t="13294" x="3535363" y="3254375"/>
          <p14:tracePt t="13305" x="3603625" y="3254375"/>
          <p14:tracePt t="13314" x="3662363" y="3254375"/>
          <p14:tracePt t="13324" x="3697288" y="3254375"/>
          <p14:tracePt t="13335" x="3722688" y="3246438"/>
          <p14:tracePt t="13344" x="3748088" y="3238500"/>
          <p14:tracePt t="13364" x="3756025" y="3228975"/>
          <p14:tracePt t="13375" x="3763963" y="3228975"/>
          <p14:tracePt t="13386" x="3763963" y="3221038"/>
          <p14:tracePt t="13445" x="3763963" y="3211513"/>
          <p14:tracePt t="13496" x="3763963" y="3203575"/>
          <p14:tracePt t="13527" x="3763963" y="3195638"/>
          <p14:tracePt t="13597" x="3763963" y="3186113"/>
          <p14:tracePt t="13769" x="3763963" y="3178175"/>
          <p14:tracePt t="13778" x="3748088" y="3178175"/>
          <p14:tracePt t="13789" x="3722688" y="3170238"/>
          <p14:tracePt t="13798" x="3687763" y="3160713"/>
          <p14:tracePt t="13809" x="3654425" y="3160713"/>
          <p14:tracePt t="13821" x="3636963" y="3160713"/>
          <p14:tracePt t="13829" x="3619500" y="3160713"/>
          <p14:tracePt t="13839" x="3603625" y="3160713"/>
          <p14:tracePt t="13859" x="3594100" y="3160713"/>
          <p14:tracePt t="13889" x="3586163" y="3160713"/>
          <p14:tracePt t="13981" x="3578225" y="3160713"/>
          <p14:tracePt t="13990" x="3560763" y="3160713"/>
          <p14:tracePt t="14011" x="3543300" y="3160713"/>
          <p14:tracePt t="14021" x="3527425" y="3160713"/>
          <p14:tracePt t="14031" x="3517900" y="3160713"/>
          <p14:tracePt t="14041" x="3502025" y="3160713"/>
          <p14:tracePt t="14054" x="3484563" y="3178175"/>
          <p14:tracePt t="14061" x="3467100" y="3195638"/>
          <p14:tracePt t="14075" x="3441700" y="3238500"/>
          <p14:tracePt t="14081" x="3424238" y="3314700"/>
          <p14:tracePt t="14092" x="3398838" y="3390900"/>
          <p14:tracePt t="14105" x="3382963" y="3449638"/>
          <p14:tracePt t="14112" x="3382963" y="3509963"/>
          <p14:tracePt t="14123" x="3373438" y="3552825"/>
          <p14:tracePt t="14132" x="3373438" y="3586163"/>
          <p14:tracePt t="14142" x="3373438" y="3611563"/>
          <p14:tracePt t="14155" x="3382963" y="3646488"/>
          <p14:tracePt t="14162" x="3398838" y="3662363"/>
          <p14:tracePt t="14173" x="3441700" y="3705225"/>
          <p14:tracePt t="14183" x="3517900" y="3748088"/>
          <p14:tracePt t="14192" x="3611563" y="3781425"/>
          <p14:tracePt t="14205" x="3713163" y="3806825"/>
          <p14:tracePt t="14213" x="3781425" y="3806825"/>
          <p14:tracePt t="14224" x="3849688" y="3806825"/>
          <p14:tracePt t="14235" x="3900488" y="3798888"/>
          <p14:tracePt t="14243" x="3935413" y="3773488"/>
          <p14:tracePt t="14254" x="3968750" y="3756025"/>
          <p14:tracePt t="14265" x="3994150" y="3730625"/>
          <p14:tracePt t="14273" x="4011613" y="3697288"/>
          <p14:tracePt t="14285" x="4037013" y="3646488"/>
          <p14:tracePt t="14294" x="4037013" y="3560763"/>
          <p14:tracePt t="14305" x="4037013" y="3449638"/>
          <p14:tracePt t="14314" x="4002088" y="3340100"/>
          <p14:tracePt t="14324" x="3960813" y="3203575"/>
          <p14:tracePt t="14338" x="3900488" y="3109913"/>
          <p14:tracePt t="14344" x="3857625" y="3033713"/>
          <p14:tracePt t="14356" x="3816350" y="2982913"/>
          <p14:tracePt t="14364" x="3763963" y="2949575"/>
          <p14:tracePt t="14375" x="3730625" y="2914650"/>
          <p14:tracePt t="14388" x="3671888" y="2897188"/>
          <p14:tracePt t="14395" x="3636963" y="2889250"/>
          <p14:tracePt t="14405" x="3594100" y="2889250"/>
          <p14:tracePt t="14416" x="3560763" y="2889250"/>
          <p14:tracePt t="14425" x="3535363" y="2889250"/>
          <p14:tracePt t="14439" x="3502025" y="2897188"/>
          <p14:tracePt t="14445" x="3475038" y="2906713"/>
          <p14:tracePt t="14456" x="3441700" y="2922588"/>
          <p14:tracePt t="14466" x="3424238" y="2940050"/>
          <p14:tracePt t="14476" x="3398838" y="2949575"/>
          <p14:tracePt t="14488" x="3382963" y="2957513"/>
          <p14:tracePt t="14496" x="3355975" y="2974975"/>
          <p14:tracePt t="14507" x="3340100" y="3000375"/>
          <p14:tracePt t="14517" x="3322638" y="3016250"/>
          <p14:tracePt t="14528" x="3305175" y="3041650"/>
          <p14:tracePt t="14537" x="3289300" y="3076575"/>
          <p14:tracePt t="14547" x="3263900" y="3101975"/>
          <p14:tracePt t="14558" x="3246438" y="3144838"/>
          <p14:tracePt t="14568" x="3228975" y="3178175"/>
          <p14:tracePt t="14577" x="3211513" y="3221038"/>
          <p14:tracePt t="14588" x="3203575" y="3246438"/>
          <p14:tracePt t="14597" x="3186113" y="3271838"/>
          <p14:tracePt t="14607" x="3178175" y="3297238"/>
          <p14:tracePt t="14621" x="3170238" y="3322638"/>
          <p14:tracePt t="14627" x="3160713" y="3330575"/>
          <p14:tracePt t="14638" x="3152775" y="3348038"/>
          <p14:tracePt t="14650" x="3144838" y="3365500"/>
          <p14:tracePt t="14671" x="3144838" y="3382963"/>
          <p14:tracePt t="14678" x="3144838" y="3390900"/>
          <p14:tracePt t="14688" x="3144838" y="3398838"/>
          <p14:tracePt t="14698" x="3144838" y="3408363"/>
          <p14:tracePt t="14708" x="3144838" y="3416300"/>
          <p14:tracePt t="14721" x="3144838" y="3424238"/>
          <p14:tracePt t="14729" x="3144838" y="3441700"/>
          <p14:tracePt t="14748" x="3144838" y="3459163"/>
          <p14:tracePt t="14759" x="3160713" y="3475038"/>
          <p14:tracePt t="14771" x="3186113" y="3492500"/>
          <p14:tracePt t="14779" x="3211513" y="3509963"/>
          <p14:tracePt t="14790" x="3228975" y="3517900"/>
          <p14:tracePt t="14800" x="3254375" y="3535363"/>
          <p14:tracePt t="14809" x="3289300" y="3543300"/>
          <p14:tracePt t="14820" x="3314700" y="3543300"/>
          <p14:tracePt t="14830" x="3330575" y="3543300"/>
          <p14:tracePt t="14839" x="3355975" y="3543300"/>
          <p14:tracePt t="14851" x="3382963" y="3543300"/>
          <p14:tracePt t="14860" x="3398838" y="3535363"/>
          <p14:tracePt t="14871" x="3441700" y="3509963"/>
          <p14:tracePt t="14880" x="3459163" y="3484563"/>
          <p14:tracePt t="14891" x="3492500" y="3449638"/>
          <p14:tracePt t="14904" x="3535363" y="3398838"/>
          <p14:tracePt t="14910" x="3560763" y="3348038"/>
          <p14:tracePt t="14922" x="3586163" y="3314700"/>
          <p14:tracePt t="14931" x="3611563" y="3263900"/>
          <p14:tracePt t="14941" x="3629025" y="3221038"/>
          <p14:tracePt t="14953" x="3646488" y="3178175"/>
          <p14:tracePt t="14961" x="3646488" y="3135313"/>
          <p14:tracePt t="14973" x="3646488" y="3109913"/>
          <p14:tracePt t="14981" x="3646488" y="3084513"/>
          <p14:tracePt t="14991" x="3646488" y="3059113"/>
          <p14:tracePt t="15003" x="3611563" y="3033713"/>
          <p14:tracePt t="15011" x="3543300" y="3000375"/>
          <p14:tracePt t="15022" x="3475038" y="2982913"/>
          <p14:tracePt t="15032" x="3398838" y="2974975"/>
          <p14:tracePt t="15043" x="3314700" y="2974975"/>
          <p14:tracePt t="15053" x="3254375" y="2974975"/>
          <p14:tracePt t="15062" x="3186113" y="2982913"/>
          <p14:tracePt t="15072" x="3135313" y="3000375"/>
          <p14:tracePt t="15083" x="3067050" y="3033713"/>
          <p14:tracePt t="15092" x="3033713" y="3059113"/>
          <p14:tracePt t="15103" x="3000375" y="3094038"/>
          <p14:tracePt t="15113" x="2974975" y="3119438"/>
          <p14:tracePt t="15123" x="2949575" y="3127375"/>
          <p14:tracePt t="15134" x="2940050" y="3152775"/>
          <p14:tracePt t="15143" x="2932113" y="3170238"/>
          <p14:tracePt t="15154" x="2922588" y="3186113"/>
          <p14:tracePt t="15163" x="2922588" y="3203575"/>
          <p14:tracePt t="15173" x="2922588" y="3238500"/>
          <p14:tracePt t="15185" x="2922588" y="3271838"/>
          <p14:tracePt t="15193" x="2922588" y="3314700"/>
          <p14:tracePt t="15204" x="2922588" y="3373438"/>
          <p14:tracePt t="15214" x="2922588" y="3441700"/>
          <p14:tracePt t="15223" x="2949575" y="3509963"/>
          <p14:tracePt t="15238" x="2982913" y="3568700"/>
          <p14:tracePt t="15244" x="3016250" y="3619500"/>
          <p14:tracePt t="15254" x="3041650" y="3654425"/>
          <p14:tracePt t="15264" x="3059113" y="3679825"/>
          <p14:tracePt t="15274" x="3084513" y="3705225"/>
          <p14:tracePt t="15286" x="3127375" y="3722688"/>
          <p14:tracePt t="15294" x="3160713" y="3738563"/>
          <p14:tracePt t="15305" x="3211513" y="3738563"/>
          <p14:tracePt t="15315" x="3263900" y="3738563"/>
          <p14:tracePt t="15325" x="3322638" y="3738563"/>
          <p14:tracePt t="15336" x="3382963" y="3730625"/>
          <p14:tracePt t="15345" x="3459163" y="3679825"/>
          <p14:tracePt t="15356" x="3527425" y="3636963"/>
          <p14:tracePt t="15366" x="3578225" y="3586163"/>
          <p14:tracePt t="15375" x="3619500" y="3535363"/>
          <p14:tracePt t="15387" x="3662363" y="3484563"/>
          <p14:tracePt t="15395" x="3705225" y="3433763"/>
          <p14:tracePt t="15408" x="3722688" y="3390900"/>
          <p14:tracePt t="15416" x="3730625" y="3365500"/>
          <p14:tracePt t="15425" x="3738563" y="3340100"/>
          <p14:tracePt t="15438" x="3738563" y="3322638"/>
          <p14:tracePt t="15445" x="3738563" y="3305175"/>
          <p14:tracePt t="15456" x="3738563" y="3289300"/>
          <p14:tracePt t="15467" x="3738563" y="3279775"/>
          <p14:tracePt t="15476" x="3705225" y="3254375"/>
          <p14:tracePt t="15486" x="3654425" y="3211513"/>
          <p14:tracePt t="15498" x="3586163" y="3170238"/>
          <p14:tracePt t="15506" x="3509963" y="3127375"/>
          <p14:tracePt t="15519" x="3449638" y="3094038"/>
          <p14:tracePt t="15527" x="3390900" y="3084513"/>
          <p14:tracePt t="15537" x="3340100" y="3076575"/>
          <p14:tracePt t="15547" x="3305175" y="3076575"/>
          <p14:tracePt t="15557" x="3289300" y="3076575"/>
          <p14:tracePt t="15569" x="3263900" y="3076575"/>
          <p14:tracePt t="15577" x="3246438" y="3076575"/>
          <p14:tracePt t="15589" x="3228975" y="3084513"/>
          <p14:tracePt t="15597" x="3221038" y="3094038"/>
          <p14:tracePt t="15607" x="3203575" y="3109913"/>
          <p14:tracePt t="15621" x="3195638" y="3127375"/>
          <p14:tracePt t="15628" x="3186113" y="3144838"/>
          <p14:tracePt t="15639" x="3178175" y="3178175"/>
          <p14:tracePt t="15648" x="3170238" y="3211513"/>
          <p14:tracePt t="15658" x="3152775" y="3246438"/>
          <p14:tracePt t="15670" x="3152775" y="3289300"/>
          <p14:tracePt t="15679" x="3152775" y="3330575"/>
          <p14:tracePt t="15689" x="3152775" y="3373438"/>
          <p14:tracePt t="15700" x="3152775" y="3408363"/>
          <p14:tracePt t="15708" x="3152775" y="3441700"/>
          <p14:tracePt t="15719" x="3152775" y="3459163"/>
          <p14:tracePt t="15729" x="3152775" y="3475038"/>
          <p14:tracePt t="15739" x="3152775" y="3484563"/>
          <p14:tracePt t="15750" x="3152775" y="3492500"/>
          <p14:tracePt t="15759" x="3160713" y="3502025"/>
          <p14:tracePt t="15770" x="3178175" y="3509963"/>
          <p14:tracePt t="15780" x="3203575" y="3517900"/>
          <p14:tracePt t="15789" x="3238500" y="3517900"/>
          <p14:tracePt t="15800" x="3279775" y="3517900"/>
          <p14:tracePt t="15809" x="3340100" y="3517900"/>
          <p14:tracePt t="15820" x="3382963" y="3517900"/>
          <p14:tracePt t="15830" x="3424238" y="3517900"/>
          <p14:tracePt t="15840" x="3459163" y="3517900"/>
          <p14:tracePt t="15853" x="3484563" y="3517900"/>
          <p14:tracePt t="15860" x="3517900" y="3517900"/>
          <p14:tracePt t="15871" x="3535363" y="3517900"/>
          <p14:tracePt t="15881" x="3560763" y="3502025"/>
          <p14:tracePt t="15891" x="3568700" y="3484563"/>
          <p14:tracePt t="15902" x="3586163" y="3467100"/>
          <p14:tracePt t="15911" x="3611563" y="3459163"/>
          <p14:tracePt t="15922" x="3629025" y="3433763"/>
          <p14:tracePt t="15931" x="3636963" y="3408363"/>
          <p14:tracePt t="15941" x="3646488" y="3373438"/>
          <p14:tracePt t="15952" x="3654425" y="3348038"/>
          <p14:tracePt t="15962" x="3654425" y="3322638"/>
          <p14:tracePt t="15971" x="3654425" y="3289300"/>
          <p14:tracePt t="15982" x="3654425" y="3254375"/>
          <p14:tracePt t="15991" x="3654425" y="3211513"/>
          <p14:tracePt t="16003" x="3636963" y="3178175"/>
          <p14:tracePt t="16012" x="3611563" y="3144838"/>
          <p14:tracePt t="16022" x="3586163" y="3101975"/>
          <p14:tracePt t="16033" x="3568700" y="3084513"/>
          <p14:tracePt t="16042" x="3560763" y="3067050"/>
          <p14:tracePt t="16054" x="3535363" y="3051175"/>
          <p14:tracePt t="16063" x="3509963" y="3033713"/>
          <p14:tracePt t="16074" x="3475038" y="3033713"/>
          <p14:tracePt t="16085" x="3441700" y="3033713"/>
          <p14:tracePt t="16093" x="3424238" y="3033713"/>
          <p14:tracePt t="16105" x="3390900" y="3041650"/>
          <p14:tracePt t="16113" x="3365500" y="3067050"/>
          <p14:tracePt t="16123" x="3330575" y="3094038"/>
          <p14:tracePt t="16138" x="3305175" y="3119438"/>
          <p14:tracePt t="16143" x="3279775" y="3144838"/>
          <p14:tracePt t="16153" x="3263900" y="3178175"/>
          <p14:tracePt t="16164" x="3228975" y="3246438"/>
          <p14:tracePt t="16174" x="3211513" y="3305175"/>
          <p14:tracePt t="16186" x="3195638" y="3373438"/>
          <p14:tracePt t="16194" x="3195638" y="3433763"/>
          <p14:tracePt t="16205" x="3195638" y="3475038"/>
          <p14:tracePt t="16214" x="3203575" y="3535363"/>
          <p14:tracePt t="16224" x="3228975" y="3578225"/>
          <p14:tracePt t="16236" x="3254375" y="3611563"/>
          <p14:tracePt t="16244" x="3305175" y="3654425"/>
          <p14:tracePt t="16255" x="3373438" y="3697288"/>
          <p14:tracePt t="16265" x="3459163" y="3738563"/>
          <p14:tracePt t="16274" x="3517900" y="3763963"/>
          <p14:tracePt t="16286" x="3578225" y="3773488"/>
          <p14:tracePt t="16295" x="3636963" y="3773488"/>
          <p14:tracePt t="16305" x="3671888" y="3773488"/>
          <p14:tracePt t="16316" x="3705225" y="3773488"/>
          <p14:tracePt t="16325" x="3738563" y="3763963"/>
          <p14:tracePt t="16337" x="3773488" y="3748088"/>
          <p14:tracePt t="16345" x="3798888" y="3722688"/>
          <p14:tracePt t="16355" x="3832225" y="3679825"/>
          <p14:tracePt t="16368" x="3867150" y="3646488"/>
          <p14:tracePt t="16375" x="3892550" y="3594100"/>
          <p14:tracePt t="16389" x="3908425" y="3543300"/>
          <p14:tracePt t="16396" x="3908425" y="3502025"/>
          <p14:tracePt t="16406" x="3908425" y="3459163"/>
          <p14:tracePt t="16420" x="3908425" y="3416300"/>
          <p14:tracePt t="16426" x="3900488" y="3365500"/>
          <p14:tracePt t="16437" x="3857625" y="3314700"/>
          <p14:tracePt t="16447" x="3798888" y="3263900"/>
          <p14:tracePt t="16456" x="3713163" y="3203575"/>
          <p14:tracePt t="16468" x="3636963" y="3152775"/>
          <p14:tracePt t="16477" x="3535363" y="3094038"/>
          <p14:tracePt t="16487" x="3441700" y="3059113"/>
          <p14:tracePt t="16497" x="3373438" y="3051175"/>
          <p14:tracePt t="16507" x="3289300" y="3041650"/>
          <p14:tracePt t="16519" x="3228975" y="3041650"/>
          <p14:tracePt t="16530" x="3178175" y="3051175"/>
          <p14:tracePt t="16537" x="3144838" y="3067050"/>
          <p14:tracePt t="16548" x="3119438" y="3084513"/>
          <p14:tracePt t="16558" x="3094038" y="3109913"/>
          <p14:tracePt t="16568" x="3067050" y="3152775"/>
          <p14:tracePt t="16577" x="3033713" y="3203575"/>
          <p14:tracePt t="16588" x="3025775" y="3263900"/>
          <p14:tracePt t="16599" x="3008313" y="3340100"/>
          <p14:tracePt t="16608" x="3008313" y="3424238"/>
          <p14:tracePt t="16620" x="3008313" y="3492500"/>
          <p14:tracePt t="16628" x="3008313" y="3586163"/>
          <p14:tracePt t="16638" x="3008313" y="3636963"/>
          <p14:tracePt t="16651" x="3008313" y="3697288"/>
          <p14:tracePt t="16658" x="3041650" y="3763963"/>
          <p14:tracePt t="16669" x="3059113" y="3806825"/>
          <p14:tracePt t="16678" x="3084513" y="3857625"/>
          <p14:tracePt t="16689" x="3119438" y="3900488"/>
          <p14:tracePt t="16702" x="3160713" y="3925888"/>
          <p14:tracePt t="16709" x="3211513" y="3960813"/>
          <p14:tracePt t="16720" x="3289300" y="3968750"/>
          <p14:tracePt t="16729" x="3355975" y="3968750"/>
          <p14:tracePt t="16739" x="3424238" y="3943350"/>
          <p14:tracePt t="16751" x="3484563" y="3908425"/>
          <p14:tracePt t="16760" x="3535363" y="3883025"/>
          <p14:tracePt t="16770" x="3586163" y="3841750"/>
          <p14:tracePt t="16780" x="3629025" y="3790950"/>
          <p14:tracePt t="16790" x="3671888" y="3730625"/>
          <p14:tracePt t="16801" x="3697288" y="3662363"/>
          <p14:tracePt t="16810" x="3738563" y="3586163"/>
          <p14:tracePt t="16821" x="3763963" y="3509963"/>
          <p14:tracePt t="16833" x="3763963" y="3424238"/>
          <p14:tracePt t="16840" x="3763963" y="3340100"/>
          <p14:tracePt t="16851" x="3763963" y="3271838"/>
          <p14:tracePt t="16861" x="3738563" y="3203575"/>
          <p14:tracePt t="16872" x="3722688" y="3160713"/>
          <p14:tracePt t="16882" x="3687763" y="3119438"/>
          <p14:tracePt t="16891" x="3646488" y="3084513"/>
          <p14:tracePt t="16903" x="3578225" y="3041650"/>
          <p14:tracePt t="16911" x="3517900" y="3000375"/>
          <p14:tracePt t="16921" x="3441700" y="2974975"/>
          <p14:tracePt t="16934" x="3373438" y="2974975"/>
          <p14:tracePt t="16941" x="3314700" y="2974975"/>
          <p14:tracePt t="16952" x="3254375" y="2974975"/>
          <p14:tracePt t="16962" x="3211513" y="2990850"/>
          <p14:tracePt t="16972" x="3170238" y="3008313"/>
          <p14:tracePt t="16985" x="3135313" y="3033713"/>
          <p14:tracePt t="16992" x="3119438" y="3051175"/>
          <p14:tracePt t="17003" x="3101975" y="3067050"/>
          <p14:tracePt t="17012" x="3101975" y="3094038"/>
          <p14:tracePt t="17022" x="3094038" y="3135313"/>
          <p14:tracePt t="17035" x="3076575" y="3195638"/>
          <p14:tracePt t="17043" x="3076575" y="3271838"/>
          <p14:tracePt t="17054" x="3076575" y="3355975"/>
          <p14:tracePt t="17063" x="3084513" y="3416300"/>
          <p14:tracePt t="17073" x="3101975" y="3475038"/>
          <p14:tracePt t="17085" x="3127375" y="3527425"/>
          <p14:tracePt t="17093" x="3144838" y="3552825"/>
          <p14:tracePt t="17106" x="3160713" y="3568700"/>
          <p14:tracePt t="17114" x="3195638" y="3603625"/>
          <p14:tracePt t="17123" x="3254375" y="3619500"/>
          <p14:tracePt t="17134" x="3330575" y="3629025"/>
          <p14:tracePt t="17144" x="3373438" y="3629025"/>
          <p14:tracePt t="17154" x="3449638" y="3629025"/>
          <p14:tracePt t="17165" x="3492500" y="3619500"/>
          <p14:tracePt t="17174" x="3543300" y="3586163"/>
          <p14:tracePt t="17185" x="3586163" y="3552825"/>
          <p14:tracePt t="17194" x="3619500" y="3502025"/>
          <p14:tracePt t="17204" x="3654425" y="3433763"/>
          <p14:tracePt t="17217" x="3687763" y="3373438"/>
          <p14:tracePt t="17224" x="3697288" y="3314700"/>
          <p14:tracePt t="17236" x="3697288" y="3271838"/>
          <p14:tracePt t="17245" x="3697288" y="3228975"/>
          <p14:tracePt t="17255" x="3697288" y="3195638"/>
          <p14:tracePt t="17267" x="3679825" y="3160713"/>
          <p14:tracePt t="17275" x="3636963" y="3119438"/>
          <p14:tracePt t="17286" x="3578225" y="3076575"/>
          <p14:tracePt t="17295" x="3484563" y="3033713"/>
          <p14:tracePt t="17305" x="3373438" y="3000375"/>
          <p14:tracePt t="17316" x="3271838" y="2974975"/>
          <p14:tracePt t="17325" x="3186113" y="2974975"/>
          <p14:tracePt t="17336" x="3109913" y="2974975"/>
          <p14:tracePt t="17346" x="3067050" y="2990850"/>
          <p14:tracePt t="17356" x="3025775" y="3008313"/>
          <p14:tracePt t="17369" x="3008313" y="3033713"/>
          <p14:tracePt t="17376" x="2974975" y="3067050"/>
          <p14:tracePt t="17388" x="2957513" y="3119438"/>
          <p14:tracePt t="17399" x="2932113" y="3203575"/>
          <p14:tracePt t="17406" x="2932113" y="3289300"/>
          <p14:tracePt t="17418" x="2932113" y="3373438"/>
          <p14:tracePt t="17426" x="2932113" y="3459163"/>
          <p14:tracePt t="17436" x="2949575" y="3517900"/>
          <p14:tracePt t="17448" x="2974975" y="3568700"/>
          <p14:tracePt t="17457" x="3008313" y="3619500"/>
          <p14:tracePt t="17468" x="3041650" y="3646488"/>
          <p14:tracePt t="17477" x="3109913" y="3679825"/>
          <p14:tracePt t="17487" x="3178175" y="3697288"/>
          <p14:tracePt t="17500" x="3254375" y="3713163"/>
          <p14:tracePt t="17507" x="3322638" y="3713163"/>
          <p14:tracePt t="17518" x="3390900" y="3697288"/>
          <p14:tracePt t="17528" x="3433763" y="3679825"/>
          <p14:tracePt t="17537" x="3475038" y="3654425"/>
          <p14:tracePt t="17550" x="3509963" y="3619500"/>
          <p14:tracePt t="17558" x="3552825" y="3568700"/>
          <p14:tracePt t="17568" x="3578225" y="3527425"/>
          <p14:tracePt t="17580" x="3611563" y="3475038"/>
          <p14:tracePt t="17588" x="3629025" y="3424238"/>
          <p14:tracePt t="17600" x="3646488" y="3390900"/>
          <p14:tracePt t="17609" x="3654425" y="3365500"/>
          <p14:tracePt t="17622" x="3654425" y="3348038"/>
          <p14:tracePt t="17628" x="3654425" y="3322638"/>
          <p14:tracePt t="17639" x="3654425" y="3297238"/>
          <p14:tracePt t="17650" x="3646488" y="3279775"/>
          <p14:tracePt t="17659" x="3636963" y="3263900"/>
          <p14:tracePt t="17670" x="3603625" y="3238500"/>
          <p14:tracePt t="17680" x="3568700" y="3211513"/>
          <p14:tracePt t="17689" x="3535363" y="3195638"/>
          <p14:tracePt t="17701" x="3502025" y="3178175"/>
          <p14:tracePt t="17710" x="3459163" y="3178175"/>
          <p14:tracePt t="17721" x="3433763" y="3178175"/>
          <p14:tracePt t="17733" x="3398838" y="3186113"/>
          <p14:tracePt t="17740" x="3382963" y="3203575"/>
          <p14:tracePt t="17751" x="3355975" y="3228975"/>
          <p14:tracePt t="17760" x="3340100" y="3263900"/>
          <p14:tracePt t="17770" x="3314700" y="3314700"/>
          <p14:tracePt t="17784" x="3305175" y="3355975"/>
          <p14:tracePt t="17791" x="3279775" y="3408363"/>
          <p14:tracePt t="17801" x="3271838" y="3441700"/>
          <p14:tracePt t="17811" x="3271838" y="3475038"/>
          <p14:tracePt t="17822" x="3271838" y="3492500"/>
          <p14:tracePt t="17834" x="3271838" y="3509963"/>
          <p14:tracePt t="17841" x="3271838" y="3535363"/>
          <p14:tracePt t="17861" x="3271838" y="3552825"/>
          <p14:tracePt t="17871" x="3279775" y="3568700"/>
          <p14:tracePt t="17884" x="3305175" y="3568700"/>
          <p14:tracePt t="17891" x="3340100" y="3586163"/>
          <p14:tracePt t="17903" x="3355975" y="3586163"/>
          <p14:tracePt t="17919" x="3390900" y="3594100"/>
          <p14:tracePt t="17922" x="3416300" y="3594100"/>
          <p14:tracePt t="17934" x="3449638" y="3594100"/>
          <p14:tracePt t="17944" x="3475038" y="3594100"/>
          <p14:tracePt t="17953" x="3502025" y="3594100"/>
          <p14:tracePt t="17963" x="3527425" y="3586163"/>
          <p14:tracePt t="17973" x="3560763" y="3560763"/>
          <p14:tracePt t="17985" x="3586163" y="3535363"/>
          <p14:tracePt t="17993" x="3611563" y="3484563"/>
          <p14:tracePt t="18003" x="3646488" y="3433763"/>
          <p14:tracePt t="18013" x="3679825" y="3373438"/>
          <p14:tracePt t="18023" x="3697288" y="3305175"/>
          <p14:tracePt t="18033" x="3705225" y="3246438"/>
          <p14:tracePt t="18044" x="3705225" y="3160713"/>
          <p14:tracePt t="18053" x="3697288" y="3094038"/>
          <p14:tracePt t="18064" x="3654425" y="3016250"/>
          <p14:tracePt t="18073" x="3603625" y="2906713"/>
          <p14:tracePt t="18084" x="3552825" y="2846388"/>
          <p14:tracePt t="18094" x="3467100" y="2778125"/>
          <p14:tracePt t="18103" x="3390900" y="2719388"/>
          <p14:tracePt t="18117" x="3314700" y="2701925"/>
          <p14:tracePt t="18124" x="3246438" y="2676525"/>
          <p14:tracePt t="18135" x="3186113" y="2676525"/>
          <p14:tracePt t="18144" x="3127375" y="2693988"/>
          <p14:tracePt t="18154" x="3076575" y="2727325"/>
          <p14:tracePt t="18166" x="3033713" y="2770188"/>
          <p14:tracePt t="18174" x="3000375" y="2805113"/>
          <p14:tracePt t="18184" x="2957513" y="2855913"/>
          <p14:tracePt t="18195" x="2932113" y="2922588"/>
          <p14:tracePt t="18205" x="2914650" y="2957513"/>
          <p14:tracePt t="18218" x="2897188" y="3000375"/>
          <p14:tracePt t="18225" x="2897188" y="3033713"/>
          <p14:tracePt t="18236" x="2897188" y="3059113"/>
          <p14:tracePt t="18245" x="2897188" y="3094038"/>
          <p14:tracePt t="18255" x="2906713" y="3135313"/>
          <p14:tracePt t="18267" x="2922588" y="3170238"/>
          <p14:tracePt t="18275" x="2965450" y="3228975"/>
          <p14:tracePt t="18286" x="3000375" y="3279775"/>
          <p14:tracePt t="18296" x="3051175" y="3348038"/>
          <p14:tracePt t="18306" x="3101975" y="3398838"/>
          <p14:tracePt t="18317" x="3170238" y="3449638"/>
          <p14:tracePt t="18326" x="3221038" y="3492500"/>
          <p14:tracePt t="18337" x="3254375" y="3527425"/>
          <p14:tracePt t="18348" x="3305175" y="3543300"/>
          <p14:tracePt t="18356" x="3340100" y="3560763"/>
          <p14:tracePt t="18367" x="3365500" y="3560763"/>
          <p14:tracePt t="18376" x="3382963" y="3560763"/>
          <p14:tracePt t="18387" x="3408363" y="3560763"/>
          <p14:tracePt t="18399" x="3433763" y="3560763"/>
          <p14:tracePt t="18407" x="3449638" y="3552825"/>
          <p14:tracePt t="18418" x="3459163" y="3535363"/>
          <p14:tracePt t="18427" x="3467100" y="3517900"/>
          <p14:tracePt t="18437" x="3502025" y="3467100"/>
          <p14:tracePt t="18450" x="3502025" y="3433763"/>
          <p14:tracePt t="18457" x="3517900" y="3390900"/>
          <p14:tracePt t="18468" x="3527425" y="3340100"/>
          <p14:tracePt t="18479" x="3535363" y="3322638"/>
          <p14:tracePt t="18488" x="3535363" y="3305175"/>
          <p14:tracePt t="18500" x="3535363" y="3289300"/>
          <p14:tracePt t="18518" x="3535363" y="3279775"/>
          <p14:tracePt t="18579" x="3517900" y="3279775"/>
          <p14:tracePt t="18589" x="3502025" y="3279775"/>
          <p14:tracePt t="18599" x="3475038" y="3289300"/>
          <p14:tracePt t="18609" x="3459163" y="3297238"/>
          <p14:tracePt t="18620" x="3441700" y="3297238"/>
          <p14:tracePt t="18630" x="3441700" y="3305175"/>
          <p14:tracePt t="18639" x="3433763" y="3314700"/>
          <p14:tracePt t="18653" x="3424238" y="3314700"/>
          <p14:tracePt t="18660" x="3424238" y="3322638"/>
          <p14:tracePt t="20681" x="3398838" y="3322638"/>
          <p14:tracePt t="20691" x="3330575" y="3305175"/>
          <p14:tracePt t="20701" x="3221038" y="3271838"/>
          <p14:tracePt t="20714" x="3008313" y="3203575"/>
          <p14:tracePt t="20721" x="2744788" y="3119438"/>
          <p14:tracePt t="20733" x="2379663" y="3051175"/>
          <p14:tracePt t="20742" x="2039938" y="2974975"/>
          <p14:tracePt t="20751" x="1700213" y="2922588"/>
          <p14:tracePt t="20764" x="1393825" y="2871788"/>
          <p14:tracePt t="20771" x="1087438" y="2820988"/>
          <p14:tracePt t="20783" x="841375" y="2787650"/>
          <p14:tracePt t="20792" x="688975" y="2778125"/>
          <p14:tracePt t="20802" x="560388" y="2770188"/>
          <p14:tracePt t="20814" x="458788" y="2752725"/>
          <p14:tracePt t="20823" x="400050" y="2752725"/>
          <p14:tracePt t="20833" x="357188" y="2752725"/>
          <p14:tracePt t="20844" x="347663" y="2752725"/>
          <p14:tracePt t="20853" x="331788" y="2752725"/>
          <p14:tracePt t="22429" x="322263" y="2752725"/>
          <p14:tracePt t="22439" x="296863" y="2744788"/>
          <p14:tracePt t="22449" x="246063" y="2719388"/>
          <p14:tracePt t="22461" x="187325" y="2676525"/>
          <p14:tracePt t="22470" x="76200" y="2592388"/>
          <p14:tracePt t="24298" x="6323013" y="339725"/>
          <p14:tracePt t="24298" x="6338888" y="339725"/>
          <p14:tracePt t="24298" x="6442075" y="314325"/>
          <p14:tracePt t="24298" x="6875463" y="101600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Hyperplasia</a:t>
            </a:r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95400"/>
            <a:ext cx="3581400" cy="5181600"/>
          </a:xfrm>
        </p:spPr>
        <p:txBody>
          <a:bodyPr>
            <a:noAutofit/>
          </a:bodyPr>
          <a:lstStyle/>
          <a:p>
            <a:pPr fontAlgn="auto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1800" dirty="0"/>
          </a:p>
          <a:p>
            <a:pPr fontAlgn="auto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1800" dirty="0"/>
          </a:p>
          <a:p>
            <a:pPr fontAlgn="auto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2000" dirty="0"/>
              <a:t>Increase in number of cells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/>
              <a:t>Tissues that have proliferative ability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/>
              <a:t>Pure </a:t>
            </a:r>
            <a:r>
              <a:rPr lang="en-US" sz="2000" dirty="0" err="1"/>
              <a:t>vs</a:t>
            </a:r>
            <a:r>
              <a:rPr lang="en-US" sz="2000" dirty="0"/>
              <a:t> Mixed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/>
              <a:t>Physiologic </a:t>
            </a:r>
            <a:r>
              <a:rPr lang="en-US" sz="2000" dirty="0" err="1"/>
              <a:t>vs</a:t>
            </a:r>
            <a:r>
              <a:rPr lang="en-US" sz="2000" dirty="0"/>
              <a:t> Pathologic </a:t>
            </a:r>
            <a:r>
              <a:rPr lang="en-US" sz="2000" dirty="0" err="1"/>
              <a:t>vs</a:t>
            </a:r>
            <a:r>
              <a:rPr lang="en-US" sz="2000" dirty="0"/>
              <a:t> cancer </a:t>
            </a:r>
          </a:p>
          <a:p>
            <a:pPr fontAlgn="auto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2000" dirty="0"/>
          </a:p>
          <a:p>
            <a:pPr fontAlgn="auto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2000" b="1" dirty="0"/>
              <a:t>Physiologic hyperplasia</a:t>
            </a:r>
            <a:r>
              <a:rPr lang="en-US" sz="2000" dirty="0"/>
              <a:t>:</a:t>
            </a:r>
          </a:p>
          <a:p>
            <a:pPr lvl="1" fontAlgn="auto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2000" dirty="0"/>
              <a:t>hormonal stimulation</a:t>
            </a:r>
          </a:p>
          <a:p>
            <a:pPr lvl="1" fontAlgn="auto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2000" dirty="0"/>
              <a:t>Compensatory </a:t>
            </a:r>
          </a:p>
          <a:p>
            <a:pPr lvl="1" fontAlgn="auto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18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fontAlgn="auto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1800" dirty="0"/>
          </a:p>
          <a:p>
            <a:pPr fontAlgn="auto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2000" b="1" dirty="0"/>
              <a:t>Pathologic hyperplasia</a:t>
            </a:r>
          </a:p>
          <a:p>
            <a:pPr lvl="1" fontAlgn="auto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2000" dirty="0"/>
              <a:t>excessive hormonal stimulation </a:t>
            </a:r>
          </a:p>
          <a:p>
            <a:pPr lvl="1" fontAlgn="auto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2000" dirty="0"/>
              <a:t>Viral Infections</a:t>
            </a:r>
          </a:p>
          <a:p>
            <a:endParaRPr lang="en-US" sz="2000" dirty="0"/>
          </a:p>
          <a:p>
            <a:r>
              <a:rPr lang="en-US" sz="2000" dirty="0"/>
              <a:t>Pathologic hyperplasia constitutes a fertile soil in which cancers may eventually arise. (endometrial)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854"/>
    </mc:Choice>
    <mc:Fallback xmlns="">
      <p:transition spd="slow" advTm="968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Physiologic</a:t>
            </a:r>
          </a:p>
          <a:p>
            <a:r>
              <a:rPr lang="en-US" dirty="0"/>
              <a:t>Breast in puberty and pregnancy</a:t>
            </a:r>
          </a:p>
          <a:p>
            <a:r>
              <a:rPr lang="en-US" dirty="0"/>
              <a:t>Liver after partial resection</a:t>
            </a:r>
          </a:p>
          <a:p>
            <a:endParaRPr lang="en-US" dirty="0"/>
          </a:p>
          <a:p>
            <a:r>
              <a:rPr lang="en-US" b="1" dirty="0"/>
              <a:t>Pathologic</a:t>
            </a:r>
          </a:p>
          <a:p>
            <a:r>
              <a:rPr lang="en-US" dirty="0"/>
              <a:t>Endometrial hyperplasia, estrogen induced.</a:t>
            </a:r>
          </a:p>
          <a:p>
            <a:r>
              <a:rPr lang="en-US" dirty="0"/>
              <a:t>Benign prostatic hyperplasia, androgen induced.</a:t>
            </a:r>
          </a:p>
          <a:p>
            <a:r>
              <a:rPr lang="en-US" dirty="0"/>
              <a:t>Warts (HPV).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291"/>
    </mc:Choice>
    <mc:Fallback xmlns="">
      <p:transition spd="slow" advTm="13829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600200"/>
            <a:ext cx="4191000" cy="5116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Physiologic</a:t>
            </a:r>
            <a:br>
              <a:rPr lang="en-US" sz="2800" dirty="0"/>
            </a:br>
            <a:r>
              <a:rPr lang="en-US" sz="2800" dirty="0"/>
              <a:t>breast in pregnancy and lactation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756"/>
    </mc:Choice>
    <mc:Fallback xmlns="">
      <p:transition spd="slow" advTm="34756"/>
    </mc:Fallback>
  </mc:AlternateContent>
  <p:extLst>
    <p:ext uri="{3A86A75C-4F4B-4683-9AE1-C65F6400EC91}">
      <p14:laserTraceLst xmlns:p14="http://schemas.microsoft.com/office/powerpoint/2010/main">
        <p14:tracePtLst>
          <p14:tracePt t="5714" x="4037013" y="5362575"/>
          <p14:tracePt t="8862" x="4037013" y="5345113"/>
          <p14:tracePt t="8870" x="4037013" y="5286375"/>
          <p14:tracePt t="8881" x="4037013" y="5157788"/>
          <p14:tracePt t="8891" x="4037013" y="4929188"/>
          <p14:tracePt t="8903" x="4037013" y="4605338"/>
          <p14:tracePt t="8911" x="4037013" y="4206875"/>
          <p14:tracePt t="8921" x="4052888" y="3824288"/>
          <p14:tracePt t="8932" x="4087813" y="3492500"/>
          <p14:tracePt t="8941" x="4113213" y="3246438"/>
          <p14:tracePt t="8953" x="4138613" y="3109913"/>
          <p14:tracePt t="8963" x="4164013" y="3008313"/>
          <p14:tracePt t="8972" x="4171950" y="2932113"/>
          <p14:tracePt t="8983" x="4189413" y="2881313"/>
          <p14:tracePt t="8992" x="4197350" y="2846388"/>
          <p14:tracePt t="9003" x="4197350" y="2838450"/>
          <p14:tracePt t="9014" x="4197350" y="2820988"/>
          <p14:tracePt t="9022" x="4197350" y="2813050"/>
          <p14:tracePt t="9035" x="4197350" y="2805113"/>
          <p14:tracePt t="9042" x="4197350" y="2795588"/>
          <p14:tracePt t="9053" x="4156075" y="2795588"/>
          <p14:tracePt t="9063" x="4113213" y="2795588"/>
          <p14:tracePt t="9073" x="4052888" y="2795588"/>
          <p14:tracePt t="9086" x="4011613" y="2795588"/>
          <p14:tracePt t="9093" x="3968750" y="2795588"/>
          <p14:tracePt t="9105" x="3917950" y="2795588"/>
          <p14:tracePt t="9113" x="3892550" y="2795588"/>
          <p14:tracePt t="9123" x="3875088" y="2795588"/>
          <p14:tracePt t="9138" x="3867150" y="2795588"/>
          <p14:tracePt t="9154" x="3857625" y="2795588"/>
          <p14:tracePt t="9165" x="3857625" y="2787650"/>
          <p14:tracePt t="9174" x="3857625" y="2752725"/>
          <p14:tracePt t="9185" x="3857625" y="2711450"/>
          <p14:tracePt t="9194" x="3867150" y="2660650"/>
          <p14:tracePt t="9205" x="3908425" y="2608263"/>
          <p14:tracePt t="9215" x="3951288" y="2574925"/>
          <p14:tracePt t="9224" x="4011613" y="2506663"/>
          <p14:tracePt t="9236" x="4095750" y="2438400"/>
          <p14:tracePt t="9245" x="4181475" y="2379663"/>
          <p14:tracePt t="9255" x="4257675" y="2354263"/>
          <p14:tracePt t="9265" x="4333875" y="2319338"/>
          <p14:tracePt t="9276" x="4410075" y="2303463"/>
          <p14:tracePt t="9286" x="4478338" y="2303463"/>
          <p14:tracePt t="9295" x="4538663" y="2319338"/>
          <p14:tracePt t="9305" x="4605338" y="2354263"/>
          <p14:tracePt t="9316" x="4657725" y="2379663"/>
          <p14:tracePt t="9325" x="4683125" y="2405063"/>
          <p14:tracePt t="9336" x="4699000" y="2430463"/>
          <p14:tracePt t="9346" x="4716463" y="2447925"/>
          <p14:tracePt t="9356" x="4733925" y="2463800"/>
          <p14:tracePt t="9371" x="4733925" y="2489200"/>
          <p14:tracePt t="9376" x="4741863" y="2506663"/>
          <p14:tracePt t="9387" x="4741863" y="2524125"/>
          <p14:tracePt t="9397" x="4741863" y="2549525"/>
          <p14:tracePt t="9406" x="4741863" y="2566988"/>
          <p14:tracePt t="9420" x="4741863" y="2574925"/>
          <p14:tracePt t="9426" x="4741863" y="2592388"/>
          <p14:tracePt t="9437" x="4733925" y="2608263"/>
          <p14:tracePt t="9447" x="4716463" y="2625725"/>
          <p14:tracePt t="9468" x="4708525" y="2633663"/>
          <p14:tracePt t="9477" x="4691063" y="2643188"/>
          <p14:tracePt t="9498" x="4683125" y="2643188"/>
          <p14:tracePt t="9507" x="4673600" y="2643188"/>
          <p14:tracePt t="9519" x="4673600" y="2651125"/>
          <p14:tracePt t="9537" x="4665663" y="2651125"/>
          <p14:tracePt t="9549" x="4648200" y="2651125"/>
          <p14:tracePt t="9558" x="4640263" y="2651125"/>
          <p14:tracePt t="9569" x="4614863" y="2651125"/>
          <p14:tracePt t="9578" x="4579938" y="2651125"/>
          <p14:tracePt t="9588" x="4538663" y="2651125"/>
          <p14:tracePt t="9600" x="4513263" y="2651125"/>
          <p14:tracePt t="9608" x="4460875" y="2633663"/>
          <p14:tracePt t="9620" x="4402138" y="2617788"/>
          <p14:tracePt t="9629" x="4333875" y="2574925"/>
          <p14:tracePt t="9638" x="4257675" y="2524125"/>
          <p14:tracePt t="9652" x="4197350" y="2481263"/>
          <p14:tracePt t="9659" x="4130675" y="2438400"/>
          <p14:tracePt t="9670" x="4079875" y="2413000"/>
          <p14:tracePt t="9679" x="4044950" y="2387600"/>
          <p14:tracePt t="9690" x="4027488" y="2371725"/>
          <p14:tracePt t="9702" x="4011613" y="2362200"/>
          <p14:tracePt t="9709" x="4011613" y="2354263"/>
          <p14:tracePt t="9720" x="4002088" y="2344738"/>
          <p14:tracePt t="10045" x="3986213" y="2344738"/>
          <p14:tracePt t="10053" x="3968750" y="2362200"/>
          <p14:tracePt t="10064" x="3943350" y="2371725"/>
          <p14:tracePt t="10073" x="3917950" y="2387600"/>
          <p14:tracePt t="10085" x="3892550" y="2405063"/>
          <p14:tracePt t="10094" x="3867150" y="2422525"/>
          <p14:tracePt t="10105" x="3841750" y="2430463"/>
          <p14:tracePt t="10114" x="3806825" y="2438400"/>
          <p14:tracePt t="10124" x="3773488" y="2438400"/>
          <p14:tracePt t="10135" x="3748088" y="2438400"/>
          <p14:tracePt t="10144" x="3730625" y="2438400"/>
          <p14:tracePt t="10155" x="3705225" y="2438400"/>
          <p14:tracePt t="10165" x="3679825" y="2438400"/>
          <p14:tracePt t="10174" x="3671888" y="2430463"/>
          <p14:tracePt t="10186" x="3654425" y="2413000"/>
          <p14:tracePt t="10197" x="3646488" y="2405063"/>
          <p14:tracePt t="10206" x="3629025" y="2397125"/>
          <p14:tracePt t="10218" x="3629025" y="2371725"/>
          <p14:tracePt t="10225" x="3619500" y="2344738"/>
          <p14:tracePt t="10236" x="3611563" y="2319338"/>
          <p14:tracePt t="10245" x="3611563" y="2293938"/>
          <p14:tracePt t="10255" x="3603625" y="2268538"/>
          <p14:tracePt t="10267" x="3603625" y="2235200"/>
          <p14:tracePt t="10275" x="3603625" y="2217738"/>
          <p14:tracePt t="10286" x="3603625" y="2192338"/>
          <p14:tracePt t="10296" x="3603625" y="2174875"/>
          <p14:tracePt t="10306" x="3603625" y="2166938"/>
          <p14:tracePt t="10318" x="3603625" y="2159000"/>
          <p14:tracePt t="10327" x="3603625" y="2141538"/>
          <p14:tracePt t="10336" x="3603625" y="2133600"/>
          <p14:tracePt t="10346" x="3611563" y="2116138"/>
          <p14:tracePt t="10358" x="3646488" y="2090738"/>
          <p14:tracePt t="10368" x="3687763" y="2073275"/>
          <p14:tracePt t="10377" x="3756025" y="2047875"/>
          <p14:tracePt t="10387" x="3806825" y="2047875"/>
          <p14:tracePt t="10397" x="3867150" y="2047875"/>
          <p14:tracePt t="10407" x="3908425" y="2047875"/>
          <p14:tracePt t="10420" x="3935413" y="2055813"/>
          <p14:tracePt t="10427" x="3960813" y="2082800"/>
          <p14:tracePt t="10438" x="4002088" y="2133600"/>
          <p14:tracePt t="10449" x="4037013" y="2227263"/>
          <p14:tracePt t="10457" x="4044950" y="2336800"/>
          <p14:tracePt t="10469" x="4044950" y="2438400"/>
          <p14:tracePt t="10478" x="4019550" y="2524125"/>
          <p14:tracePt t="10488" x="3976688" y="2600325"/>
          <p14:tracePt t="10501" x="3908425" y="2668588"/>
          <p14:tracePt t="10508" x="3806825" y="2752725"/>
          <p14:tracePt t="10519" x="3697288" y="2795588"/>
          <p14:tracePt t="10529" x="3586163" y="2820988"/>
          <p14:tracePt t="10538" x="3502025" y="2830513"/>
          <p14:tracePt t="10551" x="3424238" y="2830513"/>
          <p14:tracePt t="10558" x="3365500" y="2820988"/>
          <p14:tracePt t="10569" x="3314700" y="2795588"/>
          <p14:tracePt t="10579" x="3297238" y="2778125"/>
          <p14:tracePt t="10590" x="3263900" y="2736850"/>
          <p14:tracePt t="10601" x="3238500" y="2686050"/>
          <p14:tracePt t="10609" x="3211513" y="2643188"/>
          <p14:tracePt t="10620" x="3211513" y="2617788"/>
          <p14:tracePt t="10631" x="3203575" y="2592388"/>
          <p14:tracePt t="10639" x="3203575" y="2582863"/>
          <p14:tracePt t="10651" x="3203575" y="2574925"/>
          <p14:tracePt t="10660" x="3203575" y="2566988"/>
          <p14:tracePt t="10690" x="3203575" y="2557463"/>
          <p14:tracePt t="10750" x="3211513" y="2557463"/>
          <p14:tracePt t="10770" x="3221038" y="2557463"/>
          <p14:tracePt t="10781" x="3228975" y="2557463"/>
          <p14:tracePt t="10791" x="3238500" y="2557463"/>
          <p14:tracePt t="10811" x="3254375" y="2557463"/>
          <p14:tracePt t="10821" x="3263900" y="2566988"/>
          <p14:tracePt t="10833" x="3271838" y="2574925"/>
          <p14:tracePt t="10841" x="3279775" y="2582863"/>
          <p14:tracePt t="10852" x="3289300" y="2582863"/>
          <p14:tracePt t="10862" x="3297238" y="2582863"/>
          <p14:tracePt t="10871" x="3305175" y="2582863"/>
          <p14:tracePt t="10883" x="3305175" y="2592388"/>
          <p14:tracePt t="10892" x="3314700" y="2592388"/>
          <p14:tracePt t="10943" x="3322638" y="2592388"/>
          <p14:tracePt t="11145" x="3330575" y="2592388"/>
          <p14:tracePt t="11187" x="3340100" y="2600325"/>
          <p14:tracePt t="11195" x="3348038" y="2600325"/>
          <p14:tracePt t="11205" x="3355975" y="2600325"/>
          <p14:tracePt t="11217" x="3365500" y="2608263"/>
          <p14:tracePt t="11226" x="3382963" y="2608263"/>
          <p14:tracePt t="11235" x="3390900" y="2617788"/>
          <p14:tracePt t="11246" x="3398838" y="2625725"/>
          <p14:tracePt t="11256" x="3408363" y="2625725"/>
          <p14:tracePt t="11268" x="3416300" y="2625725"/>
          <p14:tracePt t="11561" x="3424238" y="2625725"/>
          <p14:tracePt t="11580" x="3441700" y="2625725"/>
          <p14:tracePt t="11589" x="3449638" y="2625725"/>
          <p14:tracePt t="11600" x="3467100" y="2625725"/>
          <p14:tracePt t="11609" x="3484563" y="2625725"/>
          <p14:tracePt t="11619" x="3509963" y="2625725"/>
          <p14:tracePt t="11635" x="3535363" y="2625725"/>
          <p14:tracePt t="11640" x="3552825" y="2625725"/>
          <p14:tracePt t="11650" x="3578225" y="2625725"/>
          <p14:tracePt t="11660" x="3594100" y="2625725"/>
          <p14:tracePt t="11670" x="3603625" y="2625725"/>
          <p14:tracePt t="11684" x="3619500" y="2625725"/>
          <p14:tracePt t="11690" x="3629025" y="2625725"/>
          <p14:tracePt t="11701" x="3654425" y="2625725"/>
          <p14:tracePt t="11710" x="3671888" y="2625725"/>
          <p14:tracePt t="11721" x="3679825" y="2625725"/>
          <p14:tracePt t="11734" x="3705225" y="2625725"/>
          <p14:tracePt t="11741" x="3722688" y="2633663"/>
          <p14:tracePt t="11752" x="3730625" y="2633663"/>
          <p14:tracePt t="11761" x="3748088" y="2633663"/>
          <p14:tracePt t="11771" x="3763963" y="2643188"/>
          <p14:tracePt t="11791" x="3773488" y="2651125"/>
          <p14:tracePt t="11803" x="3781425" y="2651125"/>
          <p14:tracePt t="11843" x="3781425" y="2660650"/>
          <p14:tracePt t="11852" x="3790950" y="2660650"/>
          <p14:tracePt t="12297" x="3798888" y="2660650"/>
          <p14:tracePt t="12307" x="3806825" y="2668588"/>
          <p14:tracePt t="12317" x="3832225" y="2676525"/>
          <p14:tracePt t="12328" x="3867150" y="2693988"/>
          <p14:tracePt t="12337" x="3917950" y="2701925"/>
          <p14:tracePt t="12350" x="3960813" y="2719388"/>
          <p14:tracePt t="12357" x="4011613" y="2727325"/>
          <p14:tracePt t="12368" x="4070350" y="2744788"/>
          <p14:tracePt t="12379" x="4105275" y="2752725"/>
          <p14:tracePt t="12388" x="4146550" y="2752725"/>
          <p14:tracePt t="12400" x="4181475" y="2762250"/>
          <p14:tracePt t="12408" x="4224338" y="2762250"/>
          <p14:tracePt t="12419" x="4257675" y="2770188"/>
          <p14:tracePt t="12430" x="4275138" y="2770188"/>
          <p14:tracePt t="12439" x="4300538" y="2770188"/>
          <p14:tracePt t="12451" x="4325938" y="2770188"/>
          <p14:tracePt t="12459" x="4333875" y="2778125"/>
          <p14:tracePt t="12469" x="4359275" y="2787650"/>
          <p14:tracePt t="12480" x="4376738" y="2787650"/>
          <p14:tracePt t="12488" x="4376738" y="2795588"/>
          <p14:tracePt t="12500" x="4394200" y="2805113"/>
          <p14:tracePt t="12510" x="4410075" y="2805113"/>
          <p14:tracePt t="12530" x="4419600" y="2805113"/>
          <p14:tracePt t="12539" x="4427538" y="2813050"/>
          <p14:tracePt t="12560" x="4435475" y="2813050"/>
          <p14:tracePt t="12570" x="4435475" y="2820988"/>
          <p14:tracePt t="12581" x="4445000" y="2820988"/>
          <p14:tracePt t="12620" x="4452938" y="2820988"/>
          <p14:tracePt t="12691" x="4460875" y="2813050"/>
          <p14:tracePt t="12701" x="4470400" y="2778125"/>
          <p14:tracePt t="12712" x="4503738" y="2719388"/>
          <p14:tracePt t="12721" x="4538663" y="2643188"/>
          <p14:tracePt t="12733" x="4564063" y="2582863"/>
          <p14:tracePt t="12741" x="4605338" y="2516188"/>
          <p14:tracePt t="12751" x="4648200" y="2455863"/>
          <p14:tracePt t="12762" x="4691063" y="2405063"/>
          <p14:tracePt t="12772" x="4733925" y="2362200"/>
          <p14:tracePt t="12783" x="4759325" y="2328863"/>
          <p14:tracePt t="12792" x="4792663" y="2311400"/>
          <p14:tracePt t="12803" x="4810125" y="2293938"/>
          <p14:tracePt t="12813" x="4818063" y="2286000"/>
          <p14:tracePt t="12823" x="4835525" y="2278063"/>
          <p14:tracePt t="12833" x="4843463" y="2278063"/>
          <p14:tracePt t="12843" x="4852988" y="2278063"/>
          <p14:tracePt t="13014" x="4852988" y="2293938"/>
          <p14:tracePt t="13025" x="4852988" y="2354263"/>
          <p14:tracePt t="13035" x="4818063" y="2498725"/>
          <p14:tracePt t="13045" x="4775200" y="2701925"/>
          <p14:tracePt t="13054" x="4691063" y="3025775"/>
          <p14:tracePt t="13067" x="4614863" y="3390900"/>
          <p14:tracePt t="13075" x="4529138" y="3705225"/>
          <p14:tracePt t="13085" x="4445000" y="3968750"/>
          <p14:tracePt t="13096" x="4368800" y="4206875"/>
          <p14:tracePt t="13105" x="4275138" y="4445000"/>
          <p14:tracePt t="13115" x="4181475" y="4630738"/>
          <p14:tracePt t="13125" x="4121150" y="4767263"/>
          <p14:tracePt t="13135" x="4079875" y="4868863"/>
          <p14:tracePt t="13147" x="4037013" y="4946650"/>
          <p14:tracePt t="13155" x="4002088" y="4979988"/>
          <p14:tracePt t="13166" x="3994150" y="5005388"/>
          <p14:tracePt t="13175" x="3976688" y="5030788"/>
          <p14:tracePt t="13186" x="3960813" y="5038725"/>
          <p14:tracePt t="13198" x="3943350" y="5048250"/>
          <p14:tracePt t="13205" x="3935413" y="5056188"/>
          <p14:tracePt t="13216" x="3908425" y="5056188"/>
          <p14:tracePt t="13226" x="3883025" y="5056188"/>
          <p14:tracePt t="13236" x="3832225" y="5038725"/>
          <p14:tracePt t="13248" x="3756025" y="4997450"/>
          <p14:tracePt t="13257" x="3646488" y="4962525"/>
          <p14:tracePt t="13267" x="3535363" y="4919663"/>
          <p14:tracePt t="13277" x="3408363" y="4894263"/>
          <p14:tracePt t="13286" x="3289300" y="4868863"/>
          <p14:tracePt t="13297" x="3160713" y="4860925"/>
          <p14:tracePt t="13307" x="3033713" y="4860925"/>
          <p14:tracePt t="13317" x="2922588" y="4860925"/>
          <p14:tracePt t="13328" x="2805113" y="4860925"/>
          <p14:tracePt t="13337" x="2719388" y="4860925"/>
          <p14:tracePt t="13348" x="2625725" y="4860925"/>
          <p14:tracePt t="13357" x="2524125" y="4860925"/>
          <p14:tracePt t="13367" x="2455863" y="4860925"/>
          <p14:tracePt t="13378" x="2379663" y="4860925"/>
          <p14:tracePt t="13388" x="2319338" y="4860925"/>
          <p14:tracePt t="13399" x="2293938" y="4860925"/>
          <p14:tracePt t="13407" x="2268538" y="4852988"/>
          <p14:tracePt t="13418" x="2252663" y="4852988"/>
          <p14:tracePt t="13431" x="2243138" y="4852988"/>
          <p14:tracePt t="13549" x="2260600" y="4852988"/>
          <p14:tracePt t="13561" x="2286000" y="4860925"/>
          <p14:tracePt t="13570" x="2311400" y="4886325"/>
          <p14:tracePt t="13581" x="2336800" y="4911725"/>
          <p14:tracePt t="13590" x="2371725" y="4962525"/>
          <p14:tracePt t="13601" x="2438400" y="5030788"/>
          <p14:tracePt t="13613" x="2506663" y="5099050"/>
          <p14:tracePt t="13621" x="2582863" y="5175250"/>
          <p14:tracePt t="13632" x="2676525" y="5243513"/>
          <p14:tracePt t="13641" x="2762250" y="5327650"/>
          <p14:tracePt t="13653" x="2846388" y="5395913"/>
          <p14:tracePt t="13664" x="2914650" y="5438775"/>
          <p14:tracePt t="13671" x="2974975" y="5481638"/>
          <p14:tracePt t="13683" x="3016250" y="5497513"/>
          <p14:tracePt t="13692" x="3059113" y="5514975"/>
          <p14:tracePt t="13701" x="3094038" y="5532438"/>
          <p14:tracePt t="13716" x="3127375" y="5549900"/>
          <p14:tracePt t="13722" x="3160713" y="5557838"/>
          <p14:tracePt t="13732" x="3195638" y="5575300"/>
          <p14:tracePt t="13742" x="3221038" y="5583238"/>
          <p14:tracePt t="13753" x="3254375" y="5583238"/>
          <p14:tracePt t="13765" x="3279775" y="5591175"/>
          <p14:tracePt t="13773" x="3289300" y="5591175"/>
          <p14:tracePt t="13783" x="3314700" y="5591175"/>
          <p14:tracePt t="13793" x="3340100" y="5591175"/>
          <p14:tracePt t="13803" x="3348038" y="5591175"/>
          <p14:tracePt t="13815" x="3373438" y="5591175"/>
          <p14:tracePt t="13824" x="3408363" y="5591175"/>
          <p14:tracePt t="13833" x="3433763" y="5591175"/>
          <p14:tracePt t="13844" x="3467100" y="5591175"/>
          <p14:tracePt t="14035" x="3467100" y="5600700"/>
          <p14:tracePt t="14106" x="3484563" y="5600700"/>
          <p14:tracePt t="14116" x="3509963" y="5600700"/>
          <p14:tracePt t="14127" x="3552825" y="5600700"/>
          <p14:tracePt t="14136" x="3654425" y="5616575"/>
          <p14:tracePt t="14148" x="3781425" y="5641975"/>
          <p14:tracePt t="14157" x="3925888" y="5651500"/>
          <p14:tracePt t="14167" x="4121150" y="5659438"/>
          <p14:tracePt t="14178" x="4359275" y="5676900"/>
          <p14:tracePt t="14187" x="4521200" y="5694363"/>
          <p14:tracePt t="14199" x="4657725" y="5694363"/>
          <p14:tracePt t="14207" x="4784725" y="5694363"/>
          <p14:tracePt t="14217" x="4886325" y="5694363"/>
          <p14:tracePt t="14233" x="4937125" y="5694363"/>
          <p14:tracePt t="14237" x="4987925" y="5694363"/>
          <p14:tracePt t="14248" x="5013325" y="5684838"/>
          <p14:tracePt t="14258" x="5022850" y="5684838"/>
          <p14:tracePt t="14268" x="5038725" y="5676900"/>
          <p14:tracePt t="14511" x="5048250" y="5676900"/>
          <p14:tracePt t="14520" x="5064125" y="5668963"/>
          <p14:tracePt t="14531" x="5099050" y="5659438"/>
          <p14:tracePt t="14541" x="5175250" y="5651500"/>
          <p14:tracePt t="14550" x="5268913" y="5634038"/>
          <p14:tracePt t="14560" x="5413375" y="5626100"/>
          <p14:tracePt t="14570" x="5540375" y="5616575"/>
          <p14:tracePt t="14581" x="5668963" y="5600700"/>
          <p14:tracePt t="14590" x="5795963" y="5591175"/>
          <p14:tracePt t="14600" x="5905500" y="5583238"/>
          <p14:tracePt t="14612" x="5983288" y="5565775"/>
          <p14:tracePt t="14620" x="6042025" y="5565775"/>
          <p14:tracePt t="14631" x="6076950" y="5557838"/>
          <p14:tracePt t="14640" x="6084888" y="5557838"/>
          <p14:tracePt t="14652" x="6102350" y="5557838"/>
          <p14:tracePt t="14671" x="6110288" y="5557838"/>
          <p14:tracePt t="14701" x="6110288" y="5549900"/>
          <p14:tracePt t="15028" x="6110288" y="5540375"/>
          <p14:tracePt t="15036" x="6110288" y="5532438"/>
          <p14:tracePt t="15047" x="6102350" y="5497513"/>
          <p14:tracePt t="15057" x="6092825" y="5464175"/>
          <p14:tracePt t="15066" x="6067425" y="5405438"/>
          <p14:tracePt t="15077" x="6049963" y="5353050"/>
          <p14:tracePt t="15086" x="6024563" y="5302250"/>
          <p14:tracePt t="15097" x="5991225" y="5268913"/>
          <p14:tracePt t="15109" x="5965825" y="5226050"/>
          <p14:tracePt t="15116" x="5932488" y="5200650"/>
          <p14:tracePt t="15130" x="5880100" y="5157788"/>
          <p14:tracePt t="15137" x="5829300" y="5141913"/>
          <p14:tracePt t="15148" x="5778500" y="5124450"/>
          <p14:tracePt t="15157" x="5735638" y="5116513"/>
          <p14:tracePt t="15167" x="5702300" y="5116513"/>
          <p14:tracePt t="15179" x="5684838" y="5116513"/>
          <p14:tracePt t="15187" x="5659438" y="5116513"/>
          <p14:tracePt t="15200" x="5641975" y="5106988"/>
          <p14:tracePt t="15208" x="5634038" y="5106988"/>
          <p14:tracePt t="15217" x="5626100" y="5106988"/>
          <p14:tracePt t="15231" x="5616575" y="5099050"/>
          <p14:tracePt t="15250" x="5608638" y="5099050"/>
          <p14:tracePt t="15258" x="5600700" y="5091113"/>
          <p14:tracePt t="15280" x="5591175" y="5091113"/>
          <p14:tracePt t="15329" x="5591175" y="5081588"/>
          <p14:tracePt t="15339" x="5591175" y="5073650"/>
          <p14:tracePt t="15349" x="5591175" y="5064125"/>
          <p14:tracePt t="15360" x="5591175" y="5056188"/>
          <p14:tracePt t="15369" x="5591175" y="5048250"/>
          <p14:tracePt t="15380" x="5591175" y="5030788"/>
          <p14:tracePt t="15390" x="5591175" y="5013325"/>
          <p14:tracePt t="15400" x="5591175" y="5005388"/>
          <p14:tracePt t="15413" x="5608638" y="4987925"/>
          <p14:tracePt t="15420" x="5641975" y="4972050"/>
          <p14:tracePt t="15430" x="5702300" y="4962525"/>
          <p14:tracePt t="15440" x="5761038" y="4962525"/>
          <p14:tracePt t="15451" x="5846763" y="4962525"/>
          <p14:tracePt t="15466" x="5932488" y="4987925"/>
          <p14:tracePt t="15470" x="6016625" y="5038725"/>
          <p14:tracePt t="15481" x="6092825" y="5106988"/>
          <p14:tracePt t="15490" x="6143625" y="5157788"/>
          <p14:tracePt t="15501" x="6186488" y="5235575"/>
          <p14:tracePt t="15514" x="6221413" y="5302250"/>
          <p14:tracePt t="15520" x="6229350" y="5370513"/>
          <p14:tracePt t="15531" x="6229350" y="5413375"/>
          <p14:tracePt t="15542" x="6229350" y="5472113"/>
          <p14:tracePt t="15551" x="6211888" y="5524500"/>
          <p14:tracePt t="15563" x="6143625" y="5591175"/>
          <p14:tracePt t="15573" x="6042025" y="5659438"/>
          <p14:tracePt t="15582" x="5880100" y="5735638"/>
          <p14:tracePt t="15592" x="5735638" y="5788025"/>
          <p14:tracePt t="15602" x="5591175" y="5821363"/>
          <p14:tracePt t="15613" x="5464175" y="5838825"/>
          <p14:tracePt t="15622" x="5353050" y="5838825"/>
          <p14:tracePt t="15632" x="5235575" y="5838825"/>
          <p14:tracePt t="15643" x="5132388" y="5821363"/>
          <p14:tracePt t="15652" x="5030788" y="5788025"/>
          <p14:tracePt t="15664" x="4946650" y="5745163"/>
          <p14:tracePt t="15672" x="4868863" y="5702300"/>
          <p14:tracePt t="15683" x="4792663" y="5668963"/>
          <p14:tracePt t="15697" x="4741863" y="5634038"/>
          <p14:tracePt t="15703" x="4673600" y="5608638"/>
          <p14:tracePt t="15714" x="4630738" y="5591175"/>
          <p14:tracePt t="15722" x="4597400" y="5575300"/>
          <p14:tracePt t="15733" x="4564063" y="5565775"/>
          <p14:tracePt t="15746" x="4538663" y="5565775"/>
          <p14:tracePt t="15753" x="4521200" y="5557838"/>
          <p14:tracePt t="15764" x="4513263" y="5557838"/>
          <p14:tracePt t="15773" x="4503738" y="5557838"/>
          <p14:tracePt t="15784" x="4495800" y="5557838"/>
          <p14:tracePt t="15996" x="4486275" y="5557838"/>
          <p14:tracePt t="16006" x="4452938" y="5557838"/>
          <p14:tracePt t="16016" x="4384675" y="5565775"/>
          <p14:tracePt t="16029" x="4257675" y="5575300"/>
          <p14:tracePt t="16036" x="4130675" y="5583238"/>
          <p14:tracePt t="16047" x="3976688" y="5600700"/>
          <p14:tracePt t="16058" x="3824288" y="5600700"/>
          <p14:tracePt t="16066" x="3679825" y="5600700"/>
          <p14:tracePt t="16079" x="3543300" y="5583238"/>
          <p14:tracePt t="16087" x="3424238" y="5557838"/>
          <p14:tracePt t="16098" x="3322638" y="5540375"/>
          <p14:tracePt t="16107" x="3238500" y="5514975"/>
          <p14:tracePt t="16117" x="3186113" y="5507038"/>
          <p14:tracePt t="16130" x="3144838" y="5489575"/>
          <p14:tracePt t="16137" x="3119438" y="5481638"/>
          <p14:tracePt t="16150" x="3094038" y="5472113"/>
          <p14:tracePt t="16159" x="3067050" y="5456238"/>
          <p14:tracePt t="16180" x="3059113" y="5446713"/>
          <p14:tracePt t="16188" x="3051175" y="5446713"/>
          <p14:tracePt t="16209" x="3041650" y="5446713"/>
          <p14:tracePt t="16220" x="3041650" y="5438775"/>
          <p14:tracePt t="16239" x="3033713" y="5438775"/>
          <p14:tracePt t="16248" x="3025775" y="5430838"/>
          <p14:tracePt t="16280" x="3025775" y="5421313"/>
          <p14:tracePt t="16298" x="3016250" y="5421313"/>
          <p14:tracePt t="16542" x="3000375" y="5413375"/>
          <p14:tracePt t="16552" x="2965450" y="5380038"/>
          <p14:tracePt t="16562" x="2914650" y="5311775"/>
          <p14:tracePt t="16573" x="2855913" y="5243513"/>
          <p14:tracePt t="16582" x="2805113" y="5167313"/>
          <p14:tracePt t="16595" x="2762250" y="5091113"/>
          <p14:tracePt t="16602" x="2727325" y="5038725"/>
          <p14:tracePt t="16613" x="2711450" y="4997450"/>
          <p14:tracePt t="16625" x="2693988" y="4946650"/>
          <p14:tracePt t="16633" x="2693988" y="4911725"/>
          <p14:tracePt t="16645" x="2693988" y="4886325"/>
          <p14:tracePt t="16653" x="2693988" y="4868863"/>
          <p14:tracePt t="16663" x="2693988" y="4860925"/>
          <p14:tracePt t="16673" x="2711450" y="4843463"/>
          <p14:tracePt t="16683" x="2736850" y="4835525"/>
          <p14:tracePt t="16697" x="2778125" y="4827588"/>
          <p14:tracePt t="16703" x="2820988" y="4810125"/>
          <p14:tracePt t="16715" x="2855913" y="4802188"/>
          <p14:tracePt t="16723" x="2897188" y="4802188"/>
          <p14:tracePt t="16734" x="2922588" y="4802188"/>
          <p14:tracePt t="16745" x="2949575" y="4802188"/>
          <p14:tracePt t="16754" x="2957513" y="4802188"/>
          <p14:tracePt t="16764" x="2965450" y="4802188"/>
          <p14:tracePt t="16775" x="2974975" y="4802188"/>
          <p14:tracePt t="16796" x="2982913" y="4802188"/>
          <p14:tracePt t="16967" x="2990850" y="4802188"/>
          <p14:tracePt t="16998" x="3000375" y="4802188"/>
          <p14:tracePt t="17006" x="3008313" y="4802188"/>
          <p14:tracePt t="17016" x="3016250" y="4802188"/>
          <p14:tracePt t="17029" x="3025775" y="4802188"/>
          <p14:tracePt t="17037" x="3041650" y="4802188"/>
          <p14:tracePt t="17048" x="3051175" y="4802188"/>
          <p14:tracePt t="17060" x="3067050" y="4802188"/>
          <p14:tracePt t="17067" x="3084513" y="4802188"/>
          <p14:tracePt t="17080" x="3084513" y="4792663"/>
          <p14:tracePt t="17087" x="3101975" y="4792663"/>
          <p14:tracePt t="17110" x="3101975" y="4784725"/>
          <p14:tracePt t="17119" x="3109913" y="4784725"/>
          <p14:tracePt t="17210" x="3076575" y="4784725"/>
          <p14:tracePt t="17219" x="3033713" y="4784725"/>
          <p14:tracePt t="17229" x="2957513" y="4792663"/>
          <p14:tracePt t="17239" x="2897188" y="4810125"/>
          <p14:tracePt t="17249" x="2830513" y="4818063"/>
          <p14:tracePt t="17263" x="2770188" y="4827588"/>
          <p14:tracePt t="17269" x="2719388" y="4835525"/>
          <p14:tracePt t="17281" x="2686050" y="4835525"/>
          <p14:tracePt t="17291" x="2676525" y="4843463"/>
          <p14:tracePt t="17300" x="2660650" y="4843463"/>
          <p14:tracePt t="17312" x="2651125" y="4843463"/>
          <p14:tracePt t="17431" x="2660650" y="4843463"/>
          <p14:tracePt t="17451" x="2668588" y="4843463"/>
          <p14:tracePt t="17472" x="2676525" y="4835525"/>
          <p14:tracePt t="17492" x="2686050" y="4827588"/>
          <p14:tracePt t="17583" x="2693988" y="4827588"/>
          <p14:tracePt t="17604" x="2701925" y="4827588"/>
          <p14:tracePt t="17613" x="2711450" y="4827588"/>
          <p14:tracePt t="17624" x="2727325" y="4852988"/>
          <p14:tracePt t="17633" x="2744788" y="4886325"/>
          <p14:tracePt t="17644" x="2762250" y="4919663"/>
          <p14:tracePt t="17654" x="2795588" y="4954588"/>
          <p14:tracePt t="17663" x="2795588" y="4972050"/>
          <p14:tracePt t="17674" x="2805113" y="4997450"/>
          <p14:tracePt t="17684" x="2813050" y="4997450"/>
          <p14:tracePt t="17694" x="2820988" y="4997450"/>
          <p14:tracePt t="17704" x="2820988" y="5005388"/>
          <p14:tracePt t="17765" x="2820988" y="4997450"/>
          <p14:tracePt t="17776" x="2820988" y="4962525"/>
          <p14:tracePt t="17784" x="2820988" y="4929188"/>
          <p14:tracePt t="17795" x="2820988" y="4886325"/>
          <p14:tracePt t="17805" x="2820988" y="4860925"/>
          <p14:tracePt t="17815" x="2820988" y="4843463"/>
          <p14:tracePt t="17828" x="2813050" y="4835525"/>
          <p14:tracePt t="17835" x="2813050" y="4827588"/>
          <p14:tracePt t="17907" x="2813050" y="4835525"/>
          <p14:tracePt t="17916" x="2813050" y="4852988"/>
          <p14:tracePt t="20707" x="2805113" y="4835525"/>
          <p14:tracePt t="20716" x="2778125" y="4802188"/>
          <p14:tracePt t="20726" x="2744788" y="4759325"/>
          <p14:tracePt t="20736" x="2686050" y="4691063"/>
          <p14:tracePt t="20746" x="2592388" y="4614863"/>
          <p14:tracePt t="20757" x="2463800" y="4503738"/>
          <p14:tracePt t="20766" x="2293938" y="4384675"/>
          <p14:tracePt t="20777" x="2116138" y="4249738"/>
          <p14:tracePt t="20787" x="1946275" y="4146550"/>
          <p14:tracePt t="20796" x="1784350" y="4070350"/>
          <p14:tracePt t="20808" x="1649413" y="4019550"/>
          <p14:tracePt t="20818" x="1538288" y="3976688"/>
          <p14:tracePt t="20827" x="1436688" y="3943350"/>
          <p14:tracePt t="20838" x="1368425" y="3917950"/>
          <p14:tracePt t="20847" x="1325563" y="3900488"/>
          <p14:tracePt t="20858" x="1292225" y="3892550"/>
          <p14:tracePt t="20867" x="1274763" y="3892550"/>
          <p14:tracePt t="20877" x="1266825" y="3883025"/>
          <p14:tracePt t="20889" x="1249363" y="3883025"/>
          <p14:tracePt t="20897" x="1231900" y="3875088"/>
          <p14:tracePt t="20911" x="1223963" y="3875088"/>
          <p14:tracePt t="20917" x="1206500" y="3875088"/>
          <p14:tracePt t="20928" x="1181100" y="3867150"/>
          <p14:tracePt t="20941" x="1138238" y="3832225"/>
          <p14:tracePt t="20950" x="1096963" y="3806825"/>
          <p14:tracePt t="20959" x="1044575" y="3763963"/>
          <p14:tracePt t="20977" x="993775" y="3713163"/>
          <p14:tracePt t="20979" x="942975" y="3636963"/>
          <p14:tracePt t="20991" x="884238" y="3560763"/>
          <p14:tracePt t="21000" x="833438" y="3492500"/>
          <p14:tracePt t="21010" x="815975" y="3467100"/>
          <p14:tracePt t="21302" x="798513" y="3467100"/>
          <p14:tracePt t="21312" x="781050" y="3441700"/>
          <p14:tracePt t="21323" x="730250" y="3398838"/>
          <p14:tracePt t="21332" x="636588" y="3330575"/>
          <p14:tracePt t="21343" x="476250" y="3238500"/>
          <p14:tracePt t="21353" x="230188" y="3109913"/>
        </p14:tracePtLst>
      </p14:laserTrace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Pathologic </a:t>
            </a:r>
            <a:br>
              <a:rPr lang="en-US" sz="2800" dirty="0"/>
            </a:br>
            <a:r>
              <a:rPr lang="en-US" sz="2800" dirty="0"/>
              <a:t>endometrial hyperplasia, estrogen induced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843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828800"/>
            <a:ext cx="4038600" cy="4038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752600"/>
            <a:ext cx="3562350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537"/>
    </mc:Choice>
    <mc:Fallback xmlns="">
      <p:transition spd="slow" advTm="27537"/>
    </mc:Fallback>
  </mc:AlternateContent>
  <p:extLst>
    <p:ext uri="{3A86A75C-4F4B-4683-9AE1-C65F6400EC91}">
      <p14:laserTraceLst xmlns:p14="http://schemas.microsoft.com/office/powerpoint/2010/main">
        <p14:tracePtLst>
          <p14:tracePt t="1293" x="4316413" y="5302250"/>
          <p14:tracePt t="1694" x="4333875" y="5286375"/>
          <p14:tracePt t="1703" x="4384675" y="5251450"/>
          <p14:tracePt t="1713" x="4546600" y="5157788"/>
          <p14:tracePt t="1724" x="4868863" y="5013325"/>
          <p14:tracePt t="1733" x="5226050" y="4886325"/>
          <p14:tracePt t="1745" x="5575300" y="4775200"/>
          <p14:tracePt t="1755" x="5948363" y="4683125"/>
          <p14:tracePt t="1763" x="6254750" y="4630738"/>
          <p14:tracePt t="1775" x="6500813" y="4579938"/>
          <p14:tracePt t="1784" x="6705600" y="4538663"/>
          <p14:tracePt t="1795" x="6840538" y="4503738"/>
          <p14:tracePt t="1805" x="6959600" y="4470400"/>
          <p14:tracePt t="1814" x="7035800" y="4427538"/>
          <p14:tracePt t="1826" x="7088188" y="4384675"/>
          <p14:tracePt t="1834" x="7129463" y="4341813"/>
          <p14:tracePt t="1845" x="7172325" y="4265613"/>
          <p14:tracePt t="1855" x="7205663" y="4189413"/>
          <p14:tracePt t="1865" x="7215188" y="4095750"/>
          <p14:tracePt t="1879" x="7215188" y="3994150"/>
          <p14:tracePt t="1885" x="7215188" y="3892550"/>
          <p14:tracePt t="1896" x="7215188" y="3798888"/>
          <p14:tracePt t="1905" x="7215188" y="3722688"/>
          <p14:tracePt t="1915" x="7205663" y="3662363"/>
          <p14:tracePt t="1928" x="7197725" y="3636963"/>
          <p14:tracePt t="1935" x="7189788" y="3611563"/>
          <p14:tracePt t="1946" x="7189788" y="3603625"/>
          <p14:tracePt t="2239" x="7172325" y="3586163"/>
          <p14:tracePt t="2249" x="7138988" y="3552825"/>
          <p14:tracePt t="2259" x="7053263" y="3484563"/>
          <p14:tracePt t="2269" x="6959600" y="3398838"/>
          <p14:tracePt t="2280" x="6840538" y="3305175"/>
          <p14:tracePt t="2289" x="6738938" y="3221038"/>
          <p14:tracePt t="2300" x="6627813" y="3152775"/>
          <p14:tracePt t="2310" x="6526213" y="3101975"/>
          <p14:tracePt t="2320" x="6432550" y="3059113"/>
          <p14:tracePt t="2329" x="6348413" y="3025775"/>
          <p14:tracePt t="2340" x="6254750" y="3008313"/>
          <p14:tracePt t="2349" x="6169025" y="2982913"/>
          <p14:tracePt t="2361" x="6084888" y="2974975"/>
          <p14:tracePt t="2370" x="6008688" y="2957513"/>
          <p14:tracePt t="2381" x="5940425" y="2949575"/>
          <p14:tracePt t="2394" x="5897563" y="2949575"/>
          <p14:tracePt t="2400" x="5846763" y="2940050"/>
          <p14:tracePt t="2413" x="5813425" y="2940050"/>
          <p14:tracePt t="2420" x="5803900" y="2932113"/>
          <p14:tracePt t="2430" x="5795963" y="2932113"/>
          <p14:tracePt t="2444" x="5778500" y="2922588"/>
          <p14:tracePt t="2471" x="5770563" y="2922588"/>
          <p14:tracePt t="2491" x="5770563" y="2914650"/>
          <p14:tracePt t="2502" x="5761038" y="2906713"/>
          <p14:tracePt t="2521" x="5761038" y="2889250"/>
          <p14:tracePt t="2532" x="5761038" y="2863850"/>
          <p14:tracePt t="2544" x="5761038" y="2846388"/>
          <p14:tracePt t="2552" x="5761038" y="2813050"/>
          <p14:tracePt t="2562" x="5761038" y="2778125"/>
          <p14:tracePt t="2573" x="5770563" y="2752725"/>
          <p14:tracePt t="2582" x="5788025" y="2736850"/>
          <p14:tracePt t="2593" x="5846763" y="2693988"/>
          <p14:tracePt t="2602" x="5940425" y="2651125"/>
          <p14:tracePt t="2614" x="6024563" y="2617788"/>
          <p14:tracePt t="2624" x="6127750" y="2608263"/>
          <p14:tracePt t="2633" x="6254750" y="2608263"/>
          <p14:tracePt t="2644" x="6356350" y="2608263"/>
          <p14:tracePt t="2653" x="6457950" y="2633663"/>
          <p14:tracePt t="2663" x="6543675" y="2676525"/>
          <p14:tracePt t="2675" x="6627813" y="2744788"/>
          <p14:tracePt t="2683" x="6688138" y="2813050"/>
          <p14:tracePt t="2695" x="6746875" y="2889250"/>
          <p14:tracePt t="2703" x="6807200" y="2990850"/>
          <p14:tracePt t="2713" x="6840538" y="3084513"/>
          <p14:tracePt t="2727" x="6875463" y="3186113"/>
          <p14:tracePt t="2734" x="6883400" y="3271838"/>
          <p14:tracePt t="2744" x="6883400" y="3355975"/>
          <p14:tracePt t="2756" x="6883400" y="3424238"/>
          <p14:tracePt t="2764" x="6883400" y="3502025"/>
          <p14:tracePt t="2777" x="6875463" y="3543300"/>
          <p14:tracePt t="2786" x="6840538" y="3594100"/>
          <p14:tracePt t="2795" x="6789738" y="3646488"/>
          <p14:tracePt t="2805" x="6688138" y="3697288"/>
          <p14:tracePt t="2815" x="6551613" y="3756025"/>
          <p14:tracePt t="2827" x="6391275" y="3790950"/>
          <p14:tracePt t="2835" x="6178550" y="3824288"/>
          <p14:tracePt t="2845" x="5940425" y="3824288"/>
          <p14:tracePt t="2856" x="5676900" y="3824288"/>
          <p14:tracePt t="2865" x="5387975" y="3824288"/>
          <p14:tracePt t="2878" x="5030788" y="3790950"/>
          <p14:tracePt t="2886" x="4759325" y="3763963"/>
          <p14:tracePt t="2896" x="4486275" y="3730625"/>
          <p14:tracePt t="2909" x="4240213" y="3697288"/>
          <p14:tracePt t="2916" x="3994150" y="3671888"/>
          <p14:tracePt t="2931" x="3781425" y="3636963"/>
          <p14:tracePt t="2936" x="3636963" y="3611563"/>
          <p14:tracePt t="2947" x="3517900" y="3603625"/>
          <p14:tracePt t="2957" x="3424238" y="3594100"/>
          <p14:tracePt t="3208" x="3390900" y="3594100"/>
          <p14:tracePt t="3218" x="3330575" y="3611563"/>
          <p14:tracePt t="3229" x="3221038" y="3646488"/>
          <p14:tracePt t="3240" x="3094038" y="3679825"/>
          <p14:tracePt t="3249" x="2949575" y="3722688"/>
          <p14:tracePt t="3260" x="2820988" y="3738563"/>
          <p14:tracePt t="3269" x="2693988" y="3738563"/>
          <p14:tracePt t="3280" x="2582863" y="3756025"/>
          <p14:tracePt t="3292" x="2473325" y="3756025"/>
          <p14:tracePt t="3300" x="2397125" y="3756025"/>
          <p14:tracePt t="3310" x="2328863" y="3756025"/>
          <p14:tracePt t="3320" x="2252663" y="3756025"/>
          <p14:tracePt t="3330" x="2209800" y="3756025"/>
          <p14:tracePt t="3343" x="2149475" y="3756025"/>
          <p14:tracePt t="3350" x="2124075" y="3756025"/>
          <p14:tracePt t="3363" x="2073275" y="3748088"/>
          <p14:tracePt t="3371" x="2047875" y="3738563"/>
          <p14:tracePt t="3383" x="2022475" y="3730625"/>
          <p14:tracePt t="3394" x="1997075" y="3722688"/>
          <p14:tracePt t="3400" x="1979613" y="3722688"/>
          <p14:tracePt t="3412" x="1971675" y="3713163"/>
          <p14:tracePt t="3421" x="1954213" y="3705225"/>
          <p14:tracePt t="3431" x="1946275" y="3705225"/>
          <p14:tracePt t="3443" x="1938338" y="3697288"/>
          <p14:tracePt t="3451" x="1920875" y="3687763"/>
          <p14:tracePt t="3462" x="1903413" y="3671888"/>
          <p14:tracePt t="3472" x="1885950" y="3636963"/>
          <p14:tracePt t="3481" x="1852613" y="3543300"/>
          <p14:tracePt t="3493" x="1819275" y="3382963"/>
          <p14:tracePt t="3502" x="1766888" y="3135313"/>
          <p14:tracePt t="3512" x="1733550" y="2855913"/>
          <p14:tracePt t="3524" x="1716088" y="2532063"/>
          <p14:tracePt t="3532" x="1716088" y="2303463"/>
          <p14:tracePt t="3543" x="1716088" y="2149475"/>
          <p14:tracePt t="3554" x="1716088" y="2039938"/>
          <p14:tracePt t="3562" x="1716088" y="1963738"/>
          <p14:tracePt t="3574" x="1716088" y="1928813"/>
          <p14:tracePt t="3583" x="1725613" y="1920875"/>
          <p14:tracePt t="3594" x="1733550" y="1903413"/>
          <p14:tracePt t="3603" x="1751013" y="1895475"/>
          <p14:tracePt t="3613" x="1758950" y="1895475"/>
          <p14:tracePt t="3626" x="1784350" y="1895475"/>
          <p14:tracePt t="3633" x="1809750" y="1911350"/>
          <p14:tracePt t="3644" x="1878013" y="2005013"/>
          <p14:tracePt t="3653" x="1954213" y="2159000"/>
          <p14:tracePt t="3663" x="2073275" y="2405063"/>
          <p14:tracePt t="3677" x="2149475" y="2668588"/>
          <p14:tracePt t="3683" x="2252663" y="2932113"/>
          <p14:tracePt t="3694" x="2319338" y="3195638"/>
          <p14:tracePt t="3704" x="2362200" y="3416300"/>
          <p14:tracePt t="3714" x="2387600" y="3578225"/>
          <p14:tracePt t="3727" x="2397125" y="3730625"/>
          <p14:tracePt t="3734" x="2397125" y="3875088"/>
          <p14:tracePt t="3745" x="2397125" y="4011613"/>
          <p14:tracePt t="3756" x="2387600" y="4130675"/>
          <p14:tracePt t="3764" x="2362200" y="4214813"/>
          <p14:tracePt t="3776" x="2344738" y="4283075"/>
          <p14:tracePt t="3785" x="2328863" y="4325938"/>
          <p14:tracePt t="3795" x="2328863" y="4351338"/>
          <p14:tracePt t="3806" x="2319338" y="4359275"/>
          <p14:tracePt t="3815" x="2319338" y="4368800"/>
          <p14:tracePt t="3826" x="2311400" y="4376738"/>
          <p14:tracePt t="3886" x="2311400" y="4368800"/>
          <p14:tracePt t="3896" x="2311400" y="4341813"/>
          <p14:tracePt t="3909" x="2311400" y="4308475"/>
          <p14:tracePt t="3916" x="2311400" y="4275138"/>
          <p14:tracePt t="3927" x="2311400" y="4249738"/>
          <p14:tracePt t="3936" x="2328863" y="4240213"/>
          <p14:tracePt t="3946" x="2336800" y="4224338"/>
          <p14:tracePt t="3960" x="2336800" y="4206875"/>
          <p14:tracePt t="3966" x="2344738" y="4189413"/>
          <p14:tracePt t="3977" x="2354263" y="4181475"/>
          <p14:tracePt t="3987" x="2362200" y="4164013"/>
          <p14:tracePt t="3997" x="2371725" y="4156075"/>
          <p14:tracePt t="4008" x="2371725" y="4146550"/>
          <p14:tracePt t="4017" x="2379663" y="4130675"/>
          <p14:tracePt t="4028" x="2387600" y="4105275"/>
          <p14:tracePt t="4038" x="2387600" y="4095750"/>
          <p14:tracePt t="4048" x="2397125" y="4062413"/>
          <p14:tracePt t="4059" x="2405063" y="4027488"/>
          <p14:tracePt t="4067" x="2413000" y="3968750"/>
          <p14:tracePt t="4077" x="2422525" y="3925888"/>
          <p14:tracePt t="4087" x="2430463" y="3875088"/>
          <p14:tracePt t="4097" x="2438400" y="3841750"/>
          <p14:tracePt t="4108" x="2438400" y="3824288"/>
          <p14:tracePt t="4117" x="2447925" y="3806825"/>
          <p14:tracePt t="4127" x="2447925" y="3798888"/>
          <p14:tracePt t="4371" x="2463800" y="3798888"/>
          <p14:tracePt t="4383" x="2498725" y="3781425"/>
          <p14:tracePt t="4391" x="2592388" y="3705225"/>
          <p14:tracePt t="4401" x="2787650" y="3594100"/>
          <p14:tracePt t="4412" x="3186113" y="3373438"/>
          <p14:tracePt t="4423" x="3568700" y="3203575"/>
          <p14:tracePt t="4431" x="4037013" y="3016250"/>
          <p14:tracePt t="4444" x="4470400" y="2881313"/>
          <p14:tracePt t="4451" x="4818063" y="2770188"/>
          <p14:tracePt t="4462" x="5218113" y="2676525"/>
          <p14:tracePt t="4475" x="5557838" y="2600325"/>
          <p14:tracePt t="4482" x="5821363" y="2541588"/>
          <p14:tracePt t="4493" x="6024563" y="2481263"/>
          <p14:tracePt t="4502" x="6178550" y="2413000"/>
          <p14:tracePt t="4512" x="6297613" y="2371725"/>
          <p14:tracePt t="4526" x="6356350" y="2328863"/>
          <p14:tracePt t="4533" x="6391275" y="2311400"/>
          <p14:tracePt t="4542" x="6407150" y="2293938"/>
          <p14:tracePt t="4554" x="6416675" y="2286000"/>
          <p14:tracePt t="4563" x="6424613" y="2286000"/>
          <p14:tracePt t="4664" x="6424613" y="2278063"/>
          <p14:tracePt t="4676" x="6442075" y="2260600"/>
          <p14:tracePt t="4684" x="6457950" y="2235200"/>
          <p14:tracePt t="4694" x="6492875" y="2209800"/>
          <p14:tracePt t="4705" x="6535738" y="2184400"/>
          <p14:tracePt t="4715" x="6569075" y="2159000"/>
          <p14:tracePt t="4726" x="6619875" y="2116138"/>
          <p14:tracePt t="4734" x="6654800" y="2098675"/>
          <p14:tracePt t="4746" x="6688138" y="2065338"/>
          <p14:tracePt t="4759" x="6713538" y="2055813"/>
          <p14:tracePt t="4765" x="6731000" y="2047875"/>
          <p14:tracePt t="4776" x="6746875" y="2030413"/>
          <p14:tracePt t="4785" x="6746875" y="2022475"/>
          <p14:tracePt t="4795" x="6756400" y="2022475"/>
          <p14:tracePt t="4809" x="6764338" y="2022475"/>
          <p14:tracePt t="4988" x="6764338" y="2055813"/>
          <p14:tracePt t="4997" x="6764338" y="2116138"/>
          <p14:tracePt t="5008" x="6756400" y="2217738"/>
          <p14:tracePt t="5018" x="6738938" y="2344738"/>
          <p14:tracePt t="5028" x="6696075" y="2489200"/>
          <p14:tracePt t="5038" x="6680200" y="2651125"/>
          <p14:tracePt t="5049" x="6637338" y="2820988"/>
          <p14:tracePt t="5059" x="6611938" y="2982913"/>
          <p14:tracePt t="5070" x="6586538" y="3127375"/>
          <p14:tracePt t="5078" x="6569075" y="3246438"/>
          <p14:tracePt t="5091" x="6543675" y="3355975"/>
          <p14:tracePt t="5098" x="6518275" y="3484563"/>
          <p14:tracePt t="5109" x="6510338" y="3611563"/>
          <p14:tracePt t="5119" x="6492875" y="3713163"/>
          <p14:tracePt t="5130" x="6483350" y="3773488"/>
          <p14:tracePt t="5141" x="6475413" y="3832225"/>
          <p14:tracePt t="5149" x="6475413" y="3867150"/>
          <p14:tracePt t="5160" x="6467475" y="3883025"/>
          <p14:tracePt t="5169" x="6467475" y="3892550"/>
          <p14:tracePt t="5179" x="6467475" y="3900488"/>
          <p14:tracePt t="5195" x="6467475" y="3908425"/>
          <p14:tracePt t="5462" x="6467475" y="3917950"/>
          <p14:tracePt t="5473" x="6467475" y="3943350"/>
          <p14:tracePt t="5482" x="6467475" y="3968750"/>
          <p14:tracePt t="5493" x="6467475" y="4011613"/>
          <p14:tracePt t="5504" x="6467475" y="4087813"/>
          <p14:tracePt t="5513" x="6467475" y="4156075"/>
          <p14:tracePt t="5524" x="6467475" y="4214813"/>
          <p14:tracePt t="5533" x="6483350" y="4275138"/>
          <p14:tracePt t="5543" x="6483350" y="4333875"/>
          <p14:tracePt t="5554" x="6483350" y="4376738"/>
          <p14:tracePt t="5563" x="6492875" y="4427538"/>
          <p14:tracePt t="5574" x="6492875" y="4470400"/>
          <p14:tracePt t="5584" x="6492875" y="4513263"/>
          <p14:tracePt t="5593" x="6500813" y="4554538"/>
          <p14:tracePt t="5607" x="6500813" y="4605338"/>
          <p14:tracePt t="5613" x="6500813" y="4630738"/>
          <p14:tracePt t="5626" x="6500813" y="4673600"/>
          <p14:tracePt t="5634" x="6500813" y="4699000"/>
          <p14:tracePt t="5644" x="6500813" y="4733925"/>
          <p14:tracePt t="5657" x="6500813" y="4741863"/>
          <p14:tracePt t="5665" x="6500813" y="4759325"/>
          <p14:tracePt t="5675" x="6500813" y="4767263"/>
          <p14:tracePt t="5685" x="6500813" y="4775200"/>
          <p14:tracePt t="5695" x="6500813" y="4784725"/>
          <p14:tracePt t="5708" x="6500813" y="4792663"/>
          <p14:tracePt t="5806" x="6510338" y="4792663"/>
          <p14:tracePt t="5826" x="6518275" y="4784725"/>
          <p14:tracePt t="5839" x="6526213" y="4775200"/>
          <p14:tracePt t="5846" x="6526213" y="4767263"/>
          <p14:tracePt t="5857" x="6535738" y="4749800"/>
          <p14:tracePt t="5866" x="6543675" y="4749800"/>
          <p14:tracePt t="5877" x="6551613" y="4741863"/>
          <p14:tracePt t="5889" x="6561138" y="4733925"/>
          <p14:tracePt t="5898" x="6569075" y="4724400"/>
          <p14:tracePt t="5908" x="6577013" y="4724400"/>
          <p14:tracePt t="5917" x="6577013" y="4716463"/>
          <p14:tracePt t="5928" x="6586538" y="4716463"/>
          <p14:tracePt t="5940" x="6594475" y="4716463"/>
          <p14:tracePt t="5970" x="6602413" y="4724400"/>
          <p14:tracePt t="5977" x="6602413" y="4733925"/>
          <p14:tracePt t="5990" x="6602413" y="4749800"/>
          <p14:tracePt t="5998" x="6611938" y="4759325"/>
          <p14:tracePt t="6009" x="6611938" y="4775200"/>
          <p14:tracePt t="6018" x="6611938" y="4784725"/>
          <p14:tracePt t="6039" x="6611938" y="4792663"/>
          <p14:tracePt t="6048" x="6611938" y="4802188"/>
          <p14:tracePt t="6109" x="6619875" y="4802188"/>
          <p14:tracePt t="6129" x="6637338" y="4802188"/>
          <p14:tracePt t="6139" x="6662738" y="4802188"/>
          <p14:tracePt t="6149" x="6688138" y="4775200"/>
          <p14:tracePt t="6159" x="6721475" y="4749800"/>
          <p14:tracePt t="6172" x="6764338" y="4699000"/>
          <p14:tracePt t="6181" x="6824663" y="4579938"/>
          <p14:tracePt t="6192" x="6908800" y="4341813"/>
          <p14:tracePt t="6200" x="6959600" y="3986213"/>
          <p14:tracePt t="6210" x="6994525" y="3654425"/>
          <p14:tracePt t="6224" x="6994525" y="3424238"/>
          <p14:tracePt t="6230" x="6994525" y="3279775"/>
          <p14:tracePt t="6240" x="6985000" y="3195638"/>
          <p14:tracePt t="6250" x="6951663" y="3135313"/>
          <p14:tracePt t="6261" x="6926263" y="3109913"/>
          <p14:tracePt t="6273" x="6891338" y="3076575"/>
          <p14:tracePt t="6281" x="6832600" y="3059113"/>
          <p14:tracePt t="6292" x="6781800" y="3051175"/>
          <p14:tracePt t="6301" x="6721475" y="3041650"/>
          <p14:tracePt t="6525" x="6721475" y="3033713"/>
          <p14:tracePt t="6533" x="6721475" y="3025775"/>
          <p14:tracePt t="6555" x="6713538" y="3025775"/>
          <p14:tracePt t="6564" x="6705600" y="3008313"/>
          <p14:tracePt t="6574" x="6696075" y="2990850"/>
          <p14:tracePt t="6584" x="6688138" y="2982913"/>
          <p14:tracePt t="6596" x="6688138" y="2974975"/>
          <p14:tracePt t="6607" x="6680200" y="2965450"/>
          <p14:tracePt t="6614" x="6680200" y="2957513"/>
          <p14:tracePt t="6625" x="6670675" y="2957513"/>
          <p14:tracePt t="6644" x="6662738" y="2949575"/>
          <p14:tracePt t="6658" x="6654800" y="2949575"/>
          <p14:tracePt t="6665" x="6645275" y="2949575"/>
          <p14:tracePt t="6675" x="6627813" y="2940050"/>
          <p14:tracePt t="6686" x="6611938" y="2940050"/>
          <p14:tracePt t="6695" x="6594475" y="2940050"/>
          <p14:tracePt t="6706" x="6569075" y="2940050"/>
          <p14:tracePt t="6715" x="6535738" y="2940050"/>
          <p14:tracePt t="6728" x="6518275" y="2940050"/>
          <p14:tracePt t="6736" x="6492875" y="2940050"/>
          <p14:tracePt t="6745" x="6467475" y="2940050"/>
          <p14:tracePt t="6756" x="6450013" y="2940050"/>
          <p14:tracePt t="6767" x="6432550" y="2940050"/>
          <p14:tracePt t="6776" x="6416675" y="2940050"/>
          <p14:tracePt t="6796" x="6407150" y="2940050"/>
          <p14:tracePt t="6816" x="6399213" y="2949575"/>
          <p14:tracePt t="6877" x="6407150" y="2949575"/>
          <p14:tracePt t="6888" x="6424613" y="2949575"/>
          <p14:tracePt t="6897" x="6467475" y="2949575"/>
          <p14:tracePt t="6908" x="6526213" y="2949575"/>
          <p14:tracePt t="6917" x="6602413" y="2949575"/>
          <p14:tracePt t="6928" x="6654800" y="2949575"/>
          <p14:tracePt t="6940" x="6713538" y="2949575"/>
          <p14:tracePt t="6948" x="6772275" y="2949575"/>
          <p14:tracePt t="6958" x="6807200" y="2940050"/>
          <p14:tracePt t="6969" x="6840538" y="2940050"/>
          <p14:tracePt t="6978" x="6850063" y="2940050"/>
          <p14:tracePt t="6989" x="6865938" y="2940050"/>
          <p14:tracePt t="6999" x="6875463" y="2940050"/>
          <p14:tracePt t="7099" x="6850063" y="2932113"/>
          <p14:tracePt t="7109" x="6815138" y="2932113"/>
          <p14:tracePt t="7121" x="6756400" y="2922588"/>
          <p14:tracePt t="7129" x="6670675" y="2922588"/>
          <p14:tracePt t="7141" x="6569075" y="2914650"/>
          <p14:tracePt t="7150" x="6483350" y="2914650"/>
          <p14:tracePt t="7160" x="6407150" y="2914650"/>
          <p14:tracePt t="7172" x="6356350" y="2914650"/>
          <p14:tracePt t="7180" x="6323013" y="2914650"/>
          <p14:tracePt t="7193" x="6297613" y="2914650"/>
          <p14:tracePt t="7200" x="6280150" y="2914650"/>
          <p14:tracePt t="7211" x="6272213" y="2914650"/>
          <p14:tracePt t="7222" x="6262688" y="2914650"/>
          <p14:tracePt t="7322" x="6272213" y="2914650"/>
          <p14:tracePt t="7332" x="6288088" y="2914650"/>
          <p14:tracePt t="7343" x="6330950" y="2914650"/>
          <p14:tracePt t="7354" x="6407150" y="2914650"/>
          <p14:tracePt t="7362" x="6492875" y="2914650"/>
          <p14:tracePt t="7373" x="6577013" y="2914650"/>
          <p14:tracePt t="7382" x="6662738" y="2914650"/>
          <p14:tracePt t="7392" x="6731000" y="2914650"/>
          <p14:tracePt t="7405" x="6815138" y="2914650"/>
          <p14:tracePt t="7412" x="6891338" y="2914650"/>
          <p14:tracePt t="7423" x="6951663" y="2914650"/>
          <p14:tracePt t="7433" x="6994525" y="2914650"/>
          <p14:tracePt t="7443" x="7010400" y="2914650"/>
          <p14:tracePt t="7455" x="7035800" y="2914650"/>
          <p14:tracePt t="7463" x="7045325" y="2914650"/>
          <p14:tracePt t="7483" x="7053263" y="2914650"/>
          <p14:tracePt t="7544" x="7053263" y="2922588"/>
          <p14:tracePt t="7564" x="7045325" y="2932113"/>
          <p14:tracePt t="7574" x="7002463" y="2940050"/>
          <p14:tracePt t="7585" x="6943725" y="2940050"/>
          <p14:tracePt t="7596" x="6858000" y="2949575"/>
          <p14:tracePt t="7605" x="6756400" y="2949575"/>
          <p14:tracePt t="7615" x="6645275" y="2949575"/>
          <p14:tracePt t="7625" x="6561138" y="2949575"/>
          <p14:tracePt t="7636" x="6475413" y="2949575"/>
          <p14:tracePt t="7645" x="6424613" y="2949575"/>
          <p14:tracePt t="7656" x="6391275" y="2949575"/>
          <p14:tracePt t="7665" x="6381750" y="2940050"/>
          <p14:tracePt t="7675" x="6365875" y="2940050"/>
          <p14:tracePt t="7688" x="6356350" y="2940050"/>
          <p14:tracePt t="7756" x="6356350" y="2932113"/>
          <p14:tracePt t="7768" x="6365875" y="2932113"/>
          <p14:tracePt t="7776" x="6391275" y="2932113"/>
          <p14:tracePt t="7787" x="6432550" y="2932113"/>
          <p14:tracePt t="7797" x="6500813" y="2932113"/>
          <p14:tracePt t="7807" x="6586538" y="2932113"/>
          <p14:tracePt t="7817" x="6713538" y="2932113"/>
          <p14:tracePt t="7827" x="6858000" y="2940050"/>
          <p14:tracePt t="7838" x="6985000" y="2965450"/>
          <p14:tracePt t="7849" x="7088188" y="2974975"/>
          <p14:tracePt t="7858" x="7138988" y="2974975"/>
          <p14:tracePt t="7868" x="7189788" y="2982913"/>
          <p14:tracePt t="7877" x="7205663" y="2982913"/>
          <p14:tracePt t="7888" x="7215188" y="2982913"/>
          <p14:tracePt t="7898" x="7223125" y="2982913"/>
          <p14:tracePt t="7938" x="7205663" y="2990850"/>
          <p14:tracePt t="7948" x="7146925" y="3000375"/>
          <p14:tracePt t="7958" x="7045325" y="3000375"/>
          <p14:tracePt t="7971" x="6934200" y="3000375"/>
          <p14:tracePt t="7978" x="6789738" y="3000375"/>
          <p14:tracePt t="7989" x="6645275" y="2974975"/>
          <p14:tracePt t="7999" x="6500813" y="2940050"/>
          <p14:tracePt t="8009" x="6373813" y="2897188"/>
          <p14:tracePt t="8022" x="6288088" y="2881313"/>
          <p14:tracePt t="8029" x="6221413" y="2855913"/>
          <p14:tracePt t="8039" x="6194425" y="2846388"/>
          <p14:tracePt t="8049" x="6178550" y="2846388"/>
          <p14:tracePt t="8059" x="6169025" y="2838450"/>
          <p14:tracePt t="8072" x="6161088" y="2838450"/>
          <p14:tracePt t="8080" x="6161088" y="2830513"/>
          <p14:tracePt t="8112" x="6178550" y="2813050"/>
          <p14:tracePt t="8121" x="6221413" y="2805113"/>
          <p14:tracePt t="8130" x="6305550" y="2805113"/>
          <p14:tracePt t="8141" x="6407150" y="2805113"/>
          <p14:tracePt t="8151" x="6500813" y="2805113"/>
          <p14:tracePt t="8160" x="6637338" y="2820988"/>
          <p14:tracePt t="8172" x="6764338" y="2855913"/>
          <p14:tracePt t="8181" x="6883400" y="2906713"/>
          <p14:tracePt t="8191" x="6969125" y="2949575"/>
          <p14:tracePt t="8202" x="7027863" y="2974975"/>
          <p14:tracePt t="8211" x="7078663" y="2990850"/>
          <p14:tracePt t="8221" x="7096125" y="3000375"/>
          <p14:tracePt t="8231" x="7104063" y="3000375"/>
          <p14:tracePt t="8241" x="7104063" y="3008313"/>
          <p14:tracePt t="8282" x="7104063" y="3016250"/>
          <p14:tracePt t="8292" x="7070725" y="3025775"/>
          <p14:tracePt t="8304" x="7010400" y="3025775"/>
          <p14:tracePt t="8312" x="6951663" y="3025775"/>
          <p14:tracePt t="8323" x="6891338" y="3033713"/>
          <p14:tracePt t="8332" x="6850063" y="3033713"/>
          <p14:tracePt t="8343" x="6824663" y="3033713"/>
          <p14:tracePt t="8355" x="6807200" y="3033713"/>
          <p14:tracePt t="8363" x="6799263" y="3033713"/>
          <p14:tracePt t="8373" x="6789738" y="3033713"/>
          <p14:tracePt t="8485" x="6799263" y="3033713"/>
          <p14:tracePt t="8494" x="6807200" y="3033713"/>
          <p14:tracePt t="8504" x="6824663" y="3033713"/>
          <p14:tracePt t="8515" x="6832600" y="3033713"/>
          <p14:tracePt t="8536" x="6840538" y="3033713"/>
          <p14:tracePt t="8545" x="6850063" y="3033713"/>
          <p14:tracePt t="8555" x="6858000" y="3033713"/>
          <p14:tracePt t="8626" x="6840538" y="3033713"/>
          <p14:tracePt t="8636" x="6824663" y="3033713"/>
          <p14:tracePt t="8645" x="6789738" y="3033713"/>
          <p14:tracePt t="8656" x="6746875" y="3033713"/>
          <p14:tracePt t="8666" x="6705600" y="3033713"/>
          <p14:tracePt t="8676" x="6662738" y="3033713"/>
          <p14:tracePt t="8688" x="6627813" y="3033713"/>
          <p14:tracePt t="8696" x="6594475" y="3033713"/>
          <p14:tracePt t="8706" x="6577013" y="3033713"/>
          <p14:tracePt t="8717" x="6569075" y="3033713"/>
          <p14:tracePt t="8726" x="6561138" y="3033713"/>
          <p14:tracePt t="8740" x="6551613" y="3033713"/>
          <p14:tracePt t="8747" x="6551613" y="3025775"/>
          <p14:tracePt t="8848" x="6561138" y="3025775"/>
          <p14:tracePt t="8858" x="6594475" y="3025775"/>
          <p14:tracePt t="8869" x="6611938" y="3025775"/>
          <p14:tracePt t="8878" x="6645275" y="3025775"/>
          <p14:tracePt t="8889" x="6680200" y="3025775"/>
          <p14:tracePt t="8898" x="6696075" y="3025775"/>
          <p14:tracePt t="8909" x="6721475" y="3025775"/>
          <p14:tracePt t="8920" x="6738938" y="3025775"/>
          <p14:tracePt t="8989" x="6731000" y="3025775"/>
          <p14:tracePt t="8999" x="6670675" y="3033713"/>
          <p14:tracePt t="9009" x="6602413" y="3059113"/>
          <p14:tracePt t="9020" x="6510338" y="3076575"/>
          <p14:tracePt t="9029" x="6442075" y="3094038"/>
          <p14:tracePt t="9040" x="6381750" y="3094038"/>
          <p14:tracePt t="9053" x="6338888" y="3094038"/>
          <p14:tracePt t="9060" x="6313488" y="3094038"/>
          <p14:tracePt t="9070" x="6305550" y="3094038"/>
          <p14:tracePt t="9080" x="6297613" y="3094038"/>
          <p14:tracePt t="9101" x="6288088" y="3094038"/>
          <p14:tracePt t="9151" x="6297613" y="3094038"/>
          <p14:tracePt t="9161" x="6338888" y="3094038"/>
          <p14:tracePt t="9171" x="6391275" y="3094038"/>
          <p14:tracePt t="9181" x="6467475" y="3094038"/>
          <p14:tracePt t="9204" x="6611938" y="3101975"/>
          <p14:tracePt t="9211" x="6670675" y="3109913"/>
          <p14:tracePt t="9223" x="6705600" y="3127375"/>
          <p14:tracePt t="9232" x="6731000" y="3135313"/>
          <p14:tracePt t="9254" x="6738938" y="3135313"/>
          <p14:tracePt t="9283" x="6738938" y="3144838"/>
          <p14:tracePt t="9303" x="6696075" y="3144838"/>
          <p14:tracePt t="9313" x="6619875" y="3144838"/>
          <p14:tracePt t="9322" x="6535738" y="3135313"/>
          <p14:tracePt t="9334" x="6457950" y="3119438"/>
          <p14:tracePt t="9343" x="6399213" y="3101975"/>
          <p14:tracePt t="9354" x="6365875" y="3094038"/>
          <p14:tracePt t="9365" x="6338888" y="3076575"/>
          <p14:tracePt t="9373" x="6330950" y="3076575"/>
          <p14:tracePt t="9385" x="6323013" y="3067050"/>
          <p14:tracePt t="9393" x="6313488" y="3067050"/>
          <p14:tracePt t="9403" x="6313488" y="3059113"/>
          <p14:tracePt t="9436" x="6313488" y="3051175"/>
          <p14:tracePt t="9444" x="6330950" y="3041650"/>
          <p14:tracePt t="9454" x="6365875" y="3041650"/>
          <p14:tracePt t="9464" x="6416675" y="3041650"/>
          <p14:tracePt t="9474" x="6475413" y="3041650"/>
          <p14:tracePt t="9486" x="6526213" y="3041650"/>
          <p14:tracePt t="9494" x="6577013" y="3041650"/>
          <p14:tracePt t="9504" x="6611938" y="3051175"/>
          <p14:tracePt t="9515" x="6619875" y="3059113"/>
          <p14:tracePt t="9525" x="6637338" y="3067050"/>
          <p14:tracePt t="9537" x="6645275" y="3067050"/>
          <p14:tracePt t="9545" x="6654800" y="3076575"/>
          <p14:tracePt t="9596" x="6645275" y="3076575"/>
          <p14:tracePt t="9605" x="6611938" y="3076575"/>
          <p14:tracePt t="9617" x="6594475" y="3076575"/>
          <p14:tracePt t="9626" x="6561138" y="3076575"/>
          <p14:tracePt t="9637" x="6535738" y="3067050"/>
          <p14:tracePt t="9646" x="6518275" y="3067050"/>
          <p14:tracePt t="9656" x="6518275" y="3059113"/>
          <p14:tracePt t="9669" x="6510338" y="3059113"/>
          <p14:tracePt t="9687" x="6510338" y="3051175"/>
          <p14:tracePt t="9719" x="6518275" y="3051175"/>
          <p14:tracePt t="9727" x="6569075" y="3033713"/>
          <p14:tracePt t="9738" x="6611938" y="3033713"/>
          <p14:tracePt t="9747" x="6680200" y="3033713"/>
          <p14:tracePt t="9757" x="6756400" y="3051175"/>
          <p14:tracePt t="9770" x="6799263" y="3059113"/>
          <p14:tracePt t="9778" x="6832600" y="3076575"/>
          <p14:tracePt t="9788" x="6858000" y="3076575"/>
          <p14:tracePt t="9797" x="6875463" y="3084513"/>
          <p14:tracePt t="9807" x="6883400" y="3084513"/>
          <p14:tracePt t="9819" x="6883400" y="3094038"/>
          <p14:tracePt t="9919" x="6865938" y="3094038"/>
          <p14:tracePt t="9939" x="6858000" y="3094038"/>
          <p14:tracePt t="9950" x="6840538" y="3094038"/>
          <p14:tracePt t="9969" x="6832600" y="3094038"/>
          <p14:tracePt t="9989" x="6824663" y="3094038"/>
          <p14:tracePt t="10010" x="6815138" y="3094038"/>
          <p14:tracePt t="10020" x="6807200" y="3094038"/>
          <p14:tracePt t="10030" x="6799263" y="3094038"/>
          <p14:tracePt t="10040" x="6789738" y="3084513"/>
          <p14:tracePt t="10053" x="6772275" y="3076575"/>
          <p14:tracePt t="10060" x="6746875" y="3051175"/>
          <p14:tracePt t="10071" x="6721475" y="3041650"/>
          <p14:tracePt t="10081" x="6705600" y="3016250"/>
          <p14:tracePt t="10091" x="6662738" y="2982913"/>
          <p14:tracePt t="10103" x="6627813" y="2965450"/>
          <p14:tracePt t="10112" x="6602413" y="2949575"/>
          <p14:tracePt t="10122" x="6594475" y="2949575"/>
          <p14:tracePt t="10131" x="6586538" y="2940050"/>
          <p14:tracePt t="10141" x="6577013" y="2932113"/>
          <p14:tracePt t="10153" x="6569075" y="2932113"/>
          <p14:tracePt t="10161" x="6569075" y="2922588"/>
          <p14:tracePt t="10224" x="6577013" y="2922588"/>
          <p14:tracePt t="10233" x="6611938" y="2914650"/>
          <p14:tracePt t="10242" x="6645275" y="2914650"/>
          <p14:tracePt t="10253" x="6670675" y="2914650"/>
          <p14:tracePt t="10262" x="6705600" y="2914650"/>
          <p14:tracePt t="10273" x="6738938" y="2914650"/>
          <p14:tracePt t="10285" x="6756400" y="2914650"/>
          <p14:tracePt t="10293" x="6772275" y="2914650"/>
          <p14:tracePt t="10303" x="6781800" y="2914650"/>
          <p14:tracePt t="10335" x="6789738" y="2914650"/>
          <p14:tracePt t="10394" x="6756400" y="2914650"/>
          <p14:tracePt t="10404" x="6713538" y="2914650"/>
          <p14:tracePt t="10414" x="6654800" y="2914650"/>
          <p14:tracePt t="10424" x="6611938" y="2914650"/>
          <p14:tracePt t="10435" x="6577013" y="2914650"/>
          <p14:tracePt t="10445" x="6569075" y="2914650"/>
          <p14:tracePt t="10456" x="6551613" y="2914650"/>
          <p14:tracePt t="10465" x="6543675" y="2914650"/>
          <p14:tracePt t="10545" x="6551613" y="2914650"/>
          <p14:tracePt t="10555" x="6586538" y="2922588"/>
          <p14:tracePt t="10568" x="6619875" y="2932113"/>
          <p14:tracePt t="10575" x="6670675" y="2957513"/>
          <p14:tracePt t="10586" x="6713538" y="2974975"/>
          <p14:tracePt t="10599" x="6746875" y="2982913"/>
          <p14:tracePt t="10606" x="6772275" y="2990850"/>
          <p14:tracePt t="10619" x="6781800" y="3000375"/>
          <p14:tracePt t="10627" x="6799263" y="3000375"/>
          <p14:tracePt t="10637" x="6807200" y="3000375"/>
          <p14:tracePt t="10729" x="6789738" y="3000375"/>
          <p14:tracePt t="10737" x="6772275" y="3000375"/>
          <p14:tracePt t="10748" x="6756400" y="3008313"/>
          <p14:tracePt t="10757" x="6738938" y="3008313"/>
          <p14:tracePt t="10771" x="6731000" y="3008313"/>
          <p14:tracePt t="10788" x="6721475" y="3008313"/>
          <p14:tracePt t="10980" x="6713538" y="3008313"/>
          <p14:tracePt t="11162" x="6731000" y="3008313"/>
          <p14:tracePt t="11172" x="6756400" y="3016250"/>
          <p14:tracePt t="11187" x="6781800" y="3025775"/>
          <p14:tracePt t="11192" x="6815138" y="3025775"/>
          <p14:tracePt t="11202" x="6832600" y="3025775"/>
          <p14:tracePt t="11213" x="6858000" y="3025775"/>
          <p14:tracePt t="11222" x="6875463" y="3025775"/>
          <p14:tracePt t="11235" x="6883400" y="3025775"/>
          <p14:tracePt t="11243" x="6900863" y="3025775"/>
          <p14:tracePt t="11253" x="6908800" y="3025775"/>
          <p14:tracePt t="11273" x="6908800" y="3016250"/>
          <p14:tracePt t="11287" x="6916738" y="3000375"/>
          <p14:tracePt t="11293" x="6916738" y="2990850"/>
          <p14:tracePt t="11303" x="6916738" y="2965450"/>
          <p14:tracePt t="11313" x="6916738" y="2940050"/>
          <p14:tracePt t="11323" x="6908800" y="2906713"/>
          <p14:tracePt t="11337" x="6875463" y="2871788"/>
          <p14:tracePt t="11344" x="6832600" y="2830513"/>
          <p14:tracePt t="11354" x="6738938" y="2762250"/>
          <p14:tracePt t="11365" x="6619875" y="2719388"/>
          <p14:tracePt t="11374" x="6492875" y="2668588"/>
          <p14:tracePt t="11385" x="6365875" y="2660650"/>
          <p14:tracePt t="11396" x="6254750" y="2660650"/>
          <p14:tracePt t="11404" x="6169025" y="2660650"/>
          <p14:tracePt t="11416" x="6110288" y="2660650"/>
          <p14:tracePt t="11425" x="6059488" y="2668588"/>
          <p14:tracePt t="11435" x="6034088" y="2686050"/>
          <p14:tracePt t="11445" x="6024563" y="2701925"/>
          <p14:tracePt t="11454" x="6016625" y="2701925"/>
          <p14:tracePt t="11468" x="6008688" y="2719388"/>
          <p14:tracePt t="11475" x="6008688" y="2727325"/>
          <p14:tracePt t="11487" x="6008688" y="2736850"/>
          <p14:tracePt t="11495" x="6008688" y="2744788"/>
          <p14:tracePt t="11505" x="6008688" y="2752725"/>
          <p14:tracePt t="11518" x="6008688" y="2770188"/>
          <p14:tracePt t="11525" x="6008688" y="2795588"/>
          <p14:tracePt t="11536" x="6008688" y="2830513"/>
          <p14:tracePt t="11546" x="6042025" y="2871788"/>
          <p14:tracePt t="11556" x="6059488" y="2922588"/>
          <p14:tracePt t="11568" x="6084888" y="2974975"/>
          <p14:tracePt t="11576" x="6110288" y="3025775"/>
          <p14:tracePt t="11587" x="6118225" y="3051175"/>
          <p14:tracePt t="11596" x="6127750" y="3076575"/>
          <p14:tracePt t="11606" x="6127750" y="3084513"/>
          <p14:tracePt t="11617" x="6127750" y="3094038"/>
          <p14:tracePt t="11637" x="6127750" y="3101975"/>
          <p14:tracePt t="11699" x="6118225" y="3101975"/>
          <p14:tracePt t="11707" x="6110288" y="3101975"/>
          <p14:tracePt t="11718" x="6102350" y="3101975"/>
          <p14:tracePt t="11727" x="6092825" y="3101975"/>
          <p14:tracePt t="11738" x="6084888" y="3101975"/>
          <p14:tracePt t="11758" x="6076950" y="3101975"/>
          <p14:tracePt t="11788" x="6067425" y="3101975"/>
          <p14:tracePt t="11799" x="6067425" y="3094038"/>
          <p14:tracePt t="11808" x="6067425" y="3084513"/>
          <p14:tracePt t="11820" x="6067425" y="3076575"/>
          <p14:tracePt t="11829" x="6067425" y="3059113"/>
          <p14:tracePt t="11839" x="6067425" y="3051175"/>
          <p14:tracePt t="11859" x="6067425" y="3041650"/>
          <p14:tracePt t="11869" x="6067425" y="3025775"/>
          <p14:tracePt t="11901" x="6067425" y="3016250"/>
          <p14:tracePt t="11910" x="6067425" y="3008313"/>
          <p14:tracePt t="11920" x="6092825" y="3008313"/>
          <p14:tracePt t="11930" x="6110288" y="3008313"/>
          <p14:tracePt t="11940" x="6143625" y="3008313"/>
          <p14:tracePt t="11951" x="6178550" y="3008313"/>
          <p14:tracePt t="11960" x="6211888" y="3008313"/>
          <p14:tracePt t="11970" x="6221413" y="3008313"/>
          <p14:tracePt t="11981" x="6246813" y="3008313"/>
          <p14:tracePt t="11990" x="6254750" y="3016250"/>
          <p14:tracePt t="12011" x="6262688" y="3016250"/>
          <p14:tracePt t="12020" x="6262688" y="3025775"/>
          <p14:tracePt t="12132" x="6262688" y="3016250"/>
          <p14:tracePt t="12142" x="6262688" y="3008313"/>
          <p14:tracePt t="12163" x="6262688" y="2990850"/>
          <p14:tracePt t="12172" x="6262688" y="2982913"/>
          <p14:tracePt t="12192" x="6272213" y="2982913"/>
          <p14:tracePt t="12214" x="6280150" y="2982913"/>
          <p14:tracePt t="12243" x="6288088" y="2982913"/>
          <p14:tracePt t="12253" x="6297613" y="2982913"/>
          <p14:tracePt t="12264" x="6305550" y="2982913"/>
          <p14:tracePt t="12273" x="6313488" y="3000375"/>
          <p14:tracePt t="12285" x="6330950" y="3041650"/>
          <p14:tracePt t="12294" x="6365875" y="3094038"/>
          <p14:tracePt t="12304" x="6391275" y="3144838"/>
          <p14:tracePt t="12320" x="6416675" y="3195638"/>
          <p14:tracePt t="12324" x="6442075" y="3221038"/>
          <p14:tracePt t="12336" x="6450013" y="3238500"/>
          <p14:tracePt t="12346" x="6475413" y="3254375"/>
          <p14:tracePt t="12354" x="6492875" y="3263900"/>
          <p14:tracePt t="12367" x="6518275" y="3271838"/>
          <p14:tracePt t="12374" x="6535738" y="3271838"/>
          <p14:tracePt t="12385" x="6569075" y="3271838"/>
          <p14:tracePt t="12395" x="6594475" y="3263900"/>
          <p14:tracePt t="12405" x="6619875" y="3238500"/>
          <p14:tracePt t="12417" x="6654800" y="3211513"/>
          <p14:tracePt t="12425" x="6680200" y="3186113"/>
          <p14:tracePt t="12435" x="6713538" y="3160713"/>
          <p14:tracePt t="12445" x="6746875" y="3152775"/>
          <p14:tracePt t="12455" x="6781800" y="3135313"/>
          <p14:tracePt t="12467" x="6807200" y="3135313"/>
          <p14:tracePt t="12475" x="6832600" y="3127375"/>
          <p14:tracePt t="12487" x="6850063" y="3127375"/>
          <p14:tracePt t="12497" x="6865938" y="3119438"/>
          <p14:tracePt t="12505" x="6875463" y="3119438"/>
          <p14:tracePt t="12517" x="6883400" y="3119438"/>
          <p14:tracePt t="12952" x="6908800" y="3119438"/>
          <p14:tracePt t="12960" x="6943725" y="3119438"/>
          <p14:tracePt t="12971" x="6985000" y="3119438"/>
          <p14:tracePt t="12982" x="7053263" y="3119438"/>
          <p14:tracePt t="12991" x="7113588" y="3119438"/>
          <p14:tracePt t="13003" x="7172325" y="3119438"/>
          <p14:tracePt t="13011" x="7197725" y="3119438"/>
          <p14:tracePt t="13021" x="7223125" y="3119438"/>
          <p14:tracePt t="13033" x="7240588" y="3119438"/>
          <p14:tracePt t="13042" x="7248525" y="3119438"/>
          <p14:tracePt t="13102" x="7189788" y="3119438"/>
          <p14:tracePt t="13113" x="7104063" y="3119438"/>
          <p14:tracePt t="13122" x="6994525" y="3119438"/>
          <p14:tracePt t="13132" x="6883400" y="3119438"/>
          <p14:tracePt t="13144" x="6764338" y="3119438"/>
          <p14:tracePt t="13152" x="6670675" y="3119438"/>
          <p14:tracePt t="13166" x="6611938" y="3119438"/>
          <p14:tracePt t="13173" x="6569075" y="3119438"/>
          <p14:tracePt t="13183" x="6543675" y="3119438"/>
          <p14:tracePt t="13202" x="6535738" y="3119438"/>
          <p14:tracePt t="13224" x="6526213" y="3119438"/>
          <p14:tracePt t="13374" x="6535738" y="3119438"/>
          <p14:tracePt t="13384" x="6561138" y="3119438"/>
          <p14:tracePt t="13396" x="6586538" y="3119438"/>
          <p14:tracePt t="13405" x="6611938" y="3119438"/>
          <p14:tracePt t="13416" x="6645275" y="3119438"/>
          <p14:tracePt t="13425" x="6688138" y="3127375"/>
          <p14:tracePt t="13436" x="6731000" y="3127375"/>
          <p14:tracePt t="13447" x="6746875" y="3135313"/>
          <p14:tracePt t="22507" x="6696075" y="3101975"/>
          <p14:tracePt t="22515" x="6543675" y="3016250"/>
          <p14:tracePt t="22525" x="6262688" y="2871788"/>
          <p14:tracePt t="22536" x="5795963" y="2711450"/>
          <p14:tracePt t="22545" x="5302250" y="2549525"/>
          <p14:tracePt t="22557" x="4759325" y="2379663"/>
          <p14:tracePt t="22566" x="4181475" y="2209800"/>
          <p14:tracePt t="22577" x="3611563" y="2065338"/>
          <p14:tracePt t="22586" x="3094038" y="1920875"/>
          <p14:tracePt t="22597" x="2608263" y="1819275"/>
          <p14:tracePt t="22608" x="2184400" y="1716088"/>
          <p14:tracePt t="22616" x="1878013" y="1665288"/>
          <p14:tracePt t="22626" x="1665288" y="1639888"/>
          <p14:tracePt t="22637" x="1520825" y="1631950"/>
          <p14:tracePt t="22646" x="1419225" y="1614488"/>
          <p14:tracePt t="22659" x="1360488" y="1614488"/>
          <p14:tracePt t="23010" x="1343025" y="1614488"/>
          <p14:tracePt t="23022" x="1282700" y="1597025"/>
          <p14:tracePt t="23030" x="1173163" y="1571625"/>
          <p14:tracePt t="23042" x="1003300" y="1520825"/>
          <p14:tracePt t="23051" x="654050" y="1411288"/>
          <p14:tracePt t="23061" x="331788" y="1308100"/>
          <p14:tracePt t="23073" x="7938" y="1181100"/>
          <p14:tracePt t="27537" x="7920038" y="101600"/>
          <p14:tracePt t="27537" x="8021638" y="7938"/>
        </p14:tracePtLst>
      </p14:laserTrace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1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auto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Decreased cell size &amp; function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Mechanism:  ↓ Protein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synth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           ↑ Degradation</a:t>
            </a:r>
          </a:p>
          <a:p>
            <a:pPr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           ↑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Autophagy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Atrophic cells can still function </a:t>
            </a:r>
          </a:p>
          <a:p>
            <a:pPr fontAlgn="auto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2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Atrophy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699"/>
    </mc:Choice>
    <mc:Fallback xmlns="">
      <p:transition spd="slow" advTm="466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Causes: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Decreased workload (immobilization of a limb after fracture)</a:t>
            </a:r>
          </a:p>
          <a:p>
            <a:r>
              <a:rPr lang="en-US" sz="2000" dirty="0"/>
              <a:t>Loss of innervations</a:t>
            </a:r>
          </a:p>
          <a:p>
            <a:r>
              <a:rPr lang="en-US" sz="2000" dirty="0"/>
              <a:t>Diminished blood supply, </a:t>
            </a:r>
          </a:p>
          <a:p>
            <a:r>
              <a:rPr lang="en-US" sz="2000" dirty="0"/>
              <a:t>Inadequate nutrition</a:t>
            </a:r>
          </a:p>
          <a:p>
            <a:r>
              <a:rPr lang="en-US" sz="2000" dirty="0"/>
              <a:t>Loss of endocrine stimulation</a:t>
            </a:r>
          </a:p>
          <a:p>
            <a:r>
              <a:rPr lang="en-US" sz="2000" dirty="0"/>
              <a:t>Aging  (senile atrophy)</a:t>
            </a:r>
          </a:p>
        </p:txBody>
      </p:sp>
      <p:pic>
        <p:nvPicPr>
          <p:cNvPr id="11" name="Picture 9" descr="atrophy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 bwMode="auto">
          <a:xfrm>
            <a:off x="5334000" y="457200"/>
            <a:ext cx="3276600" cy="2362200"/>
          </a:xfrm>
        </p:spPr>
      </p:pic>
      <p:pic>
        <p:nvPicPr>
          <p:cNvPr id="12" name="Picture 10" descr="CorticalAtrophy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791199" y="3352800"/>
            <a:ext cx="2881645" cy="2667000"/>
          </a:xfrm>
          <a:prstGeom prst="rect">
            <a:avLst/>
          </a:prstGeo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149"/>
    </mc:Choice>
    <mc:Fallback xmlns="">
      <p:transition spd="slow" advTm="1441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7151" x="3951288" y="5387975"/>
          <p14:tracePt t="117462" x="3968750" y="5387975"/>
          <p14:tracePt t="117472" x="4002088" y="5380038"/>
          <p14:tracePt t="117482" x="4087813" y="5337175"/>
          <p14:tracePt t="117492" x="4257675" y="5268913"/>
          <p14:tracePt t="117505" x="4521200" y="5208588"/>
          <p14:tracePt t="117512" x="4886325" y="5132388"/>
          <p14:tracePt t="117522" x="5268913" y="5099050"/>
          <p14:tracePt t="117533" x="5651500" y="5081588"/>
          <p14:tracePt t="117542" x="5999163" y="5081588"/>
          <p14:tracePt t="117552" x="6288088" y="5081588"/>
          <p14:tracePt t="117565" x="6510338" y="5116513"/>
          <p14:tracePt t="117572" x="6654800" y="5141913"/>
          <p14:tracePt t="117583" x="6756400" y="5183188"/>
          <p14:tracePt t="117593" x="6840538" y="5208588"/>
          <p14:tracePt t="117604" x="6891338" y="5226050"/>
          <p14:tracePt t="117617" x="6926263" y="5243513"/>
          <p14:tracePt t="117626" x="6943725" y="5260975"/>
          <p14:tracePt t="117906" x="6951663" y="5260975"/>
          <p14:tracePt t="117916" x="6969125" y="5260975"/>
          <p14:tracePt t="117926" x="6994525" y="5260975"/>
          <p14:tracePt t="117936" x="7010400" y="5260975"/>
          <p14:tracePt t="117948" x="7027863" y="5268913"/>
          <p14:tracePt t="117956" x="7053263" y="5268913"/>
          <p14:tracePt t="117967" x="7078663" y="5268913"/>
          <p14:tracePt t="117984" x="7088188" y="5276850"/>
          <p14:tracePt t="117988" x="7104063" y="5276850"/>
          <p14:tracePt t="118000" x="7121525" y="5276850"/>
          <p14:tracePt t="118007" x="7129463" y="5276850"/>
          <p14:tracePt t="118016" x="7138988" y="5276850"/>
          <p14:tracePt t="118027" x="7146925" y="5276850"/>
          <p14:tracePt t="118129" x="7138988" y="5276850"/>
          <p14:tracePt t="118138" x="7113588" y="5276850"/>
          <p14:tracePt t="118149" x="7104063" y="5268913"/>
          <p14:tracePt t="118160" x="7088188" y="5260975"/>
          <p14:tracePt t="118169" x="7070725" y="5251450"/>
          <p14:tracePt t="118182" x="7061200" y="5251450"/>
          <p14:tracePt t="118199" x="7053263" y="5251450"/>
          <p14:tracePt t="118209" x="7053263" y="5243513"/>
          <p14:tracePt t="118249" x="7053263" y="5235575"/>
          <p14:tracePt t="118262" x="7053263" y="5226050"/>
          <p14:tracePt t="118270" x="7061200" y="5226050"/>
          <p14:tracePt t="118281" x="7078663" y="5226050"/>
          <p14:tracePt t="118290" x="7096125" y="5218113"/>
          <p14:tracePt t="118301" x="7113588" y="5208588"/>
          <p14:tracePt t="118311" x="7129463" y="5200650"/>
          <p14:tracePt t="118320" x="7146925" y="5200650"/>
          <p14:tracePt t="118334" x="7164388" y="5200650"/>
          <p14:tracePt t="118350" x="7172325" y="5200650"/>
          <p14:tracePt t="118365" x="7180263" y="5200650"/>
          <p14:tracePt t="118573" x="7172325" y="5200650"/>
          <p14:tracePt t="118644" x="7164388" y="5200650"/>
          <p14:tracePt t="118695" x="7154863" y="5208588"/>
          <p14:tracePt t="118715" x="7154863" y="5218113"/>
          <p14:tracePt t="118725" x="7146925" y="5226050"/>
          <p14:tracePt t="118735" x="7146925" y="5235575"/>
          <p14:tracePt t="118746" x="7138988" y="5243513"/>
          <p14:tracePt t="118755" x="7129463" y="5251450"/>
          <p14:tracePt t="118766" x="7129463" y="5268913"/>
          <p14:tracePt t="118776" x="7113588" y="5286375"/>
          <p14:tracePt t="118785" x="7113588" y="5294313"/>
          <p14:tracePt t="118799" x="7104063" y="5311775"/>
          <p14:tracePt t="118806" x="7088188" y="5327650"/>
          <p14:tracePt t="118818" x="7078663" y="5353050"/>
          <p14:tracePt t="118826" x="7070725" y="5370513"/>
          <p14:tracePt t="118837" x="7053263" y="5387975"/>
          <p14:tracePt t="118847" x="7045325" y="5405438"/>
          <p14:tracePt t="118855" x="7045325" y="5421313"/>
          <p14:tracePt t="118865" x="7045325" y="5430838"/>
          <p14:tracePt t="118875" x="7035800" y="5446713"/>
          <p14:tracePt t="118885" x="7027863" y="5464175"/>
          <p14:tracePt t="118897" x="7027863" y="5481638"/>
          <p14:tracePt t="118905" x="7027863" y="5507038"/>
          <p14:tracePt t="118916" x="7027863" y="5532438"/>
          <p14:tracePt t="118927" x="7027863" y="5540375"/>
          <p14:tracePt t="118937" x="7027863" y="5565775"/>
          <p14:tracePt t="118946" x="7027863" y="5575300"/>
          <p14:tracePt t="118956" x="7027863" y="5583238"/>
          <p14:tracePt t="118980" x="7027863" y="5591175"/>
          <p14:tracePt t="118988" x="7027863" y="5600700"/>
          <p14:tracePt t="119069" x="7027863" y="5591175"/>
          <p14:tracePt t="119079" x="7019925" y="5565775"/>
          <p14:tracePt t="119089" x="7019925" y="5549900"/>
          <p14:tracePt t="119098" x="7019925" y="5514975"/>
          <p14:tracePt t="119109" x="7019925" y="5489575"/>
          <p14:tracePt t="119119" x="7019925" y="5456238"/>
          <p14:tracePt t="119132" x="7019925" y="5446713"/>
          <p14:tracePt t="119139" x="7019925" y="5430838"/>
          <p14:tracePt t="119149" x="7019925" y="5421313"/>
          <p14:tracePt t="119160" x="7019925" y="5413375"/>
          <p14:tracePt t="119169" x="7019925" y="5395913"/>
          <p14:tracePt t="119191" x="7019925" y="5380038"/>
          <p14:tracePt t="119210" x="7019925" y="5362575"/>
          <p14:tracePt t="119220" x="7027863" y="5353050"/>
          <p14:tracePt t="119231" x="7035800" y="5353050"/>
          <p14:tracePt t="119240" x="7045325" y="5345113"/>
          <p14:tracePt t="119250" x="7045325" y="5337175"/>
          <p14:tracePt t="119264" x="7053263" y="5337175"/>
          <p14:tracePt t="119283" x="7053263" y="5327650"/>
          <p14:tracePt t="119352" x="7053263" y="5337175"/>
          <p14:tracePt t="119362" x="7053263" y="5345113"/>
          <p14:tracePt t="119372" x="7053263" y="5362575"/>
          <p14:tracePt t="119382" x="7053263" y="5380038"/>
          <p14:tracePt t="119392" x="7045325" y="5395913"/>
          <p14:tracePt t="119402" x="7035800" y="5421313"/>
          <p14:tracePt t="119414" x="7035800" y="5446713"/>
          <p14:tracePt t="119422" x="7027863" y="5481638"/>
          <p14:tracePt t="119433" x="7027863" y="5497513"/>
          <p14:tracePt t="119443" x="7027863" y="5532438"/>
          <p14:tracePt t="119454" x="7027863" y="5549900"/>
          <p14:tracePt t="119464" x="7027863" y="5557838"/>
          <p14:tracePt t="119473" x="7027863" y="5575300"/>
          <p14:tracePt t="119483" x="7027863" y="5583238"/>
          <p14:tracePt t="119574" x="7027863" y="5549900"/>
          <p14:tracePt t="119584" x="7027863" y="5507038"/>
          <p14:tracePt t="119597" x="7035800" y="5446713"/>
          <p14:tracePt t="119604" x="7035800" y="5380038"/>
          <p14:tracePt t="119616" x="7045325" y="5327650"/>
          <p14:tracePt t="119625" x="7045325" y="5286375"/>
          <p14:tracePt t="119634" x="7053263" y="5260975"/>
          <p14:tracePt t="119647" x="7053263" y="5251450"/>
          <p14:tracePt t="119655" x="7053263" y="5243513"/>
          <p14:tracePt t="119666" x="7053263" y="5235575"/>
          <p14:tracePt t="119796" x="7053263" y="5260975"/>
          <p14:tracePt t="119806" x="7053263" y="5276850"/>
          <p14:tracePt t="119817" x="7053263" y="5302250"/>
          <p14:tracePt t="119828" x="7053263" y="5337175"/>
          <p14:tracePt t="119836" x="7053263" y="5353050"/>
          <p14:tracePt t="119848" x="7053263" y="5362575"/>
          <p14:tracePt t="119857" x="7053263" y="5380038"/>
          <p14:tracePt t="119878" x="7053263" y="5387975"/>
          <p14:tracePt t="119898" x="7053263" y="5395913"/>
          <p14:tracePt t="119908" x="7053263" y="5405438"/>
          <p14:tracePt t="119929" x="7053263" y="5413375"/>
          <p14:tracePt t="119939" x="7053263" y="5421313"/>
          <p14:tracePt t="119969" x="7053263" y="5430838"/>
          <p14:tracePt t="120049" x="7045325" y="5430838"/>
          <p14:tracePt t="120059" x="7035800" y="5430838"/>
          <p14:tracePt t="120069" x="7019925" y="5421313"/>
          <p14:tracePt t="120081" x="7002463" y="5405438"/>
          <p14:tracePt t="120089" x="6977063" y="5395913"/>
          <p14:tracePt t="120101" x="6959600" y="5387975"/>
          <p14:tracePt t="120113" x="6951663" y="5380038"/>
          <p14:tracePt t="120120" x="6934200" y="5370513"/>
          <p14:tracePt t="120130" x="6926263" y="5370513"/>
          <p14:tracePt t="120140" x="6916738" y="5370513"/>
          <p14:tracePt t="120180" x="6908800" y="5370513"/>
          <p14:tracePt t="120222" x="6900863" y="5370513"/>
          <p14:tracePt t="120241" x="6883400" y="5370513"/>
          <p14:tracePt t="120253" x="6865938" y="5370513"/>
          <p14:tracePt t="120262" x="6850063" y="5370513"/>
          <p14:tracePt t="120271" x="6824663" y="5370513"/>
          <p14:tracePt t="120281" x="6789738" y="5380038"/>
          <p14:tracePt t="120292" x="6764338" y="5387975"/>
          <p14:tracePt t="120301" x="6738938" y="5387975"/>
          <p14:tracePt t="120315" x="6721475" y="5395913"/>
          <p14:tracePt t="120322" x="6705600" y="5395913"/>
          <p14:tracePt t="120333" x="6696075" y="5395913"/>
          <p14:tracePt t="120343" x="6688138" y="5395913"/>
          <p14:tracePt t="120364" x="6680200" y="5395913"/>
          <p14:tracePt t="120423" x="6688138" y="5395913"/>
          <p14:tracePt t="120433" x="6721475" y="5395913"/>
          <p14:tracePt t="120446" x="6746875" y="5395913"/>
          <p14:tracePt t="120453" x="6799263" y="5387975"/>
          <p14:tracePt t="120465" x="6840538" y="5380038"/>
          <p14:tracePt t="120473" x="6883400" y="5380038"/>
          <p14:tracePt t="120484" x="6916738" y="5370513"/>
          <p14:tracePt t="120496" x="6943725" y="5370513"/>
          <p14:tracePt t="120504" x="6951663" y="5370513"/>
          <p14:tracePt t="120564" x="6943725" y="5370513"/>
          <p14:tracePt t="120575" x="6900863" y="5370513"/>
          <p14:tracePt t="120585" x="6865938" y="5370513"/>
          <p14:tracePt t="120595" x="6832600" y="5370513"/>
          <p14:tracePt t="120605" x="6807200" y="5370513"/>
          <p14:tracePt t="120615" x="6781800" y="5370513"/>
          <p14:tracePt t="120628" x="6756400" y="5370513"/>
          <p14:tracePt t="120646" x="6738938" y="5370513"/>
          <p14:tracePt t="120666" x="6731000" y="5370513"/>
          <p14:tracePt t="120728" x="6738938" y="5370513"/>
          <p14:tracePt t="120737" x="6764338" y="5370513"/>
          <p14:tracePt t="120747" x="6781800" y="5370513"/>
          <p14:tracePt t="120756" x="6815138" y="5370513"/>
          <p14:tracePt t="120767" x="6850063" y="5370513"/>
          <p14:tracePt t="120779" x="6865938" y="5370513"/>
          <p14:tracePt t="120788" x="6891338" y="5370513"/>
          <p14:tracePt t="120798" x="6908800" y="5370513"/>
          <p14:tracePt t="120817" x="6916738" y="5370513"/>
          <p14:tracePt t="120929" x="6908800" y="5370513"/>
          <p14:tracePt t="120940" x="6891338" y="5370513"/>
          <p14:tracePt t="120948" x="6883400" y="5370513"/>
          <p14:tracePt t="120962" x="6865938" y="5370513"/>
          <p14:tracePt t="120969" x="6858000" y="5370513"/>
          <p14:tracePt t="120979" x="6850063" y="5370513"/>
          <p14:tracePt t="120990" x="6832600" y="5370513"/>
          <p14:tracePt t="121011" x="6824663" y="5370513"/>
          <p14:tracePt t="121030" x="6815138" y="5362575"/>
          <p14:tracePt t="121041" x="6807200" y="5362575"/>
          <p14:tracePt t="121050" x="6807200" y="5353050"/>
          <p14:tracePt t="121062" x="6807200" y="5337175"/>
          <p14:tracePt t="121070" x="6799263" y="5337175"/>
          <p14:tracePt t="121082" x="6799263" y="5327650"/>
          <p14:tracePt t="121090" x="6799263" y="5319713"/>
          <p14:tracePt t="121101" x="6789738" y="5319713"/>
          <p14:tracePt t="121121" x="6789738" y="5311775"/>
          <p14:tracePt t="121151" x="6789738" y="5302250"/>
          <p14:tracePt t="121222" x="6799263" y="5302250"/>
          <p14:tracePt t="121243" x="6824663" y="5302250"/>
          <p14:tracePt t="121252" x="6840538" y="5311775"/>
          <p14:tracePt t="121263" x="6875463" y="5327650"/>
          <p14:tracePt t="121272" x="6891338" y="5337175"/>
          <p14:tracePt t="121282" x="6916738" y="5353050"/>
          <p14:tracePt t="121295" x="6934200" y="5353050"/>
          <p14:tracePt t="121302" x="6951663" y="5362575"/>
          <p14:tracePt t="121323" x="6959600" y="5370513"/>
          <p14:tracePt t="121343" x="6969125" y="5370513"/>
          <p14:tracePt t="121393" x="6959600" y="5370513"/>
          <p14:tracePt t="121404" x="6934200" y="5370513"/>
          <p14:tracePt t="121413" x="6926263" y="5362575"/>
          <p14:tracePt t="121424" x="6908800" y="5345113"/>
          <p14:tracePt t="121434" x="6883400" y="5345113"/>
          <p14:tracePt t="121446" x="6883400" y="5337175"/>
          <p14:tracePt t="121454" x="6865938" y="5327650"/>
          <p14:tracePt t="121464" x="6858000" y="5319713"/>
          <p14:tracePt t="121495" x="6850063" y="5319713"/>
          <p14:tracePt t="121626" x="6858000" y="5319713"/>
          <p14:tracePt t="121636" x="6865938" y="5337175"/>
          <p14:tracePt t="121646" x="6883400" y="5345113"/>
          <p14:tracePt t="121656" x="6883400" y="5353050"/>
          <p14:tracePt t="121666" x="6891338" y="5362575"/>
          <p14:tracePt t="121679" x="6900863" y="5362575"/>
          <p14:tracePt t="121687" x="6908800" y="5370513"/>
          <p14:tracePt t="121748" x="6908800" y="5380038"/>
          <p14:tracePt t="121767" x="6891338" y="5380038"/>
          <p14:tracePt t="121778" x="6883400" y="5380038"/>
          <p14:tracePt t="121788" x="6858000" y="5380038"/>
          <p14:tracePt t="121798" x="6840538" y="5380038"/>
          <p14:tracePt t="121818" x="6832600" y="5380038"/>
          <p14:tracePt t="121830" x="6824663" y="5380038"/>
          <p14:tracePt t="121838" x="6815138" y="5387975"/>
          <p14:tracePt t="121848" x="6815138" y="5395913"/>
          <p14:tracePt t="121861" x="6807200" y="5405438"/>
          <p14:tracePt t="121869" x="6807200" y="5421313"/>
          <p14:tracePt t="121881" x="6807200" y="5446713"/>
          <p14:tracePt t="121889" x="6807200" y="5472113"/>
          <p14:tracePt t="121899" x="6807200" y="5489575"/>
          <p14:tracePt t="121913" x="6807200" y="5507038"/>
          <p14:tracePt t="121919" x="6807200" y="5524500"/>
          <p14:tracePt t="121930" x="6807200" y="5549900"/>
          <p14:tracePt t="121939" x="6807200" y="5557838"/>
          <p14:tracePt t="121949" x="6807200" y="5575300"/>
          <p14:tracePt t="121964" x="6807200" y="5583238"/>
          <p14:tracePt t="121970" x="6807200" y="5591175"/>
          <p14:tracePt t="121979" x="6807200" y="5600700"/>
          <p14:tracePt t="121991" x="6815138" y="5608638"/>
          <p14:tracePt t="122000" x="6824663" y="5608638"/>
          <p14:tracePt t="122022" x="6832600" y="5616575"/>
          <p14:tracePt t="122030" x="6832600" y="5626100"/>
          <p14:tracePt t="122041" x="6840538" y="5626100"/>
          <p14:tracePt t="122050" x="6858000" y="5626100"/>
          <p14:tracePt t="122061" x="6865938" y="5626100"/>
          <p14:tracePt t="122070" x="6883400" y="5626100"/>
          <p14:tracePt t="122082" x="6916738" y="5626100"/>
          <p14:tracePt t="122091" x="6951663" y="5591175"/>
          <p14:tracePt t="122100" x="7002463" y="5565775"/>
          <p14:tracePt t="122113" x="7053263" y="5532438"/>
          <p14:tracePt t="122121" x="7096125" y="5507038"/>
          <p14:tracePt t="122131" x="7164388" y="5472113"/>
          <p14:tracePt t="122143" x="7215188" y="5446713"/>
          <p14:tracePt t="122152" x="7258050" y="5430838"/>
          <p14:tracePt t="122162" x="7308850" y="5405438"/>
          <p14:tracePt t="122174" x="7342188" y="5387975"/>
          <p14:tracePt t="122183" x="7367588" y="5362575"/>
          <p14:tracePt t="122195" x="7402513" y="5353050"/>
          <p14:tracePt t="122202" x="7418388" y="5345113"/>
          <p14:tracePt t="122213" x="7427913" y="5327650"/>
          <p14:tracePt t="122222" x="7443788" y="5319713"/>
          <p14:tracePt t="122233" x="7453313" y="5302250"/>
          <p14:tracePt t="122244" x="7461250" y="5286375"/>
          <p14:tracePt t="122253" x="7469188" y="5268913"/>
          <p14:tracePt t="122262" x="7469188" y="5243513"/>
          <p14:tracePt t="122273" x="7469188" y="5218113"/>
          <p14:tracePt t="122283" x="7469188" y="5175250"/>
          <p14:tracePt t="122294" x="7453313" y="5132388"/>
          <p14:tracePt t="122304" x="7435850" y="5081588"/>
          <p14:tracePt t="122313" x="7410450" y="5048250"/>
          <p14:tracePt t="122324" x="7377113" y="5022850"/>
          <p14:tracePt t="122333" x="7350125" y="4997450"/>
          <p14:tracePt t="122344" x="7299325" y="4972050"/>
          <p14:tracePt t="122353" x="7265988" y="4954588"/>
          <p14:tracePt t="122364" x="7223125" y="4954588"/>
          <p14:tracePt t="122375" x="7180263" y="4954588"/>
          <p14:tracePt t="122384" x="7129463" y="4954588"/>
          <p14:tracePt t="122398" x="7070725" y="4972050"/>
          <p14:tracePt t="122404" x="7010400" y="4997450"/>
          <p14:tracePt t="122414" x="6943725" y="5056188"/>
          <p14:tracePt t="122429" x="6883400" y="5099050"/>
          <p14:tracePt t="122435" x="6832600" y="5149850"/>
          <p14:tracePt t="122445" x="6789738" y="5200650"/>
          <p14:tracePt t="122454" x="6746875" y="5276850"/>
          <p14:tracePt t="122466" x="6713538" y="5353050"/>
          <p14:tracePt t="122478" x="6688138" y="5438775"/>
          <p14:tracePt t="122485" x="6688138" y="5514975"/>
          <p14:tracePt t="122496" x="6688138" y="5583238"/>
          <p14:tracePt t="122506" x="6705600" y="5659438"/>
          <p14:tracePt t="122516" x="6746875" y="5735638"/>
          <p14:tracePt t="122528" x="6799263" y="5803900"/>
          <p14:tracePt t="122536" x="6883400" y="5880100"/>
          <p14:tracePt t="122546" x="6959600" y="5973763"/>
          <p14:tracePt t="122557" x="7070725" y="6059488"/>
          <p14:tracePt t="122566" x="7172325" y="6127750"/>
          <p14:tracePt t="122579" x="7248525" y="6178550"/>
          <p14:tracePt t="122586" x="7350125" y="6229350"/>
          <p14:tracePt t="122597" x="7453313" y="6237288"/>
          <p14:tracePt t="122608" x="7537450" y="6237288"/>
          <p14:tracePt t="122616" x="7639050" y="6237288"/>
          <p14:tracePt t="122627" x="7742238" y="6211888"/>
          <p14:tracePt t="122637" x="7818438" y="6161088"/>
          <p14:tracePt t="122647" x="7894638" y="6102350"/>
          <p14:tracePt t="122662" x="7962900" y="6049963"/>
          <p14:tracePt t="122667" x="8013700" y="5999163"/>
          <p14:tracePt t="122678" x="8064500" y="5940425"/>
          <p14:tracePt t="122689" x="8107363" y="5889625"/>
          <p14:tracePt t="122697" x="8132763" y="5854700"/>
          <p14:tracePt t="122709" x="8150225" y="5821363"/>
          <p14:tracePt t="122718" x="8175625" y="5770563"/>
          <p14:tracePt t="122728" x="8191500" y="5710238"/>
          <p14:tracePt t="122738" x="8191500" y="5641975"/>
          <p14:tracePt t="122748" x="8191500" y="5557838"/>
          <p14:tracePt t="122761" x="8166100" y="5464175"/>
          <p14:tracePt t="122769" x="8124825" y="5370513"/>
          <p14:tracePt t="122779" x="8064500" y="5294313"/>
          <p14:tracePt t="122788" x="7996238" y="5218113"/>
          <p14:tracePt t="122799" x="7920038" y="5141913"/>
          <p14:tracePt t="122810" x="7800975" y="5064125"/>
          <p14:tracePt t="122819" x="7699375" y="5022850"/>
          <p14:tracePt t="122829" x="7597775" y="4997450"/>
          <p14:tracePt t="122840" x="7494588" y="4987925"/>
          <p14:tracePt t="122850" x="7427913" y="4987925"/>
          <p14:tracePt t="122861" x="7350125" y="4987925"/>
          <p14:tracePt t="122869" x="7291388" y="4987925"/>
          <p14:tracePt t="122879" x="7232650" y="4997450"/>
          <p14:tracePt t="122892" x="7189788" y="5022850"/>
          <p14:tracePt t="122899" x="7146925" y="5038725"/>
          <p14:tracePt t="122912" x="7113588" y="5064125"/>
          <p14:tracePt t="122920" x="7078663" y="5081588"/>
          <p14:tracePt t="122930" x="7061200" y="5106988"/>
          <p14:tracePt t="122945" x="7035800" y="5141913"/>
          <p14:tracePt t="122950" x="7019925" y="5183188"/>
          <p14:tracePt t="122961" x="6994525" y="5235575"/>
          <p14:tracePt t="122979" x="6985000" y="5294313"/>
          <p14:tracePt t="122981" x="6977063" y="5345113"/>
          <p14:tracePt t="122994" x="6977063" y="5395913"/>
          <p14:tracePt t="123001" x="6977063" y="5456238"/>
          <p14:tracePt t="123011" x="6977063" y="5514975"/>
          <p14:tracePt t="123021" x="7002463" y="5591175"/>
          <p14:tracePt t="123032" x="7019925" y="5651500"/>
          <p14:tracePt t="123043" x="7070725" y="5727700"/>
          <p14:tracePt t="123051" x="7113588" y="5795963"/>
          <p14:tracePt t="123062" x="7164388" y="5854700"/>
          <p14:tracePt t="123071" x="7240588" y="5940425"/>
          <p14:tracePt t="123081" x="7350125" y="6008688"/>
          <p14:tracePt t="123094" x="7453313" y="6076950"/>
          <p14:tracePt t="123102" x="7572375" y="6110288"/>
          <p14:tracePt t="123113" x="7673975" y="6127750"/>
          <p14:tracePt t="123122" x="7767638" y="6127750"/>
          <p14:tracePt t="123132" x="7861300" y="6102350"/>
          <p14:tracePt t="123144" x="7937500" y="6049963"/>
          <p14:tracePt t="123152" x="7996238" y="6008688"/>
          <p14:tracePt t="123163" x="8056563" y="5957888"/>
          <p14:tracePt t="123174" x="8089900" y="5922963"/>
          <p14:tracePt t="123182" x="8150225" y="5846763"/>
          <p14:tracePt t="123194" x="8191500" y="5753100"/>
          <p14:tracePt t="123203" x="8234363" y="5651500"/>
          <p14:tracePt t="123213" x="8259763" y="5549900"/>
          <p14:tracePt t="123227" x="8259763" y="5438775"/>
          <p14:tracePt t="123233" x="8259763" y="5353050"/>
          <p14:tracePt t="123244" x="8251825" y="5276850"/>
          <p14:tracePt t="123253" x="8208963" y="5208588"/>
          <p14:tracePt t="123263" x="8150225" y="5149850"/>
          <p14:tracePt t="123277" x="8089900" y="5091113"/>
          <p14:tracePt t="123284" x="7996238" y="5030788"/>
          <p14:tracePt t="123294" x="7877175" y="4979988"/>
          <p14:tracePt t="123306" x="7758113" y="4937125"/>
          <p14:tracePt t="123314" x="7656513" y="4919663"/>
          <p14:tracePt t="123326" x="7554913" y="4903788"/>
          <p14:tracePt t="123334" x="7469188" y="4903788"/>
          <p14:tracePt t="123346" x="7418388" y="4903788"/>
          <p14:tracePt t="123354" x="7377113" y="4903788"/>
          <p14:tracePt t="123365" x="7308850" y="4919663"/>
          <p14:tracePt t="123376" x="7265988" y="4937125"/>
          <p14:tracePt t="123385" x="7215188" y="4954588"/>
          <p14:tracePt t="123397" x="7180263" y="4987925"/>
          <p14:tracePt t="123406" x="7138988" y="5013325"/>
          <p14:tracePt t="123415" x="7104063" y="5048250"/>
          <p14:tracePt t="123427" x="7061200" y="5099050"/>
          <p14:tracePt t="123435" x="7019925" y="5149850"/>
          <p14:tracePt t="123446" x="6977063" y="5243513"/>
          <p14:tracePt t="123457" x="6943725" y="5319713"/>
          <p14:tracePt t="123466" x="6916738" y="5405438"/>
          <p14:tracePt t="123476" x="6900863" y="5481638"/>
          <p14:tracePt t="123488" x="6883400" y="5540375"/>
          <p14:tracePt t="123496" x="6883400" y="5600700"/>
          <p14:tracePt t="123507" x="6883400" y="5641975"/>
          <p14:tracePt t="123516" x="6883400" y="5719763"/>
          <p14:tracePt t="123527" x="6891338" y="5778500"/>
          <p14:tracePt t="123539" x="6926263" y="5854700"/>
          <p14:tracePt t="123546" x="6951663" y="5915025"/>
          <p14:tracePt t="123560" x="6994525" y="5965825"/>
          <p14:tracePt t="123567" x="7061200" y="6024563"/>
          <p14:tracePt t="123579" x="7154863" y="6076950"/>
          <p14:tracePt t="123587" x="7240588" y="6127750"/>
          <p14:tracePt t="123597" x="7342188" y="6143625"/>
          <p14:tracePt t="123610" x="7443788" y="6143625"/>
          <p14:tracePt t="123617" x="7554913" y="6143625"/>
          <p14:tracePt t="123628" x="7648575" y="6118225"/>
          <p14:tracePt t="123638" x="7742238" y="6049963"/>
          <p14:tracePt t="123648" x="7818438" y="5983288"/>
          <p14:tracePt t="123661" x="7886700" y="5915025"/>
          <p14:tracePt t="123668" x="7937500" y="5829300"/>
          <p14:tracePt t="123678" x="7996238" y="5719763"/>
          <p14:tracePt t="123689" x="8031163" y="5616575"/>
          <p14:tracePt t="123698" x="8031163" y="5524500"/>
          <p14:tracePt t="123711" x="8031163" y="5438775"/>
          <p14:tracePt t="123718" x="8021638" y="5362575"/>
          <p14:tracePt t="123728" x="7980363" y="5294313"/>
          <p14:tracePt t="123739" x="7920038" y="5235575"/>
          <p14:tracePt t="123748" x="7818438" y="5157788"/>
          <p14:tracePt t="123760" x="7681913" y="5099050"/>
          <p14:tracePt t="123770" x="7554913" y="5081588"/>
          <p14:tracePt t="123779" x="7418388" y="5064125"/>
          <p14:tracePt t="123789" x="7258050" y="5064125"/>
          <p14:tracePt t="123799" x="7129463" y="5081588"/>
          <p14:tracePt t="123810" x="7019925" y="5132388"/>
          <p14:tracePt t="123819" x="6926263" y="5175250"/>
          <p14:tracePt t="123829" x="6850063" y="5208588"/>
          <p14:tracePt t="123843" x="6799263" y="5235575"/>
          <p14:tracePt t="123849" x="6764338" y="5260975"/>
          <p14:tracePt t="123863" x="6746875" y="5268913"/>
          <p14:tracePt t="123870" x="6738938" y="5286375"/>
          <p14:tracePt t="123880" x="6738938" y="5294313"/>
          <p14:tracePt t="123893" x="6731000" y="5302250"/>
          <p14:tracePt t="123900" x="6721475" y="5327650"/>
          <p14:tracePt t="123911" x="6721475" y="5345113"/>
          <p14:tracePt t="123921" x="6721475" y="5370513"/>
          <p14:tracePt t="123931" x="6721475" y="5405438"/>
          <p14:tracePt t="123942" x="6731000" y="5438775"/>
          <p14:tracePt t="123951" x="6746875" y="5489575"/>
          <p14:tracePt t="123961" x="6789738" y="5540375"/>
          <p14:tracePt t="123975" x="6832600" y="5591175"/>
          <p14:tracePt t="123981" x="6891338" y="5641975"/>
          <p14:tracePt t="123993" x="6977063" y="5702300"/>
          <p14:tracePt t="124003" x="7045325" y="5735638"/>
          <p14:tracePt t="124012" x="7138988" y="5761038"/>
          <p14:tracePt t="124023" x="7215188" y="5778500"/>
          <p14:tracePt t="124032" x="7283450" y="5778500"/>
          <p14:tracePt t="124043" x="7350125" y="5778500"/>
          <p14:tracePt t="130263" x="7334250" y="5770563"/>
          <p14:tracePt t="130273" x="7308850" y="5735638"/>
          <p14:tracePt t="130286" x="7248525" y="5641975"/>
          <p14:tracePt t="130293" x="7154863" y="5446713"/>
          <p14:tracePt t="130304" x="6994525" y="5005388"/>
          <p14:tracePt t="130315" x="6875463" y="4521200"/>
          <p14:tracePt t="130323" x="6815138" y="4105275"/>
          <p14:tracePt t="130338" x="6756400" y="3662363"/>
          <p14:tracePt t="130343" x="6713538" y="3221038"/>
          <p14:tracePt t="130354" x="6713538" y="2932113"/>
          <p14:tracePt t="130364" x="6713538" y="2643188"/>
          <p14:tracePt t="130374" x="6713538" y="2379663"/>
          <p14:tracePt t="130387" x="6738938" y="2184400"/>
          <p14:tracePt t="130395" x="6756400" y="2055813"/>
          <p14:tracePt t="130405" x="6781800" y="1946275"/>
          <p14:tracePt t="130415" x="6807200" y="1870075"/>
          <p14:tracePt t="130426" x="6824663" y="1819275"/>
          <p14:tracePt t="130436" x="6840538" y="1809750"/>
          <p14:tracePt t="130617" x="6840538" y="1801813"/>
          <p14:tracePt t="130637" x="6840538" y="1793875"/>
          <p14:tracePt t="130647" x="6840538" y="1784350"/>
          <p14:tracePt t="130657" x="6832600" y="1776413"/>
          <p14:tracePt t="130668" x="6815138" y="1751013"/>
          <p14:tracePt t="130677" x="6799263" y="1725613"/>
          <p14:tracePt t="130689" x="6772275" y="1682750"/>
          <p14:tracePt t="130698" x="6746875" y="1649413"/>
          <p14:tracePt t="130708" x="6721475" y="1606550"/>
          <p14:tracePt t="130720" x="6670675" y="1555750"/>
          <p14:tracePt t="130728" x="6602413" y="1487488"/>
          <p14:tracePt t="130740" x="6535738" y="1419225"/>
          <p14:tracePt t="130749" x="6467475" y="1360488"/>
          <p14:tracePt t="130758" x="6391275" y="1292225"/>
          <p14:tracePt t="130769" x="6313488" y="1231900"/>
          <p14:tracePt t="130778" x="6246813" y="1181100"/>
          <p14:tracePt t="130789" x="6194425" y="1147763"/>
          <p14:tracePt t="130802" x="6143625" y="1104900"/>
          <p14:tracePt t="130808" x="6102350" y="1087438"/>
          <p14:tracePt t="130822" x="6076950" y="1079500"/>
          <p14:tracePt t="130829" x="6049963" y="1062038"/>
          <p14:tracePt t="130839" x="6034088" y="1062038"/>
          <p14:tracePt t="130860" x="6024563" y="1054100"/>
          <p14:tracePt t="130879" x="6024563" y="1044575"/>
          <p14:tracePt t="130910" x="6024563" y="1036638"/>
          <p14:tracePt t="130920" x="6034088" y="1036638"/>
          <p14:tracePt t="130930" x="6092825" y="1028700"/>
          <p14:tracePt t="130940" x="6153150" y="1028700"/>
          <p14:tracePt t="130953" x="6246813" y="1028700"/>
          <p14:tracePt t="130971" x="6457950" y="1028700"/>
          <p14:tracePt t="130980" x="6569075" y="1028700"/>
          <p14:tracePt t="130990" x="6688138" y="1028700"/>
          <p14:tracePt t="131003" x="6815138" y="1028700"/>
          <p14:tracePt t="131011" x="6943725" y="1028700"/>
          <p14:tracePt t="131021" x="7070725" y="1028700"/>
          <p14:tracePt t="131032" x="7164388" y="1028700"/>
          <p14:tracePt t="131041" x="7291388" y="1054100"/>
          <p14:tracePt t="131053" x="7410450" y="1069975"/>
          <p14:tracePt t="131061" x="7529513" y="1112838"/>
          <p14:tracePt t="131072" x="7631113" y="1130300"/>
          <p14:tracePt t="131082" x="7716838" y="1163638"/>
          <p14:tracePt t="131091" x="7793038" y="1198563"/>
          <p14:tracePt t="131103" x="7851775" y="1231900"/>
          <p14:tracePt t="131112" x="7894638" y="1249363"/>
          <p14:tracePt t="131122" x="7920038" y="1257300"/>
          <p14:tracePt t="131135" x="7954963" y="1266825"/>
          <p14:tracePt t="131142" x="7980363" y="1274763"/>
          <p14:tracePt t="131153" x="8005763" y="1274763"/>
          <p14:tracePt t="131162" x="8013700" y="1274763"/>
          <p14:tracePt t="131174" x="8031163" y="1282700"/>
          <p14:tracePt t="131185" x="8047038" y="1282700"/>
          <p14:tracePt t="131193" x="8056563" y="1282700"/>
          <p14:tracePt t="131204" x="8074025" y="1292225"/>
          <p14:tracePt t="131213" x="8089900" y="1292225"/>
          <p14:tracePt t="131224" x="8099425" y="1300163"/>
          <p14:tracePt t="131235" x="8115300" y="1308100"/>
          <p14:tracePt t="131243" x="8124825" y="1308100"/>
          <p14:tracePt t="131265" x="8124825" y="1317625"/>
          <p14:tracePt t="131274" x="8132763" y="1317625"/>
          <p14:tracePt t="131375" x="8124825" y="1317625"/>
          <p14:tracePt t="131386" x="8074025" y="1300163"/>
          <p14:tracePt t="131395" x="8013700" y="1292225"/>
          <p14:tracePt t="131406" x="7927975" y="1257300"/>
          <p14:tracePt t="131416" x="7826375" y="1223963"/>
          <p14:tracePt t="131425" x="7691438" y="1181100"/>
          <p14:tracePt t="131437" x="7554913" y="1147763"/>
          <p14:tracePt t="131445" x="7410450" y="1104900"/>
          <p14:tracePt t="131456" x="7248525" y="1069975"/>
          <p14:tracePt t="131469" x="7104063" y="1044575"/>
          <p14:tracePt t="131476" x="6977063" y="1019175"/>
          <p14:tracePt t="131489" x="6858000" y="1011238"/>
          <p14:tracePt t="131496" x="6764338" y="1011238"/>
          <p14:tracePt t="131506" x="6670675" y="1003300"/>
          <p14:tracePt t="131520" x="6586538" y="1003300"/>
          <p14:tracePt t="131526" x="6518275" y="985838"/>
          <p14:tracePt t="131538" x="6457950" y="985838"/>
          <p14:tracePt t="131546" x="6399213" y="985838"/>
          <p14:tracePt t="131557" x="6356350" y="977900"/>
          <p14:tracePt t="131569" x="6323013" y="968375"/>
          <p14:tracePt t="131577" x="6297613" y="968375"/>
          <p14:tracePt t="131588" x="6280150" y="960438"/>
          <p14:tracePt t="131598" x="6272213" y="960438"/>
          <p14:tracePt t="131607" x="6262688" y="960438"/>
          <p14:tracePt t="131618" x="6254750" y="960438"/>
          <p14:tracePt t="131629" x="6237288" y="960438"/>
          <p14:tracePt t="131637" x="6229350" y="960438"/>
          <p14:tracePt t="131649" x="6221413" y="960438"/>
          <p14:tracePt t="131658" x="6211888" y="968375"/>
          <p14:tracePt t="131669" x="6194425" y="985838"/>
          <p14:tracePt t="131679" x="6186488" y="1003300"/>
          <p14:tracePt t="131700" x="6178550" y="1011238"/>
          <p14:tracePt t="131708" x="6169025" y="1019175"/>
          <p14:tracePt t="131719" x="6161088" y="1019175"/>
          <p14:tracePt t="131739" x="6161088" y="1028700"/>
          <p14:tracePt t="131753" x="6161088" y="1036638"/>
          <p14:tracePt t="131758" x="6161088" y="1044575"/>
          <p14:tracePt t="131779" x="6161088" y="1062038"/>
          <p14:tracePt t="131789" x="6169025" y="1079500"/>
          <p14:tracePt t="131803" x="6178550" y="1079500"/>
          <p14:tracePt t="131810" x="6194425" y="1104900"/>
          <p14:tracePt t="131820" x="6211888" y="1122363"/>
          <p14:tracePt t="131830" x="6262688" y="1147763"/>
          <p14:tracePt t="131839" x="6313488" y="1173163"/>
          <p14:tracePt t="131852" x="6373813" y="1198563"/>
          <p14:tracePt t="131859" x="6432550" y="1206500"/>
          <p14:tracePt t="131870" x="6492875" y="1216025"/>
          <p14:tracePt t="131880" x="6526213" y="1223963"/>
          <p14:tracePt t="131890" x="6577013" y="1223963"/>
          <p14:tracePt t="131903" x="6627813" y="1223963"/>
          <p14:tracePt t="131910" x="6670675" y="1223963"/>
          <p14:tracePt t="131920" x="6696075" y="1223963"/>
          <p14:tracePt t="131932" x="6731000" y="1223963"/>
          <p14:tracePt t="131941" x="6764338" y="1223963"/>
          <p14:tracePt t="131953" x="6781800" y="1223963"/>
          <p14:tracePt t="131971" x="6799263" y="1223963"/>
          <p14:tracePt t="131985" x="6807200" y="1223963"/>
          <p14:tracePt t="132052" x="6799263" y="1223963"/>
          <p14:tracePt t="132062" x="6772275" y="1223963"/>
          <p14:tracePt t="132072" x="6738938" y="1216025"/>
          <p14:tracePt t="132083" x="6713538" y="1216025"/>
          <p14:tracePt t="132092" x="6688138" y="1206500"/>
          <p14:tracePt t="132102" x="6662738" y="1198563"/>
          <p14:tracePt t="132113" x="6654800" y="1198563"/>
          <p14:tracePt t="132123" x="6645275" y="1198563"/>
          <p14:tracePt t="132135" x="6637338" y="1198563"/>
          <p14:tracePt t="132143" x="6637338" y="1189038"/>
          <p14:tracePt t="132184" x="6645275" y="1181100"/>
          <p14:tracePt t="132193" x="6696075" y="1181100"/>
          <p14:tracePt t="132204" x="6781800" y="1181100"/>
          <p14:tracePt t="132214" x="6883400" y="1181100"/>
          <p14:tracePt t="132223" x="7045325" y="1198563"/>
          <p14:tracePt t="132236" x="7215188" y="1241425"/>
          <p14:tracePt t="132244" x="7435850" y="1282700"/>
          <p14:tracePt t="132255" x="7605713" y="1325563"/>
          <p14:tracePt t="132268" x="7732713" y="1343025"/>
          <p14:tracePt t="132274" x="7851775" y="1368425"/>
          <p14:tracePt t="132285" x="7912100" y="1376363"/>
          <p14:tracePt t="132294" x="7954963" y="1376363"/>
          <p14:tracePt t="132304" x="7980363" y="1385888"/>
          <p14:tracePt t="132318" x="7988300" y="1385888"/>
          <p14:tracePt t="132324" x="7996238" y="1385888"/>
          <p14:tracePt t="132436" x="8005763" y="1385888"/>
          <p14:tracePt t="132457" x="8013700" y="1385888"/>
          <p14:tracePt t="132466" x="8039100" y="1385888"/>
          <p14:tracePt t="132476" x="8056563" y="1376363"/>
          <p14:tracePt t="132487" x="8081963" y="1368425"/>
          <p14:tracePt t="132498" x="8115300" y="1350963"/>
          <p14:tracePt t="132506" x="8140700" y="1350963"/>
          <p14:tracePt t="132517" x="8175625" y="1333500"/>
          <p14:tracePt t="132527" x="8201025" y="1325563"/>
          <p14:tracePt t="132537" x="8208963" y="1308100"/>
          <p14:tracePt t="132552" x="8218488" y="1300163"/>
          <p14:tracePt t="132557" x="8226425" y="1300163"/>
          <p14:tracePt t="132568" x="8226425" y="1292225"/>
          <p14:tracePt t="132578" x="8226425" y="1274763"/>
          <p14:tracePt t="132588" x="8226425" y="1249363"/>
          <p14:tracePt t="132601" x="8226425" y="1231900"/>
          <p14:tracePt t="132609" x="8226425" y="1216025"/>
          <p14:tracePt t="132619" x="8226425" y="1189038"/>
          <p14:tracePt t="132628" x="8218488" y="1181100"/>
          <p14:tracePt t="132638" x="8201025" y="1163638"/>
          <p14:tracePt t="132651" x="8175625" y="1155700"/>
          <p14:tracePt t="132658" x="8150225" y="1155700"/>
          <p14:tracePt t="132669" x="8115300" y="1155700"/>
          <p14:tracePt t="132679" x="8056563" y="1155700"/>
          <p14:tracePt t="132688" x="8013700" y="1163638"/>
          <p14:tracePt t="132701" x="7945438" y="1198563"/>
          <p14:tracePt t="132709" x="7902575" y="1223963"/>
          <p14:tracePt t="132720" x="7861300" y="1266825"/>
          <p14:tracePt t="132730" x="7835900" y="1292225"/>
          <p14:tracePt t="132739" x="7818438" y="1325563"/>
          <p14:tracePt t="132751" x="7800975" y="1360488"/>
          <p14:tracePt t="132759" x="7800975" y="1401763"/>
          <p14:tracePt t="132770" x="7800975" y="1444625"/>
          <p14:tracePt t="132780" x="7826375" y="1520825"/>
          <p14:tracePt t="132790" x="7869238" y="1614488"/>
          <p14:tracePt t="132802" x="7954963" y="1690688"/>
          <p14:tracePt t="132810" x="8021638" y="1776413"/>
          <p14:tracePt t="132820" x="8107363" y="1852613"/>
          <p14:tracePt t="132831" x="8218488" y="1920875"/>
          <p14:tracePt t="132840" x="8294688" y="1946275"/>
          <p14:tracePt t="132851" x="8362950" y="1954213"/>
          <p14:tracePt t="132861" x="8439150" y="1954213"/>
          <p14:tracePt t="132870" x="8489950" y="1938338"/>
          <p14:tracePt t="132883" x="8548688" y="1895475"/>
          <p14:tracePt t="132891" x="8591550" y="1844675"/>
          <p14:tracePt t="132901" x="8634413" y="1793875"/>
          <p14:tracePt t="132911" x="8659813" y="1716088"/>
          <p14:tracePt t="132921" x="8685213" y="1639888"/>
          <p14:tracePt t="132934" x="8685213" y="1555750"/>
          <p14:tracePt t="132941" x="8685213" y="1470025"/>
          <p14:tracePt t="132953" x="8667750" y="1393825"/>
          <p14:tracePt t="132971" x="8642350" y="1317625"/>
          <p14:tracePt t="132973" x="8591550" y="1223963"/>
          <p14:tracePt t="132987" x="8548688" y="1163638"/>
          <p14:tracePt t="132992" x="8497888" y="1096963"/>
          <p14:tracePt t="133004" x="8447088" y="1044575"/>
          <p14:tracePt t="133013" x="8378825" y="1003300"/>
          <p14:tracePt t="133023" x="8328025" y="977900"/>
          <p14:tracePt t="133034" x="8269288" y="952500"/>
          <p14:tracePt t="133042" x="8208963" y="935038"/>
          <p14:tracePt t="133053" x="8166100" y="935038"/>
          <p14:tracePt t="133063" x="8124825" y="935038"/>
          <p14:tracePt t="133072" x="8099425" y="935038"/>
          <p14:tracePt t="133084" x="8074025" y="935038"/>
          <p14:tracePt t="133093" x="8064500" y="935038"/>
          <p14:tracePt t="133102" x="8047038" y="935038"/>
          <p14:tracePt t="133123" x="8039100" y="935038"/>
          <p14:tracePt t="133153" x="8039100" y="942975"/>
          <p14:tracePt t="133165" x="8039100" y="960438"/>
          <p14:tracePt t="133174" x="8039100" y="985838"/>
          <p14:tracePt t="133185" x="8039100" y="1011238"/>
          <p14:tracePt t="133194" x="8056563" y="1036638"/>
          <p14:tracePt t="133204" x="8074025" y="1054100"/>
          <p14:tracePt t="133217" x="8089900" y="1079500"/>
          <p14:tracePt t="133226" x="8107363" y="1096963"/>
          <p14:tracePt t="133235" x="8132763" y="1104900"/>
          <p14:tracePt t="133245" x="8132763" y="1112838"/>
          <p14:tracePt t="133255" x="8150225" y="1112838"/>
          <p14:tracePt t="133267" x="8158163" y="1112838"/>
          <p14:tracePt t="133275" x="8166100" y="1112838"/>
          <p14:tracePt t="133285" x="8175625" y="1112838"/>
          <p14:tracePt t="133296" x="8183563" y="1112838"/>
          <p14:tracePt t="133396" x="8183563" y="1104900"/>
          <p14:tracePt t="133418" x="8183563" y="1096963"/>
          <p14:tracePt t="133426" x="8175625" y="1087438"/>
          <p14:tracePt t="133436" x="8158163" y="1079500"/>
          <p14:tracePt t="133448" x="8150225" y="1079500"/>
          <p14:tracePt t="133457" x="8132763" y="1079500"/>
          <p14:tracePt t="133468" x="8115300" y="1079500"/>
          <p14:tracePt t="133477" x="8107363" y="1079500"/>
          <p14:tracePt t="133487" x="8099425" y="1087438"/>
          <p14:tracePt t="133501" x="8081963" y="1104900"/>
          <p14:tracePt t="133507" x="8074025" y="1122363"/>
          <p14:tracePt t="133519" x="8064500" y="1155700"/>
          <p14:tracePt t="133528" x="8056563" y="1181100"/>
          <p14:tracePt t="133537" x="8056563" y="1206500"/>
          <p14:tracePt t="133550" x="8056563" y="1231900"/>
          <p14:tracePt t="133558" x="8056563" y="1249363"/>
          <p14:tracePt t="133568" x="8056563" y="1274763"/>
          <p14:tracePt t="133588" x="8064500" y="1282700"/>
          <p14:tracePt t="133600" x="8074025" y="1300163"/>
          <p14:tracePt t="133609" x="8099425" y="1300163"/>
          <p14:tracePt t="133619" x="8124825" y="1308100"/>
          <p14:tracePt t="133630" x="8150225" y="1308100"/>
          <p14:tracePt t="133639" x="8166100" y="1308100"/>
          <p14:tracePt t="133650" x="8191500" y="1308100"/>
          <p14:tracePt t="133660" x="8208963" y="1308100"/>
          <p14:tracePt t="133669" x="8218488" y="1300163"/>
          <p14:tracePt t="133680" x="8226425" y="1292225"/>
          <p14:tracePt t="133689" x="8234363" y="1292225"/>
          <p14:tracePt t="133750" x="8234363" y="1274763"/>
          <p14:tracePt t="133760" x="8234363" y="1257300"/>
          <p14:tracePt t="133770" x="8226425" y="1231900"/>
          <p14:tracePt t="133781" x="8208963" y="1216025"/>
          <p14:tracePt t="133790" x="8201025" y="1206500"/>
          <p14:tracePt t="133801" x="8191500" y="1189038"/>
          <p14:tracePt t="133810" x="8183563" y="1189038"/>
          <p14:tracePt t="133820" x="8175625" y="1181100"/>
          <p14:tracePt t="133833" x="8166100" y="1181100"/>
          <p14:tracePt t="133842" x="8158163" y="1181100"/>
          <p14:tracePt t="133882" x="8158163" y="1198563"/>
          <p14:tracePt t="133891" x="8158163" y="1216025"/>
          <p14:tracePt t="133901" x="8158163" y="1241425"/>
          <p14:tracePt t="133912" x="8158163" y="1257300"/>
          <p14:tracePt t="133921" x="8166100" y="1274763"/>
          <p14:tracePt t="133933" x="8166100" y="1282700"/>
          <p14:tracePt t="133943" x="8183563" y="1292225"/>
          <p14:tracePt t="133952" x="8208963" y="1300163"/>
          <p14:tracePt t="133969" x="8226425" y="1300163"/>
          <p14:tracePt t="133974" x="8251825" y="1300163"/>
          <p14:tracePt t="133983" x="8277225" y="1300163"/>
          <p14:tracePt t="133992" x="8285163" y="1300163"/>
          <p14:tracePt t="134002" x="8302625" y="1300163"/>
          <p14:tracePt t="134015" x="8310563" y="1274763"/>
          <p14:tracePt t="134023" x="8320088" y="1241425"/>
          <p14:tracePt t="134034" x="8320088" y="1216025"/>
          <p14:tracePt t="134043" x="8310563" y="1163638"/>
          <p14:tracePt t="134053" x="8294688" y="1147763"/>
          <p14:tracePt t="134066" x="8269288" y="1122363"/>
          <p14:tracePt t="134073" x="8218488" y="1087438"/>
          <p14:tracePt t="134083" x="8175625" y="1069975"/>
          <p14:tracePt t="134093" x="8115300" y="1069975"/>
          <p14:tracePt t="134104" x="8074025" y="1069975"/>
          <p14:tracePt t="134116" x="8039100" y="1079500"/>
          <p14:tracePt t="134124" x="8021638" y="1087438"/>
          <p14:tracePt t="134134" x="8005763" y="1104900"/>
          <p14:tracePt t="134145" x="7988300" y="1112838"/>
          <p14:tracePt t="134154" x="7980363" y="1130300"/>
          <p14:tracePt t="134166" x="7980363" y="1147763"/>
          <p14:tracePt t="134174" x="7980363" y="1163638"/>
          <p14:tracePt t="134185" x="7980363" y="1198563"/>
          <p14:tracePt t="134195" x="7980363" y="1231900"/>
          <p14:tracePt t="134205" x="7996238" y="1257300"/>
          <p14:tracePt t="134216" x="8021638" y="1282700"/>
          <p14:tracePt t="134225" x="8047038" y="1300163"/>
          <p14:tracePt t="134236" x="8081963" y="1317625"/>
          <p14:tracePt t="134247" x="8115300" y="1333500"/>
          <p14:tracePt t="134255" x="8140700" y="1333500"/>
          <p14:tracePt t="134266" x="8158163" y="1333500"/>
          <p14:tracePt t="134275" x="8166100" y="1333500"/>
          <p14:tracePt t="134285" x="8183563" y="1333500"/>
          <p14:tracePt t="134357" x="8183563" y="1325563"/>
          <p14:tracePt t="134366" x="8183563" y="1317625"/>
          <p14:tracePt t="134376" x="8183563" y="1308100"/>
          <p14:tracePt t="134387" x="8175625" y="1300163"/>
          <p14:tracePt t="134398" x="8158163" y="1292225"/>
          <p14:tracePt t="134407" x="8150225" y="1282700"/>
          <p14:tracePt t="134418" x="8132763" y="1274763"/>
          <p14:tracePt t="134428" x="8124825" y="1266825"/>
          <p14:tracePt t="134449" x="8115300" y="1266825"/>
          <p14:tracePt t="134508" x="8115300" y="1274763"/>
          <p14:tracePt t="134518" x="8115300" y="1282700"/>
          <p14:tracePt t="134529" x="8124825" y="1300163"/>
          <p14:tracePt t="134538" x="8132763" y="1308100"/>
          <p14:tracePt t="134549" x="8158163" y="1317625"/>
          <p14:tracePt t="134558" x="8175625" y="1325563"/>
          <p14:tracePt t="134569" x="8191500" y="1325563"/>
          <p14:tracePt t="134582" x="8218488" y="1325563"/>
          <p14:tracePt t="134589" x="8243888" y="1325563"/>
          <p14:tracePt t="134600" x="8251825" y="1325563"/>
          <p14:tracePt t="134610" x="8269288" y="1317625"/>
          <p14:tracePt t="134619" x="8285163" y="1292225"/>
          <p14:tracePt t="134632" x="8294688" y="1266825"/>
          <p14:tracePt t="134639" x="8294688" y="1249363"/>
          <p14:tracePt t="134650" x="8294688" y="1223963"/>
          <p14:tracePt t="134659" x="8294688" y="1198563"/>
          <p14:tracePt t="134669" x="8285163" y="1189038"/>
          <p14:tracePt t="134681" x="8269288" y="1163638"/>
          <p14:tracePt t="134690" x="8243888" y="1147763"/>
          <p14:tracePt t="134700" x="8208963" y="1130300"/>
          <p14:tracePt t="134710" x="8191500" y="1122363"/>
          <p14:tracePt t="134722" x="8166100" y="1122363"/>
          <p14:tracePt t="134732" x="8140700" y="1122363"/>
          <p14:tracePt t="134740" x="8132763" y="1122363"/>
          <p14:tracePt t="134750" x="8115300" y="1122363"/>
          <p14:tracePt t="134761" x="8107363" y="1122363"/>
          <p14:tracePt t="134782" x="8099425" y="1122363"/>
          <p14:tracePt t="134802" x="8089900" y="1138238"/>
          <p14:tracePt t="134811" x="8089900" y="1155700"/>
          <p14:tracePt t="134821" x="8089900" y="1173163"/>
          <p14:tracePt t="134832" x="8089900" y="1198563"/>
          <p14:tracePt t="134843" x="8089900" y="1223963"/>
          <p14:tracePt t="134852" x="8099425" y="1231900"/>
          <p14:tracePt t="134865" x="8115300" y="1249363"/>
          <p14:tracePt t="134872" x="8132763" y="1257300"/>
          <p14:tracePt t="134883" x="8140700" y="1274763"/>
          <p14:tracePt t="134892" x="8158163" y="1282700"/>
          <p14:tracePt t="134902" x="8175625" y="1282700"/>
          <p14:tracePt t="134915" x="8183563" y="1282700"/>
          <p14:tracePt t="134922" x="8201025" y="1282700"/>
          <p14:tracePt t="134933" x="8208963" y="1282700"/>
          <p14:tracePt t="134953" x="8218488" y="1274763"/>
          <p14:tracePt t="134967" x="8226425" y="1257300"/>
          <p14:tracePt t="134973" x="8234363" y="1241425"/>
          <p14:tracePt t="134983" x="8234363" y="1223963"/>
          <p14:tracePt t="134993" x="8234363" y="1206500"/>
          <p14:tracePt t="135004" x="8234363" y="1198563"/>
          <p14:tracePt t="135015" x="8234363" y="1189038"/>
          <p14:tracePt t="135023" x="8234363" y="1181100"/>
          <p14:tracePt t="135034" x="8234363" y="1173163"/>
          <p14:tracePt t="135044" x="8218488" y="1163638"/>
          <p14:tracePt t="135054" x="8201025" y="1163638"/>
          <p14:tracePt t="135067" x="8175625" y="1163638"/>
          <p14:tracePt t="135074" x="8158163" y="1163638"/>
          <p14:tracePt t="135084" x="8140700" y="1163638"/>
          <p14:tracePt t="135095" x="8124825" y="1173163"/>
          <p14:tracePt t="135104" x="8107363" y="1189038"/>
          <p14:tracePt t="135115" x="8099425" y="1189038"/>
          <p14:tracePt t="135125" x="8089900" y="1198563"/>
          <p14:tracePt t="135134" x="8089900" y="1216025"/>
          <p14:tracePt t="135149" x="8081963" y="1216025"/>
          <p14:tracePt t="135155" x="8081963" y="1223963"/>
          <p14:tracePt t="137955" x="8056563" y="1206500"/>
          <p14:tracePt t="137965" x="7962900" y="1155700"/>
          <p14:tracePt t="137978" x="7742238" y="1054100"/>
          <p14:tracePt t="137985" x="7308850" y="917575"/>
          <p14:tracePt t="137995" x="6764338" y="765175"/>
          <p14:tracePt t="138005" x="6118225" y="679450"/>
          <p14:tracePt t="138015" x="5481638" y="620713"/>
          <p14:tracePt t="138029" x="4775200" y="552450"/>
          <p14:tracePt t="138035" x="4105275" y="484188"/>
          <p14:tracePt t="138047" x="3467100" y="441325"/>
          <p14:tracePt t="138056" x="3382963" y="433388"/>
          <p14:tracePt t="138065" x="3228975" y="425450"/>
          <p14:tracePt t="138079" x="2990850" y="407988"/>
          <p14:tracePt t="138086" x="2643188" y="407988"/>
          <p14:tracePt t="138098" x="2397125" y="425450"/>
          <p14:tracePt t="138106" x="2200275" y="466725"/>
          <p14:tracePt t="138116" x="2065338" y="509588"/>
          <p14:tracePt t="138130" x="1979613" y="544513"/>
          <p14:tracePt t="138136" x="1946275" y="569913"/>
          <p14:tracePt t="138148" x="1920875" y="585788"/>
          <p14:tracePt t="138156" x="1911350" y="585788"/>
          <p14:tracePt t="138419" x="1809750" y="552450"/>
          <p14:tracePt t="138429" x="1520825" y="476250"/>
          <p14:tracePt t="138439" x="1130300" y="415925"/>
          <p14:tracePt t="138449" x="747713" y="400050"/>
          <p14:tracePt t="138460" x="288925" y="400050"/>
        </p14:tracePtLst>
      </p14:laserTrace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/>
              <a:t>Physiologic</a:t>
            </a:r>
            <a:r>
              <a:rPr lang="en-US" dirty="0"/>
              <a:t> </a:t>
            </a:r>
          </a:p>
          <a:p>
            <a:r>
              <a:rPr lang="en-US" dirty="0"/>
              <a:t>Loss of hormone stimulation in menopause (endometrial atrophy)</a:t>
            </a:r>
          </a:p>
          <a:p>
            <a:endParaRPr lang="en-US" b="1" dirty="0"/>
          </a:p>
          <a:p>
            <a:r>
              <a:rPr lang="en-US" b="1" dirty="0"/>
              <a:t>Pathologic</a:t>
            </a:r>
          </a:p>
          <a:p>
            <a:r>
              <a:rPr lang="en-US" dirty="0" err="1"/>
              <a:t>Denervation</a:t>
            </a:r>
            <a:r>
              <a:rPr lang="en-US" dirty="0"/>
              <a:t> injury. </a:t>
            </a:r>
          </a:p>
          <a:p>
            <a:r>
              <a:rPr lang="en-US" dirty="0"/>
              <a:t>Chronic ischemia.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253"/>
    </mc:Choice>
    <mc:Fallback xmlns="">
      <p:transition spd="slow" advTm="43253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Metaplasia</a:t>
            </a:r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2209800"/>
          </a:xfrm>
        </p:spPr>
        <p:txBody>
          <a:bodyPr>
            <a:noAutofit/>
          </a:bodyPr>
          <a:lstStyle/>
          <a:p>
            <a:pPr fontAlgn="auto">
              <a:buFont typeface="Wingdings" pitchFamily="2" charset="2"/>
              <a:buChar char="Ø"/>
              <a:defRPr/>
            </a:pPr>
            <a:r>
              <a:rPr lang="en-US" sz="1800" dirty="0"/>
              <a:t>Change from one cell type to another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/>
              <a:t>Reprogramming of stem cells NOT differentiated cells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/>
              <a:t>Persistent change increases risk of cancer 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/>
              <a:t>New cell type copes better with stress but function less.</a:t>
            </a:r>
          </a:p>
          <a:p>
            <a:pPr fontAlgn="auto">
              <a:buFont typeface="Wingdings" pitchFamily="2" charset="2"/>
              <a:buChar char="Ø"/>
              <a:defRPr/>
            </a:pPr>
            <a:r>
              <a:rPr lang="en-US" sz="1800" dirty="0"/>
              <a:t>Reversible</a:t>
            </a:r>
          </a:p>
          <a:p>
            <a:pPr fontAlgn="auto">
              <a:buFont typeface="Wingdings" pitchFamily="2" charset="2"/>
              <a:buChar char="Ø"/>
              <a:defRPr/>
            </a:pPr>
            <a:r>
              <a:rPr lang="en-US" sz="1800" dirty="0"/>
              <a:t>Causes: Smoking , Vitamin A deficiency, GERD.</a:t>
            </a:r>
          </a:p>
          <a:p>
            <a:pPr fontAlgn="auto">
              <a:buFont typeface="Wingdings" pitchFamily="2" charset="2"/>
              <a:buChar char="Ø"/>
              <a:defRPr/>
            </a:pPr>
            <a:r>
              <a:rPr lang="en-US" sz="1800" dirty="0"/>
              <a:t>Vitamin A is needed for normal epithelial differentiation, deficiency leads to squamous metaplasia of the bronchi)</a:t>
            </a:r>
          </a:p>
        </p:txBody>
      </p:sp>
      <p:pic>
        <p:nvPicPr>
          <p:cNvPr id="33797" name="Picture 5" descr="mc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 bwMode="auto">
          <a:xfrm>
            <a:off x="3033861" y="4395787"/>
            <a:ext cx="3076277" cy="2187575"/>
          </a:xfr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6086"/>
    </mc:Choice>
    <mc:Fallback xmlns="">
      <p:transition spd="slow" advTm="2060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2389" x="4206875" y="5421313"/>
          <p14:tracePt t="32739" x="4189413" y="5430838"/>
          <p14:tracePt t="32747" x="4171950" y="5446713"/>
          <p14:tracePt t="32757" x="4156075" y="5456238"/>
          <p14:tracePt t="32768" x="4146550" y="5456238"/>
          <p14:tracePt t="32779" x="4130675" y="5456238"/>
          <p14:tracePt t="32790" x="4121150" y="5456238"/>
          <p14:tracePt t="32798" x="4105275" y="5456238"/>
          <p14:tracePt t="32808" x="4079875" y="5438775"/>
          <p14:tracePt t="32818" x="4037013" y="5345113"/>
          <p14:tracePt t="32828" x="3986213" y="5200650"/>
          <p14:tracePt t="32840" x="3935413" y="5022850"/>
          <p14:tracePt t="32848" x="3900488" y="4894263"/>
          <p14:tracePt t="32860" x="3883025" y="4767263"/>
          <p14:tracePt t="32869" x="3883025" y="4683125"/>
          <p14:tracePt t="32879" x="3883025" y="4622800"/>
          <p14:tracePt t="32894" x="3883025" y="4564063"/>
          <p14:tracePt t="32899" x="3883025" y="4529138"/>
          <p14:tracePt t="32909" x="3883025" y="4513263"/>
          <p14:tracePt t="32920" x="3908425" y="4486275"/>
          <p14:tracePt t="32929" x="3935413" y="4470400"/>
          <p14:tracePt t="32940" x="3968750" y="4452938"/>
          <p14:tracePt t="32958" x="4002088" y="4445000"/>
          <p14:tracePt t="32960" x="4027488" y="4445000"/>
          <p14:tracePt t="32971" x="4052888" y="4445000"/>
          <p14:tracePt t="32980" x="4079875" y="4452938"/>
          <p14:tracePt t="32991" x="4105275" y="4470400"/>
          <p14:tracePt t="33000" x="4130675" y="4513263"/>
          <p14:tracePt t="33010" x="4146550" y="4564063"/>
          <p14:tracePt t="33025" x="4156075" y="4622800"/>
          <p14:tracePt t="33030" x="4156075" y="4665663"/>
          <p14:tracePt t="33041" x="4156075" y="4708525"/>
          <p14:tracePt t="33051" x="4138613" y="4759325"/>
          <p14:tracePt t="33060" x="4052888" y="4827588"/>
          <p14:tracePt t="33073" x="3917950" y="4929188"/>
          <p14:tracePt t="33081" x="3687763" y="5073650"/>
          <p14:tracePt t="33092" x="3492500" y="5183188"/>
          <p14:tracePt t="33101" x="3355975" y="5260975"/>
          <p14:tracePt t="33111" x="3221038" y="5302250"/>
          <p14:tracePt t="33124" x="3109913" y="5353050"/>
          <p14:tracePt t="33132" x="3016250" y="5387975"/>
          <p14:tracePt t="33142" x="2940050" y="5413375"/>
          <p14:tracePt t="33152" x="2881313" y="5430838"/>
          <p14:tracePt t="33162" x="2830513" y="5446713"/>
          <p14:tracePt t="33176" x="2787650" y="5446713"/>
          <p14:tracePt t="33182" x="2778125" y="5446713"/>
          <p14:tracePt t="33192" x="2762250" y="5446713"/>
          <p14:tracePt t="33203" x="2752725" y="5446713"/>
          <p14:tracePt t="33224" x="2744788" y="5446713"/>
          <p14:tracePt t="33323" x="2736850" y="5446713"/>
          <p14:tracePt t="33404" x="2736850" y="5438775"/>
          <p14:tracePt t="33415" x="2736850" y="5430838"/>
          <p14:tracePt t="33426" x="2744788" y="5413375"/>
          <p14:tracePt t="33435" x="2752725" y="5387975"/>
          <p14:tracePt t="33445" x="2778125" y="5362575"/>
          <p14:tracePt t="33457" x="2805113" y="5337175"/>
          <p14:tracePt t="33465" x="2855913" y="5302250"/>
          <p14:tracePt t="33476" x="2914650" y="5268913"/>
          <p14:tracePt t="33486" x="2965450" y="5251450"/>
          <p14:tracePt t="33495" x="3008313" y="5226050"/>
          <p14:tracePt t="33507" x="3059113" y="5208588"/>
          <p14:tracePt t="33517" x="3101975" y="5208588"/>
          <p14:tracePt t="33526" x="3144838" y="5200650"/>
          <p14:tracePt t="33536" x="3195638" y="5200650"/>
          <p14:tracePt t="33546" x="3228975" y="5192713"/>
          <p14:tracePt t="33556" x="3254375" y="5192713"/>
          <p14:tracePt t="33567" x="3279775" y="5192713"/>
          <p14:tracePt t="33576" x="3314700" y="5183188"/>
          <p14:tracePt t="33589" x="3322638" y="5183188"/>
          <p14:tracePt t="33596" x="3348038" y="5183188"/>
          <p14:tracePt t="33607" x="3355975" y="5183188"/>
          <p14:tracePt t="33899" x="3373438" y="5175250"/>
          <p14:tracePt t="33910" x="3390900" y="5167313"/>
          <p14:tracePt t="33921" x="3416300" y="5157788"/>
          <p14:tracePt t="33930" x="3433763" y="5141913"/>
          <p14:tracePt t="33940" x="3467100" y="5124450"/>
          <p14:tracePt t="33957" x="3502025" y="5106988"/>
          <p14:tracePt t="33961" x="3543300" y="5091113"/>
          <p14:tracePt t="33973" x="3568700" y="5081588"/>
          <p14:tracePt t="33980" x="3594100" y="5064125"/>
          <p14:tracePt t="33991" x="3629025" y="5056188"/>
          <p14:tracePt t="34003" x="3654425" y="5048250"/>
          <p14:tracePt t="34011" x="3687763" y="5038725"/>
          <p14:tracePt t="34023" x="3713163" y="5030788"/>
          <p14:tracePt t="34031" x="3748088" y="5030788"/>
          <p14:tracePt t="34041" x="3790950" y="5022850"/>
          <p14:tracePt t="34052" x="3824288" y="5022850"/>
          <p14:tracePt t="34061" x="3867150" y="5013325"/>
          <p14:tracePt t="34073" x="3900488" y="5013325"/>
          <p14:tracePt t="34082" x="3935413" y="5005388"/>
          <p14:tracePt t="34092" x="3968750" y="5005388"/>
          <p14:tracePt t="34103" x="3986213" y="5005388"/>
          <p14:tracePt t="34113" x="4011613" y="5005388"/>
          <p14:tracePt t="34123" x="4037013" y="5005388"/>
          <p14:tracePt t="34405" x="4052888" y="5005388"/>
          <p14:tracePt t="34415" x="4070350" y="5005388"/>
          <p14:tracePt t="34425" x="4105275" y="5005388"/>
          <p14:tracePt t="34438" x="4164013" y="5005388"/>
          <p14:tracePt t="34445" x="4232275" y="5005388"/>
          <p14:tracePt t="34456" x="4316413" y="5005388"/>
          <p14:tracePt t="34465" x="4419600" y="5005388"/>
          <p14:tracePt t="34475" x="4503738" y="5005388"/>
          <p14:tracePt t="34489" x="4597400" y="5005388"/>
          <p14:tracePt t="34496" x="4716463" y="5005388"/>
          <p14:tracePt t="34507" x="4802188" y="5005388"/>
          <p14:tracePt t="34516" x="4886325" y="5005388"/>
          <p14:tracePt t="34526" x="4972050" y="5005388"/>
          <p14:tracePt t="34540" x="5038725" y="5005388"/>
          <p14:tracePt t="34550" x="5099050" y="5005388"/>
          <p14:tracePt t="34557" x="5141913" y="5005388"/>
          <p14:tracePt t="34566" x="5183188" y="5005388"/>
          <p14:tracePt t="34577" x="5226050" y="5005388"/>
          <p14:tracePt t="34588" x="5260975" y="5005388"/>
          <p14:tracePt t="34597" x="5276850" y="5005388"/>
          <p14:tracePt t="34607" x="5294313" y="5005388"/>
          <p14:tracePt t="34617" x="5311775" y="5005388"/>
          <p14:tracePt t="34628" x="5327650" y="5005388"/>
          <p14:tracePt t="34910" x="5345113" y="5005388"/>
          <p14:tracePt t="34921" x="5353050" y="5005388"/>
          <p14:tracePt t="34930" x="5370513" y="5013325"/>
          <p14:tracePt t="34940" x="5405438" y="5013325"/>
          <p14:tracePt t="34952" x="5438775" y="5013325"/>
          <p14:tracePt t="34961" x="5481638" y="5013325"/>
          <p14:tracePt t="34973" x="5549900" y="5013325"/>
          <p14:tracePt t="34981" x="5608638" y="5013325"/>
          <p14:tracePt t="34991" x="5668963" y="5013325"/>
          <p14:tracePt t="35006" x="5710238" y="5013325"/>
          <p14:tracePt t="35011" x="5753100" y="5013325"/>
          <p14:tracePt t="35022" x="5788025" y="5013325"/>
          <p14:tracePt t="35032" x="5813425" y="5013325"/>
          <p14:tracePt t="35042" x="5838825" y="5013325"/>
          <p14:tracePt t="35055" x="5864225" y="5013325"/>
          <p14:tracePt t="35062" x="5880100" y="5013325"/>
          <p14:tracePt t="35073" x="5897563" y="5013325"/>
          <p14:tracePt t="35082" x="5915025" y="5005388"/>
          <p14:tracePt t="35092" x="5922963" y="5005388"/>
          <p14:tracePt t="35105" x="5932488" y="5005388"/>
          <p14:tracePt t="35112" x="5940425" y="4997450"/>
          <p14:tracePt t="35154" x="5948363" y="4997450"/>
          <p14:tracePt t="35234" x="5940425" y="4997450"/>
          <p14:tracePt t="35244" x="5905500" y="4997450"/>
          <p14:tracePt t="35255" x="5821363" y="4997450"/>
          <p14:tracePt t="35265" x="5694363" y="5013325"/>
          <p14:tracePt t="35274" x="5489575" y="5038725"/>
          <p14:tracePt t="35288" x="5157788" y="5073650"/>
          <p14:tracePt t="35294" x="4835525" y="5091113"/>
          <p14:tracePt t="35305" x="4546600" y="5091113"/>
          <p14:tracePt t="35315" x="4283075" y="5091113"/>
          <p14:tracePt t="35324" x="4079875" y="5091113"/>
          <p14:tracePt t="35339" x="3943350" y="5099050"/>
          <p14:tracePt t="35346" x="3824288" y="5099050"/>
          <p14:tracePt t="35356" x="3756025" y="5099050"/>
          <p14:tracePt t="35365" x="3722688" y="5099050"/>
          <p14:tracePt t="35376" x="3713163" y="5099050"/>
          <p14:tracePt t="35386" x="3697288" y="5099050"/>
          <p14:tracePt t="35408" x="3687763" y="5099050"/>
          <p14:tracePt t="35690" x="3679825" y="5099050"/>
          <p14:tracePt t="35698" x="3654425" y="5099050"/>
          <p14:tracePt t="35709" x="3611563" y="5099050"/>
          <p14:tracePt t="35720" x="3552825" y="5099050"/>
          <p14:tracePt t="35729" x="3509963" y="5124450"/>
          <p14:tracePt t="35740" x="3459163" y="5132388"/>
          <p14:tracePt t="35749" x="3424238" y="5149850"/>
          <p14:tracePt t="35759" x="3398838" y="5167313"/>
          <p14:tracePt t="35771" x="3390900" y="5167313"/>
          <p14:tracePt t="35779" x="3373438" y="5175250"/>
          <p14:tracePt t="35790" x="3365500" y="5175250"/>
          <p14:tracePt t="35961" x="3365500" y="5157788"/>
          <p14:tracePt t="35971" x="3365500" y="5149850"/>
          <p14:tracePt t="35981" x="3355975" y="5132388"/>
          <p14:tracePt t="35992" x="3355975" y="5116513"/>
          <p14:tracePt t="36004" x="3348038" y="5106988"/>
          <p14:tracePt t="36012" x="3348038" y="5091113"/>
          <p14:tracePt t="36023" x="3348038" y="5081588"/>
          <p14:tracePt t="36032" x="3340100" y="5081588"/>
          <p14:tracePt t="36042" x="3340100" y="5073650"/>
          <p14:tracePt t="36064" x="3340100" y="5064125"/>
          <p14:tracePt t="36275" x="3348038" y="5064125"/>
          <p14:tracePt t="36285" x="3348038" y="5081588"/>
          <p14:tracePt t="36295" x="3365500" y="5081588"/>
          <p14:tracePt t="36305" x="3373438" y="5091113"/>
          <p14:tracePt t="36316" x="3373438" y="5099050"/>
          <p14:tracePt t="36346" x="3382963" y="5106988"/>
          <p14:tracePt t="36436" x="3382963" y="5099050"/>
          <p14:tracePt t="36446" x="3382963" y="5091113"/>
          <p14:tracePt t="36468" x="3382963" y="5081588"/>
          <p14:tracePt t="36487" x="3382963" y="5073650"/>
          <p14:tracePt t="36760" x="3390900" y="5073650"/>
          <p14:tracePt t="36771" x="3398838" y="5073650"/>
          <p14:tracePt t="36780" x="3416300" y="5073650"/>
          <p14:tracePt t="36790" x="3449638" y="5073650"/>
          <p14:tracePt t="36801" x="3484563" y="5073650"/>
          <p14:tracePt t="36810" x="3509963" y="5073650"/>
          <p14:tracePt t="36821" x="3552825" y="5073650"/>
          <p14:tracePt t="36830" x="3594100" y="5073650"/>
          <p14:tracePt t="36840" x="3629025" y="5073650"/>
          <p14:tracePt t="36853" x="3671888" y="5073650"/>
          <p14:tracePt t="36861" x="3722688" y="5073650"/>
          <p14:tracePt t="36871" x="3748088" y="5073650"/>
          <p14:tracePt t="36882" x="3781425" y="5081588"/>
          <p14:tracePt t="36892" x="3806825" y="5081588"/>
          <p14:tracePt t="36903" x="3824288" y="5081588"/>
          <p14:tracePt t="36911" x="3849688" y="5091113"/>
          <p14:tracePt t="36922" x="3857625" y="5091113"/>
          <p14:tracePt t="36932" x="3867150" y="5091113"/>
          <p14:tracePt t="36943" x="3875088" y="5091113"/>
          <p14:tracePt t="36962" x="3883025" y="5091113"/>
          <p14:tracePt t="36992" x="3892550" y="5091113"/>
          <p14:tracePt t="37022" x="3892550" y="5081588"/>
          <p14:tracePt t="37034" x="3892550" y="5064125"/>
          <p14:tracePt t="37042" x="3892550" y="5056188"/>
          <p14:tracePt t="37053" x="3892550" y="5048250"/>
          <p14:tracePt t="37064" x="3892550" y="5038725"/>
          <p14:tracePt t="37073" x="3892550" y="5030788"/>
          <p14:tracePt t="37086" x="3892550" y="5022850"/>
          <p14:tracePt t="37114" x="3892550" y="5013325"/>
          <p14:tracePt t="37225" x="3892550" y="5005388"/>
          <p14:tracePt t="37275" x="3883025" y="5005388"/>
          <p14:tracePt t="37306" x="3875088" y="5005388"/>
          <p14:tracePt t="37659" x="3892550" y="5005388"/>
          <p14:tracePt t="37670" x="3908425" y="5005388"/>
          <p14:tracePt t="37679" x="3935413" y="5005388"/>
          <p14:tracePt t="37690" x="3960813" y="5005388"/>
          <p14:tracePt t="37701" x="4002088" y="5013325"/>
          <p14:tracePt t="37710" x="4037013" y="5030788"/>
          <p14:tracePt t="37722" x="4079875" y="5038725"/>
          <p14:tracePt t="37730" x="4113213" y="5048250"/>
          <p14:tracePt t="37740" x="4146550" y="5056188"/>
          <p14:tracePt t="37752" x="4171950" y="5064125"/>
          <p14:tracePt t="37760" x="4197350" y="5073650"/>
          <p14:tracePt t="37770" x="4214813" y="5073650"/>
          <p14:tracePt t="37780" x="4232275" y="5081588"/>
          <p14:tracePt t="37790" x="4249738" y="5081588"/>
          <p14:tracePt t="37803" x="4257675" y="5081588"/>
          <p14:tracePt t="37811" x="4275138" y="5081588"/>
          <p14:tracePt t="37821" x="4283075" y="5081588"/>
          <p14:tracePt t="37841" x="4291013" y="5081588"/>
          <p14:tracePt t="37852" x="4300538" y="5081588"/>
          <p14:tracePt t="38186" x="4316413" y="5081588"/>
          <p14:tracePt t="38195" x="4325938" y="5081588"/>
          <p14:tracePt t="38205" x="4341813" y="5081588"/>
          <p14:tracePt t="38217" x="4368800" y="5081588"/>
          <p14:tracePt t="38225" x="4376738" y="5081588"/>
          <p14:tracePt t="38238" x="4394200" y="5081588"/>
          <p14:tracePt t="38245" x="4419600" y="5081588"/>
          <p14:tracePt t="38256" x="4427538" y="5081588"/>
          <p14:tracePt t="38269" x="4435475" y="5081588"/>
          <p14:tracePt t="38276" x="4452938" y="5081588"/>
          <p14:tracePt t="38287" x="4452938" y="5073650"/>
          <p14:tracePt t="38296" x="4460875" y="5073650"/>
          <p14:tracePt t="38306" x="4470400" y="5073650"/>
          <p14:tracePt t="38326" x="4470400" y="5064125"/>
          <p14:tracePt t="38336" x="4478338" y="5064125"/>
          <p14:tracePt t="38386" x="4486275" y="5064125"/>
          <p14:tracePt t="38428" x="4495800" y="5064125"/>
          <p14:tracePt t="38609" x="4513263" y="5064125"/>
          <p14:tracePt t="38619" x="4521200" y="5064125"/>
          <p14:tracePt t="38630" x="4546600" y="5064125"/>
          <p14:tracePt t="38640" x="4589463" y="5064125"/>
          <p14:tracePt t="38650" x="4648200" y="5081588"/>
          <p14:tracePt t="38660" x="4716463" y="5106988"/>
          <p14:tracePt t="38671" x="4775200" y="5116513"/>
          <p14:tracePt t="38681" x="4818063" y="5124450"/>
          <p14:tracePt t="38690" x="4878388" y="5124450"/>
          <p14:tracePt t="38701" x="4894263" y="5124450"/>
          <p14:tracePt t="38710" x="4929188" y="5124450"/>
          <p14:tracePt t="38720" x="4946650" y="5124450"/>
          <p14:tracePt t="38732" x="4954588" y="5124450"/>
          <p14:tracePt t="38741" x="4962525" y="5124450"/>
          <p14:tracePt t="38751" x="4972050" y="5124450"/>
          <p14:tracePt t="38761" x="4979988" y="5124450"/>
          <p14:tracePt t="38811" x="4987925" y="5124450"/>
          <p14:tracePt t="38842" x="4997450" y="5116513"/>
          <p14:tracePt t="38882" x="5005388" y="5106988"/>
          <p14:tracePt t="38892" x="5013325" y="5106988"/>
          <p14:tracePt t="38902" x="5013325" y="5099050"/>
          <p14:tracePt t="38913" x="5022850" y="5099050"/>
          <p14:tracePt t="38922" x="5030788" y="5091113"/>
          <p14:tracePt t="38942" x="5048250" y="5081588"/>
          <p14:tracePt t="38968" x="5048250" y="5073650"/>
          <p14:tracePt t="38973" x="5056188" y="5073650"/>
          <p14:tracePt t="38986" x="5064125" y="5073650"/>
          <p14:tracePt t="39307" x="5030788" y="5091113"/>
          <p14:tracePt t="39317" x="4962525" y="5149850"/>
          <p14:tracePt t="39327" x="4843463" y="5218113"/>
          <p14:tracePt t="39337" x="4691063" y="5294313"/>
          <p14:tracePt t="39348" x="4495800" y="5395913"/>
          <p14:tracePt t="39357" x="4351338" y="5446713"/>
          <p14:tracePt t="39367" x="4197350" y="5497513"/>
          <p14:tracePt t="39378" x="4079875" y="5507038"/>
          <p14:tracePt t="39387" x="3968750" y="5507038"/>
          <p14:tracePt t="39400" x="3883025" y="5507038"/>
          <p14:tracePt t="39408" x="3824288" y="5497513"/>
          <p14:tracePt t="39419" x="3790950" y="5489575"/>
          <p14:tracePt t="39428" x="3763963" y="5472113"/>
          <p14:tracePt t="39439" x="3756025" y="5464175"/>
          <p14:tracePt t="39450" x="3748088" y="5464175"/>
          <p14:tracePt t="39469" x="3738563" y="5456238"/>
          <p14:tracePt t="39490" x="3738563" y="5438775"/>
          <p14:tracePt t="39500" x="3738563" y="5430838"/>
          <p14:tracePt t="39509" x="3738563" y="5405438"/>
          <p14:tracePt t="39520" x="3756025" y="5380038"/>
          <p14:tracePt t="39530" x="3790950" y="5353050"/>
          <p14:tracePt t="39539" x="3832225" y="5319713"/>
          <p14:tracePt t="39551" x="3883025" y="5276850"/>
          <p14:tracePt t="39559" x="3943350" y="5235575"/>
          <p14:tracePt t="39570" x="4002088" y="5200650"/>
          <p14:tracePt t="39581" x="4070350" y="5183188"/>
          <p14:tracePt t="39589" x="4113213" y="5175250"/>
          <p14:tracePt t="39600" x="4146550" y="5167313"/>
          <p14:tracePt t="39610" x="4171950" y="5167313"/>
          <p14:tracePt t="39619" x="4181475" y="5157788"/>
          <p14:tracePt t="39633" x="4189413" y="5157788"/>
          <p14:tracePt t="39640" x="4197350" y="5157788"/>
          <p14:tracePt t="39670" x="4206875" y="5157788"/>
          <p14:tracePt t="39682" x="4224338" y="5149850"/>
          <p14:tracePt t="39690" x="4232275" y="5149850"/>
          <p14:tracePt t="39702" x="4257675" y="5149850"/>
          <p14:tracePt t="39711" x="4283075" y="5141913"/>
          <p14:tracePt t="39721" x="4291013" y="5141913"/>
          <p14:tracePt t="39733" x="4316413" y="5132388"/>
          <p14:tracePt t="39741" x="4333875" y="5132388"/>
          <p14:tracePt t="39753" x="4341813" y="5132388"/>
          <p14:tracePt t="39761" x="4351338" y="5132388"/>
          <p14:tracePt t="39771" x="4359275" y="5132388"/>
          <p14:tracePt t="39792" x="4359275" y="5124450"/>
          <p14:tracePt t="39812" x="4368800" y="5124450"/>
          <p14:tracePt t="39852" x="4376738" y="5124450"/>
          <p14:tracePt t="39863" x="4376738" y="5116513"/>
          <p14:tracePt t="39872" x="4384675" y="5116513"/>
          <p14:tracePt t="39894" x="4394200" y="5116513"/>
          <p14:tracePt t="39903" x="4402138" y="5116513"/>
          <p14:tracePt t="39913" x="4410075" y="5106988"/>
          <p14:tracePt t="39923" x="4419600" y="5106988"/>
          <p14:tracePt t="39934" x="4427538" y="5106988"/>
          <p14:tracePt t="39965" x="4435475" y="5106988"/>
          <p14:tracePt t="39975" x="4445000" y="5106988"/>
          <p14:tracePt t="39994" x="4452938" y="5099050"/>
          <p14:tracePt t="40015" x="4460875" y="5099050"/>
          <p14:tracePt t="40034" x="4470400" y="5091113"/>
          <p14:tracePt t="40086" x="4470400" y="5081588"/>
          <p14:tracePt t="40115" x="4478338" y="5081588"/>
          <p14:tracePt t="40167" x="4486275" y="5081588"/>
          <p14:tracePt t="42773" x="4486275" y="5064125"/>
          <p14:tracePt t="42794" x="4486275" y="5038725"/>
          <p14:tracePt t="42803" x="4486275" y="5030788"/>
          <p14:tracePt t="42814" x="4486275" y="5022850"/>
          <p14:tracePt t="42823" x="4495800" y="5013325"/>
          <p14:tracePt t="42833" x="4495800" y="5005388"/>
          <p14:tracePt t="42854" x="4495800" y="4997450"/>
          <p14:tracePt t="42865" x="4495800" y="4987925"/>
          <p14:tracePt t="42883" x="4495800" y="4979988"/>
          <p14:tracePt t="42904" x="4495800" y="4972050"/>
          <p14:tracePt t="42924" x="4495800" y="4962525"/>
          <p14:tracePt t="42945" x="4495800" y="4954588"/>
          <p14:tracePt t="42965" x="4495800" y="4946650"/>
          <p14:tracePt t="42975" x="4495800" y="4937125"/>
          <p14:tracePt t="42987" x="4495800" y="4919663"/>
          <p14:tracePt t="43005" x="4486275" y="4903788"/>
          <p14:tracePt t="43015" x="4470400" y="4894263"/>
          <p14:tracePt t="43026" x="4470400" y="4886325"/>
          <p14:tracePt t="43036" x="4452938" y="4886325"/>
          <p14:tracePt t="43047" x="4419600" y="4868863"/>
          <p14:tracePt t="43056" x="4384675" y="4860925"/>
          <p14:tracePt t="43066" x="4325938" y="4835525"/>
          <p14:tracePt t="43077" x="4265613" y="4827588"/>
          <p14:tracePt t="43086" x="4189413" y="4818063"/>
          <p14:tracePt t="43097" x="4121150" y="4810125"/>
          <p14:tracePt t="43106" x="4044950" y="4810125"/>
          <p14:tracePt t="43116" x="3960813" y="4810125"/>
          <p14:tracePt t="43127" x="3892550" y="4810125"/>
          <p14:tracePt t="43137" x="3806825" y="4810125"/>
          <p14:tracePt t="43147" x="3730625" y="4810125"/>
          <p14:tracePt t="43158" x="3662363" y="4792663"/>
          <p14:tracePt t="43167" x="3578225" y="4784725"/>
          <p14:tracePt t="43181" x="3517900" y="4775200"/>
          <p14:tracePt t="43187" x="3441700" y="4767263"/>
          <p14:tracePt t="43198" x="3398838" y="4759325"/>
          <p14:tracePt t="43207" x="3365500" y="4759325"/>
          <p14:tracePt t="43218" x="3330575" y="4749800"/>
          <p14:tracePt t="43230" x="3297238" y="4741863"/>
          <p14:tracePt t="43238" x="3271838" y="4733925"/>
          <p14:tracePt t="43249" x="3254375" y="4724400"/>
          <p14:tracePt t="43258" x="3221038" y="4716463"/>
          <p14:tracePt t="43270" x="3195638" y="4708525"/>
          <p14:tracePt t="43280" x="3178175" y="4708525"/>
          <p14:tracePt t="43290" x="3178175" y="4699000"/>
          <p14:tracePt t="43300" x="3160713" y="4699000"/>
          <p14:tracePt t="43318" x="3152775" y="4691063"/>
          <p14:tracePt t="43389" x="3152775" y="4683125"/>
          <p14:tracePt t="43399" x="3160713" y="4683125"/>
          <p14:tracePt t="43411" x="3195638" y="4673600"/>
          <p14:tracePt t="43420" x="3263900" y="4673600"/>
          <p14:tracePt t="43431" x="3348038" y="4673600"/>
          <p14:tracePt t="43440" x="3449638" y="4673600"/>
          <p14:tracePt t="43450" x="3560763" y="4673600"/>
          <p14:tracePt t="43464" x="3679825" y="4683125"/>
          <p14:tracePt t="43470" x="3790950" y="4699000"/>
          <p14:tracePt t="43481" x="3892550" y="4724400"/>
          <p14:tracePt t="43491" x="3976688" y="4733925"/>
          <p14:tracePt t="43500" x="4044950" y="4759325"/>
          <p14:tracePt t="43513" x="4087813" y="4767263"/>
          <p14:tracePt t="43521" x="4130675" y="4775200"/>
          <p14:tracePt t="43534" x="4181475" y="4784725"/>
          <p14:tracePt t="43542" x="4224338" y="4792663"/>
          <p14:tracePt t="43551" x="4283075" y="4802188"/>
          <p14:tracePt t="43564" x="4341813" y="4810125"/>
          <p14:tracePt t="43571" x="4394200" y="4818063"/>
          <p14:tracePt t="43582" x="4452938" y="4835525"/>
          <p14:tracePt t="43592" x="4513263" y="4843463"/>
          <p14:tracePt t="43602" x="4564063" y="4843463"/>
          <p14:tracePt t="43613" x="4614863" y="4852988"/>
          <p14:tracePt t="43622" x="4673600" y="4852988"/>
          <p14:tracePt t="43632" x="4716463" y="4852988"/>
          <p14:tracePt t="43643" x="4759325" y="4852988"/>
          <p14:tracePt t="43652" x="4792663" y="4852988"/>
          <p14:tracePt t="43668" x="4810125" y="4852988"/>
          <p14:tracePt t="43965" x="4818063" y="4852988"/>
          <p14:tracePt t="43976" x="4835525" y="4852988"/>
          <p14:tracePt t="43986" x="4852988" y="4852988"/>
          <p14:tracePt t="43996" x="4894263" y="4852988"/>
          <p14:tracePt t="44006" x="4954588" y="4852988"/>
          <p14:tracePt t="44016" x="5030788" y="4860925"/>
          <p14:tracePt t="44029" x="5124450" y="4868863"/>
          <p14:tracePt t="44036" x="5243513" y="4886325"/>
          <p14:tracePt t="44050" x="5370513" y="4894263"/>
          <p14:tracePt t="44056" x="5481638" y="4919663"/>
          <p14:tracePt t="44067" x="5600700" y="4929188"/>
          <p14:tracePt t="44082" x="5702300" y="4929188"/>
          <p14:tracePt t="44088" x="5795963" y="4929188"/>
          <p14:tracePt t="44097" x="5880100" y="4929188"/>
          <p14:tracePt t="44107" x="5965825" y="4929188"/>
          <p14:tracePt t="44117" x="6008688" y="4929188"/>
          <p14:tracePt t="44130" x="6059488" y="4929188"/>
          <p14:tracePt t="44137" x="6076950" y="4929188"/>
          <p14:tracePt t="44148" x="6102350" y="4929188"/>
          <p14:tracePt t="44158" x="6118225" y="4919663"/>
          <p14:tracePt t="44167" x="6127750" y="4911725"/>
          <p14:tracePt t="44179" x="6135688" y="4911725"/>
          <p14:tracePt t="44188" x="6143625" y="4911725"/>
          <p14:tracePt t="44209" x="6143625" y="4903788"/>
          <p14:tracePt t="44218" x="6153150" y="4903788"/>
          <p14:tracePt t="44278" x="6135688" y="4903788"/>
          <p14:tracePt t="44289" x="6092825" y="4894263"/>
          <p14:tracePt t="44298" x="5991225" y="4894263"/>
          <p14:tracePt t="44312" x="5880100" y="4894263"/>
          <p14:tracePt t="44319" x="5735638" y="4886325"/>
          <p14:tracePt t="44332" x="5540375" y="4868863"/>
          <p14:tracePt t="44340" x="5302250" y="4852988"/>
          <p14:tracePt t="44353" x="5081588" y="4827588"/>
          <p14:tracePt t="44363" x="4903788" y="4810125"/>
          <p14:tracePt t="44370" x="4741863" y="4784725"/>
          <p14:tracePt t="44380" x="4597400" y="4749800"/>
          <p14:tracePt t="44390" x="4470400" y="4716463"/>
          <p14:tracePt t="44400" x="4351338" y="4691063"/>
          <p14:tracePt t="44413" x="4265613" y="4673600"/>
          <p14:tracePt t="44420" x="4189413" y="4648200"/>
          <p14:tracePt t="44431" x="4130675" y="4640263"/>
          <p14:tracePt t="44441" x="4070350" y="4630738"/>
          <p14:tracePt t="44451" x="4011613" y="4622800"/>
          <p14:tracePt t="44462" x="3968750" y="4614863"/>
          <p14:tracePt t="44471" x="3917950" y="4614863"/>
          <p14:tracePt t="44481" x="3875088" y="4614863"/>
          <p14:tracePt t="44491" x="3832225" y="4614863"/>
          <p14:tracePt t="44502" x="3790950" y="4614863"/>
          <p14:tracePt t="44512" x="3756025" y="4614863"/>
          <p14:tracePt t="44521" x="3713163" y="4614863"/>
          <p14:tracePt t="44531" x="3654425" y="4614863"/>
          <p14:tracePt t="44542" x="3611563" y="4614863"/>
          <p14:tracePt t="44551" x="3568700" y="4614863"/>
          <p14:tracePt t="44562" x="3509963" y="4614863"/>
          <p14:tracePt t="44572" x="3467100" y="4614863"/>
          <p14:tracePt t="44582" x="3433763" y="4614863"/>
          <p14:tracePt t="44596" x="3408363" y="4614863"/>
          <p14:tracePt t="44602" x="3390900" y="4614863"/>
          <p14:tracePt t="44613" x="3373438" y="4614863"/>
          <p14:tracePt t="44622" x="3365500" y="4614863"/>
          <p14:tracePt t="44632" x="3355975" y="4614863"/>
          <p14:tracePt t="44645" x="3348038" y="4614863"/>
          <p14:tracePt t="44703" x="3365500" y="4614863"/>
          <p14:tracePt t="44713" x="3408363" y="4605338"/>
          <p14:tracePt t="44723" x="3492500" y="4597400"/>
          <p14:tracePt t="44733" x="3603625" y="4597400"/>
          <p14:tracePt t="44744" x="3781425" y="4579938"/>
          <p14:tracePt t="44753" x="4019550" y="4564063"/>
          <p14:tracePt t="44764" x="4265613" y="4538663"/>
          <p14:tracePt t="44775" x="4478338" y="4521200"/>
          <p14:tracePt t="44785" x="4716463" y="4503738"/>
          <p14:tracePt t="44795" x="4903788" y="4478338"/>
          <p14:tracePt t="44804" x="5048250" y="4452938"/>
          <p14:tracePt t="44815" x="5175250" y="4445000"/>
          <p14:tracePt t="44825" x="5276850" y="4435475"/>
          <p14:tracePt t="44834" x="5362575" y="4427538"/>
          <p14:tracePt t="44846" x="5446713" y="4410075"/>
          <p14:tracePt t="44855" x="5524500" y="4402138"/>
          <p14:tracePt t="44865" x="5575300" y="4384675"/>
          <p14:tracePt t="44879" x="5634038" y="4376738"/>
          <p14:tracePt t="44885" x="5676900" y="4359275"/>
          <p14:tracePt t="44897" x="5735638" y="4359275"/>
          <p14:tracePt t="44905" x="5778500" y="4351338"/>
          <p14:tracePt t="44915" x="5838825" y="4351338"/>
          <p14:tracePt t="44928" x="5897563" y="4351338"/>
          <p14:tracePt t="44936" x="5940425" y="4351338"/>
          <p14:tracePt t="44946" x="5983288" y="4351338"/>
          <p14:tracePt t="44962" x="6016625" y="4351338"/>
          <p14:tracePt t="44966" x="6042025" y="4351338"/>
          <p14:tracePt t="44979" x="6049963" y="4351338"/>
          <p14:tracePt t="44988" x="6067425" y="4351338"/>
          <p14:tracePt t="45006" x="6076950" y="4351338"/>
          <p14:tracePt t="45087" x="6067425" y="4351338"/>
          <p14:tracePt t="45097" x="5999163" y="4359275"/>
          <p14:tracePt t="45108" x="5838825" y="4394200"/>
          <p14:tracePt t="45117" x="5565775" y="4427538"/>
          <p14:tracePt t="45129" x="5200650" y="4478338"/>
          <p14:tracePt t="45137" x="4818063" y="4513263"/>
          <p14:tracePt t="45147" x="4435475" y="4513263"/>
          <p14:tracePt t="45161" x="4121150" y="4513263"/>
          <p14:tracePt t="45168" x="3798888" y="4529138"/>
          <p14:tracePt t="45178" x="3568700" y="4529138"/>
          <p14:tracePt t="45189" x="3390900" y="4529138"/>
          <p14:tracePt t="45198" x="3246438" y="4529138"/>
          <p14:tracePt t="45212" x="3152775" y="4529138"/>
          <p14:tracePt t="45219" x="3076575" y="4529138"/>
          <p14:tracePt t="45229" x="3016250" y="4529138"/>
          <p14:tracePt t="45239" x="2990850" y="4521200"/>
          <p14:tracePt t="45251" x="2965450" y="4513263"/>
          <p14:tracePt t="45261" x="2949575" y="4513263"/>
          <p14:tracePt t="45269" x="2932113" y="4513263"/>
          <p14:tracePt t="45280" x="2922588" y="4503738"/>
          <p14:tracePt t="45289" x="2914650" y="4503738"/>
          <p14:tracePt t="45299" x="2906713" y="4503738"/>
          <p14:tracePt t="45311" x="2906713" y="4495800"/>
          <p14:tracePt t="45332" x="2906713" y="4486275"/>
          <p14:tracePt t="45340" x="2897188" y="4486275"/>
          <p14:tracePt t="45756" x="2922588" y="4486275"/>
          <p14:tracePt t="45764" x="2965450" y="4486275"/>
          <p14:tracePt t="45776" x="3041650" y="4495800"/>
          <p14:tracePt t="45784" x="3170238" y="4529138"/>
          <p14:tracePt t="45795" x="3314700" y="4564063"/>
          <p14:tracePt t="45805" x="3484563" y="4614863"/>
          <p14:tracePt t="45817" x="3687763" y="4673600"/>
          <p14:tracePt t="45828" x="3867150" y="4741863"/>
          <p14:tracePt t="45835" x="3994150" y="4784725"/>
          <p14:tracePt t="45846" x="4105275" y="4827588"/>
          <p14:tracePt t="45855" x="4164013" y="4843463"/>
          <p14:tracePt t="45865" x="4197350" y="4878388"/>
          <p14:tracePt t="45878" x="4224338" y="4886325"/>
          <p14:tracePt t="45885" x="4232275" y="4886325"/>
          <p14:tracePt t="45906" x="4232275" y="4894263"/>
          <p14:tracePt t="45916" x="4240213" y="4894263"/>
          <p14:tracePt t="45957" x="4240213" y="4903788"/>
          <p14:tracePt t="46008" x="4240213" y="4911725"/>
          <p14:tracePt t="46029" x="4232275" y="4919663"/>
          <p14:tracePt t="46037" x="4224338" y="4919663"/>
          <p14:tracePt t="46047" x="4214813" y="4919663"/>
          <p14:tracePt t="46078" x="4206875" y="4919663"/>
          <p14:tracePt t="46098" x="4197350" y="4919663"/>
          <p14:tracePt t="46230" x="4197350" y="4929188"/>
          <p14:tracePt t="46252" x="4181475" y="4937125"/>
          <p14:tracePt t="46259" x="4164013" y="4946650"/>
          <p14:tracePt t="46269" x="4130675" y="4954588"/>
          <p14:tracePt t="46279" x="4070350" y="4972050"/>
          <p14:tracePt t="46292" x="3968750" y="4997450"/>
          <p14:tracePt t="46299" x="3841750" y="5022850"/>
          <p14:tracePt t="46312" x="3713163" y="5030788"/>
          <p14:tracePt t="46320" x="3578225" y="5030788"/>
          <p14:tracePt t="46330" x="3459163" y="5030788"/>
          <p14:tracePt t="46343" x="3330575" y="5013325"/>
          <p14:tracePt t="46350" x="3221038" y="4997450"/>
          <p14:tracePt t="46361" x="3127375" y="4962525"/>
          <p14:tracePt t="46370" x="3067050" y="4937125"/>
          <p14:tracePt t="46381" x="3033713" y="4929188"/>
          <p14:tracePt t="46395" x="3016250" y="4919663"/>
          <p14:tracePt t="46412" x="3008313" y="4919663"/>
          <p14:tracePt t="46492" x="3041650" y="4919663"/>
          <p14:tracePt t="46502" x="3084513" y="4919663"/>
          <p14:tracePt t="46512" x="3144838" y="4919663"/>
          <p14:tracePt t="46523" x="3211513" y="4919663"/>
          <p14:tracePt t="46534" x="3297238" y="4919663"/>
          <p14:tracePt t="46544" x="3382963" y="4919663"/>
          <p14:tracePt t="46552" x="3467100" y="4919663"/>
          <p14:tracePt t="46562" x="3552825" y="4919663"/>
          <p14:tracePt t="46573" x="3629025" y="4919663"/>
          <p14:tracePt t="46583" x="3671888" y="4919663"/>
          <p14:tracePt t="46595" x="3705225" y="4919663"/>
          <p14:tracePt t="46603" x="3722688" y="4919663"/>
          <p14:tracePt t="46613" x="3738563" y="4919663"/>
          <p14:tracePt t="46626" x="3756025" y="4919663"/>
          <p14:tracePt t="46726" x="3722688" y="4919663"/>
          <p14:tracePt t="46734" x="3679825" y="4919663"/>
          <p14:tracePt t="46745" x="3611563" y="4919663"/>
          <p14:tracePt t="46754" x="3535363" y="4903788"/>
          <p14:tracePt t="46764" x="3475038" y="4894263"/>
          <p14:tracePt t="46777" x="3433763" y="4894263"/>
          <p14:tracePt t="46785" x="3398838" y="4894263"/>
          <p14:tracePt t="46796" x="3382963" y="4886325"/>
          <p14:tracePt t="46806" x="3373438" y="4886325"/>
          <p14:tracePt t="46827" x="3365500" y="4886325"/>
          <p14:tracePt t="46856" x="3365500" y="4878388"/>
          <p14:tracePt t="46866" x="3365500" y="4868863"/>
          <p14:tracePt t="46877" x="3373438" y="4860925"/>
          <p14:tracePt t="46887" x="3408363" y="4843463"/>
          <p14:tracePt t="46896" x="3467100" y="4818063"/>
          <p14:tracePt t="46908" x="3552825" y="4802188"/>
          <p14:tracePt t="46916" x="3654425" y="4802188"/>
          <p14:tracePt t="46927" x="3756025" y="4802188"/>
          <p14:tracePt t="46936" x="3841750" y="4802188"/>
          <p14:tracePt t="46947" x="3908425" y="4802188"/>
          <p14:tracePt t="46960" x="3951288" y="4802188"/>
          <p14:tracePt t="46967" x="3986213" y="4802188"/>
          <p14:tracePt t="46978" x="4002088" y="4810125"/>
          <p14:tracePt t="46987" x="4011613" y="4810125"/>
          <p14:tracePt t="47037" x="4011613" y="4818063"/>
          <p14:tracePt t="47048" x="4011613" y="4827588"/>
          <p14:tracePt t="47058" x="3968750" y="4835525"/>
          <p14:tracePt t="47068" x="3892550" y="4843463"/>
          <p14:tracePt t="47080" x="3806825" y="4852988"/>
          <p14:tracePt t="47089" x="3687763" y="4868863"/>
          <p14:tracePt t="47098" x="3594100" y="4868863"/>
          <p14:tracePt t="47110" x="3509963" y="4868863"/>
          <p14:tracePt t="47118" x="3449638" y="4868863"/>
          <p14:tracePt t="47128" x="3416300" y="4868863"/>
          <p14:tracePt t="47140" x="3382963" y="4868863"/>
          <p14:tracePt t="47160" x="3365500" y="4868863"/>
          <p14:tracePt t="47240" x="3382963" y="4860925"/>
          <p14:tracePt t="47251" x="3408363" y="4852988"/>
          <p14:tracePt t="47260" x="3449638" y="4835525"/>
          <p14:tracePt t="47270" x="3509963" y="4827588"/>
          <p14:tracePt t="47280" x="3594100" y="4802188"/>
          <p14:tracePt t="47294" x="3687763" y="4792663"/>
          <p14:tracePt t="47300" x="3756025" y="4792663"/>
          <p14:tracePt t="47311" x="3798888" y="4792663"/>
          <p14:tracePt t="47321" x="3832225" y="4792663"/>
          <p14:tracePt t="47331" x="3849688" y="4792663"/>
          <p14:tracePt t="47343" x="3857625" y="4792663"/>
          <p14:tracePt t="47392" x="3841750" y="4792663"/>
          <p14:tracePt t="47401" x="3781425" y="4802188"/>
          <p14:tracePt t="47411" x="3697288" y="4818063"/>
          <p14:tracePt t="47422" x="3603625" y="4827588"/>
          <p14:tracePt t="47431" x="3517900" y="4827588"/>
          <p14:tracePt t="47444" x="3449638" y="4827588"/>
          <p14:tracePt t="47452" x="3408363" y="4827588"/>
          <p14:tracePt t="47462" x="3355975" y="4818063"/>
          <p14:tracePt t="47475" x="3330575" y="4802188"/>
          <p14:tracePt t="47482" x="3322638" y="4792663"/>
          <p14:tracePt t="47493" x="3314700" y="4784725"/>
          <p14:tracePt t="47502" x="3305175" y="4784725"/>
          <p14:tracePt t="47512" x="3297238" y="4784725"/>
          <p14:tracePt t="47526" x="3297238" y="4775200"/>
          <p14:tracePt t="47555" x="3297238" y="4767263"/>
          <p14:tracePt t="47574" x="3305175" y="4767263"/>
          <p14:tracePt t="47583" x="3340100" y="4767263"/>
          <p14:tracePt t="47596" x="3390900" y="4767263"/>
          <p14:tracePt t="47604" x="3459163" y="4767263"/>
          <p14:tracePt t="47614" x="3560763" y="4775200"/>
          <p14:tracePt t="47626" x="3679825" y="4810125"/>
          <p14:tracePt t="47634" x="3763963" y="4835525"/>
          <p14:tracePt t="47644" x="3841750" y="4852988"/>
          <p14:tracePt t="47655" x="3892550" y="4860925"/>
          <p14:tracePt t="47664" x="3925888" y="4868863"/>
          <p14:tracePt t="47676" x="3935413" y="4868863"/>
          <p14:tracePt t="47685" x="3943350" y="4878388"/>
          <p14:tracePt t="47695" x="3951288" y="4878388"/>
          <p14:tracePt t="47735" x="3935413" y="4878388"/>
          <p14:tracePt t="47745" x="3883025" y="4878388"/>
          <p14:tracePt t="47756" x="3790950" y="4843463"/>
          <p14:tracePt t="47765" x="3679825" y="4810125"/>
          <p14:tracePt t="47776" x="3560763" y="4784725"/>
          <p14:tracePt t="47785" x="3433763" y="4775200"/>
          <p14:tracePt t="47795" x="3330575" y="4767263"/>
          <p14:tracePt t="47809" x="3246438" y="4767263"/>
          <p14:tracePt t="47817" x="3186113" y="4767263"/>
          <p14:tracePt t="47827" x="3160713" y="4767263"/>
          <p14:tracePt t="47836" x="3135313" y="4767263"/>
          <p14:tracePt t="47846" x="3127375" y="4767263"/>
          <p14:tracePt t="47859" x="3119438" y="4767263"/>
          <p14:tracePt t="47927" x="3135313" y="4767263"/>
          <p14:tracePt t="47937" x="3170238" y="4767263"/>
          <p14:tracePt t="47947" x="3211513" y="4767263"/>
          <p14:tracePt t="47959" x="3297238" y="4767263"/>
          <p14:tracePt t="47968" x="3382963" y="4767263"/>
          <p14:tracePt t="47977" x="3449638" y="4767263"/>
          <p14:tracePt t="47988" x="3527425" y="4749800"/>
          <p14:tracePt t="47998" x="3586163" y="4741863"/>
          <p14:tracePt t="48009" x="3611563" y="4741863"/>
          <p14:tracePt t="48018" x="3629025" y="4741863"/>
          <p14:tracePt t="48028" x="3646488" y="4733925"/>
          <p14:tracePt t="48059" x="3654425" y="4733925"/>
          <p14:tracePt t="48129" x="3619500" y="4733925"/>
          <p14:tracePt t="48141" x="3586163" y="4733925"/>
          <p14:tracePt t="48149" x="3543300" y="4733925"/>
          <p14:tracePt t="48160" x="3484563" y="4733925"/>
          <p14:tracePt t="48169" x="3441700" y="4733925"/>
          <p14:tracePt t="48179" x="3424238" y="4733925"/>
          <p14:tracePt t="48193" x="3398838" y="4733925"/>
          <p14:tracePt t="48200" x="3382963" y="4733925"/>
          <p14:tracePt t="48222" x="3373438" y="4733925"/>
          <p14:tracePt t="48301" x="3382963" y="4733925"/>
          <p14:tracePt t="48311" x="3416300" y="4724400"/>
          <p14:tracePt t="48322" x="3492500" y="4699000"/>
          <p14:tracePt t="48331" x="3594100" y="4683125"/>
          <p14:tracePt t="48342" x="3705225" y="4665663"/>
          <p14:tracePt t="48351" x="3824288" y="4640263"/>
          <p14:tracePt t="48362" x="3935413" y="4630738"/>
          <p14:tracePt t="48375" x="4019550" y="4630738"/>
          <p14:tracePt t="48381" x="4070350" y="4622800"/>
          <p14:tracePt t="48393" x="4087813" y="4622800"/>
          <p14:tracePt t="48402" x="4105275" y="4622800"/>
          <p14:tracePt t="48412" x="4113213" y="4622800"/>
          <p14:tracePt t="48452" x="4095750" y="4622800"/>
          <p14:tracePt t="48463" x="4044950" y="4622800"/>
          <p14:tracePt t="48475" x="3960813" y="4630738"/>
          <p14:tracePt t="48483" x="3832225" y="4648200"/>
          <p14:tracePt t="48493" x="3687763" y="4673600"/>
          <p14:tracePt t="48503" x="3560763" y="4683125"/>
          <p14:tracePt t="48513" x="3441700" y="4691063"/>
          <p14:tracePt t="48525" x="3373438" y="4691063"/>
          <p14:tracePt t="48535" x="3340100" y="4691063"/>
          <p14:tracePt t="48544" x="3322638" y="4691063"/>
          <p14:tracePt t="48554" x="3305175" y="4691063"/>
          <p14:tracePt t="48575" x="3297238" y="4691063"/>
          <p14:tracePt t="48644" x="3305175" y="4691063"/>
          <p14:tracePt t="48655" x="3348038" y="4691063"/>
          <p14:tracePt t="48664" x="3390900" y="4691063"/>
          <p14:tracePt t="48677" x="3459163" y="4691063"/>
          <p14:tracePt t="48685" x="3535363" y="4691063"/>
          <p14:tracePt t="48695" x="3603625" y="4691063"/>
          <p14:tracePt t="48708" x="3662363" y="4691063"/>
          <p14:tracePt t="48715" x="3705225" y="4691063"/>
          <p14:tracePt t="48725" x="3738563" y="4691063"/>
          <p14:tracePt t="48735" x="3748088" y="4691063"/>
          <p14:tracePt t="48745" x="3756025" y="4691063"/>
          <p14:tracePt t="48758" x="3763963" y="4691063"/>
          <p14:tracePt t="48806" x="3748088" y="4691063"/>
          <p14:tracePt t="48817" x="3705225" y="4691063"/>
          <p14:tracePt t="48826" x="3636963" y="4691063"/>
          <p14:tracePt t="48837" x="3552825" y="4691063"/>
          <p14:tracePt t="48846" x="3441700" y="4683125"/>
          <p14:tracePt t="48858" x="3340100" y="4683125"/>
          <p14:tracePt t="48867" x="3263900" y="4673600"/>
          <p14:tracePt t="48877" x="3221038" y="4673600"/>
          <p14:tracePt t="48887" x="3186113" y="4673600"/>
          <p14:tracePt t="48897" x="3170238" y="4673600"/>
          <p14:tracePt t="48908" x="3160713" y="4673600"/>
          <p14:tracePt t="48927" x="3152775" y="4673600"/>
          <p14:tracePt t="48978" x="3152775" y="4665663"/>
          <p14:tracePt t="48990" x="3170238" y="4665663"/>
          <p14:tracePt t="48998" x="3211513" y="4665663"/>
          <p14:tracePt t="49009" x="3297238" y="4665663"/>
          <p14:tracePt t="49018" x="3390900" y="4665663"/>
          <p14:tracePt t="49029" x="3492500" y="4665663"/>
          <p14:tracePt t="49042" x="3603625" y="4665663"/>
          <p14:tracePt t="49049" x="3722688" y="4665663"/>
          <p14:tracePt t="49059" x="3806825" y="4665663"/>
          <p14:tracePt t="49069" x="3875088" y="4665663"/>
          <p14:tracePt t="49079" x="3908425" y="4665663"/>
          <p14:tracePt t="49091" x="3925888" y="4665663"/>
          <p14:tracePt t="49099" x="3943350" y="4665663"/>
          <p14:tracePt t="49109" x="3951288" y="4665663"/>
          <p14:tracePt t="49171" x="3917950" y="4691063"/>
          <p14:tracePt t="49180" x="3883025" y="4708525"/>
          <p14:tracePt t="49191" x="3816350" y="4741863"/>
          <p14:tracePt t="49200" x="3756025" y="4749800"/>
          <p14:tracePt t="49210" x="3697288" y="4759325"/>
          <p14:tracePt t="49225" x="3636963" y="4759325"/>
          <p14:tracePt t="49231" x="3594100" y="4759325"/>
          <p14:tracePt t="49242" x="3552825" y="4759325"/>
          <p14:tracePt t="49251" x="3527425" y="4759325"/>
          <p14:tracePt t="49261" x="3517900" y="4759325"/>
          <p14:tracePt t="49274" x="3502025" y="4749800"/>
          <p14:tracePt t="49293" x="3492500" y="4749800"/>
          <p14:tracePt t="49352" x="3492500" y="4741863"/>
          <p14:tracePt t="49373" x="3509963" y="4741863"/>
          <p14:tracePt t="49382" x="3543300" y="4733925"/>
          <p14:tracePt t="49392" x="3586163" y="4724400"/>
          <p14:tracePt t="49403" x="3646488" y="4724400"/>
          <p14:tracePt t="49412" x="3713163" y="4716463"/>
          <p14:tracePt t="49426" x="3790950" y="4716463"/>
          <p14:tracePt t="49433" x="3832225" y="4708525"/>
          <p14:tracePt t="49443" x="3867150" y="4708525"/>
          <p14:tracePt t="49455" x="3883025" y="4708525"/>
          <p14:tracePt t="49463" x="3892550" y="4708525"/>
          <p14:tracePt t="49475" x="3900488" y="4708525"/>
          <p14:tracePt t="49483" x="3908425" y="4708525"/>
          <p14:tracePt t="49524" x="3900488" y="4708525"/>
          <p14:tracePt t="49535" x="3849688" y="4708525"/>
          <p14:tracePt t="49544" x="3773488" y="4708525"/>
          <p14:tracePt t="49555" x="3662363" y="4708525"/>
          <p14:tracePt t="49564" x="3552825" y="4691063"/>
          <p14:tracePt t="49575" x="3433763" y="4691063"/>
          <p14:tracePt t="49584" x="3348038" y="4691063"/>
          <p14:tracePt t="49594" x="3289300" y="4683125"/>
          <p14:tracePt t="49607" x="3263900" y="4683125"/>
          <p14:tracePt t="49615" x="3246438" y="4673600"/>
          <p14:tracePt t="49628" x="3238500" y="4673600"/>
          <p14:tracePt t="49635" x="3228975" y="4673600"/>
          <p14:tracePt t="49736" x="3238500" y="4673600"/>
          <p14:tracePt t="49746" x="3271838" y="4673600"/>
          <p14:tracePt t="49756" x="3314700" y="4673600"/>
          <p14:tracePt t="49767" x="3398838" y="4673600"/>
          <p14:tracePt t="49776" x="3509963" y="4673600"/>
          <p14:tracePt t="49787" x="3619500" y="4683125"/>
          <p14:tracePt t="49796" x="3738563" y="4691063"/>
          <p14:tracePt t="49807" x="3806825" y="4691063"/>
          <p14:tracePt t="49818" x="3857625" y="4699000"/>
          <p14:tracePt t="49826" x="3892550" y="4708525"/>
          <p14:tracePt t="49840" x="3900488" y="4708525"/>
          <p14:tracePt t="49847" x="3917950" y="4716463"/>
          <p14:tracePt t="49869" x="3925888" y="4716463"/>
          <p14:tracePt t="50009" x="3908425" y="4716463"/>
          <p14:tracePt t="50019" x="3900488" y="4716463"/>
          <p14:tracePt t="50029" x="3875088" y="4716463"/>
          <p14:tracePt t="50040" x="3857625" y="4716463"/>
          <p14:tracePt t="50049" x="3849688" y="4716463"/>
          <p14:tracePt t="50059" x="3832225" y="4716463"/>
          <p14:tracePt t="50071" x="3824288" y="4716463"/>
          <p14:tracePt t="50080" x="3806825" y="4716463"/>
          <p14:tracePt t="50090" x="3798888" y="4716463"/>
          <p14:tracePt t="50100" x="3790950" y="4716463"/>
          <p14:tracePt t="50110" x="3781425" y="4716463"/>
          <p14:tracePt t="50123" x="3773488" y="4716463"/>
          <p14:tracePt t="50143" x="3763963" y="4716463"/>
          <p14:tracePt t="50150" x="3756025" y="4716463"/>
          <p14:tracePt t="50231" x="3748088" y="4716463"/>
          <p14:tracePt t="50272" x="3738563" y="4716463"/>
          <p14:tracePt t="50291" x="3730625" y="4716463"/>
          <p14:tracePt t="50322" x="3722688" y="4716463"/>
          <p14:tracePt t="50332" x="3713163" y="4716463"/>
          <p14:tracePt t="51910" x="3722688" y="4716463"/>
          <p14:tracePt t="51919" x="3738563" y="4716463"/>
          <p14:tracePt t="51929" x="3763963" y="4716463"/>
          <p14:tracePt t="51939" x="3790950" y="4708525"/>
          <p14:tracePt t="51955" x="3824288" y="4708525"/>
          <p14:tracePt t="51959" x="3849688" y="4708525"/>
          <p14:tracePt t="51973" x="3867150" y="4708525"/>
          <p14:tracePt t="51979" x="3883025" y="4708525"/>
          <p14:tracePt t="51990" x="3892550" y="4708525"/>
          <p14:tracePt t="52009" x="3900488" y="4708525"/>
          <p14:tracePt t="52081" x="3892550" y="4708525"/>
          <p14:tracePt t="52090" x="3867150" y="4708525"/>
          <p14:tracePt t="52101" x="3832225" y="4708525"/>
          <p14:tracePt t="52111" x="3781425" y="4708525"/>
          <p14:tracePt t="52121" x="3722688" y="4708525"/>
          <p14:tracePt t="52131" x="3679825" y="4708525"/>
          <p14:tracePt t="52141" x="3646488" y="4708525"/>
          <p14:tracePt t="52154" x="3611563" y="4708525"/>
          <p14:tracePt t="52161" x="3594100" y="4708525"/>
          <p14:tracePt t="52174" x="3586163" y="4708525"/>
          <p14:tracePt t="52182" x="3568700" y="4708525"/>
          <p14:tracePt t="52222" x="3560763" y="4708525"/>
          <p14:tracePt t="52242" x="3552825" y="4708525"/>
          <p14:tracePt t="52262" x="3543300" y="4708525"/>
          <p14:tracePt t="52273" x="3527425" y="4708525"/>
          <p14:tracePt t="52285" x="3517900" y="4708525"/>
          <p14:tracePt t="52292" x="3509963" y="4708525"/>
          <p14:tracePt t="52304" x="3492500" y="4708525"/>
          <p14:tracePt t="52313" x="3484563" y="4708525"/>
          <p14:tracePt t="52323" x="3475038" y="4708525"/>
          <p14:tracePt t="52333" x="3467100" y="4708525"/>
          <p14:tracePt t="52354" x="3459163" y="4708525"/>
          <p14:tracePt t="52363" x="3449638" y="4708525"/>
          <p14:tracePt t="52405" x="3441700" y="4708525"/>
          <p14:tracePt t="52424" x="3433763" y="4708525"/>
          <p14:tracePt t="52454" x="3424238" y="4716463"/>
          <p14:tracePt t="52485" x="3416300" y="4716463"/>
          <p14:tracePt t="52506" x="3408363" y="4716463"/>
          <p14:tracePt t="52525" x="3398838" y="4716463"/>
          <p14:tracePt t="52537" x="3390900" y="4716463"/>
          <p14:tracePt t="52556" x="3382963" y="4716463"/>
          <p14:tracePt t="52667" x="3390900" y="4716463"/>
          <p14:tracePt t="52676" x="3449638" y="4708525"/>
          <p14:tracePt t="52687" x="3543300" y="4699000"/>
          <p14:tracePt t="52697" x="3679825" y="4683125"/>
          <p14:tracePt t="52709" x="3806825" y="4673600"/>
          <p14:tracePt t="52722" x="3925888" y="4673600"/>
          <p14:tracePt t="52727" x="4044950" y="4673600"/>
          <p14:tracePt t="52737" x="4130675" y="4673600"/>
          <p14:tracePt t="52747" x="4171950" y="4673600"/>
          <p14:tracePt t="52757" x="4206875" y="4673600"/>
          <p14:tracePt t="52772" x="4214813" y="4673600"/>
          <p14:tracePt t="52777" x="4224338" y="4673600"/>
          <p14:tracePt t="52789" x="4232275" y="4673600"/>
          <p14:tracePt t="52929" x="4214813" y="4683125"/>
          <p14:tracePt t="52941" x="4189413" y="4683125"/>
          <p14:tracePt t="52950" x="4164013" y="4683125"/>
          <p14:tracePt t="52960" x="4138613" y="4691063"/>
          <p14:tracePt t="52970" x="4121150" y="4691063"/>
          <p14:tracePt t="52980" x="4105275" y="4691063"/>
          <p14:tracePt t="52990" x="4095750" y="4691063"/>
          <p14:tracePt t="53010" x="4087813" y="4691063"/>
          <p14:tracePt t="53021" x="4079875" y="4691063"/>
          <p14:tracePt t="53142" x="4062413" y="4691063"/>
          <p14:tracePt t="53152" x="4044950" y="4691063"/>
          <p14:tracePt t="53161" x="4037013" y="4691063"/>
          <p14:tracePt t="53173" x="4002088" y="4699000"/>
          <p14:tracePt t="53182" x="3968750" y="4699000"/>
          <p14:tracePt t="53194" x="3943350" y="4699000"/>
          <p14:tracePt t="53206" x="3908425" y="4699000"/>
          <p14:tracePt t="53212" x="3883025" y="4699000"/>
          <p14:tracePt t="53223" x="3849688" y="4699000"/>
          <p14:tracePt t="53233" x="3832225" y="4699000"/>
          <p14:tracePt t="53243" x="3816350" y="4699000"/>
          <p14:tracePt t="53255" x="3798888" y="4699000"/>
          <p14:tracePt t="53284" x="3790950" y="4699000"/>
          <p14:tracePt t="54799" x="3798888" y="4699000"/>
          <p14:tracePt t="54809" x="3816350" y="4699000"/>
          <p14:tracePt t="54820" x="3857625" y="4699000"/>
          <p14:tracePt t="54829" x="3935413" y="4691063"/>
          <p14:tracePt t="54839" x="4019550" y="4683125"/>
          <p14:tracePt t="54852" x="4105275" y="4665663"/>
          <p14:tracePt t="54861" x="4206875" y="4665663"/>
          <p14:tracePt t="54871" x="4291013" y="4665663"/>
          <p14:tracePt t="54880" x="4351338" y="4665663"/>
          <p14:tracePt t="54890" x="4394200" y="4665663"/>
          <p14:tracePt t="54902" x="4419600" y="4673600"/>
          <p14:tracePt t="54912" x="4435475" y="4683125"/>
          <p14:tracePt t="54941" x="4435475" y="4691063"/>
          <p14:tracePt t="54961" x="4419600" y="4708525"/>
          <p14:tracePt t="54970" x="4376738" y="4716463"/>
          <p14:tracePt t="54982" x="4300538" y="4724400"/>
          <p14:tracePt t="54991" x="4197350" y="4733925"/>
          <p14:tracePt t="55002" x="4095750" y="4733925"/>
          <p14:tracePt t="55011" x="4002088" y="4733925"/>
          <p14:tracePt t="55021" x="3917950" y="4733925"/>
          <p14:tracePt t="55036" x="3832225" y="4733925"/>
          <p14:tracePt t="55041" x="3756025" y="4733925"/>
          <p14:tracePt t="55053" x="3713163" y="4733925"/>
          <p14:tracePt t="55063" x="3671888" y="4733925"/>
          <p14:tracePt t="55072" x="3646488" y="4733925"/>
          <p14:tracePt t="55085" x="3636963" y="4733925"/>
          <p14:tracePt t="55092" x="3619500" y="4733925"/>
          <p14:tracePt t="55114" x="3611563" y="4733925"/>
          <p14:tracePt t="55316" x="3619500" y="4733925"/>
          <p14:tracePt t="55335" x="3629025" y="4733925"/>
          <p14:tracePt t="55345" x="3646488" y="4733925"/>
          <p14:tracePt t="55354" x="3654425" y="4733925"/>
          <p14:tracePt t="55366" x="3662363" y="4733925"/>
          <p14:tracePt t="55376" x="3671888" y="4724400"/>
          <p14:tracePt t="55386" x="3679825" y="4724400"/>
          <p14:tracePt t="55395" x="3687763" y="4716463"/>
          <p14:tracePt t="55405" x="3697288" y="4716463"/>
          <p14:tracePt t="55426" x="3705225" y="4708525"/>
          <p14:tracePt t="55437" x="3713163" y="4708525"/>
          <p14:tracePt t="55445" x="3722688" y="4708525"/>
          <p14:tracePt t="55467" x="3730625" y="4708525"/>
          <p14:tracePt t="55476" x="3738563" y="4708525"/>
          <p14:tracePt t="55496" x="3748088" y="4708525"/>
          <p14:tracePt t="55506" x="3756025" y="4708525"/>
          <p14:tracePt t="55519" x="3763963" y="4708525"/>
          <p14:tracePt t="61388" x="3781425" y="4708525"/>
          <p14:tracePt t="61398" x="3790950" y="4708525"/>
          <p14:tracePt t="61418" x="3816350" y="4716463"/>
          <p14:tracePt t="61429" x="3824288" y="4716463"/>
          <p14:tracePt t="61438" x="3857625" y="4733925"/>
          <p14:tracePt t="61448" x="3908425" y="4741863"/>
          <p14:tracePt t="61461" x="3968750" y="4759325"/>
          <p14:tracePt t="61469" x="4044950" y="4784725"/>
          <p14:tracePt t="61481" x="4130675" y="4802188"/>
          <p14:tracePt t="61489" x="4214813" y="4818063"/>
          <p14:tracePt t="61499" x="4308475" y="4835525"/>
          <p14:tracePt t="61512" x="4376738" y="4852988"/>
          <p14:tracePt t="61519" x="4452938" y="4860925"/>
          <p14:tracePt t="61531" x="4495800" y="4860925"/>
          <p14:tracePt t="61540" x="4521200" y="4860925"/>
          <p14:tracePt t="61549" x="4538663" y="4868863"/>
          <p14:tracePt t="61562" x="4564063" y="4868863"/>
          <p14:tracePt t="61570" x="4572000" y="4868863"/>
          <p14:tracePt t="61582" x="4579938" y="4868863"/>
          <p14:tracePt t="61600" x="4589463" y="4868863"/>
          <p14:tracePt t="61630" x="4597400" y="4868863"/>
          <p14:tracePt t="61671" x="4597400" y="4878388"/>
          <p14:tracePt t="61702" x="4597400" y="4886325"/>
          <p14:tracePt t="61712" x="4605338" y="4894263"/>
          <p14:tracePt t="61722" x="4614863" y="4903788"/>
          <p14:tracePt t="61732" x="4630738" y="4919663"/>
          <p14:tracePt t="61744" x="4640263" y="4946650"/>
          <p14:tracePt t="61752" x="4648200" y="4962525"/>
          <p14:tracePt t="61762" x="4648200" y="4987925"/>
          <p14:tracePt t="61772" x="4657725" y="5013325"/>
          <p14:tracePt t="61782" x="4657725" y="5022850"/>
          <p14:tracePt t="61795" x="4657725" y="5038725"/>
          <p14:tracePt t="61802" x="4657725" y="5048250"/>
          <p14:tracePt t="61813" x="4657725" y="5056188"/>
          <p14:tracePt t="61823" x="4657725" y="5064125"/>
          <p14:tracePt t="61832" x="4648200" y="5073650"/>
          <p14:tracePt t="61846" x="4622800" y="5081588"/>
          <p14:tracePt t="61853" x="4589463" y="5081588"/>
          <p14:tracePt t="61863" x="4564063" y="5081588"/>
          <p14:tracePt t="61873" x="4529138" y="5081588"/>
          <p14:tracePt t="61883" x="4503738" y="5081588"/>
          <p14:tracePt t="61896" x="4470400" y="5081588"/>
          <p14:tracePt t="61903" x="4452938" y="5081588"/>
          <p14:tracePt t="61914" x="4435475" y="5073650"/>
          <p14:tracePt t="61923" x="4427538" y="5064125"/>
          <p14:tracePt t="61945" x="4419600" y="5064125"/>
          <p14:tracePt t="61963" x="4419600" y="5056188"/>
          <p14:tracePt t="62116" x="4427538" y="5064125"/>
          <p14:tracePt t="62127" x="4435475" y="5073650"/>
          <p14:tracePt t="62135" x="4445000" y="5081588"/>
          <p14:tracePt t="62146" x="4445000" y="5091113"/>
          <p14:tracePt t="62156" x="4445000" y="5099050"/>
          <p14:tracePt t="62166" x="4452938" y="5099050"/>
          <p14:tracePt t="62178" x="4452938" y="5106988"/>
          <p14:tracePt t="62186" x="4460875" y="5116513"/>
          <p14:tracePt t="62197" x="4460875" y="5124450"/>
          <p14:tracePt t="62216" x="4460875" y="5132388"/>
          <p14:tracePt t="62228" x="4460875" y="5141913"/>
          <p14:tracePt t="62247" x="4460875" y="5149850"/>
          <p14:tracePt t="62259" x="4460875" y="5157788"/>
          <p14:tracePt t="62267" x="4460875" y="5167313"/>
          <p14:tracePt t="62299" x="4452938" y="5175250"/>
          <p14:tracePt t="62308" x="4445000" y="5183188"/>
          <p14:tracePt t="62317" x="4427538" y="5183188"/>
          <p14:tracePt t="62330" x="4410075" y="5183188"/>
          <p14:tracePt t="62338" x="4402138" y="5183188"/>
          <p14:tracePt t="62348" x="4384675" y="5183188"/>
          <p14:tracePt t="62363" x="4376738" y="5183188"/>
          <p14:tracePt t="62368" x="4368800" y="5183188"/>
          <p14:tracePt t="62380" x="4359275" y="5183188"/>
          <p14:tracePt t="62389" x="4359275" y="5175250"/>
          <p14:tracePt t="62399" x="4351338" y="5175250"/>
          <p14:tracePt t="62995" x="4351338" y="5157788"/>
          <p14:tracePt t="63005" x="4351338" y="5149850"/>
          <p14:tracePt t="63016" x="4368800" y="5141913"/>
          <p14:tracePt t="63026" x="4384675" y="5124450"/>
          <p14:tracePt t="63035" x="4410075" y="5106988"/>
          <p14:tracePt t="63046" x="4427538" y="5091113"/>
          <p14:tracePt t="63055" x="4452938" y="5073650"/>
          <p14:tracePt t="63065" x="4470400" y="5073650"/>
          <p14:tracePt t="63077" x="4495800" y="5056188"/>
          <p14:tracePt t="63086" x="4503738" y="5048250"/>
          <p14:tracePt t="63098" x="4521200" y="5038725"/>
          <p14:tracePt t="63107" x="4538663" y="5030788"/>
          <p14:tracePt t="63116" x="4538663" y="5022850"/>
          <p14:tracePt t="63129" x="4546600" y="5022850"/>
          <p14:tracePt t="63147" x="4554538" y="5022850"/>
          <p14:tracePt t="63166" x="4554538" y="5013325"/>
          <p14:tracePt t="63187" x="4554538" y="5005388"/>
          <p14:tracePt t="63208" x="4554538" y="4997450"/>
          <p14:tracePt t="63217" x="4546600" y="4987925"/>
          <p14:tracePt t="63228" x="4538663" y="4979988"/>
          <p14:tracePt t="63238" x="4521200" y="4972050"/>
          <p14:tracePt t="63259" x="4513263" y="4962525"/>
          <p14:tracePt t="63268" x="4503738" y="4954588"/>
          <p14:tracePt t="63278" x="4495800" y="4954588"/>
          <p14:tracePt t="63319" x="4486275" y="4954588"/>
          <p14:tracePt t="63328" x="4478338" y="4962525"/>
          <p14:tracePt t="63339" x="4470400" y="4979988"/>
          <p14:tracePt t="63349" x="4460875" y="4997450"/>
          <p14:tracePt t="63360" x="4445000" y="5022850"/>
          <p14:tracePt t="63369" x="4427538" y="5064125"/>
          <p14:tracePt t="63382" x="4410075" y="5116513"/>
          <p14:tracePt t="63390" x="4402138" y="5157788"/>
          <p14:tracePt t="63399" x="4394200" y="5183188"/>
          <p14:tracePt t="63411" x="4394200" y="5208588"/>
          <p14:tracePt t="63419" x="4394200" y="5218113"/>
          <p14:tracePt t="63430" x="4394200" y="5235575"/>
          <p14:tracePt t="63450" x="4394200" y="5243513"/>
          <p14:tracePt t="63480" x="4419600" y="5243513"/>
          <p14:tracePt t="63493" x="4435475" y="5243513"/>
          <p14:tracePt t="63500" x="4460875" y="5243513"/>
          <p14:tracePt t="63511" x="4486275" y="5243513"/>
          <p14:tracePt t="63520" x="4495800" y="5243513"/>
          <p14:tracePt t="63531" x="4513263" y="5243513"/>
          <p14:tracePt t="63543" x="4521200" y="5243513"/>
          <p14:tracePt t="63561" x="4529138" y="5235575"/>
          <p14:tracePt t="63571" x="4529138" y="5226050"/>
          <p14:tracePt t="63592" x="4529138" y="5218113"/>
          <p14:tracePt t="63601" x="4529138" y="5200650"/>
          <p14:tracePt t="63613" x="4529138" y="5192713"/>
          <p14:tracePt t="63622" x="4529138" y="5167313"/>
          <p14:tracePt t="63632" x="4513263" y="5149850"/>
          <p14:tracePt t="63648" x="4503738" y="5141913"/>
          <p14:tracePt t="63652" x="4486275" y="5124450"/>
          <p14:tracePt t="63663" x="4470400" y="5116513"/>
          <p14:tracePt t="63675" x="4460875" y="5106988"/>
          <p14:tracePt t="63694" x="4452938" y="5106988"/>
          <p14:tracePt t="63702" x="4452938" y="5099050"/>
          <p14:tracePt t="63723" x="4445000" y="5099050"/>
          <p14:tracePt t="63904" x="4452938" y="5099050"/>
          <p14:tracePt t="63935" x="4452938" y="5091113"/>
          <p14:tracePt t="63945" x="4452938" y="5081588"/>
          <p14:tracePt t="63987" x="4452938" y="5073650"/>
          <p14:tracePt t="64006" x="4445000" y="5073650"/>
          <p14:tracePt t="64026" x="4435475" y="5073650"/>
          <p14:tracePt t="64036" x="4427538" y="5073650"/>
          <p14:tracePt t="64046" x="4419600" y="5073650"/>
          <p14:tracePt t="64087" x="4410075" y="5073650"/>
          <p14:tracePt t="64107" x="4410075" y="5081588"/>
          <p14:tracePt t="64127" x="4410075" y="5091113"/>
          <p14:tracePt t="64136" x="4410075" y="5099050"/>
          <p14:tracePt t="64147" x="4427538" y="5099050"/>
          <p14:tracePt t="64159" x="4460875" y="5106988"/>
          <p14:tracePt t="64167" x="4495800" y="5116513"/>
          <p14:tracePt t="64178" x="4513263" y="5116513"/>
          <p14:tracePt t="64189" x="4538663" y="5116513"/>
          <p14:tracePt t="64198" x="4554538" y="5116513"/>
          <p14:tracePt t="64210" x="4564063" y="5116513"/>
          <p14:tracePt t="64218" x="4572000" y="5116513"/>
          <p14:tracePt t="64238" x="4579938" y="5116513"/>
          <p14:tracePt t="64248" x="4579938" y="5099050"/>
          <p14:tracePt t="64259" x="4579938" y="5073650"/>
          <p14:tracePt t="64270" x="4579938" y="5048250"/>
          <p14:tracePt t="64278" x="4579938" y="5013325"/>
          <p14:tracePt t="64289" x="4564063" y="4997450"/>
          <p14:tracePt t="64298" x="4554538" y="4979988"/>
          <p14:tracePt t="64310" x="4538663" y="4972050"/>
          <p14:tracePt t="64319" x="4538663" y="4962525"/>
          <p14:tracePt t="64330" x="4521200" y="4954588"/>
          <p14:tracePt t="64340" x="4513263" y="4954588"/>
          <p14:tracePt t="64349" x="4503738" y="4954588"/>
          <p14:tracePt t="64360" x="4486275" y="4954588"/>
          <p14:tracePt t="64379" x="4478338" y="4954588"/>
          <p14:tracePt t="64394" x="4460875" y="4962525"/>
          <p14:tracePt t="64400" x="4452938" y="4972050"/>
          <p14:tracePt t="64410" x="4452938" y="4987925"/>
          <p14:tracePt t="64420" x="4445000" y="5005388"/>
          <p14:tracePt t="64694" x="4435475" y="5005388"/>
          <p14:tracePt t="64784" x="4445000" y="5005388"/>
          <p14:tracePt t="64794" x="4452938" y="5005388"/>
          <p14:tracePt t="64804" x="4478338" y="5005388"/>
          <p14:tracePt t="64814" x="4513263" y="5005388"/>
          <p14:tracePt t="64825" x="4538663" y="4997450"/>
          <p14:tracePt t="64834" x="4572000" y="4997450"/>
          <p14:tracePt t="64846" x="4597400" y="4987925"/>
          <p14:tracePt t="64855" x="4622800" y="4987925"/>
          <p14:tracePt t="64864" x="4630738" y="4987925"/>
          <p14:tracePt t="64877" x="4640263" y="4987925"/>
          <p14:tracePt t="64885" x="4648200" y="4987925"/>
          <p14:tracePt t="64905" x="4657725" y="4987925"/>
          <p14:tracePt t="64945" x="4665663" y="4987925"/>
          <p14:tracePt t="64959" x="4665663" y="4979988"/>
          <p14:tracePt t="64986" x="4673600" y="4979988"/>
          <p14:tracePt t="64996" x="4683125" y="4962525"/>
          <p14:tracePt t="65007" x="4708525" y="4946650"/>
          <p14:tracePt t="65016" x="4724400" y="4929188"/>
          <p14:tracePt t="65027" x="4759325" y="4903788"/>
          <p14:tracePt t="65042" x="4792663" y="4878388"/>
          <p14:tracePt t="65049" x="4843463" y="4843463"/>
          <p14:tracePt t="65059" x="4894263" y="4818063"/>
          <p14:tracePt t="65067" x="4929188" y="4792663"/>
          <p14:tracePt t="65077" x="4979988" y="4759325"/>
          <p14:tracePt t="65087" x="5005388" y="4733925"/>
          <p14:tracePt t="65097" x="5030788" y="4716463"/>
          <p14:tracePt t="65108" x="5038725" y="4708525"/>
          <p14:tracePt t="65117" x="5056188" y="4699000"/>
          <p14:tracePt t="65128" x="5064125" y="4691063"/>
          <p14:tracePt t="65138" x="5064125" y="4683125"/>
          <p14:tracePt t="65177" x="5073650" y="4683125"/>
          <p14:tracePt t="65319" x="5073650" y="4708525"/>
          <p14:tracePt t="65329" x="5073650" y="4733925"/>
          <p14:tracePt t="65340" x="5073650" y="4749800"/>
          <p14:tracePt t="65349" x="5073650" y="4767263"/>
          <p14:tracePt t="65361" x="5064125" y="4792663"/>
          <p14:tracePt t="65370" x="5064125" y="4802188"/>
          <p14:tracePt t="65380" x="5064125" y="4810125"/>
          <p14:tracePt t="65392" x="5056188" y="4818063"/>
          <p14:tracePt t="65400" x="5048250" y="4818063"/>
          <p14:tracePt t="65411" x="5048250" y="4827588"/>
          <p14:tracePt t="65511" x="5048250" y="4818063"/>
          <p14:tracePt t="65523" x="5048250" y="4810125"/>
          <p14:tracePt t="65543" x="5048250" y="4802188"/>
          <p14:tracePt t="65551" x="5048250" y="4784725"/>
          <p14:tracePt t="65562" x="5056188" y="4775200"/>
          <p14:tracePt t="65573" x="5056188" y="4759325"/>
          <p14:tracePt t="65582" x="5064125" y="4741863"/>
          <p14:tracePt t="65602" x="5064125" y="4733925"/>
          <p14:tracePt t="65612" x="5064125" y="4724400"/>
          <p14:tracePt t="65643" x="5073650" y="4724400"/>
          <p14:tracePt t="65653" x="5073650" y="4716463"/>
          <p14:tracePt t="65744" x="5073650" y="4733925"/>
          <p14:tracePt t="65754" x="5073650" y="4759325"/>
          <p14:tracePt t="65764" x="5073650" y="4767263"/>
          <p14:tracePt t="65776" x="5073650" y="4784725"/>
          <p14:tracePt t="65784" x="5073650" y="4792663"/>
          <p14:tracePt t="65794" x="5073650" y="4802188"/>
          <p14:tracePt t="65805" x="5073650" y="4810125"/>
          <p14:tracePt t="65817" x="5073650" y="4818063"/>
          <p14:tracePt t="65846" x="5073650" y="4827588"/>
          <p14:tracePt t="65906" x="5073650" y="4818063"/>
          <p14:tracePt t="65915" x="5073650" y="4810125"/>
          <p14:tracePt t="65926" x="5073650" y="4792663"/>
          <p14:tracePt t="65936" x="5073650" y="4784725"/>
          <p14:tracePt t="65946" x="5073650" y="4775200"/>
          <p14:tracePt t="65958" x="5073650" y="4767263"/>
          <p14:tracePt t="65997" x="5073650" y="4759325"/>
          <p14:tracePt t="66128" x="5073650" y="4784725"/>
          <p14:tracePt t="66139" x="5073650" y="4810125"/>
          <p14:tracePt t="66148" x="5073650" y="4827588"/>
          <p14:tracePt t="66159" x="5073650" y="4852988"/>
          <p14:tracePt t="66168" x="5073650" y="4868863"/>
          <p14:tracePt t="66199" x="5073650" y="4878388"/>
          <p14:tracePt t="66240" x="5073650" y="4852988"/>
          <p14:tracePt t="66249" x="5073650" y="4818063"/>
          <p14:tracePt t="66259" x="5073650" y="4784725"/>
          <p14:tracePt t="66270" x="5073650" y="4759325"/>
          <p14:tracePt t="66280" x="5073650" y="4733925"/>
          <p14:tracePt t="66292" x="5073650" y="4724400"/>
          <p14:tracePt t="66300" x="5073650" y="4716463"/>
          <p14:tracePt t="66309" x="5073650" y="4708525"/>
          <p14:tracePt t="66341" x="5073650" y="4699000"/>
          <p14:tracePt t="66532" x="5064125" y="4716463"/>
          <p14:tracePt t="66542" x="5038725" y="4749800"/>
          <p14:tracePt t="66552" x="4987925" y="4792663"/>
          <p14:tracePt t="66564" x="4886325" y="4868863"/>
          <p14:tracePt t="66573" x="4749800" y="4962525"/>
          <p14:tracePt t="66582" x="4529138" y="5048250"/>
          <p14:tracePt t="66593" x="4333875" y="5091113"/>
          <p14:tracePt t="66603" x="4121150" y="5106988"/>
          <p14:tracePt t="66612" x="3951288" y="5106988"/>
          <p14:tracePt t="66625" x="3781425" y="5091113"/>
          <p14:tracePt t="66633" x="3646488" y="5064125"/>
          <p14:tracePt t="66643" x="3527425" y="5030788"/>
          <p14:tracePt t="66654" x="3424238" y="5013325"/>
          <p14:tracePt t="66663" x="3348038" y="4987925"/>
          <p14:tracePt t="66675" x="3289300" y="4972050"/>
          <p14:tracePt t="66683" x="3254375" y="4962525"/>
          <p14:tracePt t="66694" x="3246438" y="4954588"/>
          <p14:tracePt t="66707" x="3228975" y="4946650"/>
          <p14:tracePt t="66714" x="3221038" y="4937125"/>
          <p14:tracePt t="66877" x="3221038" y="4929188"/>
          <p14:tracePt t="66886" x="3221038" y="4911725"/>
          <p14:tracePt t="66896" x="3221038" y="4903788"/>
          <p14:tracePt t="66907" x="3221038" y="4878388"/>
          <p14:tracePt t="66916" x="3228975" y="4852988"/>
          <p14:tracePt t="66927" x="3246438" y="4818063"/>
          <p14:tracePt t="66937" x="3263900" y="4792663"/>
          <p14:tracePt t="66947" x="3279775" y="4775200"/>
          <p14:tracePt t="66957" x="3297238" y="4749800"/>
          <p14:tracePt t="66966" x="3314700" y="4733925"/>
          <p14:tracePt t="66976" x="3330575" y="4716463"/>
          <p14:tracePt t="66987" x="3348038" y="4691063"/>
          <p14:tracePt t="66996" x="3365500" y="4691063"/>
          <p14:tracePt t="67008" x="3382963" y="4673600"/>
          <p14:tracePt t="67017" x="3398838" y="4657725"/>
          <p14:tracePt t="67027" x="3424238" y="4648200"/>
          <p14:tracePt t="67040" x="3441700" y="4648200"/>
          <p14:tracePt t="67047" x="3449638" y="4640263"/>
          <p14:tracePt t="67058" x="3467100" y="4640263"/>
          <p14:tracePt t="67070" x="3492500" y="4640263"/>
          <p14:tracePt t="67078" x="3502025" y="4640263"/>
          <p14:tracePt t="67090" x="3517900" y="4640263"/>
          <p14:tracePt t="67098" x="3535363" y="4640263"/>
          <p14:tracePt t="67108" x="3552825" y="4640263"/>
          <p14:tracePt t="67119" x="3568700" y="4640263"/>
          <p14:tracePt t="67128" x="3578225" y="4640263"/>
          <p14:tracePt t="67140" x="3586163" y="4640263"/>
          <p14:tracePt t="67149" x="3594100" y="4640263"/>
          <p14:tracePt t="67190" x="3603625" y="4640263"/>
          <p14:tracePt t="67240" x="3603625" y="4648200"/>
          <p14:tracePt t="67249" x="3552825" y="4665663"/>
          <p14:tracePt t="67259" x="3484563" y="4673600"/>
          <p14:tracePt t="67273" x="3408363" y="4683125"/>
          <p14:tracePt t="67280" x="3348038" y="4691063"/>
          <p14:tracePt t="67291" x="3289300" y="4691063"/>
          <p14:tracePt t="67300" x="3271838" y="4699000"/>
          <p14:tracePt t="67310" x="3246438" y="4699000"/>
          <p14:tracePt t="67323" x="3238500" y="4699000"/>
          <p14:tracePt t="67331" x="3228975" y="4699000"/>
          <p14:tracePt t="67381" x="3246438" y="4699000"/>
          <p14:tracePt t="67391" x="3289300" y="4699000"/>
          <p14:tracePt t="67401" x="3390900" y="4699000"/>
          <p14:tracePt t="67411" x="3517900" y="4699000"/>
          <p14:tracePt t="67423" x="3697288" y="4716463"/>
          <p14:tracePt t="67431" x="3943350" y="4767263"/>
          <p14:tracePt t="67442" x="4171950" y="4810125"/>
          <p14:tracePt t="67453" x="4333875" y="4835525"/>
          <p14:tracePt t="67461" x="4452938" y="4868863"/>
          <p14:tracePt t="67474" x="4521200" y="4878388"/>
          <p14:tracePt t="67482" x="4572000" y="4886325"/>
          <p14:tracePt t="67492" x="4589463" y="4894263"/>
          <p14:tracePt t="67503" x="4605338" y="4894263"/>
          <p14:tracePt t="67542" x="4554538" y="4886325"/>
          <p14:tracePt t="67553" x="4445000" y="4835525"/>
          <p14:tracePt t="67562" x="4325938" y="4792663"/>
          <p14:tracePt t="67573" x="4206875" y="4767263"/>
          <p14:tracePt t="67583" x="4105275" y="4749800"/>
          <p14:tracePt t="67593" x="4019550" y="4733925"/>
          <p14:tracePt t="67606" x="3960813" y="4724400"/>
          <p14:tracePt t="67613" x="3925888" y="4724400"/>
          <p14:tracePt t="67624" x="3900488" y="4724400"/>
          <p14:tracePt t="67634" x="3883025" y="4724400"/>
          <p14:tracePt t="67644" x="3875088" y="4724400"/>
          <p14:tracePt t="67745" x="3867150" y="4724400"/>
          <p14:tracePt t="67765" x="3857625" y="4724400"/>
          <p14:tracePt t="67775" x="3841750" y="4724400"/>
          <p14:tracePt t="67786" x="3824288" y="4724400"/>
          <p14:tracePt t="67795" x="3798888" y="4724400"/>
          <p14:tracePt t="67806" x="3781425" y="4724400"/>
          <p14:tracePt t="67816" x="3763963" y="4724400"/>
          <p14:tracePt t="67826" x="3756025" y="4724400"/>
          <p14:tracePt t="67839" x="3738563" y="4724400"/>
          <p14:tracePt t="67846" x="3722688" y="4724400"/>
          <p14:tracePt t="67876" x="3713163" y="4724400"/>
          <p14:tracePt t="67888" x="3705225" y="4724400"/>
          <p14:tracePt t="67907" x="3697288" y="4724400"/>
          <p14:tracePt t="67916" x="3679825" y="4724400"/>
          <p14:tracePt t="67939" x="3662363" y="4724400"/>
          <p14:tracePt t="67957" x="3646488" y="4724400"/>
          <p14:tracePt t="67967" x="3629025" y="4724400"/>
          <p14:tracePt t="67977" x="3619500" y="4724400"/>
          <p14:tracePt t="67990" x="3611563" y="4724400"/>
          <p14:tracePt t="67997" x="3594100" y="4724400"/>
          <p14:tracePt t="68018" x="3586163" y="4724400"/>
          <p14:tracePt t="68028" x="3578225" y="4724400"/>
          <p14:tracePt t="68039" x="3568700" y="4724400"/>
          <p14:tracePt t="68058" x="3560763" y="4716463"/>
          <p14:tracePt t="68069" x="3552825" y="4716463"/>
          <p14:tracePt t="69726" x="3560763" y="4716463"/>
          <p14:tracePt t="69736" x="3619500" y="4699000"/>
          <p14:tracePt t="69746" x="3713163" y="4691063"/>
          <p14:tracePt t="69756" x="3892550" y="4683125"/>
          <p14:tracePt t="69767" x="4181475" y="4683125"/>
          <p14:tracePt t="69776" x="4503738" y="4683125"/>
          <p14:tracePt t="69790" x="4775200" y="4699000"/>
          <p14:tracePt t="69797" x="5022850" y="4749800"/>
          <p14:tracePt t="69808" x="5192713" y="4792663"/>
          <p14:tracePt t="69817" x="5327650" y="4827588"/>
          <p14:tracePt t="69826" x="5430838" y="4843463"/>
          <p14:tracePt t="69838" x="5497513" y="4860925"/>
          <p14:tracePt t="69846" x="5532438" y="4868863"/>
          <p14:tracePt t="69857" x="5557838" y="4868863"/>
          <p14:tracePt t="69867" x="5565775" y="4868863"/>
          <p14:tracePt t="69877" x="5583238" y="4868863"/>
          <p14:tracePt t="69897" x="5591175" y="4868863"/>
          <p14:tracePt t="69968" x="5600700" y="4868863"/>
          <p14:tracePt t="70018" x="5608638" y="4868863"/>
          <p14:tracePt t="70069" x="5616575" y="4868863"/>
          <p14:tracePt t="70089" x="5626100" y="4868863"/>
          <p14:tracePt t="70140" x="5616575" y="4868863"/>
          <p14:tracePt t="70151" x="5575300" y="4868863"/>
          <p14:tracePt t="70160" x="5497513" y="4843463"/>
          <p14:tracePt t="70171" x="5413375" y="4835525"/>
          <p14:tracePt t="70180" x="5311775" y="4810125"/>
          <p14:tracePt t="70190" x="5243513" y="4792663"/>
          <p14:tracePt t="70206" x="5183188" y="4784725"/>
          <p14:tracePt t="70210" x="5132388" y="4759325"/>
          <p14:tracePt t="70222" x="5106988" y="4749800"/>
          <p14:tracePt t="70233" x="5099050" y="4749800"/>
          <p14:tracePt t="70241" x="5091113" y="4749800"/>
          <p14:tracePt t="70255" x="5081588" y="4749800"/>
          <p14:tracePt t="70322" x="5099050" y="4741863"/>
          <p14:tracePt t="70332" x="5124450" y="4733925"/>
          <p14:tracePt t="70342" x="5175250" y="4733925"/>
          <p14:tracePt t="70354" x="5243513" y="4724400"/>
          <p14:tracePt t="70362" x="5327650" y="4724400"/>
          <p14:tracePt t="70372" x="5405438" y="4724400"/>
          <p14:tracePt t="70383" x="5472113" y="4724400"/>
          <p14:tracePt t="70394" x="5532438" y="4724400"/>
          <p14:tracePt t="70404" x="5565775" y="4724400"/>
          <p14:tracePt t="70412" x="5591175" y="4724400"/>
          <p14:tracePt t="70422" x="5608638" y="4724400"/>
          <p14:tracePt t="70434" x="5616575" y="4724400"/>
          <p14:tracePt t="70504" x="5608638" y="4724400"/>
          <p14:tracePt t="70513" x="5565775" y="4724400"/>
          <p14:tracePt t="70524" x="5489575" y="4724400"/>
          <p14:tracePt t="70537" x="5380038" y="4733925"/>
          <p14:tracePt t="70544" x="5260975" y="4749800"/>
          <p14:tracePt t="70555" x="5149850" y="4759325"/>
          <p14:tracePt t="70565" x="5064125" y="4767263"/>
          <p14:tracePt t="70574" x="5013325" y="4775200"/>
          <p14:tracePt t="70587" x="4972050" y="4784725"/>
          <p14:tracePt t="70595" x="4954588" y="4784725"/>
          <p14:tracePt t="70615" x="4946650" y="4784725"/>
          <p14:tracePt t="70686" x="4972050" y="4784725"/>
          <p14:tracePt t="70695" x="5013325" y="4784725"/>
          <p14:tracePt t="70706" x="5099050" y="4802188"/>
          <p14:tracePt t="70716" x="5200650" y="4802188"/>
          <p14:tracePt t="70726" x="5327650" y="4810125"/>
          <p14:tracePt t="70737" x="5438775" y="4810125"/>
          <p14:tracePt t="70746" x="5557838" y="4810125"/>
          <p14:tracePt t="70756" x="5626100" y="4810125"/>
          <p14:tracePt t="70769" x="5668963" y="4810125"/>
          <p14:tracePt t="70776" x="5702300" y="4810125"/>
          <p14:tracePt t="70787" x="5710238" y="4810125"/>
          <p14:tracePt t="70798" x="5719763" y="4810125"/>
          <p14:tracePt t="70807" x="5727700" y="4810125"/>
          <p14:tracePt t="70837" x="5719763" y="4810125"/>
          <p14:tracePt t="70847" x="5676900" y="4810125"/>
          <p14:tracePt t="70857" x="5591175" y="4810125"/>
          <p14:tracePt t="70870" x="5481638" y="4810125"/>
          <p14:tracePt t="70878" x="5353050" y="4810125"/>
          <p14:tracePt t="70888" x="5200650" y="4818063"/>
          <p14:tracePt t="70897" x="5073650" y="4835525"/>
          <p14:tracePt t="70908" x="4954588" y="4843463"/>
          <p14:tracePt t="70920" x="4886325" y="4852988"/>
          <p14:tracePt t="70928" x="4843463" y="4852988"/>
          <p14:tracePt t="70939" x="4810125" y="4860925"/>
          <p14:tracePt t="70957" x="4792663" y="4860925"/>
          <p14:tracePt t="70970" x="4784725" y="4860925"/>
          <p14:tracePt t="71110" x="4810125" y="4860925"/>
          <p14:tracePt t="71120" x="4860925" y="4860925"/>
          <p14:tracePt t="71130" x="4962525" y="4843463"/>
          <p14:tracePt t="71140" x="5064125" y="4818063"/>
          <p14:tracePt t="71152" x="5183188" y="4784725"/>
          <p14:tracePt t="71160" x="5268913" y="4775200"/>
          <p14:tracePt t="71172" x="5362575" y="4749800"/>
          <p14:tracePt t="71181" x="5421313" y="4741863"/>
          <p14:tracePt t="71191" x="5464175" y="4741863"/>
          <p14:tracePt t="71204" x="5481638" y="4733925"/>
          <p14:tracePt t="71211" x="5489575" y="4733925"/>
          <p14:tracePt t="71222" x="5497513" y="4733925"/>
          <p14:tracePt t="71232" x="5507038" y="4733925"/>
          <p14:tracePt t="71676" x="5497513" y="4733925"/>
          <p14:tracePt t="71686" x="5489575" y="4733925"/>
          <p14:tracePt t="71696" x="5481638" y="4733925"/>
          <p14:tracePt t="71706" x="5472113" y="4733925"/>
          <p14:tracePt t="71717" x="5464175" y="4741863"/>
          <p14:tracePt t="71726" x="5456238" y="4749800"/>
          <p14:tracePt t="71739" x="5438775" y="4749800"/>
          <p14:tracePt t="71769" x="5430838" y="4749800"/>
          <p14:tracePt t="71777" x="5430838" y="4759325"/>
          <p14:tracePt t="71807" x="5421313" y="4759325"/>
          <p14:tracePt t="71837" x="5421313" y="4767263"/>
          <p14:tracePt t="71848" x="5413375" y="4767263"/>
          <p14:tracePt t="71858" x="5395913" y="4767263"/>
          <p14:tracePt t="71869" x="5387975" y="4767263"/>
          <p14:tracePt t="71878" x="5370513" y="4767263"/>
          <p14:tracePt t="71888" x="5362575" y="4767263"/>
          <p14:tracePt t="71899" x="5337175" y="4767263"/>
          <p14:tracePt t="71908" x="5319713" y="4767263"/>
          <p14:tracePt t="71919" x="5311775" y="4767263"/>
          <p14:tracePt t="71928" x="5294313" y="4767263"/>
          <p14:tracePt t="71938" x="5286375" y="4767263"/>
          <p14:tracePt t="71954" x="5260975" y="4767263"/>
          <p14:tracePt t="71959" x="5235575" y="4767263"/>
          <p14:tracePt t="71971" x="5218113" y="4767263"/>
          <p14:tracePt t="71979" x="5175250" y="4767263"/>
          <p14:tracePt t="71989" x="5141913" y="4767263"/>
          <p14:tracePt t="72003" x="5116513" y="4767263"/>
          <p14:tracePt t="72009" x="5091113" y="4767263"/>
          <p14:tracePt t="72020" x="5081588" y="4767263"/>
          <p14:tracePt t="72030" x="5064125" y="4767263"/>
          <p14:tracePt t="72051" x="5056188" y="4767263"/>
          <p14:tracePt t="72070" x="5048250" y="4767263"/>
          <p14:tracePt t="72312" x="5064125" y="4767263"/>
          <p14:tracePt t="72322" x="5091113" y="4767263"/>
          <p14:tracePt t="72334" x="5132388" y="4767263"/>
          <p14:tracePt t="72343" x="5175250" y="4767263"/>
          <p14:tracePt t="72353" x="5218113" y="4767263"/>
          <p14:tracePt t="72363" x="5260975" y="4767263"/>
          <p14:tracePt t="72373" x="5311775" y="4767263"/>
          <p14:tracePt t="72386" x="5337175" y="4767263"/>
          <p14:tracePt t="72394" x="5362575" y="4767263"/>
          <p14:tracePt t="72403" x="5370513" y="4775200"/>
          <p14:tracePt t="72414" x="5380038" y="4775200"/>
          <p14:tracePt t="72424" x="5387975" y="4775200"/>
          <p14:tracePt t="77618" x="5380038" y="4775200"/>
          <p14:tracePt t="77638" x="5370513" y="4775200"/>
          <p14:tracePt t="77648" x="5362575" y="4775200"/>
          <p14:tracePt t="77669" x="5353050" y="4775200"/>
          <p14:tracePt t="77679" x="5345113" y="4775200"/>
          <p14:tracePt t="77690" x="5337175" y="4775200"/>
          <p14:tracePt t="77709" x="5327650" y="4775200"/>
          <p14:tracePt t="77719" x="5319713" y="4775200"/>
          <p14:tracePt t="77739" x="5311775" y="4775200"/>
          <p14:tracePt t="77749" x="5302250" y="4767263"/>
          <p14:tracePt t="77761" x="5294313" y="4759325"/>
          <p14:tracePt t="77769" x="5276850" y="4759325"/>
          <p14:tracePt t="77782" x="5260975" y="4749800"/>
          <p14:tracePt t="77790" x="5226050" y="4741863"/>
          <p14:tracePt t="77800" x="5208588" y="4733925"/>
          <p14:tracePt t="77813" x="5175250" y="4733925"/>
          <p14:tracePt t="77820" x="5132388" y="4733925"/>
          <p14:tracePt t="77832" x="5099050" y="4733925"/>
          <p14:tracePt t="77840" x="5056188" y="4733925"/>
          <p14:tracePt t="77850" x="5013325" y="4733925"/>
          <p14:tracePt t="77865" x="4954588" y="4749800"/>
          <p14:tracePt t="77870" x="4903788" y="4759325"/>
          <p14:tracePt t="77882" x="4843463" y="4784725"/>
          <p14:tracePt t="77891" x="4802188" y="4792663"/>
          <p14:tracePt t="77901" x="4749800" y="4802188"/>
          <p14:tracePt t="77914" x="4716463" y="4810125"/>
          <p14:tracePt t="77921" x="4683125" y="4810125"/>
          <p14:tracePt t="77931" x="4665663" y="4818063"/>
          <p14:tracePt t="77942" x="4648200" y="4818063"/>
          <p14:tracePt t="77967" x="4630738" y="4818063"/>
          <p14:tracePt t="77971" x="4622800" y="4818063"/>
          <p14:tracePt t="78052" x="4630738" y="4810125"/>
          <p14:tracePt t="78064" x="4648200" y="4802188"/>
          <p14:tracePt t="78073" x="4708525" y="4792663"/>
          <p14:tracePt t="78083" x="4767263" y="4775200"/>
          <p14:tracePt t="78094" x="4852988" y="4767263"/>
          <p14:tracePt t="78103" x="4929188" y="4767263"/>
          <p14:tracePt t="78114" x="4997450" y="4767263"/>
          <p14:tracePt t="78123" x="5056188" y="4775200"/>
          <p14:tracePt t="78133" x="5106988" y="4784725"/>
          <p14:tracePt t="78147" x="5141913" y="4792663"/>
          <p14:tracePt t="78154" x="5157788" y="4802188"/>
          <p14:tracePt t="78164" x="5175250" y="4818063"/>
          <p14:tracePt t="78174" x="5183188" y="4818063"/>
          <p14:tracePt t="78184" x="5192713" y="4827588"/>
          <p14:tracePt t="78197" x="5192713" y="4843463"/>
          <p14:tracePt t="78204" x="5192713" y="4852988"/>
          <p14:tracePt t="78215" x="5192713" y="4868863"/>
          <p14:tracePt t="78225" x="5192713" y="4886325"/>
          <p14:tracePt t="78235" x="5192713" y="4894263"/>
          <p14:tracePt t="78246" x="5192713" y="4903788"/>
          <p14:tracePt t="78255" x="5192713" y="4911725"/>
          <p14:tracePt t="78305" x="5192713" y="4919663"/>
          <p14:tracePt t="78477" x="5208588" y="4919663"/>
          <p14:tracePt t="78487" x="5226050" y="4919663"/>
          <p14:tracePt t="78497" x="5235575" y="4919663"/>
          <p14:tracePt t="78508" x="5260975" y="4919663"/>
          <p14:tracePt t="78517" x="5276850" y="4919663"/>
          <p14:tracePt t="78529" x="5311775" y="4919663"/>
          <p14:tracePt t="78538" x="5353050" y="4919663"/>
          <p14:tracePt t="78549" x="5405438" y="4919663"/>
          <p14:tracePt t="78558" x="5430838" y="4919663"/>
          <p14:tracePt t="78568" x="5456238" y="4919663"/>
          <p14:tracePt t="78580" x="5472113" y="4919663"/>
          <p14:tracePt t="78588" x="5481638" y="4919663"/>
          <p14:tracePt t="78609" x="5489575" y="4919663"/>
          <p14:tracePt t="78661" x="5481638" y="4919663"/>
          <p14:tracePt t="78669" x="5464175" y="4919663"/>
          <p14:tracePt t="78680" x="5421313" y="4911725"/>
          <p14:tracePt t="78689" x="5370513" y="4903788"/>
          <p14:tracePt t="78699" x="5311775" y="4878388"/>
          <p14:tracePt t="78712" x="5235575" y="4860925"/>
          <p14:tracePt t="78720" x="5175250" y="4827588"/>
          <p14:tracePt t="78730" x="5099050" y="4792663"/>
          <p14:tracePt t="78740" x="5048250" y="4767263"/>
          <p14:tracePt t="78750" x="5013325" y="4749800"/>
          <p14:tracePt t="78762" x="4987925" y="4733925"/>
          <p14:tracePt t="78770" x="4962525" y="4724400"/>
          <p14:tracePt t="78781" x="4954588" y="4716463"/>
          <p14:tracePt t="78790" x="4946650" y="4716463"/>
          <p14:tracePt t="78800" x="4937125" y="4716463"/>
          <p14:tracePt t="78922" x="4937125" y="4724400"/>
          <p14:tracePt t="78933" x="4937125" y="4733925"/>
          <p14:tracePt t="78945" x="4946650" y="4749800"/>
          <p14:tracePt t="78963" x="5005388" y="4775200"/>
          <p14:tracePt t="78972" x="5048250" y="4775200"/>
          <p14:tracePt t="78982" x="5073650" y="4775200"/>
          <p14:tracePt t="78996" x="5106988" y="4775200"/>
          <p14:tracePt t="79003" x="5141913" y="4775200"/>
          <p14:tracePt t="79013" x="5175250" y="4767263"/>
          <p14:tracePt t="79023" x="5226050" y="4724400"/>
          <p14:tracePt t="79033" x="5260975" y="4691063"/>
          <p14:tracePt t="79046" x="5319713" y="4630738"/>
          <p14:tracePt t="79053" x="5353050" y="4579938"/>
          <p14:tracePt t="79065" x="5387975" y="4546600"/>
          <p14:tracePt t="79073" x="5413375" y="4513263"/>
          <p14:tracePt t="79083" x="5430838" y="4486275"/>
          <p14:tracePt t="79096" x="5430838" y="4478338"/>
          <p14:tracePt t="79103" x="5438775" y="4470400"/>
          <p14:tracePt t="79113" x="5438775" y="4460875"/>
          <p14:tracePt t="79145" x="5438775" y="4452938"/>
          <p14:tracePt t="79154" x="5421313" y="4445000"/>
          <p14:tracePt t="79163" x="5362575" y="4435475"/>
          <p14:tracePt t="79175" x="5302250" y="4427538"/>
          <p14:tracePt t="79184" x="5243513" y="4427538"/>
          <p14:tracePt t="79195" x="5183188" y="4427538"/>
          <p14:tracePt t="79205" x="5141913" y="4427538"/>
          <p14:tracePt t="79214" x="5081588" y="4427538"/>
          <p14:tracePt t="79228" x="5056188" y="4427538"/>
          <p14:tracePt t="79235" x="5022850" y="4427538"/>
          <p14:tracePt t="79245" x="4997450" y="4427538"/>
          <p14:tracePt t="79255" x="4979988" y="4435475"/>
          <p14:tracePt t="79267" x="4972050" y="4445000"/>
          <p14:tracePt t="79278" x="4954588" y="4452938"/>
          <p14:tracePt t="79286" x="4946650" y="4452938"/>
          <p14:tracePt t="79306" x="4946650" y="4470400"/>
          <p14:tracePt t="79317" x="4946650" y="4478338"/>
          <p14:tracePt t="79328" x="4946650" y="4495800"/>
          <p14:tracePt t="79336" x="4946650" y="4521200"/>
          <p14:tracePt t="79347" x="4946650" y="4546600"/>
          <p14:tracePt t="79356" x="4954588" y="4597400"/>
          <p14:tracePt t="79366" x="4979988" y="4622800"/>
          <p14:tracePt t="79379" x="5013325" y="4657725"/>
          <p14:tracePt t="79386" x="5081588" y="4716463"/>
          <p14:tracePt t="79398" x="5141913" y="4759325"/>
          <p14:tracePt t="79407" x="5218113" y="4775200"/>
          <p14:tracePt t="79417" x="5294313" y="4802188"/>
          <p14:tracePt t="79429" x="5353050" y="4802188"/>
          <p14:tracePt t="79437" x="5395913" y="4802188"/>
          <p14:tracePt t="79447" x="5413375" y="4802188"/>
          <p14:tracePt t="79458" x="5430838" y="4802188"/>
          <p14:tracePt t="79467" x="5446713" y="4802188"/>
          <p14:tracePt t="79488" x="5456238" y="4802188"/>
          <p14:tracePt t="79497" x="5456238" y="4792663"/>
          <p14:tracePt t="79511" x="5464175" y="4784725"/>
          <p14:tracePt t="79519" x="5464175" y="4775200"/>
          <p14:tracePt t="79529" x="5464175" y="4767263"/>
          <p14:tracePt t="79538" x="5464175" y="4759325"/>
          <p14:tracePt t="79548" x="5464175" y="4749800"/>
          <p14:tracePt t="79561" x="5464175" y="4741863"/>
          <p14:tracePt t="79570" x="5456238" y="4733925"/>
          <p14:tracePt t="79580" x="5438775" y="4716463"/>
          <p14:tracePt t="79589" x="5421313" y="4699000"/>
          <p14:tracePt t="79598" x="5395913" y="4683125"/>
          <p14:tracePt t="79612" x="5362575" y="4665663"/>
          <p14:tracePt t="79619" x="5319713" y="4665663"/>
          <p14:tracePt t="79630" x="5268913" y="4665663"/>
          <p14:tracePt t="79641" x="5226050" y="4665663"/>
          <p14:tracePt t="79649" x="5183188" y="4665663"/>
          <p14:tracePt t="79662" x="5141913" y="4665663"/>
          <p14:tracePt t="79669" x="5106988" y="4683125"/>
          <p14:tracePt t="79680" x="5073650" y="4691063"/>
          <p14:tracePt t="79690" x="5048250" y="4708525"/>
          <p14:tracePt t="79700" x="5030788" y="4716463"/>
          <p14:tracePt t="79712" x="5022850" y="4724400"/>
          <p14:tracePt t="79731" x="5013325" y="4724400"/>
          <p14:tracePt t="79750" x="5005388" y="4733925"/>
          <p14:tracePt t="79781" x="5005388" y="4741863"/>
          <p14:tracePt t="79812" x="5022850" y="4749800"/>
          <p14:tracePt t="79821" x="5048250" y="4767263"/>
          <p14:tracePt t="79831" x="5099050" y="4775200"/>
          <p14:tracePt t="79843" x="5141913" y="4784725"/>
          <p14:tracePt t="79851" x="5192713" y="4792663"/>
          <p14:tracePt t="79862" x="5226050" y="4792663"/>
          <p14:tracePt t="79872" x="5235575" y="4792663"/>
          <p14:tracePt t="79881" x="5260975" y="4792663"/>
          <p14:tracePt t="79895" x="5268913" y="4792663"/>
          <p14:tracePt t="79962" x="5268913" y="4784725"/>
          <p14:tracePt t="79982" x="5268913" y="4775200"/>
          <p14:tracePt t="79993" x="5268913" y="4767263"/>
          <p14:tracePt t="80003" x="5260975" y="4767263"/>
          <p14:tracePt t="80024" x="5251450" y="4767263"/>
          <p14:tracePt t="80033" x="5243513" y="4767263"/>
          <p14:tracePt t="80680" x="5260975" y="4759325"/>
          <p14:tracePt t="80692" x="5294313" y="4759325"/>
          <p14:tracePt t="80700" x="5337175" y="4749800"/>
          <p14:tracePt t="80711" x="5421313" y="4749800"/>
          <p14:tracePt t="80722" x="5524500" y="4749800"/>
          <p14:tracePt t="80731" x="5616575" y="4749800"/>
          <p14:tracePt t="80744" x="5702300" y="4749800"/>
          <p14:tracePt t="80751" x="5795963" y="4759325"/>
          <p14:tracePt t="80762" x="5838825" y="4767263"/>
          <p14:tracePt t="80773" x="5889625" y="4792663"/>
          <p14:tracePt t="80781" x="5905500" y="4802188"/>
          <p14:tracePt t="80795" x="5915025" y="4818063"/>
          <p14:tracePt t="80802" x="5940425" y="4860925"/>
          <p14:tracePt t="80812" x="5940425" y="4911725"/>
          <p14:tracePt t="80822" x="5940425" y="4997450"/>
          <p14:tracePt t="80833" x="5897563" y="5081588"/>
          <p14:tracePt t="80844" x="5846763" y="5175250"/>
          <p14:tracePt t="80852" x="5745163" y="5286375"/>
          <p14:tracePt t="80863" x="5626100" y="5395913"/>
          <p14:tracePt t="80873" x="5489575" y="5514975"/>
          <p14:tracePt t="80882" x="5387975" y="5591175"/>
          <p14:tracePt t="80895" x="5268913" y="5651500"/>
          <p14:tracePt t="80902" x="5175250" y="5684838"/>
          <p14:tracePt t="80912" x="5106988" y="5702300"/>
          <p14:tracePt t="80923" x="5030788" y="5702300"/>
          <p14:tracePt t="80932" x="4954588" y="5676900"/>
          <p14:tracePt t="80943" x="4894263" y="5634038"/>
          <p14:tracePt t="80963" x="4775200" y="5514975"/>
          <p14:tracePt t="80978" x="4708525" y="5430838"/>
          <p14:tracePt t="80983" x="4665663" y="5370513"/>
          <p14:tracePt t="80994" x="4622800" y="5319713"/>
          <p14:tracePt t="81004" x="4597400" y="5268913"/>
          <p14:tracePt t="81016" x="4579938" y="5235575"/>
          <p14:tracePt t="81026" x="4564063" y="5200650"/>
          <p14:tracePt t="81033" x="4538663" y="5149850"/>
          <p14:tracePt t="81044" x="4529138" y="5106988"/>
          <p14:tracePt t="81054" x="4529138" y="5064125"/>
          <p14:tracePt t="81065" x="4529138" y="5030788"/>
          <p14:tracePt t="81077" x="4529138" y="5005388"/>
          <p14:tracePt t="81096" x="4529138" y="4997450"/>
          <p14:tracePt t="81387" x="4513263" y="4987925"/>
          <p14:tracePt t="81397" x="4478338" y="4979988"/>
          <p14:tracePt t="81410" x="4419600" y="4962525"/>
          <p14:tracePt t="81417" x="4325938" y="4929188"/>
          <p14:tracePt t="81429" x="4197350" y="4878388"/>
          <p14:tracePt t="81438" x="4070350" y="4843463"/>
          <p14:tracePt t="81448" x="3935413" y="4792663"/>
          <p14:tracePt t="81460" x="3806825" y="4733925"/>
          <p14:tracePt t="81469" x="3705225" y="4691063"/>
          <p14:tracePt t="81479" x="3636963" y="4673600"/>
          <p14:tracePt t="81489" x="3578225" y="4648200"/>
          <p14:tracePt t="81499" x="3552825" y="4640263"/>
          <p14:tracePt t="81510" x="3543300" y="4640263"/>
          <p14:tracePt t="81520" x="3527425" y="4640263"/>
          <p14:tracePt t="81569" x="3517900" y="4640263"/>
          <p14:tracePt t="81591" x="3517900" y="4657725"/>
          <p14:tracePt t="81600" x="3509963" y="4673600"/>
          <p14:tracePt t="81611" x="3509963" y="4699000"/>
          <p14:tracePt t="81620" x="3509963" y="4716463"/>
          <p14:tracePt t="81630" x="3502025" y="4749800"/>
          <p14:tracePt t="81645" x="3502025" y="4775200"/>
          <p14:tracePt t="81650" x="3502025" y="4784725"/>
          <p14:tracePt t="81661" x="3502025" y="4802188"/>
          <p14:tracePt t="81672" x="3502025" y="4818063"/>
          <p14:tracePt t="81701" x="3502025" y="4827588"/>
          <p14:tracePt t="81711" x="3502025" y="4835525"/>
          <p14:tracePt t="81742" x="3509963" y="4843463"/>
          <p14:tracePt t="81751" x="3527425" y="4860925"/>
          <p14:tracePt t="81762" x="3560763" y="4868863"/>
          <p14:tracePt t="81772" x="3619500" y="4886325"/>
          <p14:tracePt t="81781" x="3697288" y="4903788"/>
          <p14:tracePt t="81793" x="3773488" y="4911725"/>
          <p14:tracePt t="81801" x="3841750" y="4919663"/>
          <p14:tracePt t="81812" x="3900488" y="4919663"/>
          <p14:tracePt t="81822" x="3943350" y="4929188"/>
          <p14:tracePt t="81832" x="3976688" y="4929188"/>
          <p14:tracePt t="81843" x="3994150" y="4929188"/>
          <p14:tracePt t="81852" x="4002088" y="4929188"/>
          <p14:tracePt t="81862" x="4011613" y="4929188"/>
          <p14:tracePt t="81877" x="4019550" y="4929188"/>
          <p14:tracePt t="81894" x="4027488" y="4929188"/>
          <p14:tracePt t="82014" x="4027488" y="4919663"/>
          <p14:tracePt t="82055" x="4037013" y="4911725"/>
          <p14:tracePt t="82065" x="4052888" y="4903788"/>
          <p14:tracePt t="82075" x="4079875" y="4894263"/>
          <p14:tracePt t="82085" x="4130675" y="4878388"/>
          <p14:tracePt t="82096" x="4181475" y="4852988"/>
          <p14:tracePt t="82106" x="4214813" y="4843463"/>
          <p14:tracePt t="82115" x="4240213" y="4835525"/>
          <p14:tracePt t="82126" x="4265613" y="4827588"/>
          <p14:tracePt t="82135" x="4283075" y="4827588"/>
          <p14:tracePt t="82145" x="4291013" y="4818063"/>
          <p14:tracePt t="82159" x="4300538" y="4818063"/>
          <p14:tracePt t="82165" x="4300538" y="4810125"/>
          <p14:tracePt t="82176" x="4308475" y="4810125"/>
          <p14:tracePt t="82196" x="4308475" y="4802188"/>
          <p14:tracePt t="82209" x="4316413" y="4802188"/>
          <p14:tracePt t="82227" x="4316413" y="4792663"/>
          <p14:tracePt t="82236" x="4316413" y="4775200"/>
          <p14:tracePt t="82257" x="4316413" y="4759325"/>
          <p14:tracePt t="82267" x="4325938" y="4749800"/>
          <p14:tracePt t="82277" x="4325938" y="4741863"/>
          <p14:tracePt t="82286" x="4325938" y="4724400"/>
          <p14:tracePt t="82297" x="4325938" y="4708525"/>
          <p14:tracePt t="82309" x="4325938" y="4683125"/>
          <p14:tracePt t="82318" x="4325938" y="4657725"/>
          <p14:tracePt t="82328" x="4308475" y="4630738"/>
          <p14:tracePt t="82338" x="4283075" y="4614863"/>
          <p14:tracePt t="82347" x="4249738" y="4579938"/>
          <p14:tracePt t="82359" x="4197350" y="4554538"/>
          <p14:tracePt t="82368" x="4138613" y="4529138"/>
          <p14:tracePt t="82377" x="4087813" y="4503738"/>
          <p14:tracePt t="82389" x="4044950" y="4495800"/>
          <p14:tracePt t="82398" x="3994150" y="4486275"/>
          <p14:tracePt t="82410" x="3960813" y="4478338"/>
          <p14:tracePt t="82418" x="3935413" y="4470400"/>
          <p14:tracePt t="82429" x="3908425" y="4470400"/>
          <p14:tracePt t="82441" x="3875088" y="4460875"/>
          <p14:tracePt t="82448" x="3849688" y="4460875"/>
          <p14:tracePt t="82459" x="3841750" y="4460875"/>
          <p14:tracePt t="82469" x="3816350" y="4460875"/>
          <p14:tracePt t="82479" x="3806825" y="4460875"/>
          <p14:tracePt t="82493" x="3781425" y="4460875"/>
          <p14:tracePt t="82499" x="3756025" y="4460875"/>
          <p14:tracePt t="82509" x="3730625" y="4452938"/>
          <p14:tracePt t="82519" x="3687763" y="4452938"/>
          <p14:tracePt t="82529" x="3662363" y="4452938"/>
          <p14:tracePt t="82542" x="3619500" y="4452938"/>
          <p14:tracePt t="82549" x="3578225" y="4452938"/>
          <p14:tracePt t="82560" x="3527425" y="4452938"/>
          <p14:tracePt t="82571" x="3484563" y="4452938"/>
          <p14:tracePt t="82581" x="3441700" y="4460875"/>
          <p14:tracePt t="82592" x="3390900" y="4478338"/>
          <p14:tracePt t="82600" x="3355975" y="4486275"/>
          <p14:tracePt t="82611" x="3305175" y="4513263"/>
          <p14:tracePt t="82622" x="3279775" y="4521200"/>
          <p14:tracePt t="82630" x="3238500" y="4538663"/>
          <p14:tracePt t="82642" x="3221038" y="4546600"/>
          <p14:tracePt t="82651" x="3195638" y="4554538"/>
          <p14:tracePt t="82661" x="3170238" y="4564063"/>
          <p14:tracePt t="82672" x="3152775" y="4579938"/>
          <p14:tracePt t="82692" x="3144838" y="4589463"/>
          <p14:tracePt t="82701" x="3135313" y="4589463"/>
          <p14:tracePt t="82722" x="3127375" y="4589463"/>
          <p14:tracePt t="82731" x="3127375" y="4597400"/>
          <p14:tracePt t="82843" x="3152775" y="4597400"/>
          <p14:tracePt t="82852" x="3186113" y="4589463"/>
          <p14:tracePt t="82864" x="3263900" y="4572000"/>
          <p14:tracePt t="82874" x="3330575" y="4546600"/>
          <p14:tracePt t="82883" x="3433763" y="4538663"/>
          <p14:tracePt t="82895" x="3517900" y="4538663"/>
          <p14:tracePt t="82904" x="3603625" y="4538663"/>
          <p14:tracePt t="82913" x="3705225" y="4538663"/>
          <p14:tracePt t="82925" x="3773488" y="4538663"/>
          <p14:tracePt t="82933" x="3832225" y="4538663"/>
          <p14:tracePt t="82944" x="3883025" y="4538663"/>
          <p14:tracePt t="82960" x="3900488" y="4546600"/>
          <p14:tracePt t="82964" x="3925888" y="4554538"/>
          <p14:tracePt t="82976" x="3935413" y="4564063"/>
          <p14:tracePt t="82984" x="3943350" y="4564063"/>
          <p14:tracePt t="83005" x="3943350" y="4572000"/>
          <p14:tracePt t="83065" x="3943350" y="4579938"/>
          <p14:tracePt t="83086" x="3908425" y="4579938"/>
          <p14:tracePt t="83095" x="3867150" y="4579938"/>
          <p14:tracePt t="83106" x="3806825" y="4564063"/>
          <p14:tracePt t="83115" x="3730625" y="4554538"/>
          <p14:tracePt t="83128" x="3629025" y="4529138"/>
          <p14:tracePt t="83136" x="3560763" y="4521200"/>
          <p14:tracePt t="83146" x="3502025" y="4513263"/>
          <p14:tracePt t="83158" x="3449638" y="4503738"/>
          <p14:tracePt t="83166" x="3416300" y="4503738"/>
          <p14:tracePt t="83177" x="3408363" y="4495800"/>
          <p14:tracePt t="83187" x="3390900" y="4495800"/>
          <p14:tracePt t="83196" x="3382963" y="4495800"/>
          <p14:tracePt t="83209" x="3373438" y="4495800"/>
          <p14:tracePt t="83226" x="3365500" y="4495800"/>
          <p14:tracePt t="83398" x="3373438" y="4495800"/>
          <p14:tracePt t="83408" x="3382963" y="4486275"/>
          <p14:tracePt t="83418" x="3416300" y="4486275"/>
          <p14:tracePt t="83429" x="3449638" y="4478338"/>
          <p14:tracePt t="83441" x="3492500" y="4478338"/>
          <p14:tracePt t="83449" x="3527425" y="4478338"/>
          <p14:tracePt t="83461" x="3552825" y="4470400"/>
          <p14:tracePt t="83470" x="3560763" y="4470400"/>
          <p14:tracePt t="83479" x="3586163" y="4470400"/>
          <p14:tracePt t="83492" x="3603625" y="4470400"/>
          <p14:tracePt t="83511" x="3619500" y="4470400"/>
          <p14:tracePt t="83521" x="3629025" y="4470400"/>
          <p14:tracePt t="83530" x="3636963" y="4470400"/>
          <p14:tracePt t="83541" x="3654425" y="4470400"/>
          <p14:tracePt t="83550" x="3662363" y="4470400"/>
          <p14:tracePt t="83560" x="3679825" y="4470400"/>
          <p14:tracePt t="83571" x="3687763" y="4470400"/>
          <p14:tracePt t="83580" x="3705225" y="4470400"/>
          <p14:tracePt t="83592" x="3722688" y="4470400"/>
          <p14:tracePt t="83611" x="3730625" y="4470400"/>
          <p14:tracePt t="83623" x="3748088" y="4470400"/>
          <p14:tracePt t="83651" x="3756025" y="4470400"/>
          <p14:tracePt t="83702" x="3763963" y="4470400"/>
          <p14:tracePt t="83793" x="3756025" y="4470400"/>
          <p14:tracePt t="83803" x="3722688" y="4478338"/>
          <p14:tracePt t="83812" x="3654425" y="4486275"/>
          <p14:tracePt t="83824" x="3560763" y="4513263"/>
          <p14:tracePt t="83833" x="3475038" y="4521200"/>
          <p14:tracePt t="83843" x="3390900" y="4529138"/>
          <p14:tracePt t="83854" x="3330575" y="4546600"/>
          <p14:tracePt t="83864" x="3297238" y="4546600"/>
          <p14:tracePt t="83874" x="3271838" y="4546600"/>
          <p14:tracePt t="83883" x="3263900" y="4554538"/>
          <p14:tracePt t="83893" x="3254375" y="4554538"/>
          <p14:tracePt t="83907" x="3246438" y="4554538"/>
          <p14:tracePt t="84055" x="3254375" y="4554538"/>
          <p14:tracePt t="84065" x="3271838" y="4554538"/>
          <p14:tracePt t="84075" x="3314700" y="4554538"/>
          <p14:tracePt t="84085" x="3373438" y="4554538"/>
          <p14:tracePt t="84096" x="3449638" y="4554538"/>
          <p14:tracePt t="84107" x="3517900" y="4554538"/>
          <p14:tracePt t="84116" x="3594100" y="4554538"/>
          <p14:tracePt t="84127" x="3636963" y="4554538"/>
          <p14:tracePt t="84137" x="3679825" y="4554538"/>
          <p14:tracePt t="84149" x="3713163" y="4554538"/>
          <p14:tracePt t="84160" x="3756025" y="4554538"/>
          <p14:tracePt t="84166" x="3781425" y="4554538"/>
          <p14:tracePt t="84176" x="3816350" y="4554538"/>
          <p14:tracePt t="84191" x="3841750" y="4554538"/>
          <p14:tracePt t="84197" x="3867150" y="4564063"/>
          <p14:tracePt t="84208" x="3875088" y="4572000"/>
          <p14:tracePt t="84217" x="3892550" y="4579938"/>
          <p14:tracePt t="84227" x="3908425" y="4579938"/>
          <p14:tracePt t="84247" x="3917950" y="4579938"/>
          <p14:tracePt t="84257" x="3925888" y="4589463"/>
          <p14:tracePt t="84267" x="3935413" y="4589463"/>
          <p14:tracePt t="84459" x="3943350" y="4589463"/>
          <p14:tracePt t="84500" x="3951288" y="4589463"/>
          <p14:tracePt t="84531" x="3960813" y="4589463"/>
          <p14:tracePt t="84541" x="3968750" y="4589463"/>
          <p14:tracePt t="84550" x="3976688" y="4589463"/>
          <p14:tracePt t="84561" x="3986213" y="4589463"/>
          <p14:tracePt t="84572" x="4002088" y="4597400"/>
          <p14:tracePt t="84590" x="4019550" y="4597400"/>
          <p14:tracePt t="84602" x="4027488" y="4597400"/>
          <p14:tracePt t="84613" x="4037013" y="4597400"/>
          <p14:tracePt t="84623" x="4044950" y="4597400"/>
          <p14:tracePt t="84642" x="4052888" y="4597400"/>
          <p14:tracePt t="84652" x="4070350" y="4597400"/>
          <p14:tracePt t="84672" x="4070350" y="4605338"/>
          <p14:tracePt t="84682" x="4079875" y="4605338"/>
          <p14:tracePt t="84712" x="4087813" y="4605338"/>
          <p14:tracePt t="84733" x="4087813" y="4614863"/>
          <p14:tracePt t="84742" x="4087813" y="4622800"/>
          <p14:tracePt t="84755" x="4087813" y="4630738"/>
          <p14:tracePt t="84762" x="4087813" y="4640263"/>
          <p14:tracePt t="84773" x="4087813" y="4648200"/>
          <p14:tracePt t="84783" x="4079875" y="4673600"/>
          <p14:tracePt t="84793" x="4052888" y="4699000"/>
          <p14:tracePt t="84806" x="3994150" y="4741863"/>
          <p14:tracePt t="84813" x="3917950" y="4775200"/>
          <p14:tracePt t="84824" x="3841750" y="4818063"/>
          <p14:tracePt t="84833" x="3748088" y="4852988"/>
          <p14:tracePt t="84848" x="3662363" y="4878388"/>
          <p14:tracePt t="84856" x="3603625" y="4886325"/>
          <p14:tracePt t="84863" x="3543300" y="4894263"/>
          <p14:tracePt t="84875" x="3509963" y="4894263"/>
          <p14:tracePt t="84884" x="3475038" y="4894263"/>
          <p14:tracePt t="84894" x="3467100" y="4894263"/>
          <p14:tracePt t="84906" x="3449638" y="4894263"/>
          <p14:tracePt t="84915" x="3441700" y="4894263"/>
          <p14:tracePt t="84935" x="3433763" y="4894263"/>
          <p14:tracePt t="84957" x="3433763" y="4886325"/>
          <p14:tracePt t="84965" x="3424238" y="4886325"/>
          <p14:tracePt t="86652" x="3441700" y="4886325"/>
          <p14:tracePt t="86662" x="3467100" y="4886325"/>
          <p14:tracePt t="86674" x="3527425" y="4878388"/>
          <p14:tracePt t="86682" x="3611563" y="4868863"/>
          <p14:tracePt t="86692" x="3738563" y="4843463"/>
          <p14:tracePt t="86706" x="3883025" y="4810125"/>
          <p14:tracePt t="86713" x="4027488" y="4792663"/>
          <p14:tracePt t="86723" x="4156075" y="4784725"/>
          <p14:tracePt t="86734" x="4283075" y="4767263"/>
          <p14:tracePt t="86743" x="4376738" y="4767263"/>
          <p14:tracePt t="86757" x="4452938" y="4767263"/>
          <p14:tracePt t="86763" x="4495800" y="4767263"/>
          <p14:tracePt t="86773" x="4529138" y="4767263"/>
          <p14:tracePt t="86784" x="4538663" y="4767263"/>
          <p14:tracePt t="86794" x="4546600" y="4767263"/>
          <p14:tracePt t="86805" x="4554538" y="4767263"/>
          <p14:tracePt t="86986" x="4538663" y="4767263"/>
          <p14:tracePt t="86997" x="4513263" y="4767263"/>
          <p14:tracePt t="87008" x="4478338" y="4767263"/>
          <p14:tracePt t="87019" x="4435475" y="4767263"/>
          <p14:tracePt t="87026" x="4376738" y="4767263"/>
          <p14:tracePt t="87038" x="4325938" y="4767263"/>
          <p14:tracePt t="87046" x="4249738" y="4759325"/>
          <p14:tracePt t="87056" x="4164013" y="4741863"/>
          <p14:tracePt t="87069" x="4070350" y="4724400"/>
          <p14:tracePt t="87077" x="4002088" y="4708525"/>
          <p14:tracePt t="87088" x="3908425" y="4683125"/>
          <p14:tracePt t="87097" x="3841750" y="4665663"/>
          <p14:tracePt t="87107" x="3773488" y="4640263"/>
          <p14:tracePt t="87120" x="3730625" y="4622800"/>
          <p14:tracePt t="87128" x="3705225" y="4614863"/>
          <p14:tracePt t="87138" x="3679825" y="4605338"/>
          <p14:tracePt t="87147" x="3671888" y="4605338"/>
          <p14:tracePt t="87159" x="3662363" y="4605338"/>
          <p14:tracePt t="87178" x="3654425" y="4605338"/>
          <p14:tracePt t="87583" x="3662363" y="4605338"/>
          <p14:tracePt t="87592" x="3671888" y="4605338"/>
          <p14:tracePt t="87603" x="3679825" y="4605338"/>
          <p14:tracePt t="87612" x="3687763" y="4597400"/>
          <p14:tracePt t="87622" x="3705225" y="4597400"/>
          <p14:tracePt t="87633" x="3722688" y="4589463"/>
          <p14:tracePt t="87654" x="3738563" y="4579938"/>
          <p14:tracePt t="87663" x="3756025" y="4579938"/>
          <p14:tracePt t="87673" x="3773488" y="4579938"/>
          <p14:tracePt t="87684" x="3798888" y="4572000"/>
          <p14:tracePt t="87693" x="3832225" y="4564063"/>
          <p14:tracePt t="87708" x="3867150" y="4564063"/>
          <p14:tracePt t="87713" x="3900488" y="4564063"/>
          <p14:tracePt t="87723" x="3935413" y="4554538"/>
          <p14:tracePt t="87737" x="3986213" y="4554538"/>
          <p14:tracePt t="87743" x="4027488" y="4554538"/>
          <p14:tracePt t="87755" x="4079875" y="4554538"/>
          <p14:tracePt t="87764" x="4146550" y="4572000"/>
          <p14:tracePt t="87774" x="4181475" y="4579938"/>
          <p14:tracePt t="88432" x="4189413" y="4579938"/>
          <p14:tracePt t="88443" x="4232275" y="4579938"/>
          <p14:tracePt t="88452" x="4316413" y="4572000"/>
          <p14:tracePt t="88461" x="4470400" y="4572000"/>
          <p14:tracePt t="88472" x="4691063" y="4572000"/>
          <p14:tracePt t="88482" x="5005388" y="4572000"/>
          <p14:tracePt t="88491" x="5319713" y="4572000"/>
          <p14:tracePt t="88503" x="5651500" y="4579938"/>
          <p14:tracePt t="88512" x="5889625" y="4614863"/>
          <p14:tracePt t="88522" x="6169025" y="4665663"/>
          <p14:tracePt t="88535" x="6365875" y="4691063"/>
          <p14:tracePt t="88542" x="6500813" y="4716463"/>
          <p14:tracePt t="88553" x="6602413" y="4724400"/>
          <p14:tracePt t="88563" x="6662738" y="4741863"/>
          <p14:tracePt t="88573" x="6721475" y="4759325"/>
          <p14:tracePt t="88967" x="6654800" y="4759325"/>
          <p14:tracePt t="88976" x="6518275" y="4759325"/>
          <p14:tracePt t="88988" x="6237288" y="4759325"/>
          <p14:tracePt t="88997" x="5803900" y="4759325"/>
          <p14:tracePt t="89007" x="5362575" y="4724400"/>
          <p14:tracePt t="89019" x="4979988" y="4691063"/>
          <p14:tracePt t="89027" x="4648200" y="4657725"/>
          <p14:tracePt t="89037" x="4402138" y="4622800"/>
          <p14:tracePt t="89048" x="4257675" y="4589463"/>
          <p14:tracePt t="89057" x="4164013" y="4579938"/>
          <p14:tracePt t="89069" x="4087813" y="4564063"/>
          <p14:tracePt t="89078" x="4052888" y="4554538"/>
          <p14:tracePt t="89088" x="4027488" y="4554538"/>
          <p14:tracePt t="89441" x="4011613" y="4554538"/>
          <p14:tracePt t="89452" x="3994150" y="4554538"/>
          <p14:tracePt t="89462" x="3968750" y="4554538"/>
          <p14:tracePt t="89471" x="3935413" y="4564063"/>
          <p14:tracePt t="89484" x="3908425" y="4579938"/>
          <p14:tracePt t="89492" x="3875088" y="4589463"/>
          <p14:tracePt t="89503" x="3841750" y="4597400"/>
          <p14:tracePt t="89512" x="3806825" y="4614863"/>
          <p14:tracePt t="89522" x="3773488" y="4622800"/>
          <p14:tracePt t="89536" x="3756025" y="4640263"/>
          <p14:tracePt t="89542" x="3730625" y="4648200"/>
          <p14:tracePt t="89553" x="3713163" y="4657725"/>
          <p14:tracePt t="89563" x="3705225" y="4657725"/>
          <p14:tracePt t="89573" x="3697288" y="4657725"/>
          <p14:tracePt t="89588" x="3687763" y="4657725"/>
          <p14:tracePt t="89603" x="3679825" y="4657725"/>
          <p14:tracePt t="90523" x="3705225" y="4657725"/>
          <p14:tracePt t="90535" x="3722688" y="4657725"/>
          <p14:tracePt t="90543" x="3763963" y="4657725"/>
          <p14:tracePt t="90553" x="3806825" y="4657725"/>
          <p14:tracePt t="90564" x="3883025" y="4673600"/>
          <p14:tracePt t="90573" x="3986213" y="4683125"/>
          <p14:tracePt t="90584" x="4087813" y="4708525"/>
          <p14:tracePt t="90594" x="4214813" y="4716463"/>
          <p14:tracePt t="90604" x="4325938" y="4741863"/>
          <p14:tracePt t="90616" x="4445000" y="4749800"/>
          <p14:tracePt t="90623" x="4546600" y="4759325"/>
          <p14:tracePt t="90635" x="4657725" y="4775200"/>
          <p14:tracePt t="90647" x="4741863" y="4784725"/>
          <p14:tracePt t="90654" x="4827588" y="4792663"/>
          <p14:tracePt t="90667" x="4903788" y="4792663"/>
          <p14:tracePt t="90674" x="4962525" y="4802188"/>
          <p14:tracePt t="90685" x="5005388" y="4818063"/>
          <p14:tracePt t="90695" x="5038725" y="4818063"/>
          <p14:tracePt t="90705" x="5064125" y="4818063"/>
          <p14:tracePt t="90717" x="5099050" y="4827588"/>
          <p14:tracePt t="90725" x="5132388" y="4835525"/>
          <p14:tracePt t="90736" x="5149850" y="4843463"/>
          <p14:tracePt t="90745" x="5175250" y="4852988"/>
          <p14:tracePt t="90755" x="5192713" y="4860925"/>
          <p14:tracePt t="90767" x="5200650" y="4860925"/>
          <p14:tracePt t="90775" x="5218113" y="4868863"/>
          <p14:tracePt t="90787" x="5226050" y="4868863"/>
          <p14:tracePt t="90796" x="5235575" y="4868863"/>
          <p14:tracePt t="90805" x="5251450" y="4868863"/>
          <p14:tracePt t="90818" x="5260975" y="4868863"/>
          <p14:tracePt t="90826" x="5276850" y="4868863"/>
          <p14:tracePt t="90837" x="5286375" y="4868863"/>
          <p14:tracePt t="90849" x="5294313" y="4868863"/>
          <p14:tracePt t="90856" x="5302250" y="4868863"/>
          <p14:tracePt t="90867" x="5311775" y="4868863"/>
          <p14:tracePt t="90907" x="5319713" y="4868863"/>
          <p14:tracePt t="91433" x="5319713" y="4878388"/>
          <p14:tracePt t="91442" x="5311775" y="4878388"/>
          <p14:tracePt t="91452" x="5276850" y="4886325"/>
          <p14:tracePt t="91464" x="5200650" y="4894263"/>
          <p14:tracePt t="91472" x="5073650" y="4903788"/>
          <p14:tracePt t="91483" x="4919663" y="4919663"/>
          <p14:tracePt t="91493" x="4724400" y="4929188"/>
          <p14:tracePt t="91504" x="4486275" y="4946650"/>
          <p14:tracePt t="91516" x="4283075" y="4946650"/>
          <p14:tracePt t="91523" x="4138613" y="4946650"/>
          <p14:tracePt t="91535" x="4002088" y="4946650"/>
          <p14:tracePt t="91543" x="3900488" y="4946650"/>
          <p14:tracePt t="91553" x="3832225" y="4946650"/>
          <p14:tracePt t="91567" x="3773488" y="4946650"/>
          <p14:tracePt t="91574" x="3738563" y="4946650"/>
          <p14:tracePt t="91584" x="3722688" y="4946650"/>
          <p14:tracePt t="91594" x="3713163" y="4946650"/>
          <p14:tracePt t="91604" x="3705225" y="4946650"/>
          <p14:tracePt t="91616" x="3697288" y="4946650"/>
          <p14:tracePt t="91887" x="3697288" y="4954588"/>
          <p14:tracePt t="91897" x="3705225" y="4954588"/>
          <p14:tracePt t="91907" x="3748088" y="4962525"/>
          <p14:tracePt t="91917" x="3824288" y="4979988"/>
          <p14:tracePt t="91928" x="3908425" y="4987925"/>
          <p14:tracePt t="91939" x="4011613" y="5005388"/>
          <p14:tracePt t="91950" x="4095750" y="5005388"/>
          <p14:tracePt t="91971" x="4224338" y="5013325"/>
          <p14:tracePt t="91978" x="4283075" y="5013325"/>
          <p14:tracePt t="91988" x="4308475" y="5013325"/>
          <p14:tracePt t="92000" x="4333875" y="5013325"/>
          <p14:tracePt t="92009" x="4351338" y="5022850"/>
          <p14:tracePt t="92019" x="4368800" y="5022850"/>
          <p14:tracePt t="92030" x="4376738" y="5022850"/>
          <p14:tracePt t="92050" x="4384675" y="5022850"/>
          <p14:tracePt t="92059" x="4394200" y="5030788"/>
          <p14:tracePt t="92068" x="4402138" y="5030788"/>
          <p14:tracePt t="92083" x="4410075" y="5030788"/>
          <p14:tracePt t="92089" x="4427538" y="5030788"/>
          <p14:tracePt t="92100" x="4435475" y="5030788"/>
          <p14:tracePt t="92110" x="4460875" y="5038725"/>
          <p14:tracePt t="92119" x="4486275" y="5048250"/>
          <p14:tracePt t="92133" x="4503738" y="5056188"/>
          <p14:tracePt t="92140" x="4521200" y="5056188"/>
          <p14:tracePt t="92150" x="4538663" y="5064125"/>
          <p14:tracePt t="92162" x="4546600" y="5064125"/>
          <p14:tracePt t="92170" x="4554538" y="5073650"/>
          <p14:tracePt t="92183" x="4564063" y="5073650"/>
          <p14:tracePt t="92271" x="4538663" y="5073650"/>
          <p14:tracePt t="92282" x="4521200" y="5073650"/>
          <p14:tracePt t="92291" x="4486275" y="5073650"/>
          <p14:tracePt t="92301" x="4452938" y="5073650"/>
          <p14:tracePt t="92313" x="4419600" y="5073650"/>
          <p14:tracePt t="92321" x="4402138" y="5073650"/>
          <p14:tracePt t="92333" x="4376738" y="5073650"/>
          <p14:tracePt t="92342" x="4359275" y="5073650"/>
          <p14:tracePt t="92372" x="4351338" y="5073650"/>
          <p14:tracePt t="92523" x="4359275" y="5073650"/>
          <p14:tracePt t="92534" x="4376738" y="5073650"/>
          <p14:tracePt t="92544" x="4402138" y="5073650"/>
          <p14:tracePt t="92554" x="4435475" y="5073650"/>
          <p14:tracePt t="92566" x="4478338" y="5081588"/>
          <p14:tracePt t="92574" x="4503738" y="5081588"/>
          <p14:tracePt t="92585" x="4546600" y="5081588"/>
          <p14:tracePt t="92597" x="4572000" y="5091113"/>
          <p14:tracePt t="92604" x="4589463" y="5091113"/>
          <p14:tracePt t="92616" x="4597400" y="5091113"/>
          <p14:tracePt t="92625" x="4605338" y="5091113"/>
          <p14:tracePt t="92655" x="4614863" y="5091113"/>
          <p14:tracePt t="92696" x="4605338" y="5091113"/>
          <p14:tracePt t="92706" x="4589463" y="5091113"/>
          <p14:tracePt t="92716" x="4554538" y="5091113"/>
          <p14:tracePt t="92726" x="4521200" y="5091113"/>
          <p14:tracePt t="92737" x="4486275" y="5091113"/>
          <p14:tracePt t="92748" x="4470400" y="5091113"/>
          <p14:tracePt t="92756" x="4452938" y="5091113"/>
          <p14:tracePt t="92768" x="4445000" y="5091113"/>
          <p14:tracePt t="92797" x="4435475" y="5091113"/>
          <p14:tracePt t="92908" x="4445000" y="5091113"/>
          <p14:tracePt t="92918" x="4460875" y="5091113"/>
          <p14:tracePt t="92929" x="4478338" y="5091113"/>
          <p14:tracePt t="92938" x="4486275" y="5091113"/>
          <p14:tracePt t="92949" x="4503738" y="5091113"/>
          <p14:tracePt t="92968" x="4513263" y="5091113"/>
          <p14:tracePt t="92981" x="4521200" y="5091113"/>
          <p14:tracePt t="93009" x="4529138" y="5091113"/>
          <p14:tracePt t="93322" x="4521200" y="5091113"/>
          <p14:tracePt t="93332" x="4513263" y="5091113"/>
          <p14:tracePt t="93342" x="4495800" y="5091113"/>
          <p14:tracePt t="93352" x="4486275" y="5091113"/>
          <p14:tracePt t="93363" x="4478338" y="5091113"/>
          <p14:tracePt t="93372" x="4470400" y="5091113"/>
          <p14:tracePt t="93383" x="4460875" y="5091113"/>
          <p14:tracePt t="97607" x="4445000" y="5091113"/>
          <p14:tracePt t="97617" x="4419600" y="5081588"/>
          <p14:tracePt t="97627" x="4384675" y="5064125"/>
          <p14:tracePt t="97637" x="4351338" y="5048250"/>
          <p14:tracePt t="97647" x="4316413" y="5030788"/>
          <p14:tracePt t="97662" x="4265613" y="5005388"/>
          <p14:tracePt t="97667" x="4232275" y="4987925"/>
          <p14:tracePt t="97678" x="4197350" y="4962525"/>
          <p14:tracePt t="97688" x="4164013" y="4946650"/>
          <p14:tracePt t="97697" x="4121150" y="4903788"/>
          <p14:tracePt t="97710" x="4062413" y="4860925"/>
          <p14:tracePt t="97718" x="4011613" y="4810125"/>
          <p14:tracePt t="97728" x="3951288" y="4733925"/>
          <p14:tracePt t="97738" x="3900488" y="4657725"/>
          <p14:tracePt t="97748" x="3841750" y="4589463"/>
          <p14:tracePt t="97761" x="3806825" y="4529138"/>
          <p14:tracePt t="97768" x="3790950" y="4470400"/>
          <p14:tracePt t="97781" x="3773488" y="4419600"/>
          <p14:tracePt t="97790" x="3773488" y="4359275"/>
          <p14:tracePt t="97800" x="3773488" y="4316413"/>
          <p14:tracePt t="97810" x="3781425" y="4257675"/>
          <p14:tracePt t="97819" x="3798888" y="4206875"/>
          <p14:tracePt t="97830" x="3841750" y="4146550"/>
          <p14:tracePt t="97840" x="3883025" y="4095750"/>
          <p14:tracePt t="97849" x="3935413" y="4037013"/>
          <p14:tracePt t="97860" x="4002088" y="3986213"/>
          <p14:tracePt t="97869" x="4070350" y="3943350"/>
          <p14:tracePt t="97879" x="4130675" y="3908425"/>
          <p14:tracePt t="97891" x="4189413" y="3892550"/>
          <p14:tracePt t="97900" x="4224338" y="3883025"/>
          <p14:tracePt t="97911" x="4257675" y="3875088"/>
          <p14:tracePt t="97920" x="4283075" y="3875088"/>
          <p14:tracePt t="97942" x="4300538" y="3875088"/>
          <p14:tracePt t="97961" x="4308475" y="3875088"/>
          <p14:tracePt t="98020" x="4300538" y="3875088"/>
          <p14:tracePt t="98030" x="4275138" y="3892550"/>
          <p14:tracePt t="98041" x="4240213" y="3908425"/>
          <p14:tracePt t="98050" x="4197350" y="3925888"/>
          <p14:tracePt t="98060" x="4121150" y="3960813"/>
          <p14:tracePt t="98070" x="4052888" y="3986213"/>
          <p14:tracePt t="98080" x="3968750" y="4011613"/>
          <p14:tracePt t="98091" x="3908425" y="4019550"/>
          <p14:tracePt t="98100" x="3857625" y="4027488"/>
          <p14:tracePt t="98111" x="3816350" y="4037013"/>
          <p14:tracePt t="98120" x="3781425" y="4044950"/>
          <p14:tracePt t="98130" x="3756025" y="4044950"/>
          <p14:tracePt t="98143" x="3738563" y="4052888"/>
          <p14:tracePt t="98151" x="3730625" y="4052888"/>
          <p14:tracePt t="98161" x="3713163" y="4062413"/>
          <p14:tracePt t="98181" x="3705225" y="4062413"/>
          <p14:tracePt t="98193" x="3705225" y="4070350"/>
          <p14:tracePt t="98212" x="3697288" y="4070350"/>
          <p14:tracePt t="98242" x="3697288" y="4079875"/>
          <p14:tracePt t="98262" x="3697288" y="4087813"/>
          <p14:tracePt t="98273" x="3687763" y="4095750"/>
          <p14:tracePt t="98282" x="3687763" y="4105275"/>
          <p14:tracePt t="98292" x="3687763" y="4113213"/>
          <p14:tracePt t="98302" x="3687763" y="4121150"/>
          <p14:tracePt t="98323" x="3687763" y="4130675"/>
          <p14:tracePt t="98333" x="3687763" y="4138613"/>
          <p14:tracePt t="98343" x="3687763" y="4146550"/>
          <p14:tracePt t="98353" x="3730625" y="4171950"/>
          <p14:tracePt t="98363" x="3781425" y="4232275"/>
          <p14:tracePt t="98374" x="3883025" y="4325938"/>
          <p14:tracePt t="98383" x="4044950" y="4427538"/>
          <p14:tracePt t="98393" x="4197350" y="4538663"/>
          <p14:tracePt t="98403" x="4333875" y="4614863"/>
          <p14:tracePt t="98413" x="4460875" y="4673600"/>
          <p14:tracePt t="98424" x="4572000" y="4716463"/>
          <p14:tracePt t="98434" x="4673600" y="4741863"/>
          <p14:tracePt t="98444" x="4759325" y="4741863"/>
          <p14:tracePt t="98454" x="4843463" y="4741863"/>
          <p14:tracePt t="98464" x="4886325" y="4741863"/>
          <p14:tracePt t="98476" x="4929188" y="4733925"/>
          <p14:tracePt t="98487" x="4946650" y="4724400"/>
          <p14:tracePt t="98748" x="4962525" y="4724400"/>
          <p14:tracePt t="98760" x="4979988" y="4716463"/>
          <p14:tracePt t="98768" x="5022850" y="4716463"/>
          <p14:tracePt t="98779" x="5073650" y="4708525"/>
          <p14:tracePt t="98791" x="5132388" y="4708525"/>
          <p14:tracePt t="98799" x="5200650" y="4708525"/>
          <p14:tracePt t="98810" x="5268913" y="4708525"/>
          <p14:tracePt t="98820" x="5345113" y="4708525"/>
          <p14:tracePt t="98831" x="5413375" y="4708525"/>
          <p14:tracePt t="98842" x="5464175" y="4724400"/>
          <p14:tracePt t="98851" x="5497513" y="4733925"/>
          <p14:tracePt t="98861" x="5514975" y="4741863"/>
          <p14:tracePt t="98870" x="5524500" y="4741863"/>
          <p14:tracePt t="98879" x="5540375" y="4741863"/>
          <p14:tracePt t="98893" x="5540375" y="4749800"/>
          <p14:tracePt t="98900" x="5549900" y="4749800"/>
          <p14:tracePt t="98961" x="5549900" y="4759325"/>
          <p14:tracePt t="98971" x="5540375" y="4759325"/>
          <p14:tracePt t="98981" x="5524500" y="4759325"/>
          <p14:tracePt t="98992" x="5497513" y="4759325"/>
          <p14:tracePt t="99002" x="5464175" y="4759325"/>
          <p14:tracePt t="99011" x="5430838" y="4759325"/>
          <p14:tracePt t="99022" x="5387975" y="4759325"/>
          <p14:tracePt t="99033" x="5362575" y="4759325"/>
          <p14:tracePt t="99043" x="5327650" y="4759325"/>
          <p14:tracePt t="99052" x="5302250" y="4759325"/>
          <p14:tracePt t="99061" x="5276850" y="4759325"/>
          <p14:tracePt t="99073" x="5268913" y="4759325"/>
          <p14:tracePt t="99085" x="5260975" y="4759325"/>
          <p14:tracePt t="99094" x="5251450" y="4759325"/>
          <p14:tracePt t="99164" x="5260975" y="4759325"/>
          <p14:tracePt t="99174" x="5286375" y="4767263"/>
          <p14:tracePt t="99183" x="5327650" y="4775200"/>
          <p14:tracePt t="99193" x="5387975" y="4792663"/>
          <p14:tracePt t="99202" x="5464175" y="4802188"/>
          <p14:tracePt t="99212" x="5524500" y="4810125"/>
          <p14:tracePt t="99224" x="5565775" y="4810125"/>
          <p14:tracePt t="99233" x="5600700" y="4818063"/>
          <p14:tracePt t="99243" x="5608638" y="4818063"/>
          <p14:tracePt t="99253" x="5626100" y="4818063"/>
          <p14:tracePt t="99274" x="5634038" y="4818063"/>
          <p14:tracePt t="99325" x="5626100" y="4818063"/>
          <p14:tracePt t="99335" x="5591175" y="4818063"/>
          <p14:tracePt t="99345" x="5549900" y="4818063"/>
          <p14:tracePt t="99356" x="5524500" y="4818063"/>
          <p14:tracePt t="99365" x="5497513" y="4818063"/>
          <p14:tracePt t="99377" x="5481638" y="4818063"/>
          <p14:tracePt t="99385" x="5464175" y="4818063"/>
          <p14:tracePt t="99408" x="5456238" y="4818063"/>
          <p14:tracePt t="113464" x="5438775" y="4818063"/>
          <p14:tracePt t="113473" x="5405438" y="4810125"/>
          <p14:tracePt t="113483" x="5362575" y="4810125"/>
          <p14:tracePt t="113494" x="5302250" y="4810125"/>
          <p14:tracePt t="113503" x="5226050" y="4810125"/>
          <p14:tracePt t="113513" x="5175250" y="4810125"/>
          <p14:tracePt t="113523" x="5116513" y="4810125"/>
          <p14:tracePt t="113534" x="5030788" y="4810125"/>
          <p14:tracePt t="113545" x="4946650" y="4810125"/>
          <p14:tracePt t="113554" x="4868863" y="4810125"/>
          <p14:tracePt t="113564" x="4784725" y="4827588"/>
          <p14:tracePt t="113574" x="4724400" y="4835525"/>
          <p14:tracePt t="113584" x="4665663" y="4835525"/>
          <p14:tracePt t="113597" x="4630738" y="4843463"/>
          <p14:tracePt t="113605" x="4614863" y="4843463"/>
          <p14:tracePt t="113614" x="4579938" y="4852988"/>
          <p14:tracePt t="113625" x="4564063" y="4852988"/>
          <p14:tracePt t="113634" x="4529138" y="4852988"/>
          <p14:tracePt t="113645" x="4513263" y="4852988"/>
          <p14:tracePt t="113656" x="4478338" y="4852988"/>
          <p14:tracePt t="113665" x="4445000" y="4852988"/>
          <p14:tracePt t="113677" x="4419600" y="4852988"/>
          <p14:tracePt t="113685" x="4384675" y="4852988"/>
          <p14:tracePt t="113696" x="4359275" y="4852988"/>
          <p14:tracePt t="113705" x="4325938" y="4852988"/>
          <p14:tracePt t="113715" x="4308475" y="4843463"/>
          <p14:tracePt t="113729" x="4275138" y="4835525"/>
          <p14:tracePt t="113735" x="4240213" y="4827588"/>
          <p14:tracePt t="113747" x="4214813" y="4818063"/>
          <p14:tracePt t="113756" x="4181475" y="4810125"/>
          <p14:tracePt t="113765" x="4156075" y="4810125"/>
          <p14:tracePt t="113778" x="4130675" y="4802188"/>
          <p14:tracePt t="113786" x="4095750" y="4802188"/>
          <p14:tracePt t="113798" x="4070350" y="4802188"/>
          <p14:tracePt t="113807" x="4062413" y="4802188"/>
          <p14:tracePt t="113816" x="4037013" y="4802188"/>
          <p14:tracePt t="113828" x="4027488" y="4802188"/>
          <p14:tracePt t="113837" x="4011613" y="4802188"/>
          <p14:tracePt t="113848" x="3994150" y="4810125"/>
          <p14:tracePt t="113857" x="3986213" y="4818063"/>
          <p14:tracePt t="113878" x="3968750" y="4835525"/>
          <p14:tracePt t="113887" x="3960813" y="4860925"/>
          <p14:tracePt t="113898" x="3951288" y="4903788"/>
          <p14:tracePt t="113908" x="3943350" y="4972050"/>
          <p14:tracePt t="113918" x="3943350" y="5064125"/>
          <p14:tracePt t="113928" x="3943350" y="5149850"/>
          <p14:tracePt t="113939" x="3960813" y="5235575"/>
          <p14:tracePt t="113948" x="4011613" y="5327650"/>
          <p14:tracePt t="113962" x="4070350" y="5413375"/>
          <p14:tracePt t="113969" x="4146550" y="5497513"/>
          <p14:tracePt t="113979" x="4240213" y="5575300"/>
          <p14:tracePt t="113991" x="4351338" y="5651500"/>
          <p14:tracePt t="113998" x="4435475" y="5684838"/>
          <p14:tracePt t="114012" x="4521200" y="5694363"/>
          <p14:tracePt t="114020" x="4597400" y="5694363"/>
          <p14:tracePt t="114030" x="4699000" y="5676900"/>
          <p14:tracePt t="114039" x="4818063" y="5634038"/>
          <p14:tracePt t="114049" x="4937125" y="5557838"/>
          <p14:tracePt t="114061" x="5048250" y="5489575"/>
          <p14:tracePt t="114069" x="5175250" y="5405438"/>
          <p14:tracePt t="114081" x="5286375" y="5345113"/>
          <p14:tracePt t="114089" x="5395913" y="5286375"/>
          <p14:tracePt t="114099" x="5472113" y="5235575"/>
          <p14:tracePt t="114111" x="5524500" y="5192713"/>
          <p14:tracePt t="114120" x="5557838" y="5149850"/>
          <p14:tracePt t="114130" x="5600700" y="5091113"/>
          <p14:tracePt t="114141" x="5634038" y="4997450"/>
          <p14:tracePt t="114150" x="5651500" y="4929188"/>
          <p14:tracePt t="114162" x="5651500" y="4827588"/>
          <p14:tracePt t="114172" x="5651500" y="4741863"/>
          <p14:tracePt t="114180" x="5608638" y="4622800"/>
          <p14:tracePt t="114194" x="5549900" y="4503738"/>
          <p14:tracePt t="114200" x="5464175" y="4384675"/>
          <p14:tracePt t="114211" x="5380038" y="4265613"/>
          <p14:tracePt t="114221" x="5268913" y="4146550"/>
          <p14:tracePt t="114231" x="5091113" y="4011613"/>
          <p14:tracePt t="114245" x="4919663" y="3908425"/>
          <p14:tracePt t="114251" x="4775200" y="3857625"/>
          <p14:tracePt t="114262" x="4630738" y="3832225"/>
          <p14:tracePt t="114272" x="4513263" y="3824288"/>
          <p14:tracePt t="114281" x="4419600" y="3824288"/>
          <p14:tracePt t="114295" x="4325938" y="3841750"/>
          <p14:tracePt t="114302" x="4265613" y="3883025"/>
          <p14:tracePt t="114313" x="4197350" y="3935413"/>
          <p14:tracePt t="114322" x="4146550" y="3986213"/>
          <p14:tracePt t="114332" x="4087813" y="4079875"/>
          <p14:tracePt t="114347" x="4052888" y="4181475"/>
          <p14:tracePt t="114352" x="4019550" y="4275138"/>
          <p14:tracePt t="114363" x="4011613" y="4341813"/>
          <p14:tracePt t="114374" x="4002088" y="4419600"/>
          <p14:tracePt t="114382" x="4002088" y="4486275"/>
          <p14:tracePt t="114396" x="4002088" y="4546600"/>
          <p14:tracePt t="114403" x="4002088" y="4605338"/>
          <p14:tracePt t="114413" x="4002088" y="4665663"/>
          <p14:tracePt t="114424" x="4019550" y="4724400"/>
          <p14:tracePt t="114433" x="4044950" y="4802188"/>
          <p14:tracePt t="114445" x="4070350" y="4852988"/>
          <p14:tracePt t="114453" x="4105275" y="4911725"/>
          <p14:tracePt t="114464" x="4146550" y="4946650"/>
          <p14:tracePt t="114476" x="4197350" y="5005388"/>
          <p14:tracePt t="114483" x="4275138" y="5048250"/>
          <p14:tracePt t="114494" x="4341813" y="5099050"/>
          <p14:tracePt t="114505" x="4427538" y="5132388"/>
          <p14:tracePt t="114514" x="4486275" y="5167313"/>
          <p14:tracePt t="114527" x="4564063" y="5183188"/>
          <p14:tracePt t="114534" x="4614863" y="5192713"/>
          <p14:tracePt t="114545" x="4640263" y="5200650"/>
          <p14:tracePt t="114554" x="4665663" y="5208588"/>
          <p14:tracePt t="114564" x="4691063" y="5208588"/>
          <p14:tracePt t="114577" x="4699000" y="5208588"/>
          <p14:tracePt t="114585" x="4708525" y="5208588"/>
          <p14:tracePt t="114605" x="4716463" y="5208588"/>
          <p14:tracePt t="114777" x="4724400" y="5208588"/>
          <p14:tracePt t="114878" x="4733925" y="5208588"/>
          <p14:tracePt t="114929" x="4741863" y="5208588"/>
          <p14:tracePt t="115050" x="4749800" y="5200650"/>
          <p14:tracePt t="115070" x="4759325" y="5192713"/>
          <p14:tracePt t="115091" x="4767263" y="5183188"/>
          <p14:tracePt t="115100" x="4767263" y="5175250"/>
          <p14:tracePt t="115120" x="4775200" y="5167313"/>
          <p14:tracePt t="115130" x="4784725" y="5157788"/>
          <p14:tracePt t="115142" x="4784725" y="5149850"/>
          <p14:tracePt t="115151" x="4792663" y="5149850"/>
          <p14:tracePt t="115162" x="4810125" y="5141913"/>
          <p14:tracePt t="115171" x="4818063" y="5124450"/>
          <p14:tracePt t="115181" x="4835525" y="5116513"/>
          <p14:tracePt t="115195" x="4843463" y="5116513"/>
          <p14:tracePt t="115203" x="4860925" y="5106988"/>
          <p14:tracePt t="115212" x="4868863" y="5099050"/>
          <p14:tracePt t="115221" x="4886325" y="5091113"/>
          <p14:tracePt t="115231" x="4894263" y="5091113"/>
          <p14:tracePt t="115244" x="4894263" y="5081588"/>
          <p14:tracePt t="115252" x="4903788" y="5081588"/>
          <p14:tracePt t="115262" x="4911725" y="5081588"/>
          <p14:tracePt t="115303" x="4919663" y="5081588"/>
          <p14:tracePt t="115515" x="4903788" y="5106988"/>
          <p14:tracePt t="115525" x="4878388" y="5141913"/>
          <p14:tracePt t="115534" x="4860925" y="5175250"/>
          <p14:tracePt t="115545" x="4835525" y="5226050"/>
          <p14:tracePt t="115555" x="4792663" y="5286375"/>
          <p14:tracePt t="115567" x="4759325" y="5353050"/>
          <p14:tracePt t="115576" x="4716463" y="5413375"/>
          <p14:tracePt t="115586" x="4691063" y="5472113"/>
          <p14:tracePt t="115595" x="4673600" y="5532438"/>
          <p14:tracePt t="115607" x="4665663" y="5565775"/>
          <p14:tracePt t="115615" x="4657725" y="5600700"/>
          <p14:tracePt t="115626" x="4657725" y="5634038"/>
          <p14:tracePt t="115635" x="4657725" y="5651500"/>
          <p14:tracePt t="115646" x="4657725" y="5659438"/>
          <p14:tracePt t="115659" x="4657725" y="5668963"/>
          <p14:tracePt t="115666" x="4657725" y="5676900"/>
          <p14:tracePt t="115677" x="4665663" y="5676900"/>
          <p14:tracePt t="115686" x="4683125" y="5684838"/>
          <p14:tracePt t="115696" x="4724400" y="5684838"/>
          <p14:tracePt t="115710" x="4775200" y="5684838"/>
          <p14:tracePt t="115717" x="4818063" y="5684838"/>
          <p14:tracePt t="115727" x="4868863" y="5684838"/>
          <p14:tracePt t="115737" x="4919663" y="5684838"/>
          <p14:tracePt t="115747" x="4962525" y="5676900"/>
          <p14:tracePt t="115760" x="4987925" y="5659438"/>
          <p14:tracePt t="115769" x="5013325" y="5641975"/>
          <p14:tracePt t="115778" x="5038725" y="5626100"/>
          <p14:tracePt t="115787" x="5048250" y="5626100"/>
          <p14:tracePt t="115797" x="5073650" y="5575300"/>
          <p14:tracePt t="115809" x="5081588" y="5514975"/>
          <p14:tracePt t="115819" x="5081588" y="5405438"/>
          <p14:tracePt t="115828" x="5081588" y="5268913"/>
          <p14:tracePt t="115839" x="5048250" y="5099050"/>
          <p14:tracePt t="115848" x="4997450" y="4954588"/>
          <p14:tracePt t="115860" x="4962525" y="4852988"/>
          <p14:tracePt t="115868" x="4937125" y="4802188"/>
          <p14:tracePt t="115879" x="4919663" y="4767263"/>
          <p14:tracePt t="115889" x="4911725" y="4741863"/>
          <p14:tracePt t="115898" x="4903788" y="4733925"/>
          <p14:tracePt t="115910" x="4894263" y="4724400"/>
          <p14:tracePt t="115929" x="4878388" y="4716463"/>
          <p14:tracePt t="115944" x="4843463" y="4716463"/>
          <p14:tracePt t="115949" x="4802188" y="4708525"/>
          <p14:tracePt t="115961" x="4716463" y="4708525"/>
          <p14:tracePt t="115969" x="4630738" y="4708525"/>
          <p14:tracePt t="115979" x="4538663" y="4708525"/>
          <p14:tracePt t="115993" x="4452938" y="4708525"/>
          <p14:tracePt t="116000" x="4359275" y="4708525"/>
          <p14:tracePt t="116010" x="4275138" y="4733925"/>
          <p14:tracePt t="116020" x="4189413" y="4741863"/>
          <p14:tracePt t="116030" x="4130675" y="4759325"/>
          <p14:tracePt t="116042" x="4079875" y="4784725"/>
          <p14:tracePt t="116050" x="4027488" y="4802188"/>
          <p14:tracePt t="116061" x="4011613" y="4810125"/>
          <p14:tracePt t="116071" x="3994150" y="4818063"/>
          <p14:tracePt t="116080" x="3986213" y="4818063"/>
          <p14:tracePt t="116090" x="3976688" y="4818063"/>
          <p14:tracePt t="116100" x="3976688" y="4827588"/>
          <p14:tracePt t="116130" x="3976688" y="4835525"/>
          <p14:tracePt t="116150" x="3976688" y="4843463"/>
          <p14:tracePt t="116160" x="3976688" y="4860925"/>
          <p14:tracePt t="116170" x="3976688" y="4878388"/>
          <p14:tracePt t="116180" x="3976688" y="4903788"/>
          <p14:tracePt t="116191" x="3976688" y="4929188"/>
          <p14:tracePt t="116200" x="3976688" y="4954588"/>
          <p14:tracePt t="116210" x="3976688" y="4972050"/>
          <p14:tracePt t="116221" x="3986213" y="4997450"/>
          <p14:tracePt t="116231" x="4002088" y="5013325"/>
          <p14:tracePt t="116243" x="4011613" y="5030788"/>
          <p14:tracePt t="116252" x="4019550" y="5038725"/>
          <p14:tracePt t="116262" x="4019550" y="5048250"/>
          <p14:tracePt t="116276" x="4019550" y="5056188"/>
          <p14:tracePt t="116353" x="4019550" y="5064125"/>
          <p14:tracePt t="116374" x="3994150" y="5064125"/>
          <p14:tracePt t="116384" x="3976688" y="5064125"/>
          <p14:tracePt t="116394" x="3951288" y="5064125"/>
          <p14:tracePt t="116405" x="3917950" y="5064125"/>
          <p14:tracePt t="116415" x="3892550" y="5064125"/>
          <p14:tracePt t="116426" x="3875088" y="5064125"/>
          <p14:tracePt t="116434" x="3857625" y="5064125"/>
          <p14:tracePt t="116444" x="3841750" y="5064125"/>
          <p14:tracePt t="116455" x="3824288" y="5064125"/>
          <p14:tracePt t="116465" x="3816350" y="5064125"/>
          <p14:tracePt t="116476" x="3806825" y="5064125"/>
          <p14:tracePt t="116495" x="3798888" y="5064125"/>
          <p14:tracePt t="116515" x="3790950" y="5064125"/>
          <p14:tracePt t="116596" x="3798888" y="5064125"/>
          <p14:tracePt t="116606" x="3816350" y="5064125"/>
          <p14:tracePt t="116616" x="3841750" y="5064125"/>
          <p14:tracePt t="116628" x="3875088" y="5064125"/>
          <p14:tracePt t="116636" x="3900488" y="5064125"/>
          <p14:tracePt t="116646" x="3917950" y="5064125"/>
          <p14:tracePt t="116658" x="3935413" y="5064125"/>
          <p14:tracePt t="116666" x="3943350" y="5064125"/>
          <p14:tracePt t="116757" x="3925888" y="5064125"/>
          <p14:tracePt t="116768" x="3917950" y="5064125"/>
          <p14:tracePt t="116778" x="3900488" y="5064125"/>
          <p14:tracePt t="116790" x="3892550" y="5064125"/>
          <p14:tracePt t="116820" x="3883025" y="5064125"/>
          <p14:tracePt t="118122" x="3883025" y="5048250"/>
          <p14:tracePt t="118132" x="3883025" y="5022850"/>
          <p14:tracePt t="118143" x="3883025" y="5005388"/>
          <p14:tracePt t="118152" x="3883025" y="4979988"/>
          <p14:tracePt t="118162" x="3883025" y="4954588"/>
          <p14:tracePt t="118175" x="3883025" y="4937125"/>
          <p14:tracePt t="118183" x="3875088" y="4903788"/>
          <p14:tracePt t="118193" x="3841750" y="4852988"/>
          <p14:tracePt t="118204" x="3806825" y="4810125"/>
          <p14:tracePt t="118213" x="3763963" y="4759325"/>
          <p14:tracePt t="118224" x="3713163" y="4724400"/>
          <p14:tracePt t="118233" x="3662363" y="4683125"/>
          <p14:tracePt t="118243" x="3611563" y="4665663"/>
          <p14:tracePt t="118258" x="3552825" y="4640263"/>
          <p14:tracePt t="118263" x="3509963" y="4630738"/>
          <p14:tracePt t="118275" x="3459163" y="4630738"/>
          <p14:tracePt t="118285" x="3416300" y="4630738"/>
          <p14:tracePt t="118293" x="3390900" y="4630738"/>
          <p14:tracePt t="118306" x="3355975" y="4630738"/>
          <p14:tracePt t="118313" x="3330575" y="4630738"/>
          <p14:tracePt t="118325" x="3305175" y="4630738"/>
          <p14:tracePt t="118334" x="3305175" y="4640263"/>
          <p14:tracePt t="118344" x="3289300" y="4640263"/>
          <p14:tracePt t="118405" x="3289300" y="4648200"/>
          <p14:tracePt t="118415" x="3305175" y="4657725"/>
          <p14:tracePt t="118427" x="3348038" y="4665663"/>
          <p14:tracePt t="118436" x="3416300" y="4673600"/>
          <p14:tracePt t="118446" x="3492500" y="4683125"/>
          <p14:tracePt t="118459" x="3578225" y="4699000"/>
          <p14:tracePt t="118466" x="3662363" y="4708525"/>
          <p14:tracePt t="118475" x="3738563" y="4708525"/>
          <p14:tracePt t="118487" x="3781425" y="4716463"/>
          <p14:tracePt t="118496" x="3816350" y="4716463"/>
          <p14:tracePt t="118507" x="3841750" y="4716463"/>
          <p14:tracePt t="118526" x="3849688" y="4716463"/>
          <p14:tracePt t="118576" x="3832225" y="4716463"/>
          <p14:tracePt t="118588" x="3790950" y="4716463"/>
          <p14:tracePt t="118597" x="3713163" y="4716463"/>
          <p14:tracePt t="118607" x="3629025" y="4716463"/>
          <p14:tracePt t="118617" x="3535363" y="4716463"/>
          <p14:tracePt t="118627" x="3441700" y="4716463"/>
          <p14:tracePt t="118640" x="3373438" y="4716463"/>
          <p14:tracePt t="118649" x="3314700" y="4716463"/>
          <p14:tracePt t="118658" x="3289300" y="4716463"/>
          <p14:tracePt t="118668" x="3263900" y="4716463"/>
          <p14:tracePt t="118677" x="3254375" y="4716463"/>
          <p14:tracePt t="118690" x="3246438" y="4716463"/>
          <p14:tracePt t="118749" x="3246438" y="4708525"/>
          <p14:tracePt t="118758" x="3271838" y="4708525"/>
          <p14:tracePt t="118769" x="3340100" y="4699000"/>
          <p14:tracePt t="118779" x="3433763" y="4699000"/>
          <p14:tracePt t="118789" x="3543300" y="4699000"/>
          <p14:tracePt t="118800" x="3671888" y="4699000"/>
          <p14:tracePt t="118809" x="3798888" y="4699000"/>
          <p14:tracePt t="118819" x="3900488" y="4699000"/>
          <p14:tracePt t="118829" x="3960813" y="4699000"/>
          <p14:tracePt t="118840" x="4002088" y="4699000"/>
          <p14:tracePt t="118849" x="4027488" y="4708525"/>
          <p14:tracePt t="118859" x="4037013" y="4708525"/>
          <p14:tracePt t="118872" x="4037013" y="4716463"/>
          <p14:tracePt t="118910" x="3976688" y="4733925"/>
          <p14:tracePt t="118921" x="3875088" y="4741863"/>
          <p14:tracePt t="118930" x="3763963" y="4749800"/>
          <p14:tracePt t="118942" x="3654425" y="4749800"/>
          <p14:tracePt t="118957" x="3552825" y="4749800"/>
          <p14:tracePt t="118961" x="3467100" y="4749800"/>
          <p14:tracePt t="118974" x="3408363" y="4749800"/>
          <p14:tracePt t="118981" x="3382963" y="4749800"/>
          <p14:tracePt t="118991" x="3365500" y="4749800"/>
          <p14:tracePt t="119001" x="3355975" y="4749800"/>
          <p14:tracePt t="119011" x="3348038" y="4749800"/>
          <p14:tracePt t="119072" x="3355975" y="4749800"/>
          <p14:tracePt t="119082" x="3390900" y="4749800"/>
          <p14:tracePt t="119091" x="3433763" y="4741863"/>
          <p14:tracePt t="119102" x="3475038" y="4724400"/>
          <p14:tracePt t="119112" x="3535363" y="4724400"/>
          <p14:tracePt t="119123" x="3594100" y="4716463"/>
          <p14:tracePt t="119132" x="3654425" y="4716463"/>
          <p14:tracePt t="119144" x="3697288" y="4708525"/>
          <p14:tracePt t="119157" x="3730625" y="4708525"/>
          <p14:tracePt t="119163" x="3748088" y="4708525"/>
          <p14:tracePt t="119183" x="3756025" y="4708525"/>
          <p14:tracePt t="119193" x="3763963" y="4708525"/>
          <p14:tracePt t="119223" x="3756025" y="4708525"/>
          <p14:tracePt t="119233" x="3730625" y="4708525"/>
          <p14:tracePt t="119243" x="3671888" y="4708525"/>
          <p14:tracePt t="119256" x="3603625" y="4708525"/>
          <p14:tracePt t="119264" x="3517900" y="4708525"/>
          <p14:tracePt t="119275" x="3441700" y="4708525"/>
          <p14:tracePt t="119284" x="3398838" y="4708525"/>
          <p14:tracePt t="119294" x="3365500" y="4708525"/>
          <p14:tracePt t="119306" x="3348038" y="4708525"/>
          <p14:tracePt t="119314" x="3340100" y="4708525"/>
          <p14:tracePt t="119325" x="3330575" y="4708525"/>
          <p14:tracePt t="119405" x="3365500" y="4708525"/>
          <p14:tracePt t="119415" x="3398838" y="4708525"/>
          <p14:tracePt t="119425" x="3449638" y="4708525"/>
          <p14:tracePt t="119439" x="3517900" y="4708525"/>
          <p14:tracePt t="119445" x="3594100" y="4708525"/>
          <p14:tracePt t="119458" x="3654425" y="4708525"/>
          <p14:tracePt t="119466" x="3679825" y="4708525"/>
          <p14:tracePt t="119476" x="3713163" y="4708525"/>
          <p14:tracePt t="119489" x="3730625" y="4708525"/>
          <p14:tracePt t="119496" x="3738563" y="4708525"/>
          <p14:tracePt t="119507" x="3748088" y="4708525"/>
          <p14:tracePt t="119547" x="3738563" y="4708525"/>
          <p14:tracePt t="119557" x="3687763" y="4708525"/>
          <p14:tracePt t="119567" x="3619500" y="4708525"/>
          <p14:tracePt t="119577" x="3502025" y="4724400"/>
          <p14:tracePt t="119588" x="3416300" y="4733925"/>
          <p14:tracePt t="119597" x="3330575" y="4733925"/>
          <p14:tracePt t="119608" x="3271838" y="4733925"/>
          <p14:tracePt t="119618" x="3238500" y="4733925"/>
          <p14:tracePt t="119629" x="3228975" y="4733925"/>
          <p14:tracePt t="119639" x="3221038" y="4733925"/>
          <p14:tracePt t="119648" x="3211513" y="4733925"/>
          <p14:tracePt t="119690" x="3228975" y="4733925"/>
          <p14:tracePt t="119698" x="3279775" y="4733925"/>
          <p14:tracePt t="119708" x="3355975" y="4708525"/>
          <p14:tracePt t="119722" x="3459163" y="4699000"/>
          <p14:tracePt t="119728" x="3568700" y="4691063"/>
          <p14:tracePt t="119739" x="3671888" y="4691063"/>
          <p14:tracePt t="119750" x="3730625" y="4691063"/>
          <p14:tracePt t="119759" x="3756025" y="4691063"/>
          <p14:tracePt t="119772" x="3781425" y="4691063"/>
          <p14:tracePt t="119779" x="3798888" y="4691063"/>
          <p14:tracePt t="120841" x="3798888" y="4665663"/>
          <p14:tracePt t="120851" x="3773488" y="4640263"/>
          <p14:tracePt t="120861" x="3730625" y="4579938"/>
          <p14:tracePt t="120871" x="3679825" y="4478338"/>
          <p14:tracePt t="120880" x="3629025" y="4359275"/>
          <p14:tracePt t="120890" x="3560763" y="4206875"/>
          <p14:tracePt t="120904" x="3492500" y="4052888"/>
          <p14:tracePt t="120912" x="3441700" y="3875088"/>
          <p14:tracePt t="120922" x="3398838" y="3756025"/>
          <p14:tracePt t="120931" x="3348038" y="3679825"/>
          <p14:tracePt t="120943" x="3330575" y="3619500"/>
          <p14:tracePt t="120956" x="3305175" y="3594100"/>
          <p14:tracePt t="120963" x="3289300" y="3568700"/>
          <p14:tracePt t="120973" x="3263900" y="3552825"/>
          <p14:tracePt t="120982" x="3228975" y="3535363"/>
          <p14:tracePt t="120992" x="3203575" y="3527425"/>
          <p14:tracePt t="121008" x="3170238" y="3527425"/>
          <p14:tracePt t="121012" x="3127375" y="3527425"/>
          <p14:tracePt t="121023" x="3067050" y="3527425"/>
          <p14:tracePt t="121033" x="3016250" y="3535363"/>
          <p14:tracePt t="121042" x="2957513" y="3568700"/>
          <p14:tracePt t="121054" x="2889250" y="3611563"/>
          <p14:tracePt t="121062" x="2838450" y="3662363"/>
          <p14:tracePt t="121074" x="2787650" y="3730625"/>
          <p14:tracePt t="121083" x="2719388" y="3806825"/>
          <p14:tracePt t="121093" x="2633663" y="3900488"/>
          <p14:tracePt t="121105" x="2566988" y="4019550"/>
          <p14:tracePt t="121114" x="2506663" y="4156075"/>
          <p14:tracePt t="121124" x="2447925" y="4283075"/>
          <p14:tracePt t="121134" x="2413000" y="4427538"/>
          <p14:tracePt t="121143" x="2387600" y="4538663"/>
          <p14:tracePt t="121155" x="2387600" y="4622800"/>
          <p14:tracePt t="121164" x="2387600" y="4699000"/>
          <p14:tracePt t="121174" x="2387600" y="4784725"/>
          <p14:tracePt t="121186" x="2397125" y="4843463"/>
          <p14:tracePt t="121193" x="2438400" y="4911725"/>
          <p14:tracePt t="121208" x="2498725" y="4962525"/>
          <p14:tracePt t="121214" x="2557463" y="5030788"/>
          <p14:tracePt t="121225" x="2643188" y="5081588"/>
          <p14:tracePt t="121238" x="2727325" y="5141913"/>
          <p14:tracePt t="121244" x="2820988" y="5157788"/>
          <p14:tracePt t="121256" x="2906713" y="5175250"/>
          <p14:tracePt t="121265" x="2974975" y="5175250"/>
          <p14:tracePt t="121275" x="3051175" y="5175250"/>
          <p14:tracePt t="121288" x="3127375" y="5149850"/>
          <p14:tracePt t="121295" x="3203575" y="5106988"/>
          <p14:tracePt t="121305" x="3254375" y="5064125"/>
          <p14:tracePt t="121315" x="3314700" y="5005388"/>
          <p14:tracePt t="121325" x="3355975" y="4954588"/>
          <p14:tracePt t="121338" x="3408363" y="4903788"/>
          <p14:tracePt t="121346" x="3459163" y="4868863"/>
          <p14:tracePt t="121356" x="3502025" y="4827588"/>
          <p14:tracePt t="121367" x="3552825" y="4775200"/>
          <p14:tracePt t="121376" x="3586163" y="4749800"/>
          <p14:tracePt t="121388" x="3629025" y="4716463"/>
          <p14:tracePt t="121397" x="3654425" y="4683125"/>
          <p14:tracePt t="121406" x="3679825" y="4665663"/>
          <p14:tracePt t="121417" x="3705225" y="4648200"/>
          <p14:tracePt t="121426" x="3713163" y="4640263"/>
          <p14:tracePt t="121438" x="3730625" y="4630738"/>
          <p14:tracePt t="121447" x="3748088" y="4614863"/>
          <p14:tracePt t="121457" x="3756025" y="4605338"/>
          <p14:tracePt t="121487" x="3756025" y="4597400"/>
          <p14:tracePt t="121497" x="3763963" y="4597400"/>
          <p14:tracePt t="121619" x="3773488" y="4597400"/>
          <p14:tracePt t="121649" x="3790950" y="4597400"/>
          <p14:tracePt t="121659" x="3824288" y="4564063"/>
          <p14:tracePt t="121670" x="3892550" y="4503738"/>
          <p14:tracePt t="121680" x="3968750" y="4445000"/>
          <p14:tracePt t="121692" x="4070350" y="4376738"/>
          <p14:tracePt t="121700" x="4181475" y="4308475"/>
          <p14:tracePt t="121709" x="4265613" y="4257675"/>
          <p14:tracePt t="134687" x="4265613" y="4308475"/>
          <p14:tracePt t="134696" x="4249738" y="4384675"/>
          <p14:tracePt t="134707" x="4249738" y="4452938"/>
          <p14:tracePt t="134718" x="4249738" y="4546600"/>
          <p14:tracePt t="134726" x="4249738" y="4614863"/>
          <p14:tracePt t="134737" x="4249738" y="4683125"/>
          <p14:tracePt t="134747" x="4249738" y="4741863"/>
          <p14:tracePt t="134758" x="4249738" y="4802188"/>
          <p14:tracePt t="134769" x="4275138" y="4852988"/>
          <p14:tracePt t="134777" x="4308475" y="4886325"/>
          <p14:tracePt t="134790" x="4341813" y="4929188"/>
          <p14:tracePt t="134798" x="4394200" y="4972050"/>
          <p14:tracePt t="134808" x="4486275" y="5005388"/>
          <p14:tracePt t="134820" x="4572000" y="5038725"/>
          <p14:tracePt t="134827" x="4657725" y="5048250"/>
          <p14:tracePt t="134841" x="4759325" y="5048250"/>
          <p14:tracePt t="134848" x="4843463" y="5048250"/>
          <p14:tracePt t="134859" x="4929188" y="5048250"/>
          <p14:tracePt t="134869" x="5030788" y="5048250"/>
          <p14:tracePt t="134878" x="5099050" y="5048250"/>
          <p14:tracePt t="134894" x="5157788" y="5030788"/>
          <p14:tracePt t="134899" x="5226050" y="5013325"/>
          <p14:tracePt t="134911" x="5268913" y="5005388"/>
          <p14:tracePt t="134919" x="5302250" y="4997450"/>
          <p14:tracePt t="134929" x="5337175" y="4987925"/>
          <p14:tracePt t="134941" x="5345113" y="4987925"/>
          <p14:tracePt t="134949" x="5362575" y="4979988"/>
          <p14:tracePt t="134960" x="5370513" y="4979988"/>
          <p14:tracePt t="135051" x="5362575" y="4979988"/>
          <p14:tracePt t="135060" x="5311775" y="4979988"/>
          <p14:tracePt t="135072" x="5218113" y="4962525"/>
          <p14:tracePt t="135081" x="5116513" y="4937125"/>
          <p14:tracePt t="135092" x="4987925" y="4903788"/>
          <p14:tracePt t="135101" x="4860925" y="4852988"/>
          <p14:tracePt t="135111" x="4724400" y="4792663"/>
          <p14:tracePt t="135124" x="4597400" y="4733925"/>
          <p14:tracePt t="135131" x="4495800" y="4673600"/>
          <p14:tracePt t="135142" x="4402138" y="4630738"/>
          <p14:tracePt t="135151" x="4325938" y="4572000"/>
          <p14:tracePt t="135161" x="4275138" y="4546600"/>
          <p14:tracePt t="135175" x="4240213" y="4521200"/>
          <p14:tracePt t="135182" x="4214813" y="4503738"/>
          <p14:tracePt t="135192" x="4206875" y="4495800"/>
          <p14:tracePt t="135202" x="4197350" y="4486275"/>
          <p14:tracePt t="135334" x="4214813" y="4486275"/>
          <p14:tracePt t="135343" x="4249738" y="4486275"/>
          <p14:tracePt t="135355" x="4316413" y="4495800"/>
          <p14:tracePt t="135364" x="4394200" y="4529138"/>
          <p14:tracePt t="135377" x="4478338" y="4538663"/>
          <p14:tracePt t="135384" x="4579938" y="4572000"/>
          <p14:tracePt t="135394" x="4683125" y="4579938"/>
          <p14:tracePt t="135407" x="4759325" y="4589463"/>
          <p14:tracePt t="135414" x="4827588" y="4605338"/>
          <p14:tracePt t="135425" x="4886325" y="4605338"/>
          <p14:tracePt t="135436" x="4929188" y="4605338"/>
          <p14:tracePt t="135444" x="4954588" y="4605338"/>
          <p14:tracePt t="135457" x="4972050" y="4605338"/>
          <p14:tracePt t="135477" x="4979988" y="4605338"/>
          <p14:tracePt t="135566" x="4946650" y="4605338"/>
          <p14:tracePt t="135576" x="4886325" y="4614863"/>
          <p14:tracePt t="135587" x="4827588" y="4622800"/>
          <p14:tracePt t="135596" x="4741863" y="4630738"/>
          <p14:tracePt t="135607" x="4657725" y="4630738"/>
          <p14:tracePt t="135617" x="4572000" y="4640263"/>
          <p14:tracePt t="135627" x="4495800" y="4657725"/>
          <p14:tracePt t="135639" x="4445000" y="4657725"/>
          <p14:tracePt t="135647" x="4410075" y="4657725"/>
          <p14:tracePt t="135659" x="4376738" y="4657725"/>
          <p14:tracePt t="135667" x="4359275" y="4657725"/>
          <p14:tracePt t="135688" x="4351338" y="4657725"/>
          <p14:tracePt t="142768" x="4359275" y="4665663"/>
          <p14:tracePt t="142776" x="4394200" y="4665663"/>
          <p14:tracePt t="142786" x="4470400" y="4683125"/>
          <p14:tracePt t="142800" x="4572000" y="4691063"/>
          <p14:tracePt t="142806" x="4708525" y="4716463"/>
          <p14:tracePt t="142817" x="4868863" y="4724400"/>
          <p14:tracePt t="142826" x="5013325" y="4749800"/>
          <p14:tracePt t="142836" x="5149850" y="4775200"/>
          <p14:tracePt t="142849" x="5268913" y="4818063"/>
          <p14:tracePt t="142856" x="5362575" y="4852988"/>
          <p14:tracePt t="142867" x="5438775" y="4894263"/>
          <p14:tracePt t="142877" x="5481638" y="4929188"/>
          <p14:tracePt t="142887" x="5514975" y="4962525"/>
          <p14:tracePt t="142901" x="5540375" y="4979988"/>
          <p14:tracePt t="142908" x="5549900" y="4997450"/>
          <p14:tracePt t="142918" x="5557838" y="5013325"/>
          <p14:tracePt t="142927" x="5565775" y="5013325"/>
          <p14:tracePt t="142939" x="5575300" y="5022850"/>
          <p14:tracePt t="142950" x="5575300" y="5030788"/>
          <p14:tracePt t="143010" x="5565775" y="5030788"/>
          <p14:tracePt t="143019" x="5532438" y="5022850"/>
          <p14:tracePt t="143030" x="5481638" y="4987925"/>
          <p14:tracePt t="143039" x="5387975" y="4937125"/>
          <p14:tracePt t="143052" x="5260975" y="4860925"/>
          <p14:tracePt t="143059" x="5064125" y="4759325"/>
          <p14:tracePt t="143069" x="4878388" y="4665663"/>
          <p14:tracePt t="143083" x="4716463" y="4605338"/>
          <p14:tracePt t="143089" x="4564063" y="4554538"/>
          <p14:tracePt t="143100" x="4435475" y="4503738"/>
          <p14:tracePt t="143112" x="4333875" y="4478338"/>
          <p14:tracePt t="143120" x="4249738" y="4470400"/>
          <p14:tracePt t="143133" x="4189413" y="4470400"/>
          <p14:tracePt t="143140" x="4146550" y="4470400"/>
          <p14:tracePt t="143151" x="4113213" y="4470400"/>
          <p14:tracePt t="143160" x="4105275" y="4470400"/>
          <p14:tracePt t="143170" x="4095750" y="4470400"/>
          <p14:tracePt t="143182" x="4087813" y="4470400"/>
          <p14:tracePt t="143201" x="4079875" y="4470400"/>
          <p14:tracePt t="143272" x="4095750" y="4478338"/>
          <p14:tracePt t="143282" x="4130675" y="4503738"/>
          <p14:tracePt t="143292" x="4189413" y="4538663"/>
          <p14:tracePt t="143301" x="4291013" y="4554538"/>
          <p14:tracePt t="143313" x="4435475" y="4579938"/>
          <p14:tracePt t="143322" x="4614863" y="4597400"/>
          <p14:tracePt t="143332" x="4784725" y="4597400"/>
          <p14:tracePt t="143342" x="4979988" y="4572000"/>
          <p14:tracePt t="143352" x="5175250" y="4529138"/>
          <p14:tracePt t="143363" x="5353050" y="4478338"/>
          <p14:tracePt t="143372" x="5532438" y="4410075"/>
          <p14:tracePt t="143383" x="5694363" y="4341813"/>
          <p14:tracePt t="143393" x="5813425" y="4300538"/>
          <p14:tracePt t="143402" x="5889625" y="4265613"/>
          <p14:tracePt t="143415" x="5932488" y="4232275"/>
          <p14:tracePt t="143423" x="5973763" y="4206875"/>
          <p14:tracePt t="143433" x="5999163" y="4181475"/>
          <p14:tracePt t="143443" x="6016625" y="4146550"/>
          <p14:tracePt t="143453" x="6034088" y="4095750"/>
          <p14:tracePt t="143466" x="6034088" y="4052888"/>
          <p14:tracePt t="143473" x="6034088" y="4019550"/>
          <p14:tracePt t="143484" x="6024563" y="4002088"/>
          <p14:tracePt t="143494" x="5965825" y="3951288"/>
          <p14:tracePt t="143504" x="5846763" y="3900488"/>
          <p14:tracePt t="143516" x="5694363" y="3875088"/>
          <p14:tracePt t="143523" x="5540375" y="3875088"/>
          <p14:tracePt t="143536" x="5380038" y="3875088"/>
          <p14:tracePt t="143545" x="5235575" y="3917950"/>
          <p14:tracePt t="143554" x="5116513" y="4002088"/>
          <p14:tracePt t="143566" x="5022850" y="4087813"/>
          <p14:tracePt t="143575" x="4954588" y="4189413"/>
          <p14:tracePt t="143584" x="4878388" y="4308475"/>
          <p14:tracePt t="143595" x="4827588" y="4478338"/>
          <p14:tracePt t="143604" x="4818063" y="4691063"/>
          <p14:tracePt t="143616" x="4818063" y="4843463"/>
          <p14:tracePt t="143625" x="4852988" y="4987925"/>
          <p14:tracePt t="143635" x="4903788" y="5106988"/>
          <p14:tracePt t="143649" x="4972050" y="5208588"/>
          <p14:tracePt t="143655" x="5030788" y="5286375"/>
          <p14:tracePt t="143666" x="5106988" y="5353050"/>
          <p14:tracePt t="143675" x="5200650" y="5421313"/>
          <p14:tracePt t="143687" x="5302250" y="5497513"/>
          <p14:tracePt t="143698" x="5405438" y="5532438"/>
          <p14:tracePt t="143706" x="5507038" y="5549900"/>
          <p14:tracePt t="143717" x="5626100" y="5549900"/>
          <p14:tracePt t="143726" x="5710238" y="5549900"/>
          <p14:tracePt t="143737" x="5795963" y="5524500"/>
          <p14:tracePt t="143749" x="5872163" y="5497513"/>
          <p14:tracePt t="143756" x="5922963" y="5456238"/>
          <p14:tracePt t="143769" x="5973763" y="5413375"/>
          <p14:tracePt t="143776" x="6016625" y="5362575"/>
          <p14:tracePt t="143786" x="6034088" y="5311775"/>
          <p14:tracePt t="143800" x="6049963" y="5268913"/>
          <p14:tracePt t="143807" x="6076950" y="5218113"/>
          <p14:tracePt t="143819" x="6076950" y="5149850"/>
          <p14:tracePt t="143827" x="6076950" y="5091113"/>
          <p14:tracePt t="143837" x="6076950" y="5013325"/>
          <p14:tracePt t="143850" x="6049963" y="4946650"/>
          <p14:tracePt t="143857" x="5999163" y="4878388"/>
          <p14:tracePt t="143868" x="5915025" y="4792663"/>
          <p14:tracePt t="143880" x="5770563" y="4691063"/>
          <p14:tracePt t="143887" x="5591175" y="4622800"/>
          <p14:tracePt t="143899" x="5446713" y="4589463"/>
          <p14:tracePt t="143909" x="5337175" y="4564063"/>
          <p14:tracePt t="143919" x="5251450" y="4564063"/>
          <p14:tracePt t="143929" x="5175250" y="4579938"/>
          <p14:tracePt t="143938" x="5124450" y="4605338"/>
          <p14:tracePt t="143949" x="5081588" y="4648200"/>
          <p14:tracePt t="143959" x="5038725" y="4724400"/>
          <p14:tracePt t="143968" x="4997450" y="4843463"/>
          <p14:tracePt t="143982" x="4972050" y="4972050"/>
          <p14:tracePt t="143989" x="4972050" y="5064125"/>
          <p14:tracePt t="144002" x="4972050" y="5149850"/>
          <p14:tracePt t="144009" x="4979988" y="5226050"/>
          <p14:tracePt t="144019" x="5013325" y="5294313"/>
          <p14:tracePt t="144031" x="5030788" y="5311775"/>
          <p14:tracePt t="144039" x="5073650" y="5353050"/>
          <p14:tracePt t="144049" x="5149850" y="5387975"/>
          <p14:tracePt t="144060" x="5268913" y="5421313"/>
          <p14:tracePt t="144070" x="5413375" y="5421313"/>
          <p14:tracePt t="144082" x="5540375" y="5421313"/>
          <p14:tracePt t="144090" x="5676900" y="5387975"/>
          <p14:tracePt t="144101" x="5795963" y="5345113"/>
          <p14:tracePt t="144112" x="5872163" y="5286375"/>
          <p14:tracePt t="144120" x="5957888" y="5235575"/>
          <p14:tracePt t="144132" x="6008688" y="5157788"/>
          <p14:tracePt t="144142" x="6049963" y="5064125"/>
          <p14:tracePt t="144152" x="6076950" y="4979988"/>
          <p14:tracePt t="144161" x="6076950" y="4894263"/>
          <p14:tracePt t="144171" x="6059488" y="4792663"/>
          <p14:tracePt t="144182" x="6008688" y="4708525"/>
          <p14:tracePt t="144191" x="5940425" y="4630738"/>
          <p14:tracePt t="144201" x="5795963" y="4513263"/>
          <p14:tracePt t="144218" x="5591175" y="4394200"/>
          <p14:tracePt t="144223" x="5387975" y="4316413"/>
          <p14:tracePt t="144232" x="5251450" y="4283075"/>
          <p14:tracePt t="144241" x="5141913" y="4283075"/>
          <p14:tracePt t="144251" x="5073650" y="4283075"/>
          <p14:tracePt t="144267" x="5022850" y="4291013"/>
          <p14:tracePt t="144273" x="4987925" y="4308475"/>
          <p14:tracePt t="144283" x="4962525" y="4333875"/>
          <p14:tracePt t="144291" x="4946650" y="4359275"/>
          <p14:tracePt t="144302" x="4937125" y="4394200"/>
          <p14:tracePt t="144314" x="4929188" y="4435475"/>
          <p14:tracePt t="144322" x="4929188" y="4513263"/>
          <p14:tracePt t="144333" x="4929188" y="4579938"/>
          <p14:tracePt t="144342" x="4946650" y="4657725"/>
          <p14:tracePt t="144352" x="4987925" y="4733925"/>
          <p14:tracePt t="144366" x="5030788" y="4784725"/>
          <p14:tracePt t="144372" x="5091113" y="4835525"/>
          <p14:tracePt t="144383" x="5157788" y="4894263"/>
          <p14:tracePt t="144393" x="5235575" y="4937125"/>
          <p14:tracePt t="144403" x="5327650" y="4972050"/>
          <p14:tracePt t="144415" x="5395913" y="4979988"/>
          <p14:tracePt t="144423" x="5456238" y="4979988"/>
          <p14:tracePt t="144434" x="5514975" y="4954588"/>
          <p14:tracePt t="144444" x="5565775" y="4911725"/>
          <p14:tracePt t="144453" x="5616575" y="4860925"/>
          <p14:tracePt t="144466" x="5668963" y="4775200"/>
          <p14:tracePt t="144474" x="5702300" y="4699000"/>
          <p14:tracePt t="144485" x="5719763" y="4640263"/>
          <p14:tracePt t="144495" x="5727700" y="4605338"/>
          <p14:tracePt t="144504" x="5735638" y="4572000"/>
          <p14:tracePt t="144515" x="5745163" y="4546600"/>
          <p14:tracePt t="144524" x="5745163" y="4521200"/>
          <p14:tracePt t="144534" x="5745163" y="4503738"/>
          <p14:tracePt t="144549" x="5745163" y="4478338"/>
          <p14:tracePt t="144554" x="5735638" y="4445000"/>
          <p14:tracePt t="144566" x="5719763" y="4410075"/>
          <p14:tracePt t="144575" x="5694363" y="4384675"/>
          <p14:tracePt t="144585" x="5659438" y="4359275"/>
          <p14:tracePt t="144598" x="5608638" y="4325938"/>
          <p14:tracePt t="144605" x="5575300" y="4325938"/>
          <p14:tracePt t="144616" x="5540375" y="4325938"/>
          <p14:tracePt t="144625" x="5507038" y="4333875"/>
          <p14:tracePt t="144635" x="5481638" y="4359275"/>
          <p14:tracePt t="144648" x="5456238" y="4410075"/>
          <p14:tracePt t="144656" x="5421313" y="4470400"/>
          <p14:tracePt t="144666" x="5405438" y="4546600"/>
          <p14:tracePt t="144676" x="5387975" y="4630738"/>
          <p14:tracePt t="144686" x="5387975" y="4716463"/>
          <p14:tracePt t="144697" x="5387975" y="4775200"/>
          <p14:tracePt t="144706" x="5387975" y="4818063"/>
          <p14:tracePt t="144716" x="5395913" y="4852988"/>
          <p14:tracePt t="144727" x="5413375" y="4868863"/>
          <p14:tracePt t="144737" x="5446713" y="4894263"/>
          <p14:tracePt t="144748" x="5497513" y="4903788"/>
          <p14:tracePt t="144757" x="5557838" y="4919663"/>
          <p14:tracePt t="144768" x="5626100" y="4919663"/>
          <p14:tracePt t="144777" x="5684838" y="4919663"/>
          <p14:tracePt t="144787" x="5745163" y="4903788"/>
          <p14:tracePt t="144801" x="5778500" y="4886325"/>
          <p14:tracePt t="144807" x="5813425" y="4868863"/>
          <p14:tracePt t="144817" x="5838825" y="4852988"/>
          <p14:tracePt t="144828" x="5854700" y="4835525"/>
          <p14:tracePt t="144837" x="5864225" y="4835525"/>
          <p14:tracePt t="144848" x="5864225" y="4818063"/>
          <p14:tracePt t="144858" x="5864225" y="4810125"/>
          <p14:tracePt t="144868" x="5864225" y="4784725"/>
          <p14:tracePt t="144882" x="5846763" y="4749800"/>
          <p14:tracePt t="144888" x="5795963" y="4699000"/>
          <p14:tracePt t="144899" x="5719763" y="4630738"/>
          <p14:tracePt t="144909" x="5616575" y="4572000"/>
          <p14:tracePt t="144918" x="5481638" y="4513263"/>
          <p14:tracePt t="144931" x="5370513" y="4486275"/>
          <p14:tracePt t="144939" x="5268913" y="4478338"/>
          <p14:tracePt t="144949" x="5208588" y="4478338"/>
          <p14:tracePt t="144959" x="5157788" y="4486275"/>
          <p14:tracePt t="144969" x="5124450" y="4503738"/>
          <p14:tracePt t="144980" x="5106988" y="4521200"/>
          <p14:tracePt t="144989" x="5099050" y="4546600"/>
          <p14:tracePt t="145001" x="5073650" y="4597400"/>
          <p14:tracePt t="145010" x="5064125" y="4673600"/>
          <p14:tracePt t="145020" x="5064125" y="4741863"/>
          <p14:tracePt t="145034" x="5081588" y="4802188"/>
          <p14:tracePt t="145040" x="5106988" y="4852988"/>
          <p14:tracePt t="145050" x="5149850" y="4894263"/>
          <p14:tracePt t="145061" x="5226050" y="4937125"/>
          <p14:tracePt t="145070" x="5311775" y="4962525"/>
          <p14:tracePt t="145082" x="5395913" y="4972050"/>
          <p14:tracePt t="145090" x="5472113" y="4972050"/>
          <p14:tracePt t="145100" x="5549900" y="4946650"/>
          <p14:tracePt t="145111" x="5583238" y="4911725"/>
          <p14:tracePt t="145120" x="5641975" y="4827588"/>
          <p14:tracePt t="145131" x="5668963" y="4749800"/>
          <p14:tracePt t="145141" x="5702300" y="4691063"/>
          <p14:tracePt t="145151" x="5710238" y="4614863"/>
          <p14:tracePt t="145164" x="5710238" y="4572000"/>
          <p14:tracePt t="145172" x="5710238" y="4529138"/>
          <p14:tracePt t="145182" x="5702300" y="4495800"/>
          <p14:tracePt t="145191" x="5676900" y="4460875"/>
          <p14:tracePt t="145201" x="5641975" y="4419600"/>
          <p14:tracePt t="145214" x="5565775" y="4384675"/>
          <p14:tracePt t="145221" x="5472113" y="4376738"/>
          <p14:tracePt t="145232" x="5405438" y="4376738"/>
          <p14:tracePt t="145242" x="5327650" y="4402138"/>
          <p14:tracePt t="145252" x="5276850" y="4427538"/>
          <p14:tracePt t="145264" x="5226050" y="4470400"/>
          <p14:tracePt t="145272" x="5200650" y="4503738"/>
          <p14:tracePt t="145282" x="5167313" y="4572000"/>
          <p14:tracePt t="145293" x="5157788" y="4657725"/>
          <p14:tracePt t="145303" x="5157788" y="4759325"/>
          <p14:tracePt t="145315" x="5183188" y="4835525"/>
          <p14:tracePt t="145322" x="5218113" y="4911725"/>
          <p14:tracePt t="145333" x="5276850" y="4962525"/>
          <p14:tracePt t="145343" x="5362575" y="5030788"/>
          <p14:tracePt t="145352" x="5464175" y="5073650"/>
          <p14:tracePt t="145365" x="5540375" y="5099050"/>
          <p14:tracePt t="145373" x="5608638" y="5116513"/>
          <p14:tracePt t="145383" x="5659438" y="5116513"/>
          <p14:tracePt t="145395" x="5702300" y="5116513"/>
          <p14:tracePt t="145403" x="5719763" y="5116513"/>
          <p14:tracePt t="145414" x="5735638" y="5106988"/>
          <p14:tracePt t="145424" x="5753100" y="5081588"/>
          <p14:tracePt t="145434" x="5761038" y="5022850"/>
          <p14:tracePt t="145447" x="5761038" y="4954588"/>
          <p14:tracePt t="145454" x="5761038" y="4886325"/>
          <p14:tracePt t="145465" x="5735638" y="4810125"/>
          <p14:tracePt t="145474" x="5694363" y="4741863"/>
          <p14:tracePt t="145484" x="5659438" y="4691063"/>
          <p14:tracePt t="145497" x="5591175" y="4640263"/>
          <p14:tracePt t="145505" x="5514975" y="4605338"/>
          <p14:tracePt t="145515" x="5438775" y="4579938"/>
          <p14:tracePt t="145525" x="5380038" y="4579938"/>
          <p14:tracePt t="145534" x="5327650" y="4579938"/>
          <p14:tracePt t="145546" x="5268913" y="4579938"/>
          <p14:tracePt t="145555" x="5235575" y="4589463"/>
          <p14:tracePt t="145566" x="5192713" y="4622800"/>
          <p14:tracePt t="145576" x="5167313" y="4648200"/>
          <p14:tracePt t="145588" x="5149850" y="4673600"/>
          <p14:tracePt t="145597" x="5132388" y="4708525"/>
          <p14:tracePt t="145607" x="5106988" y="4749800"/>
          <p14:tracePt t="145615" x="5106988" y="4792663"/>
          <p14:tracePt t="145626" x="5106988" y="4827588"/>
          <p14:tracePt t="145636" x="5106988" y="4868863"/>
          <p14:tracePt t="145647" x="5116513" y="4894263"/>
          <p14:tracePt t="145656" x="5149850" y="4929188"/>
          <p14:tracePt t="145666" x="5218113" y="4962525"/>
          <p14:tracePt t="145677" x="5302250" y="4997450"/>
          <p14:tracePt t="145686" x="5405438" y="5013325"/>
          <p14:tracePt t="145697" x="5489575" y="5013325"/>
          <p14:tracePt t="145708" x="5575300" y="5013325"/>
          <p14:tracePt t="145716" x="5651500" y="4997450"/>
          <p14:tracePt t="145729" x="5702300" y="4954588"/>
          <p14:tracePt t="145737" x="5745163" y="4911725"/>
          <p14:tracePt t="145747" x="5788025" y="4852988"/>
          <p14:tracePt t="145757" x="5803900" y="4759325"/>
          <p14:tracePt t="145767" x="5821363" y="4665663"/>
          <p14:tracePt t="145780" x="5821363" y="4579938"/>
          <p14:tracePt t="145787" x="5795963" y="4486275"/>
          <p14:tracePt t="145799" x="5719763" y="4384675"/>
          <p14:tracePt t="145808" x="5651500" y="4291013"/>
          <p14:tracePt t="145818" x="5549900" y="4181475"/>
          <p14:tracePt t="145830" x="5430838" y="4095750"/>
          <p14:tracePt t="145838" x="5311775" y="4052888"/>
          <p14:tracePt t="145849" x="5218113" y="4027488"/>
          <p14:tracePt t="145858" x="5132388" y="4027488"/>
          <p14:tracePt t="145868" x="5056188" y="4052888"/>
          <p14:tracePt t="145880" x="5005388" y="4105275"/>
          <p14:tracePt t="145889" x="4946650" y="4171950"/>
          <p14:tracePt t="145898" x="4894263" y="4275138"/>
          <p14:tracePt t="145909" x="4852988" y="4376738"/>
          <p14:tracePt t="145918" x="4827588" y="4478338"/>
          <p14:tracePt t="145930" x="4827588" y="4564063"/>
          <p14:tracePt t="145940" x="4827588" y="4640263"/>
          <p14:tracePt t="145950" x="4827588" y="4699000"/>
          <p14:tracePt t="145960" x="4835525" y="4733925"/>
          <p14:tracePt t="145969" x="4878388" y="4767263"/>
          <p14:tracePt t="145980" x="4937125" y="4810125"/>
          <p14:tracePt t="145990" x="5030788" y="4835525"/>
          <p14:tracePt t="145999" x="5124450" y="4835525"/>
          <p14:tracePt t="146013" x="5226050" y="4835525"/>
          <p14:tracePt t="146020" x="5327650" y="4792663"/>
          <p14:tracePt t="146031" x="5405438" y="4767263"/>
          <p14:tracePt t="146040" x="5464175" y="4724400"/>
          <p14:tracePt t="146050" x="5497513" y="4683125"/>
          <p14:tracePt t="146063" x="5524500" y="4657725"/>
          <p14:tracePt t="146070" x="5540375" y="4640263"/>
          <p14:tracePt t="146081" x="5540375" y="4614863"/>
          <p14:tracePt t="146091" x="5549900" y="4589463"/>
          <p14:tracePt t="146101" x="5549900" y="4564063"/>
          <p14:tracePt t="146113" x="5549900" y="4554538"/>
          <p14:tracePt t="146121" x="5549900" y="4538663"/>
          <p14:tracePt t="146131" x="5507038" y="4513263"/>
          <p14:tracePt t="146142" x="5464175" y="4478338"/>
          <p14:tracePt t="146151" x="5405438" y="4470400"/>
          <p14:tracePt t="146163" x="5345113" y="4470400"/>
          <p14:tracePt t="146173" x="5302250" y="4470400"/>
          <p14:tracePt t="146181" x="5268913" y="4478338"/>
          <p14:tracePt t="146192" x="5226050" y="4495800"/>
          <p14:tracePt t="146202" x="5218113" y="4521200"/>
          <p14:tracePt t="146213" x="5192713" y="4564063"/>
          <p14:tracePt t="146222" x="5175250" y="4614863"/>
          <p14:tracePt t="146232" x="5175250" y="4683125"/>
          <p14:tracePt t="146243" x="5175250" y="4741863"/>
          <p14:tracePt t="146253" x="5183188" y="4792663"/>
          <p14:tracePt t="146263" x="5200650" y="4818063"/>
          <p14:tracePt t="146272" x="5226050" y="4852988"/>
          <p14:tracePt t="146283" x="5294313" y="4868863"/>
          <p14:tracePt t="146296" x="5353050" y="4894263"/>
          <p14:tracePt t="146303" x="5421313" y="4903788"/>
          <p14:tracePt t="146314" x="5497513" y="4903788"/>
          <p14:tracePt t="146323" x="5557838" y="4903788"/>
          <p14:tracePt t="146333" x="5600700" y="4894263"/>
          <p14:tracePt t="146347" x="5651500" y="4852988"/>
          <p14:tracePt t="146353" x="5676900" y="4827588"/>
          <p14:tracePt t="146364" x="5702300" y="4792663"/>
          <p14:tracePt t="146374" x="5735638" y="4741863"/>
          <p14:tracePt t="146384" x="5745163" y="4691063"/>
          <p14:tracePt t="146397" x="5753100" y="4648200"/>
          <p14:tracePt t="146404" x="5753100" y="4605338"/>
          <p14:tracePt t="146415" x="5753100" y="4572000"/>
          <p14:tracePt t="146424" x="5753100" y="4538663"/>
          <p14:tracePt t="146434" x="5745163" y="4513263"/>
          <p14:tracePt t="146446" x="5719763" y="4495800"/>
          <p14:tracePt t="146456" x="5668963" y="4460875"/>
          <p14:tracePt t="146464" x="5608638" y="4427538"/>
          <p14:tracePt t="146475" x="5549900" y="4419600"/>
          <p14:tracePt t="146486" x="5481638" y="4419600"/>
          <p14:tracePt t="146496" x="5421313" y="4419600"/>
          <p14:tracePt t="146505" x="5362575" y="4445000"/>
          <p14:tracePt t="146515" x="5311775" y="4470400"/>
          <p14:tracePt t="146526" x="5286375" y="4495800"/>
          <p14:tracePt t="146535" x="5260975" y="4521200"/>
          <p14:tracePt t="146547" x="5226050" y="4589463"/>
          <p14:tracePt t="146555" x="5226050" y="4657725"/>
          <p14:tracePt t="146566" x="5226050" y="4724400"/>
          <p14:tracePt t="146580" x="5226050" y="4802188"/>
          <p14:tracePt t="146586" x="5235575" y="4843463"/>
          <p14:tracePt t="146598" x="5276850" y="4894263"/>
          <p14:tracePt t="146606" x="5345113" y="4937125"/>
          <p14:tracePt t="146616" x="5430838" y="4987925"/>
          <p14:tracePt t="146629" x="5497513" y="5005388"/>
          <p14:tracePt t="146636" x="5557838" y="5013325"/>
          <p14:tracePt t="146646" x="5600700" y="5013325"/>
          <p14:tracePt t="146657" x="5634038" y="5005388"/>
          <p14:tracePt t="146666" x="5668963" y="4979988"/>
          <p14:tracePt t="146679" x="5684838" y="4954588"/>
          <p14:tracePt t="146687" x="5702300" y="4919663"/>
          <p14:tracePt t="146698" x="5719763" y="4878388"/>
          <p14:tracePt t="146707" x="5727700" y="4827588"/>
          <p14:tracePt t="146717" x="5727700" y="4767263"/>
          <p14:tracePt t="146729" x="5727700" y="4724400"/>
          <p14:tracePt t="146737" x="5719763" y="4683125"/>
          <p14:tracePt t="146748" x="5694363" y="4640263"/>
          <p14:tracePt t="146757" x="5641975" y="4597400"/>
          <p14:tracePt t="146769" x="5591175" y="4564063"/>
          <p14:tracePt t="146779" x="5514975" y="4538663"/>
          <p14:tracePt t="146788" x="5456238" y="4529138"/>
          <p14:tracePt t="146801" x="5387975" y="4529138"/>
          <p14:tracePt t="146808" x="5345113" y="4529138"/>
          <p14:tracePt t="146818" x="5294313" y="4538663"/>
          <p14:tracePt t="146831" x="5260975" y="4564063"/>
          <p14:tracePt t="146838" x="5226050" y="4605338"/>
          <p14:tracePt t="146849" x="5208588" y="4648200"/>
          <p14:tracePt t="146862" x="5192713" y="4699000"/>
          <p14:tracePt t="146869" x="5183188" y="4759325"/>
          <p14:tracePt t="146880" x="5183188" y="4792663"/>
          <p14:tracePt t="146889" x="5183188" y="4827588"/>
          <p14:tracePt t="146899" x="5183188" y="4843463"/>
          <p14:tracePt t="146914" x="5183188" y="4860925"/>
          <p14:tracePt t="146919" x="5208588" y="4878388"/>
          <p14:tracePt t="146931" x="5260975" y="4894263"/>
          <p14:tracePt t="146939" x="5319713" y="4903788"/>
          <p14:tracePt t="146949" x="5405438" y="4903788"/>
          <p14:tracePt t="146966" x="5481638" y="4903788"/>
          <p14:tracePt t="146970" x="5549900" y="4894263"/>
          <p14:tracePt t="146981" x="5600700" y="4860925"/>
          <p14:tracePt t="146990" x="5634038" y="4843463"/>
          <p14:tracePt t="147001" x="5659438" y="4827588"/>
          <p14:tracePt t="147013" x="5676900" y="4818063"/>
          <p14:tracePt t="147020" x="5694363" y="4802188"/>
          <p14:tracePt t="147031" x="5694363" y="4784725"/>
          <p14:tracePt t="147041" x="5694363" y="4775200"/>
          <p14:tracePt t="147051" x="5694363" y="4749800"/>
          <p14:tracePt t="147063" x="5694363" y="4733925"/>
          <p14:tracePt t="147071" x="5676900" y="4716463"/>
          <p14:tracePt t="147082" x="5608638" y="4683125"/>
          <p14:tracePt t="147092" x="5540375" y="4657725"/>
          <p14:tracePt t="147101" x="5464175" y="4657725"/>
          <p14:tracePt t="147113" x="5405438" y="4657725"/>
          <p14:tracePt t="147122" x="5362575" y="4657725"/>
          <p14:tracePt t="147131" x="5337175" y="4657725"/>
          <p14:tracePt t="147142" x="5302250" y="4665663"/>
          <p14:tracePt t="147152" x="5286375" y="4683125"/>
          <p14:tracePt t="147162" x="5276850" y="4699000"/>
          <p14:tracePt t="147172" x="5260975" y="4724400"/>
          <p14:tracePt t="147181" x="5260975" y="4741863"/>
          <p14:tracePt t="147196" x="5260975" y="4784725"/>
          <p14:tracePt t="147202" x="5260975" y="4810125"/>
          <p14:tracePt t="147213" x="5268913" y="4843463"/>
          <p14:tracePt t="147222" x="5286375" y="4868863"/>
          <p14:tracePt t="147233" x="5327650" y="4894263"/>
          <p14:tracePt t="147245" x="5380038" y="4919663"/>
          <p14:tracePt t="147254" x="5430838" y="4946650"/>
          <p14:tracePt t="147263" x="5472113" y="4954588"/>
          <p14:tracePt t="147273" x="5514975" y="4954588"/>
          <p14:tracePt t="147283" x="5540375" y="4954588"/>
          <p14:tracePt t="147294" x="5575300" y="4946650"/>
          <p14:tracePt t="147303" x="5591175" y="4929188"/>
          <p14:tracePt t="147316" x="5608638" y="4894263"/>
          <p14:tracePt t="147324" x="5626100" y="4835525"/>
          <p14:tracePt t="147333" x="5634038" y="4775200"/>
          <p14:tracePt t="147346" x="5634038" y="4716463"/>
          <p14:tracePt t="147354" x="5634038" y="4673600"/>
          <p14:tracePt t="147365" x="5634038" y="4640263"/>
          <p14:tracePt t="147374" x="5626100" y="4614863"/>
          <p14:tracePt t="147384" x="5600700" y="4597400"/>
          <p14:tracePt t="147397" x="5565775" y="4579938"/>
          <p14:tracePt t="147404" x="5507038" y="4572000"/>
          <p14:tracePt t="147415" x="5446713" y="4572000"/>
          <p14:tracePt t="147425" x="5387975" y="4572000"/>
          <p14:tracePt t="147434" x="5327650" y="4572000"/>
          <p14:tracePt t="147446" x="5302250" y="4572000"/>
          <p14:tracePt t="147455" x="5276850" y="4589463"/>
          <p14:tracePt t="147464" x="5251450" y="4605338"/>
          <p14:tracePt t="147476" x="5235575" y="4622800"/>
          <p14:tracePt t="147485" x="5226050" y="4622800"/>
          <p14:tracePt t="147496" x="5226050" y="4640263"/>
          <p14:tracePt t="147505" x="5226050" y="4657725"/>
          <p14:tracePt t="147517" x="5226050" y="4665663"/>
          <p14:tracePt t="147528" x="5226050" y="4683125"/>
          <p14:tracePt t="147537" x="5226050" y="4699000"/>
          <p14:tracePt t="147547" x="5276850" y="4724400"/>
          <p14:tracePt t="147556" x="5353050" y="4759325"/>
          <p14:tracePt t="147567" x="5430838" y="4775200"/>
          <p14:tracePt t="147579" x="5489575" y="4784725"/>
          <p14:tracePt t="147586" x="5532438" y="4792663"/>
          <p14:tracePt t="147596" x="5575300" y="4792663"/>
          <p14:tracePt t="147606" x="5600700" y="4792663"/>
          <p14:tracePt t="147617" x="5626100" y="4792663"/>
          <p14:tracePt t="147628" x="5634038" y="4784725"/>
          <p14:tracePt t="147637" x="5641975" y="4767263"/>
          <p14:tracePt t="147647" x="5651500" y="4759325"/>
          <p14:tracePt t="147658" x="5651500" y="4741863"/>
          <p14:tracePt t="147667" x="5651500" y="4724400"/>
          <p14:tracePt t="147679" x="5651500" y="4716463"/>
          <p14:tracePt t="147687" x="5641975" y="4699000"/>
          <p14:tracePt t="147697" x="5626100" y="4683125"/>
          <p14:tracePt t="147708" x="5608638" y="4665663"/>
          <p14:tracePt t="147717" x="5583238" y="4657725"/>
          <p14:tracePt t="147728" x="5549900" y="4657725"/>
          <p14:tracePt t="147737" x="5524500" y="4657725"/>
          <p14:tracePt t="147747" x="5489575" y="4665663"/>
          <p14:tracePt t="147761" x="5464175" y="4708525"/>
          <p14:tracePt t="147768" x="5421313" y="4759325"/>
          <p14:tracePt t="147778" x="5395913" y="4818063"/>
          <p14:tracePt t="147788" x="5370513" y="4878388"/>
          <p14:tracePt t="147799" x="5362575" y="4937125"/>
          <p14:tracePt t="147812" x="5362575" y="4972050"/>
          <p14:tracePt t="147818" x="5362575" y="4997450"/>
          <p14:tracePt t="147830" x="5370513" y="5022850"/>
          <p14:tracePt t="147838" x="5387975" y="5038725"/>
          <p14:tracePt t="147848" x="5430838" y="5056188"/>
          <p14:tracePt t="147862" x="5489575" y="5073650"/>
          <p14:tracePt t="147868" x="5549900" y="5073650"/>
          <p14:tracePt t="147882" x="5591175" y="5073650"/>
          <p14:tracePt t="147889" x="5641975" y="5056188"/>
          <p14:tracePt t="147900" x="5668963" y="5030788"/>
          <p14:tracePt t="147912" x="5684838" y="5013325"/>
          <p14:tracePt t="147919" x="5710238" y="4972050"/>
          <p14:tracePt t="147931" x="5710238" y="4946650"/>
          <p14:tracePt t="147940" x="5727700" y="4894263"/>
          <p14:tracePt t="147951" x="5727700" y="4852988"/>
          <p14:tracePt t="147962" x="5702300" y="4818063"/>
          <p14:tracePt t="147972" x="5668963" y="4775200"/>
          <p14:tracePt t="147980" x="5591175" y="4733925"/>
          <p14:tracePt t="147991" x="5472113" y="4683125"/>
          <p14:tracePt t="148000" x="5370513" y="4665663"/>
          <p14:tracePt t="148011" x="5302250" y="4665663"/>
          <p14:tracePt t="148022" x="5243513" y="4665663"/>
          <p14:tracePt t="148031" x="5192713" y="4673600"/>
          <p14:tracePt t="148044" x="5175250" y="4683125"/>
          <p14:tracePt t="148051" x="5167313" y="4691063"/>
          <p14:tracePt t="148061" x="5157788" y="4699000"/>
          <p14:tracePt t="148071" x="5149850" y="4724400"/>
          <p14:tracePt t="148081" x="5141913" y="4759325"/>
          <p14:tracePt t="149567" x="5116513" y="4749800"/>
          <p14:tracePt t="149578" x="5048250" y="4724400"/>
          <p14:tracePt t="149587" x="4894263" y="4657725"/>
          <p14:tracePt t="149597" x="4665663" y="4597400"/>
          <p14:tracePt t="149608" x="4402138" y="4513263"/>
          <p14:tracePt t="149617" x="4087813" y="4427538"/>
          <p14:tracePt t="149629" x="3806825" y="4359275"/>
          <p14:tracePt t="149637" x="3527425" y="4308475"/>
          <p14:tracePt t="149647" x="3297238" y="4249738"/>
          <p14:tracePt t="149661" x="3094038" y="4189413"/>
          <p14:tracePt t="149668" x="2914650" y="4138613"/>
          <p14:tracePt t="149678" x="2787650" y="4113213"/>
          <p14:tracePt t="149688" x="2668588" y="4095750"/>
          <p14:tracePt t="149698" x="2582863" y="4070350"/>
          <p14:tracePt t="149710" x="2524125" y="4070350"/>
          <p14:tracePt t="149718" x="2506663" y="4070350"/>
          <p14:tracePt t="149728" x="2481263" y="4070350"/>
          <p14:tracePt t="149741" x="2463800" y="4070350"/>
          <p14:tracePt t="149750" x="2455863" y="4070350"/>
          <p14:tracePt t="149769" x="2447925" y="4079875"/>
          <p14:tracePt t="149779" x="2438400" y="4087813"/>
          <p14:tracePt t="149792" x="2422525" y="4113213"/>
          <p14:tracePt t="149799" x="2405063" y="4138613"/>
          <p14:tracePt t="149810" x="2387600" y="4181475"/>
          <p14:tracePt t="149819" x="2371725" y="4214813"/>
          <p14:tracePt t="149829" x="2354263" y="4249738"/>
          <p14:tracePt t="149844" x="2328863" y="4291013"/>
          <p14:tracePt t="149850" x="2311400" y="4316413"/>
          <p14:tracePt t="149861" x="2293938" y="4333875"/>
          <p14:tracePt t="149870" x="2260600" y="4351338"/>
          <p14:tracePt t="149880" x="2235200" y="4368800"/>
          <p14:tracePt t="149894" x="2192338" y="4368800"/>
          <p14:tracePt t="149900" x="2133600" y="4368800"/>
          <p14:tracePt t="149910" x="2065338" y="4368800"/>
          <p14:tracePt t="149922" x="1997075" y="4333875"/>
          <p14:tracePt t="149931" x="1911350" y="4265613"/>
          <p14:tracePt t="149944" x="1809750" y="4121150"/>
          <p14:tracePt t="149951" x="1657350" y="3892550"/>
          <p14:tracePt t="149963" x="1520825" y="3619500"/>
          <p14:tracePt t="149971" x="1427163" y="3408363"/>
          <p14:tracePt t="149981" x="1376363" y="3228975"/>
          <p14:tracePt t="149994" x="1343025" y="3109913"/>
          <p14:tracePt t="150001" x="1317625" y="3025775"/>
          <p14:tracePt t="150013" x="1308100" y="2974975"/>
          <p14:tracePt t="150022" x="1300163" y="2957513"/>
          <p14:tracePt t="150033" x="1300163" y="2940050"/>
          <p14:tracePt t="150043" x="1300163" y="2932113"/>
          <p14:tracePt t="150476" x="1292225" y="2957513"/>
          <p14:tracePt t="150486" x="1274763" y="3033713"/>
          <p14:tracePt t="150496" x="1249363" y="3144838"/>
          <p14:tracePt t="150509" x="1223963" y="3305175"/>
          <p14:tracePt t="150517" x="1206500" y="3543300"/>
          <p14:tracePt t="150527" x="1189038" y="3816350"/>
          <p14:tracePt t="150537" x="1189038" y="3986213"/>
          <p14:tracePt t="150547" x="1223963" y="4189413"/>
          <p14:tracePt t="150559" x="1266825" y="4325938"/>
          <p14:tracePt t="150568" x="1308100" y="4445000"/>
          <p14:tracePt t="150578" x="1350963" y="4521200"/>
          <p14:tracePt t="150588" x="1401763" y="4572000"/>
          <p14:tracePt t="150598" x="1487488" y="4640263"/>
          <p14:tracePt t="150609" x="1571625" y="4673600"/>
          <p14:tracePt t="150617" x="1674813" y="4691063"/>
          <p14:tracePt t="150629" x="1776413" y="4691063"/>
          <p14:tracePt t="150640" x="1860550" y="4648200"/>
          <p14:tracePt t="150647" x="1989138" y="4554538"/>
          <p14:tracePt t="150660" x="2082800" y="4460875"/>
          <p14:tracePt t="150668" x="2174875" y="4351338"/>
          <p14:tracePt t="150678" x="2268538" y="4232275"/>
          <p14:tracePt t="150692" x="2362200" y="4087813"/>
          <p14:tracePt t="150698" x="2422525" y="3968750"/>
          <p14:tracePt t="150709" x="2473325" y="3841750"/>
          <p14:tracePt t="150719" x="2506663" y="3748088"/>
          <p14:tracePt t="150730" x="2516188" y="3671888"/>
          <p14:tracePt t="150742" x="2516188" y="3619500"/>
          <p14:tracePt t="150749" x="2516188" y="3586163"/>
          <p14:tracePt t="150760" x="2506663" y="3552825"/>
          <p14:tracePt t="150769" x="2481263" y="3527425"/>
          <p14:tracePt t="150779" x="2430463" y="3502025"/>
          <p14:tracePt t="150792" x="2344738" y="3467100"/>
          <p14:tracePt t="150800" x="2252663" y="3433763"/>
          <p14:tracePt t="150810" x="2166938" y="3416300"/>
          <p14:tracePt t="150820" x="2090738" y="3408363"/>
          <p14:tracePt t="150830" x="2005013" y="3398838"/>
          <p14:tracePt t="150842" x="1946275" y="3390900"/>
          <p14:tracePt t="150850" x="1885950" y="3390900"/>
          <p14:tracePt t="150861" x="1835150" y="3390900"/>
          <p14:tracePt t="150871" x="1784350" y="3390900"/>
          <p14:tracePt t="150881" x="1758950" y="3390900"/>
          <p14:tracePt t="150893" x="1733550" y="3390900"/>
          <p14:tracePt t="150901" x="1716088" y="3390900"/>
          <p14:tracePt t="150923" x="1708150" y="3390900"/>
          <p14:tracePt t="151335" x="1708150" y="3416300"/>
          <p14:tracePt t="151345" x="1708150" y="3441700"/>
          <p14:tracePt t="151356" x="1708150" y="3484563"/>
          <p14:tracePt t="151365" x="1708150" y="3543300"/>
          <p14:tracePt t="151377" x="1716088" y="3594100"/>
          <p14:tracePt t="151386" x="1733550" y="3646488"/>
          <p14:tracePt t="151396" x="1758950" y="3679825"/>
          <p14:tracePt t="151408" x="1758950" y="3705225"/>
          <p14:tracePt t="151416" x="1776413" y="3730625"/>
          <p14:tracePt t="151426" x="1801813" y="3748088"/>
          <p14:tracePt t="151437" x="1827213" y="3773488"/>
          <p14:tracePt t="151446" x="1860550" y="3790950"/>
          <p14:tracePt t="151458" x="1920875" y="3816350"/>
          <p14:tracePt t="151467" x="1979613" y="3816350"/>
          <p14:tracePt t="151477" x="2055813" y="3816350"/>
          <p14:tracePt t="151489" x="2116138" y="3798888"/>
          <p14:tracePt t="151496" x="2192338" y="3781425"/>
          <p14:tracePt t="151507" x="2252663" y="3738563"/>
          <p14:tracePt t="151517" x="2303463" y="3705225"/>
          <p14:tracePt t="151527" x="2354263" y="3654425"/>
          <p14:tracePt t="151538" x="2387600" y="3629025"/>
          <p14:tracePt t="151547" x="2422525" y="3578225"/>
          <p14:tracePt t="151558" x="2447925" y="3535363"/>
          <p14:tracePt t="151567" x="2463800" y="3492500"/>
          <p14:tracePt t="151577" x="2473325" y="3441700"/>
          <p14:tracePt t="151591" x="2489200" y="3398838"/>
          <p14:tracePt t="151598" x="2489200" y="3365500"/>
          <p14:tracePt t="151610" x="2489200" y="3322638"/>
          <p14:tracePt t="151618" x="2481263" y="3289300"/>
          <p14:tracePt t="151628" x="2455863" y="3254375"/>
          <p14:tracePt t="151642" x="2430463" y="3221038"/>
          <p14:tracePt t="151648" x="2413000" y="3203575"/>
          <p14:tracePt t="151659" x="2405063" y="3186113"/>
          <p14:tracePt t="151668" x="2379663" y="3170238"/>
          <p14:tracePt t="151679" x="2362200" y="3152775"/>
          <p14:tracePt t="151692" x="2354263" y="3152775"/>
          <p14:tracePt t="151698" x="2344738" y="3152775"/>
          <p14:tracePt t="151709" x="2336800" y="3152775"/>
          <p14:tracePt t="151720" x="2328863" y="3152775"/>
          <p14:tracePt t="151729" x="2319338" y="3152775"/>
          <p14:tracePt t="151741" x="2311400" y="3152775"/>
          <p14:tracePt t="151749" x="2303463" y="3152775"/>
          <p14:tracePt t="151760" x="2293938" y="3152775"/>
          <p14:tracePt t="151771" x="2286000" y="3152775"/>
          <p14:tracePt t="151779" x="2278063" y="3170238"/>
          <p14:tracePt t="151791" x="2260600" y="3195638"/>
          <p14:tracePt t="151800" x="2252663" y="3211513"/>
          <p14:tracePt t="151810" x="2243138" y="3238500"/>
          <p14:tracePt t="151822" x="2235200" y="3263900"/>
          <p14:tracePt t="151831" x="2227263" y="3297238"/>
          <p14:tracePt t="151841" x="2217738" y="3330575"/>
          <p14:tracePt t="151850" x="2217738" y="3355975"/>
          <p14:tracePt t="151860" x="2217738" y="3390900"/>
          <p14:tracePt t="151875" x="2217738" y="3424238"/>
          <p14:tracePt t="151881" x="2227263" y="3449638"/>
          <p14:tracePt t="151892" x="2243138" y="3467100"/>
          <p14:tracePt t="151901" x="2260600" y="3484563"/>
          <p14:tracePt t="151912" x="2286000" y="3509963"/>
          <p14:tracePt t="151925" x="2303463" y="3527425"/>
          <p14:tracePt t="151931" x="2328863" y="3535363"/>
          <p14:tracePt t="151941" x="2344738" y="3543300"/>
          <p14:tracePt t="151952" x="2362200" y="3560763"/>
          <p14:tracePt t="151961" x="2379663" y="3560763"/>
          <p14:tracePt t="151974" x="2397125" y="3560763"/>
          <p14:tracePt t="151992" x="2405063" y="3560763"/>
          <p14:tracePt t="152004" x="2413000" y="3560763"/>
          <p14:tracePt t="152042" x="2413000" y="3552825"/>
          <p14:tracePt t="152057" x="2413000" y="3535363"/>
          <p14:tracePt t="152062" x="2405063" y="3527425"/>
          <p14:tracePt t="152074" x="2397125" y="3517900"/>
          <p14:tracePt t="152083" x="2379663" y="3502025"/>
          <p14:tracePt t="152104" x="2362200" y="3492500"/>
          <p14:tracePt t="152124" x="2354263" y="3492500"/>
          <p14:tracePt t="152163" x="2354263" y="3509963"/>
          <p14:tracePt t="152174" x="2371725" y="3552825"/>
          <p14:tracePt t="152184" x="2430463" y="3646488"/>
          <p14:tracePt t="152194" x="2506663" y="3738563"/>
          <p14:tracePt t="152207" x="2633663" y="3849688"/>
          <p14:tracePt t="152214" x="2795588" y="4019550"/>
          <p14:tracePt t="152225" x="3033713" y="4181475"/>
          <p14:tracePt t="152234" x="3297238" y="4376738"/>
          <p14:tracePt t="152244" x="3578225" y="4538663"/>
          <p14:tracePt t="152258" x="3857625" y="4691063"/>
          <p14:tracePt t="152570" x="3883025" y="4699000"/>
          <p14:tracePt t="152578" x="3917950" y="4708525"/>
          <p14:tracePt t="152589" x="3976688" y="4741863"/>
          <p14:tracePt t="152598" x="4070350" y="4767263"/>
          <p14:tracePt t="152609" x="4197350" y="4784725"/>
          <p14:tracePt t="152618" x="4341813" y="4818063"/>
          <p14:tracePt t="152628" x="4478338" y="4860925"/>
          <p14:tracePt t="152640" x="4614863" y="4878388"/>
          <p14:tracePt t="152649" x="4716463" y="4903788"/>
          <p14:tracePt t="152660" x="4784725" y="4929188"/>
          <p14:tracePt t="152669" x="4835525" y="4946650"/>
          <p14:tracePt t="152679" x="4860925" y="4954588"/>
          <p14:tracePt t="152690" x="4868863" y="4962525"/>
          <p14:tracePt t="152699" x="4878388" y="4962525"/>
          <p14:tracePt t="152710" x="4886325" y="4962525"/>
          <p14:tracePt t="152740" x="4878388" y="4972050"/>
          <p14:tracePt t="152749" x="4852988" y="4979988"/>
          <p14:tracePt t="152759" x="4775200" y="4987925"/>
          <p14:tracePt t="152774" x="4673600" y="4987925"/>
          <p14:tracePt t="152780" x="4564063" y="4987925"/>
          <p14:tracePt t="152792" x="4419600" y="4987925"/>
          <p14:tracePt t="152800" x="4316413" y="4962525"/>
          <p14:tracePt t="152810" x="4232275" y="4946650"/>
          <p14:tracePt t="152823" x="4189413" y="4937125"/>
          <p14:tracePt t="152831" x="4156075" y="4929188"/>
          <p14:tracePt t="152841" x="4138613" y="4929188"/>
          <p14:tracePt t="152851" x="4121150" y="4919663"/>
          <p14:tracePt t="152891" x="4138613" y="4919663"/>
          <p14:tracePt t="152901" x="4181475" y="4919663"/>
          <p14:tracePt t="152911" x="4283075" y="4919663"/>
          <p14:tracePt t="152922" x="4394200" y="4919663"/>
          <p14:tracePt t="152932" x="4503738" y="4919663"/>
          <p14:tracePt t="152943" x="4605338" y="4929188"/>
          <p14:tracePt t="152959" x="4683125" y="4946650"/>
          <p14:tracePt t="152962" x="4724400" y="4946650"/>
          <p14:tracePt t="152976" x="4759325" y="4954588"/>
          <p14:tracePt t="152982" x="4767263" y="4954588"/>
          <p14:tracePt t="152992" x="4775200" y="4954588"/>
          <p14:tracePt t="153004" x="4784725" y="4954588"/>
          <p14:tracePt t="153054" x="4767263" y="4954588"/>
          <p14:tracePt t="153064" x="4708525" y="4954588"/>
          <p14:tracePt t="153074" x="4614863" y="4954588"/>
          <p14:tracePt t="153083" x="4495800" y="4954588"/>
          <p14:tracePt t="153093" x="4402138" y="4954588"/>
          <p14:tracePt t="153106" x="4300538" y="4954588"/>
          <p14:tracePt t="153114" x="4232275" y="4954588"/>
          <p14:tracePt t="153124" x="4181475" y="4954588"/>
          <p14:tracePt t="153134" x="4156075" y="4954588"/>
          <p14:tracePt t="153144" x="4138613" y="4954588"/>
          <p14:tracePt t="153156" x="4130675" y="4954588"/>
          <p14:tracePt t="153235" x="4138613" y="4954588"/>
          <p14:tracePt t="153245" x="4206875" y="4954588"/>
          <p14:tracePt t="153256" x="4300538" y="4954588"/>
          <p14:tracePt t="153265" x="4427538" y="4962525"/>
          <p14:tracePt t="153275" x="4554538" y="4972050"/>
          <p14:tracePt t="153286" x="4657725" y="4987925"/>
          <p14:tracePt t="153295" x="4749800" y="4997450"/>
          <p14:tracePt t="153309" x="4802188" y="4997450"/>
          <p14:tracePt t="153315" x="4835525" y="5005388"/>
          <p14:tracePt t="153326" x="4852988" y="5005388"/>
          <p14:tracePt t="153339" x="4860925" y="5013325"/>
          <p14:tracePt t="153347" x="4868863" y="5013325"/>
          <p14:tracePt t="153396" x="4868863" y="5030788"/>
          <p14:tracePt t="153408" x="4827588" y="5056188"/>
          <p14:tracePt t="153417" x="4759325" y="5081588"/>
          <p14:tracePt t="153427" x="4657725" y="5116513"/>
          <p14:tracePt t="153439" x="4554538" y="5132388"/>
          <p14:tracePt t="153447" x="4427538" y="5132388"/>
          <p14:tracePt t="153458" x="4308475" y="5132388"/>
          <p14:tracePt t="153467" x="4197350" y="5124450"/>
          <p14:tracePt t="153478" x="4079875" y="5073650"/>
          <p14:tracePt t="153490" x="3976688" y="5030788"/>
          <p14:tracePt t="153497" x="3883025" y="4979988"/>
          <p14:tracePt t="153514" x="3832225" y="4946650"/>
          <p14:tracePt t="153519" x="3798888" y="4929188"/>
          <p14:tracePt t="153528" x="3790950" y="4911725"/>
          <p14:tracePt t="153540" x="3781425" y="4903788"/>
          <p14:tracePt t="153550" x="3773488" y="4894263"/>
          <p14:tracePt t="153649" x="3781425" y="4886325"/>
          <p14:tracePt t="153659" x="3824288" y="4886325"/>
          <p14:tracePt t="153671" x="3943350" y="4868863"/>
          <p14:tracePt t="153679" x="4113213" y="4860925"/>
          <p14:tracePt t="153692" x="4384675" y="4843463"/>
          <p14:tracePt t="153699" x="4648200" y="4827588"/>
          <p14:tracePt t="153709" x="4979988" y="4792663"/>
          <p14:tracePt t="153723" x="5251450" y="4759325"/>
          <p14:tracePt t="153730" x="5497513" y="4733925"/>
          <p14:tracePt t="153741" x="5641975" y="4699000"/>
          <p14:tracePt t="153750" x="5761038" y="4673600"/>
          <p14:tracePt t="153760" x="5864225" y="4622800"/>
          <p14:tracePt t="153773" x="5940425" y="4579938"/>
          <p14:tracePt t="153780" x="5991225" y="4538663"/>
          <p14:tracePt t="153792" x="6016625" y="4503738"/>
          <p14:tracePt t="153802" x="6049963" y="4452938"/>
          <p14:tracePt t="153811" x="6076950" y="4394200"/>
          <p14:tracePt t="153823" x="6084888" y="4333875"/>
          <p14:tracePt t="153831" x="6084888" y="4249738"/>
          <p14:tracePt t="153841" x="6084888" y="4146550"/>
          <p14:tracePt t="153852" x="6059488" y="4019550"/>
          <p14:tracePt t="153863" x="6024563" y="3900488"/>
          <p14:tracePt t="153872" x="6008688" y="3816350"/>
          <p14:tracePt t="153882" x="5983288" y="3763963"/>
          <p14:tracePt t="153893" x="5965825" y="3730625"/>
          <p14:tracePt t="153903" x="5957888" y="3705225"/>
          <p14:tracePt t="153923" x="5957888" y="3697288"/>
          <p14:tracePt t="153933" x="5940425" y="3687763"/>
          <p14:tracePt t="153957" x="5897563" y="3646488"/>
          <p14:tracePt t="153962" x="5854700" y="3629025"/>
          <p14:tracePt t="153974" x="5821363" y="3611563"/>
          <p14:tracePt t="153983" x="5788025" y="3594100"/>
          <p14:tracePt t="153993" x="5753100" y="3586163"/>
          <p14:tracePt t="154006" x="5727700" y="3578225"/>
          <p14:tracePt t="154013" x="5710238" y="3568700"/>
          <p14:tracePt t="154033" x="5702300" y="3568700"/>
          <p14:tracePt t="154043" x="5694363" y="3568700"/>
          <p14:tracePt t="154063" x="5684838" y="3568700"/>
          <p14:tracePt t="154336" x="5684838" y="3560763"/>
          <p14:tracePt t="154346" x="5684838" y="3552825"/>
          <p14:tracePt t="154356" x="5684838" y="3543300"/>
          <p14:tracePt t="154367" x="5702300" y="3535363"/>
          <p14:tracePt t="154377" x="5727700" y="3517900"/>
          <p14:tracePt t="154389" x="5761038" y="3502025"/>
          <p14:tracePt t="154397" x="5821363" y="3467100"/>
          <p14:tracePt t="154408" x="5915025" y="3433763"/>
          <p14:tracePt t="154417" x="5999163" y="3416300"/>
          <p14:tracePt t="154427" x="6076950" y="3390900"/>
          <p14:tracePt t="154440" x="6143625" y="3382963"/>
          <p14:tracePt t="154448" x="6194425" y="3365500"/>
          <p14:tracePt t="154457" x="6229350" y="3348038"/>
          <p14:tracePt t="154468" x="6254750" y="3330575"/>
          <p14:tracePt t="154477" x="6262688" y="3322638"/>
          <p14:tracePt t="154490" x="6272213" y="3305175"/>
          <p14:tracePt t="154498" x="6272213" y="3289300"/>
          <p14:tracePt t="154508" x="6272213" y="3263900"/>
          <p14:tracePt t="154522" x="6272213" y="3238500"/>
          <p14:tracePt t="154528" x="6272213" y="3211513"/>
          <p14:tracePt t="154539" x="6262688" y="3186113"/>
          <p14:tracePt t="154548" x="6237288" y="3152775"/>
          <p14:tracePt t="154558" x="6186488" y="3119438"/>
          <p14:tracePt t="154571" x="6135688" y="3084513"/>
          <p14:tracePt t="154578" x="6059488" y="3051175"/>
          <p14:tracePt t="154589" x="5991225" y="3025775"/>
          <p14:tracePt t="154599" x="5897563" y="3016250"/>
          <p14:tracePt t="154609" x="5846763" y="3016250"/>
          <p14:tracePt t="154621" x="5788025" y="3016250"/>
          <p14:tracePt t="154629" x="5745163" y="3016250"/>
          <p14:tracePt t="154640" x="5684838" y="3025775"/>
          <p14:tracePt t="154650" x="5616575" y="3067050"/>
          <p14:tracePt t="154660" x="5549900" y="3127375"/>
          <p14:tracePt t="154673" x="5489575" y="3178175"/>
          <p14:tracePt t="154680" x="5421313" y="3221038"/>
          <p14:tracePt t="154690" x="5370513" y="3263900"/>
          <p14:tracePt t="154701" x="5337175" y="3297238"/>
          <p14:tracePt t="154710" x="5319713" y="3314700"/>
          <p14:tracePt t="154722" x="5302250" y="3330575"/>
          <p14:tracePt t="154732" x="5294313" y="3340100"/>
          <p14:tracePt t="154752" x="5286375" y="3348038"/>
          <p14:tracePt t="154760" x="5276850" y="3365500"/>
          <p14:tracePt t="154772" x="5276850" y="3373438"/>
          <p14:tracePt t="154781" x="5268913" y="3398838"/>
          <p14:tracePt t="154790" x="5268913" y="3424238"/>
          <p14:tracePt t="154804" x="5268913" y="3467100"/>
          <p14:tracePt t="154811" x="5268913" y="3517900"/>
          <p14:tracePt t="154822" x="5286375" y="3594100"/>
          <p14:tracePt t="154831" x="5294313" y="3679825"/>
          <p14:tracePt t="154841" x="5319713" y="3756025"/>
          <p14:tracePt t="154855" x="5337175" y="3832225"/>
          <p14:tracePt t="154861" x="5370513" y="3892550"/>
          <p14:tracePt t="154872" x="5395913" y="3935413"/>
          <p14:tracePt t="154882" x="5421313" y="3960813"/>
          <p14:tracePt t="154892" x="5456238" y="3986213"/>
          <p14:tracePt t="154905" x="5507038" y="4002088"/>
          <p14:tracePt t="154912" x="5549900" y="4011613"/>
          <p14:tracePt t="154923" x="5608638" y="4011613"/>
          <p14:tracePt t="154934" x="5668963" y="4011613"/>
          <p14:tracePt t="154943" x="5735638" y="4011613"/>
          <p14:tracePt t="154957" x="5813425" y="4002088"/>
          <p14:tracePt t="154962" x="5889625" y="3968750"/>
          <p14:tracePt t="154974" x="5965825" y="3908425"/>
          <p14:tracePt t="154983" x="6034088" y="3867150"/>
          <p14:tracePt t="154993" x="6084888" y="3816350"/>
          <p14:tracePt t="155005" x="6135688" y="3763963"/>
          <p14:tracePt t="155013" x="6178550" y="3697288"/>
          <p14:tracePt t="155024" x="6211888" y="3654425"/>
          <p14:tracePt t="155034" x="6237288" y="3603625"/>
          <p14:tracePt t="155043" x="6246813" y="3568700"/>
          <p14:tracePt t="155056" x="6246813" y="3535363"/>
          <p14:tracePt t="155065" x="6246813" y="3517900"/>
          <p14:tracePt t="155073" x="6246813" y="3492500"/>
          <p14:tracePt t="155085" x="6246813" y="3467100"/>
          <p14:tracePt t="155094" x="6237288" y="3449638"/>
          <p14:tracePt t="155105" x="6211888" y="3433763"/>
          <p14:tracePt t="155115" x="6161088" y="3390900"/>
          <p14:tracePt t="155125" x="6127750" y="3355975"/>
          <p14:tracePt t="155137" x="6076950" y="3322638"/>
          <p14:tracePt t="155146" x="6024563" y="3297238"/>
          <p14:tracePt t="155155" x="5991225" y="3271838"/>
          <p14:tracePt t="155165" x="5948363" y="3263900"/>
          <p14:tracePt t="155175" x="5905500" y="3246438"/>
          <p14:tracePt t="155188" x="5864225" y="3238500"/>
          <p14:tracePt t="155195" x="5821363" y="3228975"/>
          <p14:tracePt t="155206" x="5788025" y="3221038"/>
          <p14:tracePt t="155215" x="5753100" y="3221038"/>
          <p14:tracePt t="155225" x="5727700" y="3221038"/>
          <p14:tracePt t="155238" x="5710238" y="3221038"/>
          <p14:tracePt t="155246" x="5694363" y="3221038"/>
          <p14:tracePt t="155256" x="5676900" y="3221038"/>
          <p14:tracePt t="155267" x="5668963" y="3221038"/>
          <p14:tracePt t="155276" x="5659438" y="3221038"/>
          <p14:tracePt t="155288" x="5651500" y="3228975"/>
          <p14:tracePt t="155296" x="5651500" y="3238500"/>
          <p14:tracePt t="155307" x="5641975" y="3246438"/>
          <p14:tracePt t="155317" x="5634038" y="3263900"/>
          <p14:tracePt t="155327" x="5626100" y="3297238"/>
          <p14:tracePt t="155338" x="5626100" y="3322638"/>
          <p14:tracePt t="155347" x="5616575" y="3365500"/>
          <p14:tracePt t="155356" x="5616575" y="3398838"/>
          <p14:tracePt t="155368" x="5616575" y="3441700"/>
          <p14:tracePt t="155378" x="5616575" y="3459163"/>
          <p14:tracePt t="155388" x="5616575" y="3484563"/>
          <p14:tracePt t="155397" x="5616575" y="3509963"/>
          <p14:tracePt t="155408" x="5616575" y="3517900"/>
          <p14:tracePt t="155420" x="5616575" y="3535363"/>
          <p14:tracePt t="155428" x="5634038" y="3543300"/>
          <p14:tracePt t="155439" x="5651500" y="3560763"/>
          <p14:tracePt t="155448" x="5684838" y="3578225"/>
          <p14:tracePt t="155458" x="5719763" y="3586163"/>
          <p14:tracePt t="155471" x="5770563" y="3594100"/>
          <p14:tracePt t="155478" x="5795963" y="3594100"/>
          <p14:tracePt t="155488" x="5838825" y="3594100"/>
          <p14:tracePt t="155499" x="5889625" y="3594100"/>
          <p14:tracePt t="155508" x="5922963" y="3586163"/>
          <p14:tracePt t="155521" x="5940425" y="3568700"/>
          <p14:tracePt t="155528" x="5983288" y="3527425"/>
          <p14:tracePt t="155539" x="6008688" y="3509963"/>
          <p14:tracePt t="155549" x="6024563" y="3467100"/>
          <p14:tracePt t="155559" x="6042025" y="3424238"/>
          <p14:tracePt t="155571" x="6059488" y="3390900"/>
          <p14:tracePt t="155579" x="6059488" y="3365500"/>
          <p14:tracePt t="155590" x="6059488" y="3330575"/>
          <p14:tracePt t="155600" x="6059488" y="3314700"/>
          <p14:tracePt t="155609" x="6059488" y="3289300"/>
          <p14:tracePt t="155621" x="6049963" y="3271838"/>
          <p14:tracePt t="155630" x="6042025" y="3254375"/>
          <p14:tracePt t="155639" x="6016625" y="3238500"/>
          <p14:tracePt t="155652" x="5999163" y="3221038"/>
          <p14:tracePt t="155660" x="5983288" y="3211513"/>
          <p14:tracePt t="155670" x="5957888" y="3195638"/>
          <p14:tracePt t="155680" x="5922963" y="3186113"/>
          <p14:tracePt t="155690" x="5905500" y="3186113"/>
          <p14:tracePt t="155704" x="5872163" y="3186113"/>
          <p14:tracePt t="155710" x="5846763" y="3186113"/>
          <p14:tracePt t="155721" x="5813425" y="3186113"/>
          <p14:tracePt t="155731" x="5788025" y="3186113"/>
          <p14:tracePt t="155741" x="5753100" y="3186113"/>
          <p14:tracePt t="155754" x="5727700" y="3195638"/>
          <p14:tracePt t="155761" x="5694363" y="3211513"/>
          <p14:tracePt t="155772" x="5676900" y="3221038"/>
          <p14:tracePt t="155782" x="5659438" y="3238500"/>
          <p14:tracePt t="155791" x="5641975" y="3246438"/>
          <p14:tracePt t="155804" x="5634038" y="3254375"/>
          <p14:tracePt t="155811" x="5626100" y="3271838"/>
          <p14:tracePt t="155833" x="5616575" y="3289300"/>
          <p14:tracePt t="155842" x="5616575" y="3305175"/>
          <p14:tracePt t="155854" x="5608638" y="3322638"/>
          <p14:tracePt t="155864" x="5608638" y="3355975"/>
          <p14:tracePt t="155873" x="5608638" y="3390900"/>
          <p14:tracePt t="155883" x="5608638" y="3416300"/>
          <p14:tracePt t="155892" x="5608638" y="3449638"/>
          <p14:tracePt t="155904" x="5626100" y="3484563"/>
          <p14:tracePt t="155913" x="5641975" y="3509963"/>
          <p14:tracePt t="155923" x="5659438" y="3535363"/>
          <p14:tracePt t="155934" x="5684838" y="3560763"/>
          <p14:tracePt t="155943" x="5719763" y="3578225"/>
          <p14:tracePt t="155956" x="5761038" y="3594100"/>
          <p14:tracePt t="155963" x="5813425" y="3603625"/>
          <p14:tracePt t="155973" x="5880100" y="3603625"/>
          <p14:tracePt t="155987" x="5940425" y="3603625"/>
          <p14:tracePt t="155993" x="6016625" y="3578225"/>
          <p14:tracePt t="156004" x="6092825" y="3552825"/>
          <p14:tracePt t="156013" x="6161088" y="3492500"/>
          <p14:tracePt t="156024" x="6221413" y="3441700"/>
          <p14:tracePt t="156037" x="6262688" y="3390900"/>
          <p14:tracePt t="156044" x="6305550" y="3322638"/>
          <p14:tracePt t="156055" x="6348413" y="3263900"/>
          <p14:tracePt t="156065" x="6365875" y="3203575"/>
          <p14:tracePt t="156074" x="6373813" y="3170238"/>
          <p14:tracePt t="156087" x="6373813" y="3135313"/>
          <p14:tracePt t="156095" x="6373813" y="3109913"/>
          <p14:tracePt t="156105" x="6373813" y="3094038"/>
          <p14:tracePt t="156115" x="6373813" y="3076575"/>
          <p14:tracePt t="156125" x="6323013" y="3059113"/>
          <p14:tracePt t="156136" x="6254750" y="3033713"/>
          <p14:tracePt t="156146" x="6161088" y="3025775"/>
          <p14:tracePt t="156156" x="6076950" y="3025775"/>
          <p14:tracePt t="156166" x="5991225" y="3025775"/>
          <p14:tracePt t="156175" x="5922963" y="3025775"/>
          <p14:tracePt t="156187" x="5854700" y="3059113"/>
          <p14:tracePt t="156195" x="5803900" y="3084513"/>
          <p14:tracePt t="156206" x="5761038" y="3109913"/>
          <p14:tracePt t="156217" x="5719763" y="3144838"/>
          <p14:tracePt t="156225" x="5694363" y="3170238"/>
          <p14:tracePt t="156240" x="5668963" y="3203575"/>
          <p14:tracePt t="156246" x="5651500" y="3246438"/>
          <p14:tracePt t="156256" x="5634038" y="3279775"/>
          <p14:tracePt t="156268" x="5616575" y="3322638"/>
          <p14:tracePt t="156276" x="5616575" y="3355975"/>
          <p14:tracePt t="156287" x="5616575" y="3398838"/>
          <p14:tracePt t="156297" x="5616575" y="3441700"/>
          <p14:tracePt t="156306" x="5626100" y="3475038"/>
          <p14:tracePt t="156320" x="5651500" y="3517900"/>
          <p14:tracePt t="156327" x="5676900" y="3543300"/>
          <p14:tracePt t="156338" x="5702300" y="3578225"/>
          <p14:tracePt t="156348" x="5753100" y="3603625"/>
          <p14:tracePt t="156358" x="5803900" y="3629025"/>
          <p14:tracePt t="156370" x="5864225" y="3646488"/>
          <p14:tracePt t="156379" x="5922963" y="3654425"/>
          <p14:tracePt t="156388" x="5991225" y="3654425"/>
          <p14:tracePt t="156398" x="6059488" y="3636963"/>
          <p14:tracePt t="156408" x="6110288" y="3603625"/>
          <p14:tracePt t="156420" x="6143625" y="3578225"/>
          <p14:tracePt t="156428" x="6169025" y="3543300"/>
          <p14:tracePt t="156439" x="6211888" y="3484563"/>
          <p14:tracePt t="156449" x="6246813" y="3416300"/>
          <p14:tracePt t="156458" x="6262688" y="3322638"/>
          <p14:tracePt t="156469" x="6280150" y="3254375"/>
          <p14:tracePt t="156478" x="6280150" y="3195638"/>
          <p14:tracePt t="156489" x="6280150" y="3170238"/>
          <p14:tracePt t="156499" x="6280150" y="3144838"/>
          <p14:tracePt t="156508" x="6280150" y="3135313"/>
          <p14:tracePt t="156520" x="6262688" y="3119438"/>
          <p14:tracePt t="156529" x="6229350" y="3109913"/>
          <p14:tracePt t="156539" x="6153150" y="3094038"/>
          <p14:tracePt t="156550" x="6084888" y="3076575"/>
          <p14:tracePt t="156559" x="6008688" y="3076575"/>
          <p14:tracePt t="156571" x="5940425" y="3076575"/>
          <p14:tracePt t="156581" x="5872163" y="3076575"/>
          <p14:tracePt t="156589" x="5795963" y="3084513"/>
          <p14:tracePt t="156602" x="5735638" y="3109913"/>
          <p14:tracePt t="156610" x="5668963" y="3144838"/>
          <p14:tracePt t="156620" x="5634038" y="3178175"/>
          <p14:tracePt t="156633" x="5591175" y="3211513"/>
          <p14:tracePt t="156640" x="5565775" y="3246438"/>
          <p14:tracePt t="156654" x="5540375" y="3279775"/>
          <p14:tracePt t="156661" x="5514975" y="3322638"/>
          <p14:tracePt t="156671" x="5497513" y="3348038"/>
          <p14:tracePt t="156681" x="5489575" y="3365500"/>
          <p14:tracePt t="156692" x="5481638" y="3390900"/>
          <p14:tracePt t="156702" x="5481638" y="3424238"/>
          <p14:tracePt t="156711" x="5481638" y="3449638"/>
          <p14:tracePt t="156723" x="5481638" y="3492500"/>
          <p14:tracePt t="156732" x="5507038" y="3560763"/>
          <p14:tracePt t="156741" x="5532438" y="3619500"/>
          <p14:tracePt t="156755" x="5575300" y="3671888"/>
          <p14:tracePt t="156761" x="5608638" y="3722688"/>
          <p14:tracePt t="156772" x="5634038" y="3756025"/>
          <p14:tracePt t="156783" x="5659438" y="3781425"/>
          <p14:tracePt t="156792" x="5694363" y="3798888"/>
          <p14:tracePt t="156803" x="5719763" y="3806825"/>
          <p14:tracePt t="156812" x="5735638" y="3806825"/>
          <p14:tracePt t="156823" x="5761038" y="3806825"/>
          <p14:tracePt t="156833" x="5788025" y="3806825"/>
          <p14:tracePt t="156842" x="5795963" y="3798888"/>
          <p14:tracePt t="156853" x="5821363" y="3790950"/>
          <p14:tracePt t="156864" x="5838825" y="3763963"/>
          <p14:tracePt t="156872" x="5854700" y="3730625"/>
          <p14:tracePt t="156886" x="5872163" y="3705225"/>
          <p14:tracePt t="156892" x="5889625" y="3671888"/>
          <p14:tracePt t="156904" x="5889625" y="3654425"/>
          <p14:tracePt t="156913" x="5897563" y="3646488"/>
          <p14:tracePt t="156923" x="5897563" y="3629025"/>
          <p14:tracePt t="156936" x="5897563" y="3619500"/>
          <p14:tracePt t="156943" x="5897563" y="3611563"/>
          <p14:tracePt t="156954" x="5897563" y="3603625"/>
          <p14:tracePt t="156972" x="5897563" y="3594100"/>
          <p14:tracePt t="157024" x="5889625" y="3594100"/>
          <p14:tracePt t="200954" x="5880100" y="3594100"/>
          <p14:tracePt t="200963" x="5872163" y="3594100"/>
          <p14:tracePt t="200974" x="5864225" y="3594100"/>
          <p14:tracePt t="200982" x="5854700" y="3594100"/>
          <p14:tracePt t="200994" x="5813425" y="3594100"/>
          <p14:tracePt t="201004" x="5719763" y="3611563"/>
          <p14:tracePt t="201013" x="5616575" y="3646488"/>
          <p14:tracePt t="201025" x="5507038" y="3671888"/>
          <p14:tracePt t="201033" x="5370513" y="3705225"/>
          <p14:tracePt t="201044" x="5243513" y="3738563"/>
          <p14:tracePt t="201053" x="5132388" y="3763963"/>
          <p14:tracePt t="201064" x="5005388" y="3773488"/>
          <p14:tracePt t="201075" x="4886325" y="3773488"/>
          <p14:tracePt t="201084" x="4775200" y="3773488"/>
          <p14:tracePt t="201095" x="4691063" y="3763963"/>
          <p14:tracePt t="201105" x="4622800" y="3738563"/>
          <p14:tracePt t="201114" x="4554538" y="3722688"/>
          <p14:tracePt t="201127" x="4486275" y="3687763"/>
          <p14:tracePt t="201135" x="4427538" y="3671888"/>
          <p14:tracePt t="201144" x="4384675" y="3662363"/>
          <p14:tracePt t="201158" x="4333875" y="3646488"/>
          <p14:tracePt t="201166" x="4275138" y="3629025"/>
          <p14:tracePt t="201176" x="4232275" y="3619500"/>
          <p14:tracePt t="201185" x="4206875" y="3611563"/>
          <p14:tracePt t="201196" x="4171950" y="3603625"/>
          <p14:tracePt t="201207" x="4146550" y="3603625"/>
          <p14:tracePt t="201215" x="4130675" y="3603625"/>
          <p14:tracePt t="201226" x="4105275" y="3594100"/>
          <p14:tracePt t="201237" x="4087813" y="3594100"/>
          <p14:tracePt t="201246" x="4070350" y="3594100"/>
          <p14:tracePt t="201259" x="4037013" y="3594100"/>
          <p14:tracePt t="201266" x="4011613" y="3594100"/>
          <p14:tracePt t="201277" x="3986213" y="3594100"/>
          <p14:tracePt t="201288" x="3960813" y="3594100"/>
          <p14:tracePt t="201296" x="3935413" y="3594100"/>
          <p14:tracePt t="201309" x="3917950" y="3594100"/>
          <p14:tracePt t="201316" x="3900488" y="3594100"/>
          <p14:tracePt t="201327" x="3875088" y="3594100"/>
          <p14:tracePt t="201336" x="3867150" y="3594100"/>
          <p14:tracePt t="201348" x="3857625" y="3594100"/>
          <p14:tracePt t="202560" x="3883025" y="3594100"/>
          <p14:tracePt t="202571" x="3917950" y="3594100"/>
          <p14:tracePt t="202581" x="3960813" y="3594100"/>
          <p14:tracePt t="202590" x="4019550" y="3603625"/>
          <p14:tracePt t="202600" x="4087813" y="3603625"/>
          <p14:tracePt t="202610" x="4138613" y="3611563"/>
          <p14:tracePt t="202621" x="4197350" y="3619500"/>
          <p14:tracePt t="202631" x="4240213" y="3619500"/>
          <p14:tracePt t="202642" x="4265613" y="3629025"/>
          <p14:tracePt t="202650" x="4275138" y="3629025"/>
          <p14:tracePt t="202661" x="4283075" y="3629025"/>
          <p14:tracePt t="202672" x="4291013" y="3629025"/>
          <p14:tracePt t="202701" x="4265613" y="3636963"/>
          <p14:tracePt t="202711" x="4181475" y="3636963"/>
          <p14:tracePt t="202725" x="4044950" y="3646488"/>
          <p14:tracePt t="202732" x="3883025" y="3646488"/>
          <p14:tracePt t="202743" x="3730625" y="3646488"/>
          <p14:tracePt t="202753" x="3578225" y="3646488"/>
          <p14:tracePt t="202762" x="3467100" y="3646488"/>
          <p14:tracePt t="202775" x="3365500" y="3646488"/>
          <p14:tracePt t="202784" x="3305175" y="3646488"/>
          <p14:tracePt t="202793" x="3279775" y="3646488"/>
          <p14:tracePt t="202802" x="3263900" y="3646488"/>
          <p14:tracePt t="202813" x="3246438" y="3646488"/>
          <p14:tracePt t="202914" x="3263900" y="3646488"/>
          <p14:tracePt t="202924" x="3314700" y="3654425"/>
          <p14:tracePt t="202933" x="3355975" y="3654425"/>
          <p14:tracePt t="202943" x="3441700" y="3654425"/>
          <p14:tracePt t="202958" x="3527425" y="3654425"/>
          <p14:tracePt t="202963" x="3636963" y="3662363"/>
          <p14:tracePt t="202976" x="3756025" y="3679825"/>
          <p14:tracePt t="202984" x="3867150" y="3687763"/>
          <p14:tracePt t="202994" x="3968750" y="3713163"/>
          <p14:tracePt t="203399" x="3951288" y="3679825"/>
          <p14:tracePt t="203410" x="3790950" y="3560763"/>
          <p14:tracePt t="203419" x="3408363" y="3279775"/>
          <p14:tracePt t="203429" x="2922588" y="3008313"/>
          <p14:tracePt t="203441" x="2397125" y="2752725"/>
          <p14:tracePt t="203449" x="1870075" y="2566988"/>
          <p14:tracePt t="203460" x="1325563" y="2422525"/>
          <p14:tracePt t="203473" x="815975" y="2319338"/>
          <p14:tracePt t="203479" x="400050" y="2260600"/>
          <p14:tracePt t="203492" x="42863" y="2227263"/>
        </p14:tracePtLst>
      </p14:laserTrace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Cell injury and death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50"/>
    </mc:Choice>
    <mc:Fallback xmlns="">
      <p:transition spd="slow" advTm="705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/>
              <a:t>Oxygen Deprivation (Hypoxia Vs ischemia)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Chemical Agents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Infectious Agents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Immunologic Reactions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Genetic Factors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Nutritional Imbalances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Physical Agents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Aging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CAUSES OF CELL INJURY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652"/>
    </mc:Choice>
    <mc:Fallback xmlns="">
      <p:transition spd="slow" advTm="37652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828800"/>
            <a:ext cx="5511800" cy="36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Oxygen Deprivation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1828800"/>
            <a:ext cx="33528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184"/>
    </mc:Choice>
    <mc:Fallback xmlns="">
      <p:transition spd="slow" advTm="73184"/>
    </mc:Fallback>
  </mc:AlternateContent>
  <p:extLst>
    <p:ext uri="{3A86A75C-4F4B-4683-9AE1-C65F6400EC91}">
      <p14:laserTraceLst xmlns:p14="http://schemas.microsoft.com/office/powerpoint/2010/main">
        <p14:tracePtLst>
          <p14:tracePt t="9405" x="4095750" y="5268913"/>
          <p14:tracePt t="9796" x="4113213" y="5235575"/>
          <p14:tracePt t="9804" x="4146550" y="5132388"/>
          <p14:tracePt t="9816" x="4206875" y="4962525"/>
          <p14:tracePt t="9826" x="4316413" y="4673600"/>
          <p14:tracePt t="9835" x="4419600" y="4376738"/>
          <p14:tracePt t="9846" x="4513263" y="4164013"/>
          <p14:tracePt t="9855" x="4572000" y="4044950"/>
          <p14:tracePt t="9868" x="4605338" y="3951288"/>
          <p14:tracePt t="9877" x="4630738" y="3908425"/>
          <p14:tracePt t="9886" x="4657725" y="3867150"/>
          <p14:tracePt t="9897" x="4665663" y="3849688"/>
          <p14:tracePt t="9906" x="4683125" y="3841750"/>
          <p14:tracePt t="9917" x="4691063" y="3824288"/>
          <p14:tracePt t="9927" x="4699000" y="3816350"/>
          <p14:tracePt t="9936" x="4699000" y="3806825"/>
          <p14:tracePt t="9947" x="4699000" y="3798888"/>
          <p14:tracePt t="9970" x="4699000" y="3781425"/>
          <p14:tracePt t="9977" x="4699000" y="3773488"/>
          <p14:tracePt t="9987" x="4699000" y="3763963"/>
          <p14:tracePt t="10002" x="4699000" y="3756025"/>
          <p14:tracePt t="10007" x="4691063" y="3730625"/>
          <p14:tracePt t="10018" x="4665663" y="3713163"/>
          <p14:tracePt t="10030" x="4630738" y="3687763"/>
          <p14:tracePt t="10037" x="4579938" y="3662363"/>
          <p14:tracePt t="10051" x="4529138" y="3646488"/>
          <p14:tracePt t="10058" x="4486275" y="3619500"/>
          <p14:tracePt t="10069" x="4427538" y="3611563"/>
          <p14:tracePt t="10078" x="4384675" y="3611563"/>
          <p14:tracePt t="10088" x="4333875" y="3611563"/>
          <p14:tracePt t="10099" x="4308475" y="3611563"/>
          <p14:tracePt t="10108" x="4275138" y="3619500"/>
          <p14:tracePt t="10119" x="4249738" y="3646488"/>
          <p14:tracePt t="10128" x="4206875" y="3671888"/>
          <p14:tracePt t="10143" x="4189413" y="3697288"/>
          <p14:tracePt t="10151" x="4146550" y="3738563"/>
          <p14:tracePt t="10159" x="4113213" y="3763963"/>
          <p14:tracePt t="10170" x="4070350" y="3806825"/>
          <p14:tracePt t="10179" x="4044950" y="3832225"/>
          <p14:tracePt t="10189" x="4011613" y="3849688"/>
          <p14:tracePt t="10200" x="3994150" y="3867150"/>
          <p14:tracePt t="10209" x="3968750" y="3892550"/>
          <p14:tracePt t="10221" x="3951288" y="3908425"/>
          <p14:tracePt t="10230" x="3935413" y="3925888"/>
          <p14:tracePt t="10239" x="3917950" y="3951288"/>
          <p14:tracePt t="10250" x="3908425" y="3968750"/>
          <p14:tracePt t="10260" x="3892550" y="3994150"/>
          <p14:tracePt t="10270" x="3892550" y="4019550"/>
          <p14:tracePt t="10283" x="3892550" y="4044950"/>
          <p14:tracePt t="10290" x="3892550" y="4062413"/>
          <p14:tracePt t="10301" x="3892550" y="4087813"/>
          <p14:tracePt t="10313" x="3900488" y="4121150"/>
          <p14:tracePt t="10320" x="3925888" y="4146550"/>
          <p14:tracePt t="10333" x="3951288" y="4181475"/>
          <p14:tracePt t="10340" x="4019550" y="4224338"/>
          <p14:tracePt t="10351" x="4095750" y="4265613"/>
          <p14:tracePt t="10361" x="4171950" y="4300538"/>
          <p14:tracePt t="10371" x="4232275" y="4325938"/>
          <p14:tracePt t="10383" x="4291013" y="4333875"/>
          <p14:tracePt t="10391" x="4325938" y="4341813"/>
          <p14:tracePt t="10402" x="4359275" y="4341813"/>
          <p14:tracePt t="10412" x="4368800" y="4341813"/>
          <p14:tracePt t="10422" x="4384675" y="4341813"/>
          <p14:tracePt t="10433" x="4394200" y="4341813"/>
          <p14:tracePt t="10453" x="4402138" y="4341813"/>
          <p14:tracePt t="10492" x="4402138" y="4333875"/>
          <p14:tracePt t="10502" x="4402138" y="4325938"/>
          <p14:tracePt t="10514" x="4402138" y="4308475"/>
          <p14:tracePt t="10522" x="4402138" y="4291013"/>
          <p14:tracePt t="10534" x="4376738" y="4275138"/>
          <p14:tracePt t="10542" x="4359275" y="4249738"/>
          <p14:tracePt t="10553" x="4316413" y="4232275"/>
          <p14:tracePt t="10565" x="4275138" y="4197350"/>
          <p14:tracePt t="10573" x="4224338" y="4189413"/>
          <p14:tracePt t="10584" x="4181475" y="4189413"/>
          <p14:tracePt t="10596" x="4146550" y="4181475"/>
          <p14:tracePt t="10605" x="4113213" y="4181475"/>
          <p14:tracePt t="10616" x="4105275" y="4181475"/>
          <p14:tracePt t="10625" x="4087813" y="4181475"/>
          <p14:tracePt t="10634" x="4079875" y="4181475"/>
          <p14:tracePt t="10674" x="4079875" y="4189413"/>
          <p14:tracePt t="10684" x="4079875" y="4197350"/>
          <p14:tracePt t="10695" x="4079875" y="4214813"/>
          <p14:tracePt t="10704" x="4079875" y="4232275"/>
          <p14:tracePt t="10717" x="4079875" y="4249738"/>
          <p14:tracePt t="10725" x="4079875" y="4265613"/>
          <p14:tracePt t="10734" x="4087813" y="4291013"/>
          <p14:tracePt t="10745" x="4105275" y="4300538"/>
          <p14:tracePt t="10755" x="4130675" y="4325938"/>
          <p14:tracePt t="10767" x="4156075" y="4341813"/>
          <p14:tracePt t="10775" x="4197350" y="4351338"/>
          <p14:tracePt t="10785" x="4240213" y="4359275"/>
          <p14:tracePt t="10796" x="4283075" y="4359275"/>
          <p14:tracePt t="10805" x="4333875" y="4359275"/>
          <p14:tracePt t="10816" x="4351338" y="4359275"/>
          <p14:tracePt t="10826" x="4384675" y="4351338"/>
          <p14:tracePt t="10835" x="4402138" y="4341813"/>
          <p14:tracePt t="10848" x="4419600" y="4333875"/>
          <p14:tracePt t="10856" x="4419600" y="4325938"/>
          <p14:tracePt t="10867" x="4427538" y="4308475"/>
          <p14:tracePt t="10876" x="4435475" y="4291013"/>
          <p14:tracePt t="10886" x="4435475" y="4265613"/>
          <p14:tracePt t="10899" x="4435475" y="4224338"/>
          <p14:tracePt t="10907" x="4427538" y="4171950"/>
          <p14:tracePt t="10918" x="4410075" y="4138613"/>
          <p14:tracePt t="10927" x="4376738" y="4087813"/>
          <p14:tracePt t="10936" x="4341813" y="4062413"/>
          <p14:tracePt t="10949" x="4300538" y="4019550"/>
          <p14:tracePt t="10957" x="4224338" y="3976688"/>
          <p14:tracePt t="10983" x="4105275" y="3925888"/>
          <p14:tracePt t="10987" x="4052888" y="3917950"/>
          <p14:tracePt t="11001" x="4027488" y="3917950"/>
          <p14:tracePt t="11007" x="4002088" y="3917950"/>
          <p14:tracePt t="11018" x="3976688" y="3917950"/>
          <p14:tracePt t="11038" x="3968750" y="3917950"/>
          <p14:tracePt t="11050" x="3960813" y="3917950"/>
          <p14:tracePt t="11058" x="3951288" y="3917950"/>
          <p14:tracePt t="11068" x="3951288" y="3925888"/>
          <p14:tracePt t="11080" x="3943350" y="3960813"/>
          <p14:tracePt t="11088" x="3935413" y="4011613"/>
          <p14:tracePt t="11099" x="3935413" y="4062413"/>
          <p14:tracePt t="11109" x="3925888" y="4113213"/>
          <p14:tracePt t="11119" x="3925888" y="4146550"/>
          <p14:tracePt t="11129" x="3925888" y="4171950"/>
          <p14:tracePt t="11139" x="3925888" y="4189413"/>
          <p14:tracePt t="11150" x="3925888" y="4206875"/>
          <p14:tracePt t="11159" x="3925888" y="4214813"/>
          <p14:tracePt t="11169" x="3935413" y="4232275"/>
          <p14:tracePt t="11182" x="3951288" y="4240213"/>
          <p14:tracePt t="11190" x="3976688" y="4257675"/>
          <p14:tracePt t="11200" x="3994150" y="4265613"/>
          <p14:tracePt t="11210" x="4027488" y="4275138"/>
          <p14:tracePt t="11220" x="4079875" y="4291013"/>
          <p14:tracePt t="11232" x="4113213" y="4291013"/>
          <p14:tracePt t="11240" x="4156075" y="4291013"/>
          <p14:tracePt t="11252" x="4181475" y="4291013"/>
          <p14:tracePt t="11260" x="4206875" y="4291013"/>
          <p14:tracePt t="11270" x="4232275" y="4291013"/>
          <p14:tracePt t="11282" x="4249738" y="4291013"/>
          <p14:tracePt t="11292" x="4265613" y="4291013"/>
          <p14:tracePt t="11301" x="4283075" y="4275138"/>
          <p14:tracePt t="11313" x="4291013" y="4275138"/>
          <p14:tracePt t="11320" x="4300538" y="4275138"/>
          <p14:tracePt t="11333" x="4300538" y="4265613"/>
          <p14:tracePt t="11343" x="4308475" y="4265613"/>
          <p14:tracePt t="11351" x="4308475" y="4257675"/>
          <p14:tracePt t="11362" x="4308475" y="4249738"/>
          <p14:tracePt t="11383" x="4308475" y="4224338"/>
          <p14:tracePt t="11393" x="4300538" y="4206875"/>
          <p14:tracePt t="11401" x="4283075" y="4181475"/>
          <p14:tracePt t="11414" x="4257675" y="4146550"/>
          <p14:tracePt t="11422" x="4206875" y="4105275"/>
          <p14:tracePt t="11433" x="4156075" y="4070350"/>
          <p14:tracePt t="11442" x="4095750" y="4052888"/>
          <p14:tracePt t="11452" x="4037013" y="4052888"/>
          <p14:tracePt t="11472" x="3994150" y="4052888"/>
          <p14:tracePt t="11474" x="3960813" y="4052888"/>
          <p14:tracePt t="11485" x="3925888" y="4062413"/>
          <p14:tracePt t="11493" x="3917950" y="4079875"/>
          <p14:tracePt t="11502" x="3900488" y="4087813"/>
          <p14:tracePt t="11516" x="3883025" y="4113213"/>
          <p14:tracePt t="11523" x="3875088" y="4138613"/>
          <p14:tracePt t="11533" x="3857625" y="4171950"/>
          <p14:tracePt t="11543" x="3857625" y="4197350"/>
          <p14:tracePt t="11553" x="3857625" y="4224338"/>
          <p14:tracePt t="11566" x="3857625" y="4249738"/>
          <p14:tracePt t="11574" x="3857625" y="4291013"/>
          <p14:tracePt t="11584" x="3867150" y="4325938"/>
          <p14:tracePt t="11594" x="3900488" y="4376738"/>
          <p14:tracePt t="11604" x="3935413" y="4427538"/>
          <p14:tracePt t="11616" x="3986213" y="4478338"/>
          <p14:tracePt t="11624" x="4052888" y="4538663"/>
          <p14:tracePt t="11634" x="4130675" y="4579938"/>
          <p14:tracePt t="11645" x="4206875" y="4614863"/>
          <p14:tracePt t="11654" x="4283075" y="4630738"/>
          <p14:tracePt t="11665" x="4341813" y="4640263"/>
          <p14:tracePt t="11676" x="4384675" y="4640263"/>
          <p14:tracePt t="11684" x="4427538" y="4640263"/>
          <p14:tracePt t="11695" x="4460875" y="4640263"/>
          <p14:tracePt t="11704" x="4495800" y="4614863"/>
          <p14:tracePt t="11715" x="4529138" y="4579938"/>
          <p14:tracePt t="11725" x="4554538" y="4554538"/>
          <p14:tracePt t="11735" x="4572000" y="4521200"/>
          <p14:tracePt t="11749" x="4589463" y="4495800"/>
          <p14:tracePt t="11755" x="4589463" y="4478338"/>
          <p14:tracePt t="11766" x="4589463" y="4470400"/>
          <p14:tracePt t="11775" x="4589463" y="4445000"/>
          <p14:tracePt t="11785" x="4589463" y="4427538"/>
          <p14:tracePt t="11799" x="4589463" y="4410075"/>
          <p14:tracePt t="11805" x="4579938" y="4384675"/>
          <p14:tracePt t="11817" x="4554538" y="4351338"/>
          <p14:tracePt t="11826" x="4503738" y="4308475"/>
          <p14:tracePt t="11836" x="4452938" y="4257675"/>
          <p14:tracePt t="11849" x="4394200" y="4214813"/>
          <p14:tracePt t="11857" x="4316413" y="4171950"/>
          <p14:tracePt t="11867" x="4224338" y="4121150"/>
          <p14:tracePt t="11877" x="4164013" y="4105275"/>
          <p14:tracePt t="11886" x="4105275" y="4095750"/>
          <p14:tracePt t="11898" x="4044950" y="4095750"/>
          <p14:tracePt t="11908" x="4011613" y="4087813"/>
          <p14:tracePt t="11918" x="3994150" y="4087813"/>
          <p14:tracePt t="11927" x="3976688" y="4087813"/>
          <p14:tracePt t="11937" x="3968750" y="4087813"/>
          <p14:tracePt t="11948" x="3960813" y="4087813"/>
          <p14:tracePt t="12008" x="3960813" y="4105275"/>
          <p14:tracePt t="12018" x="3960813" y="4130675"/>
          <p14:tracePt t="12031" x="3960813" y="4138613"/>
          <p14:tracePt t="12038" x="3960813" y="4164013"/>
          <p14:tracePt t="12049" x="3960813" y="4181475"/>
          <p14:tracePt t="12058" x="3968750" y="4189413"/>
          <p14:tracePt t="12068" x="4002088" y="4206875"/>
          <p14:tracePt t="12082" x="4052888" y="4232275"/>
          <p14:tracePt t="12088" x="4113213" y="4240213"/>
          <p14:tracePt t="12099" x="4189413" y="4249738"/>
          <p14:tracePt t="12109" x="4240213" y="4249738"/>
          <p14:tracePt t="12119" x="4275138" y="4240213"/>
          <p14:tracePt t="12132" x="4308475" y="4232275"/>
          <p14:tracePt t="12139" x="4333875" y="4224338"/>
          <p14:tracePt t="12149" x="4341813" y="4214813"/>
          <p14:tracePt t="12170" x="4351338" y="4214813"/>
          <p14:tracePt t="12190" x="4359275" y="4214813"/>
          <p14:tracePt t="12200" x="4359275" y="4206875"/>
          <p14:tracePt t="12211" x="4359275" y="4197350"/>
          <p14:tracePt t="12220" x="4359275" y="4189413"/>
          <p14:tracePt t="12232" x="4359275" y="4181475"/>
          <p14:tracePt t="12240" x="4359275" y="4171950"/>
          <p14:tracePt t="12250" x="4351338" y="4164013"/>
          <p14:tracePt t="12263" x="4333875" y="4146550"/>
          <p14:tracePt t="12270" x="4316413" y="4130675"/>
          <p14:tracePt t="12281" x="4291013" y="4113213"/>
          <p14:tracePt t="12291" x="4283075" y="4105275"/>
          <p14:tracePt t="12301" x="4257675" y="4105275"/>
          <p14:tracePt t="12315" x="4240213" y="4105275"/>
          <p14:tracePt t="12321" x="4232275" y="4105275"/>
          <p14:tracePt t="12342" x="4224338" y="4105275"/>
          <p14:tracePt t="12351" x="4214813" y="4105275"/>
          <p14:tracePt t="12382" x="4206875" y="4105275"/>
          <p14:tracePt t="12402" x="4197350" y="4105275"/>
          <p14:tracePt t="12413" x="4197350" y="4113213"/>
          <p14:tracePt t="12422" x="4197350" y="4130675"/>
          <p14:tracePt t="12432" x="4197350" y="4156075"/>
          <p14:tracePt t="12442" x="4197350" y="4164013"/>
          <p14:tracePt t="12454" x="4197350" y="4181475"/>
          <p14:tracePt t="12464" x="4197350" y="4197350"/>
          <p14:tracePt t="12473" x="4197350" y="4206875"/>
          <p14:tracePt t="12483" x="4197350" y="4214813"/>
          <p14:tracePt t="12493" x="4206875" y="4224338"/>
          <p14:tracePt t="12523" x="4224338" y="4232275"/>
          <p14:tracePt t="12533" x="4232275" y="4232275"/>
          <p14:tracePt t="12544" x="4249738" y="4232275"/>
          <p14:tracePt t="12553" x="4265613" y="4232275"/>
          <p14:tracePt t="12564" x="4275138" y="4232275"/>
          <p14:tracePt t="12574" x="4291013" y="4232275"/>
          <p14:tracePt t="12584" x="4300538" y="4232275"/>
          <p14:tracePt t="12604" x="4308475" y="4224338"/>
          <p14:tracePt t="12615" x="4316413" y="4224338"/>
          <p14:tracePt t="12624" x="4316413" y="4214813"/>
          <p14:tracePt t="12634" x="4316413" y="4206875"/>
          <p14:tracePt t="12648" x="4316413" y="4197350"/>
          <p14:tracePt t="12655" x="4316413" y="4181475"/>
          <p14:tracePt t="12665" x="4308475" y="4156075"/>
          <p14:tracePt t="12677" x="4283075" y="4130675"/>
          <p14:tracePt t="12685" x="4232275" y="4087813"/>
          <p14:tracePt t="12697" x="4181475" y="4062413"/>
          <p14:tracePt t="12705" x="4121150" y="4037013"/>
          <p14:tracePt t="12716" x="4070350" y="4019550"/>
          <p14:tracePt t="12725" x="4044950" y="4019550"/>
          <p14:tracePt t="12735" x="4027488" y="4019550"/>
          <p14:tracePt t="12748" x="4011613" y="4019550"/>
          <p14:tracePt t="12806" x="4011613" y="4027488"/>
          <p14:tracePt t="12816" x="4011613" y="4052888"/>
          <p14:tracePt t="12827" x="4011613" y="4079875"/>
          <p14:tracePt t="12836" x="4019550" y="4113213"/>
          <p14:tracePt t="12847" x="4027488" y="4130675"/>
          <p14:tracePt t="12856" x="4062413" y="4171950"/>
          <p14:tracePt t="12867" x="4079875" y="4189413"/>
          <p14:tracePt t="12881" x="4130675" y="4224338"/>
          <p14:tracePt t="12887" x="4181475" y="4240213"/>
          <p14:tracePt t="12897" x="4224338" y="4240213"/>
          <p14:tracePt t="12908" x="4257675" y="4240213"/>
          <p14:tracePt t="12917" x="4291013" y="4240213"/>
          <p14:tracePt t="12930" x="4316413" y="4240213"/>
          <p14:tracePt t="12937" x="4341813" y="4240213"/>
          <p14:tracePt t="12949" x="4359275" y="4232275"/>
          <p14:tracePt t="12958" x="4368800" y="4224338"/>
          <p14:tracePt t="12969" x="4368800" y="4214813"/>
          <p14:tracePt t="12981" x="4376738" y="4206875"/>
          <p14:tracePt t="12988" x="4384675" y="4206875"/>
          <p14:tracePt t="13008" x="4384675" y="4197350"/>
          <p14:tracePt t="13018" x="4384675" y="4189413"/>
          <p14:tracePt t="13038" x="4384675" y="4181475"/>
          <p14:tracePt t="13050" x="4384675" y="4171950"/>
          <p14:tracePt t="13059" x="4368800" y="4164013"/>
          <p14:tracePt t="13069" x="4333875" y="4146550"/>
          <p14:tracePt t="13080" x="4308475" y="4138613"/>
          <p14:tracePt t="13089" x="4275138" y="4138613"/>
          <p14:tracePt t="13100" x="4240213" y="4138613"/>
          <p14:tracePt t="13110" x="4214813" y="4138613"/>
          <p14:tracePt t="13119" x="4206875" y="4138613"/>
          <p14:tracePt t="13130" x="4189413" y="4138613"/>
          <p14:tracePt t="13141" x="4181475" y="4138613"/>
          <p14:tracePt t="13149" x="4181475" y="4146550"/>
          <p14:tracePt t="13161" x="4181475" y="4156075"/>
          <p14:tracePt t="13180" x="4181475" y="4164013"/>
          <p14:tracePt t="13192" x="4181475" y="4181475"/>
          <p14:tracePt t="13200" x="4181475" y="4197350"/>
          <p14:tracePt t="13213" x="4189413" y="4214813"/>
          <p14:tracePt t="13220" x="4214813" y="4240213"/>
          <p14:tracePt t="13231" x="4240213" y="4257675"/>
          <p14:tracePt t="13243" x="4257675" y="4265613"/>
          <p14:tracePt t="13251" x="4275138" y="4275138"/>
          <p14:tracePt t="13263" x="4283075" y="4275138"/>
          <p14:tracePt t="13271" x="4291013" y="4283075"/>
          <p14:tracePt t="13282" x="4300538" y="4283075"/>
          <p14:tracePt t="13301" x="4308475" y="4283075"/>
          <p14:tracePt t="13331" x="4308475" y="4275138"/>
          <p14:tracePt t="13352" x="4308475" y="4265613"/>
          <p14:tracePt t="13363" x="4308475" y="4257675"/>
          <p14:tracePt t="13382" x="4308475" y="4249738"/>
          <p14:tracePt t="13402" x="4300538" y="4240213"/>
          <p14:tracePt t="13413" x="4275138" y="4240213"/>
          <p14:tracePt t="13424" x="4249738" y="4240213"/>
          <p14:tracePt t="13432" x="4232275" y="4240213"/>
          <p14:tracePt t="13444" x="4214813" y="4240213"/>
          <p14:tracePt t="13452" x="4206875" y="4240213"/>
          <p14:tracePt t="13464" x="4197350" y="4240213"/>
          <p14:tracePt t="13473" x="4189413" y="4240213"/>
          <p14:tracePt t="13483" x="4181475" y="4240213"/>
          <p14:tracePt t="13766" x="4181475" y="4249738"/>
          <p14:tracePt t="13806" x="4171950" y="4249738"/>
          <p14:tracePt t="13816" x="4164013" y="4257675"/>
          <p14:tracePt t="13837" x="4164013" y="4265613"/>
          <p14:tracePt t="13857" x="4156075" y="4265613"/>
          <p14:tracePt t="14534" x="4138613" y="4265613"/>
          <p14:tracePt t="14545" x="4105275" y="4283075"/>
          <p14:tracePt t="14554" x="4037013" y="4300538"/>
          <p14:tracePt t="14564" x="3917950" y="4316413"/>
          <p14:tracePt t="14575" x="3763963" y="4325938"/>
          <p14:tracePt t="14584" x="3568700" y="4325938"/>
          <p14:tracePt t="14597" x="3279775" y="4325938"/>
          <p14:tracePt t="14604" x="2982913" y="4300538"/>
          <p14:tracePt t="14615" x="2676525" y="4249738"/>
          <p14:tracePt t="14626" x="2397125" y="4214813"/>
          <p14:tracePt t="14635" x="2124075" y="4181475"/>
          <p14:tracePt t="14645" x="1938338" y="4156075"/>
          <p14:tracePt t="14656" x="1793875" y="4146550"/>
          <p14:tracePt t="14666" x="1682750" y="4121150"/>
          <p14:tracePt t="14678" x="1606550" y="4113213"/>
          <p14:tracePt t="14685" x="1546225" y="4113213"/>
          <p14:tracePt t="14696" x="1530350" y="4105275"/>
          <p14:tracePt t="14706" x="1512888" y="4105275"/>
          <p14:tracePt t="14716" x="1504950" y="4105275"/>
          <p14:tracePt t="15081" x="1495425" y="4105275"/>
          <p14:tracePt t="15110" x="1495425" y="4095750"/>
          <p14:tracePt t="15120" x="1477963" y="4095750"/>
          <p14:tracePt t="15130" x="1470025" y="4095750"/>
          <p14:tracePt t="15150" x="1470025" y="4087813"/>
          <p14:tracePt t="15161" x="1470025" y="4079875"/>
          <p14:tracePt t="15171" x="1470025" y="4070350"/>
          <p14:tracePt t="15180" x="1470025" y="4052888"/>
          <p14:tracePt t="15192" x="1477963" y="4037013"/>
          <p14:tracePt t="15201" x="1530350" y="4002088"/>
          <p14:tracePt t="15212" x="1614488" y="3943350"/>
          <p14:tracePt t="15222" x="1716088" y="3900488"/>
          <p14:tracePt t="15231" x="1827213" y="3849688"/>
          <p14:tracePt t="15244" x="1946275" y="3832225"/>
          <p14:tracePt t="15251" x="2022475" y="3816350"/>
          <p14:tracePt t="15263" x="2090738" y="3816350"/>
          <p14:tracePt t="15272" x="2124075" y="3816350"/>
          <p14:tracePt t="15282" x="2141538" y="3816350"/>
          <p14:tracePt t="15295" x="2159000" y="3816350"/>
          <p14:tracePt t="15302" x="2174875" y="3816350"/>
          <p14:tracePt t="15363" x="2174875" y="3824288"/>
          <p14:tracePt t="15383" x="2159000" y="3832225"/>
          <p14:tracePt t="15394" x="2124075" y="3832225"/>
          <p14:tracePt t="15403" x="2108200" y="3832225"/>
          <p14:tracePt t="15413" x="2073275" y="3832225"/>
          <p14:tracePt t="15424" x="2047875" y="3824288"/>
          <p14:tracePt t="15433" x="2022475" y="3816350"/>
          <p14:tracePt t="15444" x="2022475" y="3798888"/>
          <p14:tracePt t="15454" x="2005013" y="3781425"/>
          <p14:tracePt t="15464" x="1997075" y="3763963"/>
          <p14:tracePt t="15475" x="1989138" y="3756025"/>
          <p14:tracePt t="15484" x="1989138" y="3748088"/>
          <p14:tracePt t="15495" x="1989138" y="3738563"/>
          <p14:tracePt t="15514" x="1989138" y="3730625"/>
          <p14:tracePt t="15535" x="1997075" y="3730625"/>
          <p14:tracePt t="15546" x="2022475" y="3730625"/>
          <p14:tracePt t="15555" x="2065338" y="3730625"/>
          <p14:tracePt t="15564" x="2108200" y="3730625"/>
          <p14:tracePt t="15578" x="2141538" y="3730625"/>
          <p14:tracePt t="15585" x="2166938" y="3730625"/>
          <p14:tracePt t="15595" x="2192338" y="3730625"/>
          <p14:tracePt t="15605" x="2200275" y="3730625"/>
          <p14:tracePt t="15615" x="2217738" y="3738563"/>
          <p14:tracePt t="15635" x="2227263" y="3738563"/>
          <p14:tracePt t="15677" x="2217738" y="3748088"/>
          <p14:tracePt t="15686" x="2184400" y="3748088"/>
          <p14:tracePt t="15696" x="2159000" y="3748088"/>
          <p14:tracePt t="15707" x="2124075" y="3748088"/>
          <p14:tracePt t="15716" x="2098675" y="3748088"/>
          <p14:tracePt t="15728" x="2082800" y="3748088"/>
          <p14:tracePt t="15737" x="2065338" y="3748088"/>
          <p14:tracePt t="15746" x="2055813" y="3748088"/>
          <p14:tracePt t="15848" x="2065338" y="3748088"/>
          <p14:tracePt t="15859" x="2082800" y="3763963"/>
          <p14:tracePt t="15868" x="2090738" y="3781425"/>
          <p14:tracePt t="15878" x="2108200" y="3790950"/>
          <p14:tracePt t="15888" x="2116138" y="3790950"/>
          <p14:tracePt t="15898" x="2116138" y="3798888"/>
          <p14:tracePt t="15911" x="2124075" y="3798888"/>
          <p14:tracePt t="15918" x="2124075" y="3806825"/>
          <p14:tracePt t="15969" x="2124075" y="3798888"/>
          <p14:tracePt t="15979" x="2116138" y="3781425"/>
          <p14:tracePt t="15989" x="2098675" y="3763963"/>
          <p14:tracePt t="15999" x="2065338" y="3738563"/>
          <p14:tracePt t="16010" x="2022475" y="3713163"/>
          <p14:tracePt t="16019" x="1989138" y="3697288"/>
          <p14:tracePt t="16031" x="1971675" y="3687763"/>
          <p14:tracePt t="16040" x="1963738" y="3679825"/>
          <p14:tracePt t="16050" x="1954213" y="3679825"/>
          <p14:tracePt t="16062" x="1946275" y="3679825"/>
          <p14:tracePt t="16070" x="1938338" y="3671888"/>
          <p14:tracePt t="16181" x="1946275" y="3671888"/>
          <p14:tracePt t="16192" x="1963738" y="3671888"/>
          <p14:tracePt t="16201" x="1971675" y="3671888"/>
          <p14:tracePt t="16211" x="1989138" y="3671888"/>
          <p14:tracePt t="16222" x="1997075" y="3671888"/>
          <p14:tracePt t="16243" x="2005013" y="3671888"/>
          <p14:tracePt t="16252" x="2014538" y="3671888"/>
          <p14:tracePt t="16323" x="2014538" y="3679825"/>
          <p14:tracePt t="16343" x="2005013" y="3679825"/>
          <p14:tracePt t="16353" x="1989138" y="3687763"/>
          <p14:tracePt t="16374" x="1979613" y="3687763"/>
          <p14:tracePt t="16383" x="1963738" y="3687763"/>
          <p14:tracePt t="16413" x="1954213" y="3671888"/>
          <p14:tracePt t="16428" x="1954213" y="3636963"/>
          <p14:tracePt t="16434" x="1954213" y="3586163"/>
          <p14:tracePt t="16446" x="1954213" y="3543300"/>
          <p14:tracePt t="16455" x="1954213" y="3509963"/>
          <p14:tracePt t="16464" x="1954213" y="3475038"/>
          <p14:tracePt t="16477" x="1954213" y="3449638"/>
          <p14:tracePt t="16486" x="1954213" y="3441700"/>
          <p14:tracePt t="16495" x="1954213" y="3433763"/>
          <p14:tracePt t="16505" x="1954213" y="3424238"/>
          <p14:tracePt t="16514" x="1963738" y="3424238"/>
          <p14:tracePt t="16626" x="1963738" y="3441700"/>
          <p14:tracePt t="16635" x="1963738" y="3492500"/>
          <p14:tracePt t="16646" x="1963738" y="3568700"/>
          <p14:tracePt t="16657" x="1963738" y="3654425"/>
          <p14:tracePt t="16666" x="1963738" y="3781425"/>
          <p14:tracePt t="16677" x="1963738" y="3935413"/>
          <p14:tracePt t="16687" x="1963738" y="4070350"/>
          <p14:tracePt t="16696" x="1963738" y="4214813"/>
          <p14:tracePt t="16709" x="1946275" y="4376738"/>
          <p14:tracePt t="16717" x="1928813" y="4529138"/>
          <p14:tracePt t="16727" x="1903413" y="4657725"/>
          <p14:tracePt t="16737" x="1895475" y="4759325"/>
          <p14:tracePt t="16747" x="1895475" y="4827588"/>
          <p14:tracePt t="16760" x="1895475" y="4860925"/>
          <p14:tracePt t="16768" x="1895475" y="4886325"/>
          <p14:tracePt t="16817" x="1895475" y="4860925"/>
          <p14:tracePt t="16828" x="1895475" y="4759325"/>
          <p14:tracePt t="16838" x="1911350" y="4605338"/>
          <p14:tracePt t="16848" x="1963738" y="4291013"/>
          <p14:tracePt t="16860" x="2014538" y="3960813"/>
          <p14:tracePt t="16868" x="2047875" y="3687763"/>
          <p14:tracePt t="16879" x="2073275" y="3543300"/>
          <p14:tracePt t="16889" x="2098675" y="3441700"/>
          <p14:tracePt t="16898" x="2098675" y="3382963"/>
          <p14:tracePt t="16910" x="2098675" y="3365500"/>
          <p14:tracePt t="16918" x="2098675" y="3348038"/>
          <p14:tracePt t="16929" x="2098675" y="3340100"/>
          <p14:tracePt t="17070" x="2108200" y="3340100"/>
          <p14:tracePt t="17111" x="2116138" y="3340100"/>
          <p14:tracePt t="17143" x="2124075" y="3340100"/>
          <p14:tracePt t="17151" x="2133600" y="3322638"/>
          <p14:tracePt t="17161" x="2159000" y="3246438"/>
          <p14:tracePt t="17172" x="2192338" y="3109913"/>
          <p14:tracePt t="17181" x="2200275" y="2957513"/>
          <p14:tracePt t="17193" x="2200275" y="2787650"/>
          <p14:tracePt t="17202" x="2200275" y="2660650"/>
          <p14:tracePt t="17212" x="2174875" y="2557463"/>
          <p14:tracePt t="17223" x="2133600" y="2489200"/>
          <p14:tracePt t="17232" x="2065338" y="2438400"/>
          <p14:tracePt t="17243" x="1954213" y="2379663"/>
          <p14:tracePt t="17253" x="1835150" y="2344738"/>
          <p14:tracePt t="17262" x="1708150" y="2336800"/>
          <p14:tracePt t="17273" x="1606550" y="2336800"/>
          <p14:tracePt t="17284" x="1520825" y="2336800"/>
          <p14:tracePt t="17293" x="1462088" y="2336800"/>
          <p14:tracePt t="17303" x="1419225" y="2336800"/>
          <p14:tracePt t="17313" x="1385888" y="2344738"/>
          <p14:tracePt t="17326" x="1360488" y="2362200"/>
          <p14:tracePt t="17333" x="1350963" y="2362200"/>
          <p14:tracePt t="17346" x="1343025" y="2379663"/>
          <p14:tracePt t="17353" x="1325563" y="2405063"/>
          <p14:tracePt t="17364" x="1317625" y="2438400"/>
          <p14:tracePt t="17375" x="1317625" y="2481263"/>
          <p14:tracePt t="17383" x="1317625" y="2549525"/>
          <p14:tracePt t="17394" x="1317625" y="2651125"/>
          <p14:tracePt t="17404" x="1333500" y="2752725"/>
          <p14:tracePt t="17414" x="1368425" y="2871788"/>
          <p14:tracePt t="17427" x="1411288" y="2982913"/>
          <p14:tracePt t="17434" x="1477963" y="3076575"/>
          <p14:tracePt t="17445" x="1546225" y="3170238"/>
          <p14:tracePt t="17454" x="1614488" y="3246438"/>
          <p14:tracePt t="17465" x="1708150" y="3305175"/>
          <p14:tracePt t="17476" x="1801813" y="3365500"/>
          <p14:tracePt t="17485" x="1878013" y="3408363"/>
          <p14:tracePt t="17496" x="1963738" y="3433763"/>
          <p14:tracePt t="17506" x="2022475" y="3441700"/>
          <p14:tracePt t="17516" x="2098675" y="3441700"/>
          <p14:tracePt t="17526" x="2141538" y="3441700"/>
          <p14:tracePt t="17535" x="2184400" y="3441700"/>
          <p14:tracePt t="17545" x="2217738" y="3441700"/>
          <p14:tracePt t="17556" x="2235200" y="3441700"/>
          <p14:tracePt t="17565" x="2260600" y="3441700"/>
          <p14:tracePt t="17578" x="2278063" y="3441700"/>
          <p14:tracePt t="17596" x="2286000" y="3441700"/>
          <p14:tracePt t="17616" x="2293938" y="3441700"/>
          <p14:tracePt t="17646" x="2293938" y="3433763"/>
          <p14:tracePt t="17659" x="2293938" y="3416300"/>
          <p14:tracePt t="17666" x="2293938" y="3382963"/>
          <p14:tracePt t="17677" x="2293938" y="3348038"/>
          <p14:tracePt t="17686" x="2278063" y="3314700"/>
          <p14:tracePt t="17696" x="2260600" y="3289300"/>
          <p14:tracePt t="17709" x="2235200" y="3263900"/>
          <p14:tracePt t="17718" x="2209800" y="3238500"/>
          <p14:tracePt t="17727" x="2184400" y="3211513"/>
          <p14:tracePt t="17737" x="2166938" y="3203575"/>
          <p14:tracePt t="17747" x="2141538" y="3195638"/>
          <p14:tracePt t="17759" x="2116138" y="3186113"/>
          <p14:tracePt t="17767" x="2090738" y="3186113"/>
          <p14:tracePt t="17778" x="2065338" y="3186113"/>
          <p14:tracePt t="17788" x="2047875" y="3186113"/>
          <p14:tracePt t="17799" x="2030413" y="3186113"/>
          <p14:tracePt t="17809" x="2022475" y="3186113"/>
          <p14:tracePt t="17818" x="2014538" y="3186113"/>
          <p14:tracePt t="17829" x="2005013" y="3186113"/>
          <p14:tracePt t="17839" x="1997075" y="3186113"/>
          <p14:tracePt t="17848" x="1989138" y="3195638"/>
          <p14:tracePt t="17859" x="1971675" y="3221038"/>
          <p14:tracePt t="17868" x="1954213" y="3254375"/>
          <p14:tracePt t="17879" x="1946275" y="3289300"/>
          <p14:tracePt t="17889" x="1938338" y="3330575"/>
          <p14:tracePt t="17898" x="1938338" y="3365500"/>
          <p14:tracePt t="17910" x="1938338" y="3390900"/>
          <p14:tracePt t="17919" x="1938338" y="3424238"/>
          <p14:tracePt t="17929" x="1946275" y="3449638"/>
          <p14:tracePt t="17942" x="1963738" y="3475038"/>
          <p14:tracePt t="17949" x="1989138" y="3502025"/>
          <p14:tracePt t="17961" x="2030413" y="3517900"/>
          <p14:tracePt t="17969" x="2098675" y="3535363"/>
          <p14:tracePt t="17979" x="2166938" y="3552825"/>
          <p14:tracePt t="17993" x="2243138" y="3552825"/>
          <p14:tracePt t="18000" x="2293938" y="3552825"/>
          <p14:tracePt t="18011" x="2371725" y="3535363"/>
          <p14:tracePt t="18020" x="2422525" y="3509963"/>
          <p14:tracePt t="18030" x="2447925" y="3484563"/>
          <p14:tracePt t="18042" x="2473325" y="3433763"/>
          <p14:tracePt t="18050" x="2498725" y="3355975"/>
          <p14:tracePt t="18063" x="2498725" y="3271838"/>
          <p14:tracePt t="18071" x="2498725" y="3170238"/>
          <p14:tracePt t="18081" x="2455863" y="3067050"/>
          <p14:tracePt t="18093" x="2405063" y="2965450"/>
          <p14:tracePt t="18101" x="2328863" y="2855913"/>
          <p14:tracePt t="18111" x="2260600" y="2778125"/>
          <p14:tracePt t="18122" x="2166938" y="2686050"/>
          <p14:tracePt t="18131" x="2082800" y="2617788"/>
          <p14:tracePt t="18142" x="1989138" y="2574925"/>
          <p14:tracePt t="18151" x="1911350" y="2541588"/>
          <p14:tracePt t="18161" x="1835150" y="2532063"/>
          <p14:tracePt t="18173" x="1784350" y="2532063"/>
          <p14:tracePt t="18182" x="1733550" y="2532063"/>
          <p14:tracePt t="18192" x="1690688" y="2541588"/>
          <p14:tracePt t="18204" x="1657350" y="2557463"/>
          <p14:tracePt t="18212" x="1622425" y="2592388"/>
          <p14:tracePt t="18225" x="1597025" y="2643188"/>
          <p14:tracePt t="18232" x="1563688" y="2719388"/>
          <p14:tracePt t="18243" x="1538288" y="2820988"/>
          <p14:tracePt t="18254" x="1530350" y="2922588"/>
          <p14:tracePt t="18263" x="1530350" y="3051175"/>
          <p14:tracePt t="18276" x="1530350" y="3144838"/>
          <p14:tracePt t="18283" x="1530350" y="3246438"/>
          <p14:tracePt t="18293" x="1581150" y="3340100"/>
          <p14:tracePt t="18303" x="1622425" y="3416300"/>
          <p14:tracePt t="18313" x="1690688" y="3467100"/>
          <p14:tracePt t="18325" x="1776413" y="3535363"/>
          <p14:tracePt t="18333" x="1885950" y="3586163"/>
          <p14:tracePt t="18343" x="1989138" y="3629025"/>
          <p14:tracePt t="18355" x="2098675" y="3646488"/>
          <p14:tracePt t="18364" x="2200275" y="3646488"/>
          <p14:tracePt t="18376" x="2286000" y="3646488"/>
          <p14:tracePt t="18384" x="2362200" y="3629025"/>
          <p14:tracePt t="18394" x="2430463" y="3611563"/>
          <p14:tracePt t="18405" x="2473325" y="3578225"/>
          <p14:tracePt t="18414" x="2506663" y="3560763"/>
          <p14:tracePt t="18425" x="2524125" y="3552825"/>
          <p14:tracePt t="18434" x="2524125" y="3543300"/>
          <p14:tracePt t="18444" x="2532063" y="3527425"/>
          <p14:tracePt t="18456" x="2532063" y="3502025"/>
          <p14:tracePt t="18464" x="2532063" y="3467100"/>
          <p14:tracePt t="18478" x="2524125" y="3408363"/>
          <p14:tracePt t="18487" x="2481263" y="3330575"/>
          <p14:tracePt t="18495" x="2413000" y="3263900"/>
          <p14:tracePt t="18508" x="2336800" y="3186113"/>
          <p14:tracePt t="18515" x="2243138" y="3119438"/>
          <p14:tracePt t="18526" x="2149475" y="3059113"/>
          <p14:tracePt t="18535" x="2073275" y="3025775"/>
          <p14:tracePt t="18546" x="2014538" y="3008313"/>
          <p14:tracePt t="18558" x="1971675" y="3008313"/>
          <p14:tracePt t="18565" x="1938338" y="3008313"/>
          <p14:tracePt t="18577" x="1911350" y="3008313"/>
          <p14:tracePt t="18586" x="1903413" y="3008313"/>
          <p14:tracePt t="18596" x="1895475" y="3008313"/>
          <p14:tracePt t="18608" x="1885950" y="3008313"/>
          <p14:tracePt t="18627" x="1885950" y="3016250"/>
          <p14:tracePt t="18637" x="1885950" y="3033713"/>
          <p14:tracePt t="18646" x="1885950" y="3041650"/>
          <p14:tracePt t="18660" x="1885950" y="3059113"/>
          <p14:tracePt t="18667" x="1911350" y="3076575"/>
          <p14:tracePt t="21265" x="1911350" y="3084513"/>
          <p14:tracePt t="21273" x="1911350" y="3101975"/>
          <p14:tracePt t="21284" x="1911350" y="3127375"/>
          <p14:tracePt t="21294" x="1928813" y="3160713"/>
          <p14:tracePt t="21305" x="1938338" y="3203575"/>
          <p14:tracePt t="21314" x="1971675" y="3279775"/>
          <p14:tracePt t="21324" x="2005013" y="3373438"/>
          <p14:tracePt t="21335" x="2047875" y="3484563"/>
          <p14:tracePt t="21345" x="2098675" y="3603625"/>
          <p14:tracePt t="21356" x="2133600" y="3730625"/>
          <p14:tracePt t="21365" x="2184400" y="3883025"/>
          <p14:tracePt t="21375" x="2209800" y="4044950"/>
          <p14:tracePt t="21385" x="2243138" y="4214813"/>
          <p14:tracePt t="21395" x="2260600" y="4368800"/>
          <p14:tracePt t="21408" x="2260600" y="4495800"/>
          <p14:tracePt t="21415" x="2260600" y="4622800"/>
          <p14:tracePt t="21425" x="2260600" y="4733925"/>
          <p14:tracePt t="21439" x="2260600" y="4818063"/>
          <p14:tracePt t="21445" x="2260600" y="4894263"/>
          <p14:tracePt t="21456" x="2260600" y="4946650"/>
          <p14:tracePt t="21466" x="2260600" y="4972050"/>
          <p14:tracePt t="21475" x="2252663" y="4997450"/>
          <p14:tracePt t="21490" x="2243138" y="5022850"/>
          <p14:tracePt t="21496" x="2235200" y="5022850"/>
          <p14:tracePt t="21507" x="2235200" y="5038725"/>
          <p14:tracePt t="21516" x="2235200" y="5048250"/>
          <p14:tracePt t="21526" x="2217738" y="5048250"/>
          <p14:tracePt t="21539" x="2209800" y="5064125"/>
          <p14:tracePt t="21547" x="2200275" y="5081588"/>
          <p14:tracePt t="21557" x="2192338" y="5091113"/>
          <p14:tracePt t="21567" x="2184400" y="5099050"/>
          <p14:tracePt t="21578" x="2174875" y="5116513"/>
          <p14:tracePt t="21589" x="2159000" y="5132388"/>
          <p14:tracePt t="21597" x="2149475" y="5149850"/>
          <p14:tracePt t="21607" x="2141538" y="5157788"/>
          <p14:tracePt t="29018" x="2149475" y="5157788"/>
          <p14:tracePt t="29030" x="2166938" y="5175250"/>
          <p14:tracePt t="29038" x="2192338" y="5192713"/>
          <p14:tracePt t="29049" x="2227263" y="5218113"/>
          <p14:tracePt t="29059" x="2278063" y="5251450"/>
          <p14:tracePt t="29068" x="2362200" y="5294313"/>
          <p14:tracePt t="29081" x="2481263" y="5327650"/>
          <p14:tracePt t="29090" x="2643188" y="5362575"/>
          <p14:tracePt t="29100" x="2863850" y="5413375"/>
          <p14:tracePt t="29109" x="3144838" y="5446713"/>
          <p14:tracePt t="29119" x="3467100" y="5481638"/>
          <p14:tracePt t="29132" x="3773488" y="5514975"/>
          <p14:tracePt t="29143" x="4044950" y="5540375"/>
          <p14:tracePt t="29150" x="4291013" y="5575300"/>
          <p14:tracePt t="29160" x="4513263" y="5616575"/>
          <p14:tracePt t="29170" x="4683125" y="5659438"/>
          <p14:tracePt t="29182" x="4818063" y="5702300"/>
          <p14:tracePt t="29190" x="4919663" y="5735638"/>
          <p14:tracePt t="29200" x="4997450" y="5788025"/>
          <p14:tracePt t="29211" x="5038725" y="5803900"/>
          <p14:tracePt t="29220" x="5064125" y="5821363"/>
          <p14:tracePt t="29231" x="5081588" y="5838825"/>
          <p14:tracePt t="29241" x="5091113" y="5838825"/>
          <p14:tracePt t="29263" x="5091113" y="5846763"/>
          <p14:tracePt t="29281" x="5091113" y="5854700"/>
          <p14:tracePt t="29292" x="5081588" y="5854700"/>
          <p14:tracePt t="29301" x="5056188" y="5864225"/>
          <p14:tracePt t="29314" x="5030788" y="5864225"/>
          <p14:tracePt t="29321" x="4997450" y="5864225"/>
          <p14:tracePt t="29333" x="4946650" y="5864225"/>
          <p14:tracePt t="29344" x="4868863" y="5846763"/>
          <p14:tracePt t="29351" x="4775200" y="5803900"/>
          <p14:tracePt t="29364" x="4657725" y="5727700"/>
          <p14:tracePt t="29372" x="4538663" y="5634038"/>
          <p14:tracePt t="29384" x="4427538" y="5549900"/>
          <p14:tracePt t="29392" x="4333875" y="5456238"/>
          <p14:tracePt t="29404" x="4257675" y="5353050"/>
          <p14:tracePt t="29414" x="4181475" y="5235575"/>
          <p14:tracePt t="29423" x="4121150" y="5064125"/>
          <p14:tracePt t="29433" x="4105275" y="4919663"/>
          <p14:tracePt t="29443" x="4105275" y="4792663"/>
          <p14:tracePt t="29454" x="4121150" y="4673600"/>
          <p14:tracePt t="29465" x="4164013" y="4589463"/>
          <p14:tracePt t="29473" x="4224338" y="4521200"/>
          <p14:tracePt t="29484" x="4283075" y="4470400"/>
          <p14:tracePt t="29494" x="4402138" y="4410075"/>
          <p14:tracePt t="29503" x="4529138" y="4384675"/>
          <p14:tracePt t="29517" x="4657725" y="4384675"/>
          <p14:tracePt t="29523" x="4767263" y="4384675"/>
          <p14:tracePt t="29533" x="4886325" y="4410075"/>
          <p14:tracePt t="29545" x="4979988" y="4445000"/>
          <p14:tracePt t="29553" x="5064125" y="4478338"/>
          <p14:tracePt t="29566" x="5116513" y="4513263"/>
          <p14:tracePt t="29575" x="5167313" y="4546600"/>
          <p14:tracePt t="29584" x="5200650" y="4589463"/>
          <p14:tracePt t="29598" x="5243513" y="4614863"/>
          <p14:tracePt t="29604" x="5260975" y="4640263"/>
          <p14:tracePt t="29615" x="5276850" y="4665663"/>
          <p14:tracePt t="29625" x="5276850" y="4673600"/>
          <p14:tracePt t="29635" x="5276850" y="4691063"/>
          <p14:tracePt t="29647" x="5268913" y="4699000"/>
          <p14:tracePt t="29656" x="5208588" y="4716463"/>
          <p14:tracePt t="29665" x="5099050" y="4724400"/>
          <p14:tracePt t="29675" x="4946650" y="4724400"/>
          <p14:tracePt t="29685" x="4741863" y="4708525"/>
          <p14:tracePt t="29697" x="4564063" y="4657725"/>
          <p14:tracePt t="29706" x="4452938" y="4622800"/>
          <p14:tracePt t="29717" x="4333875" y="4572000"/>
          <p14:tracePt t="29726" x="4257675" y="4521200"/>
          <p14:tracePt t="29736" x="4189413" y="4478338"/>
          <p14:tracePt t="29748" x="4121150" y="4419600"/>
          <p14:tracePt t="29756" x="4087813" y="4368800"/>
          <p14:tracePt t="29766" x="4044950" y="4316413"/>
          <p14:tracePt t="29776" x="4019550" y="4283075"/>
          <p14:tracePt t="29786" x="4011613" y="4249738"/>
          <p14:tracePt t="29798" x="3994150" y="4224338"/>
          <p14:tracePt t="29816" x="3994150" y="4214813"/>
          <p14:tracePt t="29827" x="3994150" y="4206875"/>
          <p14:tracePt t="29859" x="4002088" y="4206875"/>
          <p14:tracePt t="29866" x="4037013" y="4214813"/>
          <p14:tracePt t="29880" x="4087813" y="4257675"/>
          <p14:tracePt t="30241" x="4113213" y="4257675"/>
          <p14:tracePt t="30251" x="4156075" y="4257675"/>
          <p14:tracePt t="30264" x="4257675" y="4232275"/>
          <p14:tracePt t="30271" x="4384675" y="4206875"/>
          <p14:tracePt t="30282" x="4529138" y="4197350"/>
          <p14:tracePt t="30291" x="4683125" y="4197350"/>
          <p14:tracePt t="30301" x="4810125" y="4197350"/>
          <p14:tracePt t="30315" x="4919663" y="4224338"/>
          <p14:tracePt t="30321" x="4997450" y="4257675"/>
          <p14:tracePt t="30333" x="5048250" y="4283075"/>
          <p14:tracePt t="30343" x="5081588" y="4308475"/>
          <p14:tracePt t="30352" x="5099050" y="4308475"/>
          <p14:tracePt t="30364" x="5106988" y="4316413"/>
          <p14:tracePt t="30372" x="5106988" y="4333875"/>
          <p14:tracePt t="30393" x="5106988" y="4341813"/>
          <p14:tracePt t="30402" x="5099050" y="4341813"/>
          <p14:tracePt t="30414" x="5073650" y="4351338"/>
          <p14:tracePt t="30423" x="5038725" y="4351338"/>
          <p14:tracePt t="30433" x="4979988" y="4351338"/>
          <p14:tracePt t="30444" x="4919663" y="4351338"/>
          <p14:tracePt t="30454" x="4860925" y="4351338"/>
          <p14:tracePt t="30464" x="4775200" y="4333875"/>
          <p14:tracePt t="30473" x="4683125" y="4300538"/>
          <p14:tracePt t="30483" x="4605338" y="4275138"/>
          <p14:tracePt t="30497" x="4521200" y="4240213"/>
          <p14:tracePt t="30504" x="4445000" y="4189413"/>
          <p14:tracePt t="30517" x="4351338" y="4146550"/>
          <p14:tracePt t="30524" x="4291013" y="4113213"/>
          <p14:tracePt t="30534" x="4240213" y="4095750"/>
          <p14:tracePt t="30547" x="4206875" y="4079875"/>
          <p14:tracePt t="30554" x="4181475" y="4062413"/>
          <p14:tracePt t="30567" x="4156075" y="4052888"/>
          <p14:tracePt t="30584" x="4138613" y="4052888"/>
          <p14:tracePt t="30604" x="4138613" y="4044950"/>
          <p14:tracePt t="30655" x="4130675" y="4044950"/>
          <p14:tracePt t="30676" x="4121150" y="4044950"/>
          <p14:tracePt t="30685" x="4113213" y="4044950"/>
          <p14:tracePt t="30696" x="4105275" y="4044950"/>
          <p14:tracePt t="30705" x="4087813" y="4044950"/>
          <p14:tracePt t="30717" x="4070350" y="4044950"/>
          <p14:tracePt t="30727" x="4044950" y="4044950"/>
          <p14:tracePt t="30736" x="4019550" y="4044950"/>
          <p14:tracePt t="30747" x="4002088" y="4044950"/>
          <p14:tracePt t="30756" x="3986213" y="4044950"/>
          <p14:tracePt t="30766" x="3976688" y="4044950"/>
          <p14:tracePt t="30779" x="3976688" y="4052888"/>
          <p14:tracePt t="30788" x="3968750" y="4052888"/>
          <p14:tracePt t="30798" x="3960813" y="4052888"/>
          <p14:tracePt t="30830" x="3951288" y="4052888"/>
          <p14:tracePt t="30837" x="3951288" y="4062413"/>
          <p14:tracePt t="30847" x="3951288" y="4070350"/>
          <p14:tracePt t="30859" x="3951288" y="4087813"/>
          <p14:tracePt t="30867" x="3951288" y="4121150"/>
          <p14:tracePt t="30879" x="3951288" y="4146550"/>
          <p14:tracePt t="30889" x="3951288" y="4171950"/>
          <p14:tracePt t="30898" x="3986213" y="4214813"/>
          <p14:tracePt t="30908" x="4011613" y="4240213"/>
          <p14:tracePt t="30918" x="4070350" y="4283075"/>
          <p14:tracePt t="30930" x="4164013" y="4325938"/>
          <p14:tracePt t="30938" x="4257675" y="4333875"/>
          <p14:tracePt t="30949" x="4376738" y="4333875"/>
          <p14:tracePt t="30965" x="4486275" y="4333875"/>
          <p14:tracePt t="30968" x="4579938" y="4308475"/>
          <p14:tracePt t="30980" x="4691063" y="4275138"/>
          <p14:tracePt t="30988" x="4767263" y="4240213"/>
          <p14:tracePt t="30999" x="4843463" y="4214813"/>
          <p14:tracePt t="31011" x="4878388" y="4189413"/>
          <p14:tracePt t="31022" x="4903788" y="4189413"/>
          <p14:tracePt t="31030" x="4919663" y="4171950"/>
          <p14:tracePt t="31039" x="4919663" y="4156075"/>
          <p14:tracePt t="31049" x="4929188" y="4130675"/>
          <p14:tracePt t="31063" x="4929188" y="4105275"/>
          <p14:tracePt t="31069" x="4929188" y="4044950"/>
          <p14:tracePt t="31081" x="4911725" y="3986213"/>
          <p14:tracePt t="31090" x="4886325" y="3935413"/>
          <p14:tracePt t="31099" x="4843463" y="3875088"/>
          <p14:tracePt t="31113" x="4792663" y="3824288"/>
          <p14:tracePt t="31120" x="4724400" y="3763963"/>
          <p14:tracePt t="31130" x="4665663" y="3738563"/>
          <p14:tracePt t="31140" x="4589463" y="3705225"/>
          <p14:tracePt t="31151" x="4529138" y="3697288"/>
          <p14:tracePt t="31162" x="4452938" y="3679825"/>
          <p14:tracePt t="31171" x="4368800" y="3679825"/>
          <p14:tracePt t="31182" x="4300538" y="3679825"/>
          <p14:tracePt t="31191" x="4214813" y="3679825"/>
          <p14:tracePt t="31201" x="4138613" y="3687763"/>
          <p14:tracePt t="31213" x="4079875" y="3705225"/>
          <p14:tracePt t="31221" x="4027488" y="3722688"/>
          <p14:tracePt t="31232" x="3994150" y="3738563"/>
          <p14:tracePt t="31242" x="3960813" y="3756025"/>
          <p14:tracePt t="31254" x="3917950" y="3790950"/>
          <p14:tracePt t="31264" x="3908425" y="3806825"/>
          <p14:tracePt t="31271" x="3883025" y="3849688"/>
          <p14:tracePt t="31281" x="3857625" y="3892550"/>
          <p14:tracePt t="31293" x="3841750" y="3951288"/>
          <p14:tracePt t="31302" x="3832225" y="4011613"/>
          <p14:tracePt t="31313" x="3824288" y="4070350"/>
          <p14:tracePt t="31322" x="3824288" y="4121150"/>
          <p14:tracePt t="31332" x="3824288" y="4164013"/>
          <p14:tracePt t="31347" x="3824288" y="4189413"/>
          <p14:tracePt t="31352" x="3824288" y="4224338"/>
          <p14:tracePt t="31364" x="3824288" y="4249738"/>
          <p14:tracePt t="31372" x="3832225" y="4275138"/>
          <p14:tracePt t="31383" x="3857625" y="4291013"/>
          <p14:tracePt t="31397" x="3883025" y="4325938"/>
          <p14:tracePt t="31403" x="3935413" y="4351338"/>
          <p14:tracePt t="31414" x="3994150" y="4384675"/>
          <p14:tracePt t="31425" x="4070350" y="4402138"/>
          <p14:tracePt t="31433" x="4156075" y="4419600"/>
          <p14:tracePt t="31446" x="4257675" y="4419600"/>
          <p14:tracePt t="31453" x="4359275" y="4419600"/>
          <p14:tracePt t="31464" x="4460875" y="4394200"/>
          <p14:tracePt t="31474" x="4564063" y="4359275"/>
          <p14:tracePt t="31483" x="4665663" y="4325938"/>
          <p14:tracePt t="31495" x="4759325" y="4275138"/>
          <p14:tracePt t="31504" x="4802188" y="4249738"/>
          <p14:tracePt t="31515" x="4827588" y="4232275"/>
          <p14:tracePt t="31525" x="4843463" y="4214813"/>
          <p14:tracePt t="31534" x="4852988" y="4214813"/>
          <p14:tracePt t="31548" x="4852988" y="4197350"/>
          <p14:tracePt t="31554" x="4852988" y="4189413"/>
          <p14:tracePt t="31564" x="4827588" y="4171950"/>
          <p14:tracePt t="31575" x="4767263" y="4138613"/>
          <p14:tracePt t="31585" x="4665663" y="4105275"/>
          <p14:tracePt t="31596" x="4521200" y="4079875"/>
          <p14:tracePt t="31605" x="4359275" y="4052888"/>
          <p14:tracePt t="31615" x="4206875" y="4044950"/>
          <p14:tracePt t="31629" x="4062413" y="4044950"/>
          <p14:tracePt t="31635" x="3935413" y="4044950"/>
          <p14:tracePt t="31646" x="3841750" y="4044950"/>
          <p14:tracePt t="31657" x="3748088" y="4070350"/>
          <p14:tracePt t="31665" x="3705225" y="4087813"/>
          <p14:tracePt t="31679" x="3654425" y="4105275"/>
          <p14:tracePt t="31686" x="3629025" y="4121150"/>
          <p14:tracePt t="31697" x="3619500" y="4138613"/>
          <p14:tracePt t="31707" x="3611563" y="4156075"/>
          <p14:tracePt t="31716" x="3611563" y="4171950"/>
          <p14:tracePt t="31729" x="3611563" y="4197350"/>
          <p14:tracePt t="31736" x="3611563" y="4240213"/>
          <p14:tracePt t="31747" x="3619500" y="4291013"/>
          <p14:tracePt t="31757" x="3646488" y="4351338"/>
          <p14:tracePt t="31767" x="3687763" y="4384675"/>
          <p14:tracePt t="31778" x="3738563" y="4445000"/>
          <p14:tracePt t="31787" x="3816350" y="4495800"/>
          <p14:tracePt t="31798" x="3908425" y="4538663"/>
          <p14:tracePt t="31807" x="4011613" y="4579938"/>
          <p14:tracePt t="31817" x="4156075" y="4589463"/>
          <p14:tracePt t="31830" x="4265613" y="4589463"/>
          <p14:tracePt t="31837" x="4376738" y="4589463"/>
          <p14:tracePt t="31847" x="4478338" y="4564063"/>
          <p14:tracePt t="31858" x="4572000" y="4521200"/>
          <p14:tracePt t="31867" x="4648200" y="4460875"/>
          <p14:tracePt t="31880" x="4683125" y="4435475"/>
          <p14:tracePt t="31889" x="4708525" y="4410075"/>
          <p14:tracePt t="31899" x="4724400" y="4394200"/>
          <p14:tracePt t="31909" x="4733925" y="4384675"/>
          <p14:tracePt t="31918" x="4741863" y="4376738"/>
          <p14:tracePt t="31928" x="4741863" y="4351338"/>
          <p14:tracePt t="31940" x="4741863" y="4325938"/>
          <p14:tracePt t="31948" x="4724400" y="4291013"/>
          <p14:tracePt t="31959" x="4683125" y="4257675"/>
          <p14:tracePt t="31979" x="4513263" y="4130675"/>
          <p14:tracePt t="31991" x="4410075" y="4070350"/>
          <p14:tracePt t="31999" x="4291013" y="4037013"/>
          <p14:tracePt t="32011" x="4189413" y="4019550"/>
          <p14:tracePt t="32020" x="4105275" y="4002088"/>
          <p14:tracePt t="32030" x="4044950" y="4002088"/>
          <p14:tracePt t="32040" x="4002088" y="4002088"/>
          <p14:tracePt t="32050" x="3968750" y="4002088"/>
          <p14:tracePt t="32063" x="3951288" y="4002088"/>
          <p14:tracePt t="32070" x="3943350" y="4002088"/>
          <p14:tracePt t="32080" x="3935413" y="4019550"/>
          <p14:tracePt t="32090" x="3925888" y="4027488"/>
          <p14:tracePt t="32100" x="3917950" y="4052888"/>
          <p14:tracePt t="32113" x="3917950" y="4087813"/>
          <p14:tracePt t="32120" x="3917950" y="4130675"/>
          <p14:tracePt t="32130" x="3917950" y="4156075"/>
          <p14:tracePt t="32141" x="3917950" y="4189413"/>
          <p14:tracePt t="32150" x="3943350" y="4232275"/>
          <p14:tracePt t="32162" x="3960813" y="4249738"/>
          <p14:tracePt t="32172" x="3986213" y="4275138"/>
          <p14:tracePt t="32181" x="4019550" y="4291013"/>
          <p14:tracePt t="32193" x="4052888" y="4300538"/>
          <p14:tracePt t="32201" x="4095750" y="4300538"/>
          <p14:tracePt t="32213" x="4146550" y="4300538"/>
          <p14:tracePt t="32223" x="4206875" y="4283075"/>
          <p14:tracePt t="32231" x="4257675" y="4240213"/>
          <p14:tracePt t="32244" x="4325938" y="4181475"/>
          <p14:tracePt t="32252" x="4376738" y="4130675"/>
          <p14:tracePt t="32263" x="4394200" y="4113213"/>
          <p14:tracePt t="32677" x="4384675" y="4113213"/>
          <p14:tracePt t="32686" x="4351338" y="4105275"/>
          <p14:tracePt t="32696" x="4316413" y="4095750"/>
          <p14:tracePt t="32707" x="4300538" y="4095750"/>
          <p14:tracePt t="32717" x="4257675" y="4095750"/>
          <p14:tracePt t="32728" x="4224338" y="4095750"/>
          <p14:tracePt t="32737" x="4189413" y="4095750"/>
          <p14:tracePt t="32747" x="4164013" y="4095750"/>
          <p14:tracePt t="32758" x="4146550" y="4095750"/>
          <p14:tracePt t="32767" x="4138613" y="4095750"/>
          <p14:tracePt t="32779" x="4130675" y="4095750"/>
          <p14:tracePt t="32787" x="4121150" y="4095750"/>
          <p14:tracePt t="32797" x="4113213" y="4095750"/>
          <p14:tracePt t="32818" x="4105275" y="4105275"/>
          <p14:tracePt t="32831" x="4105275" y="4113213"/>
          <p14:tracePt t="32837" x="4105275" y="4138613"/>
          <p14:tracePt t="32848" x="4095750" y="4156075"/>
          <p14:tracePt t="32862" x="4095750" y="4171950"/>
          <p14:tracePt t="32868" x="4095750" y="4189413"/>
          <p14:tracePt t="32879" x="4095750" y="4214813"/>
          <p14:tracePt t="32890" x="4095750" y="4224338"/>
          <p14:tracePt t="32898" x="4095750" y="4240213"/>
          <p14:tracePt t="32912" x="4105275" y="4249738"/>
          <p14:tracePt t="32929" x="4121150" y="4265613"/>
          <p14:tracePt t="32939" x="4146550" y="4265613"/>
          <p14:tracePt t="32949" x="4171950" y="4275138"/>
          <p14:tracePt t="32961" x="4206875" y="4283075"/>
          <p14:tracePt t="32980" x="4283075" y="4291013"/>
          <p14:tracePt t="32989" x="4308475" y="4291013"/>
          <p14:tracePt t="32999" x="4333875" y="4300538"/>
          <p14:tracePt t="33012" x="4341813" y="4300538"/>
          <p14:tracePt t="50208" x="4300538" y="4300538"/>
          <p14:tracePt t="50219" x="4197350" y="4300538"/>
          <p14:tracePt t="50229" x="4062413" y="4300538"/>
          <p14:tracePt t="50239" x="3824288" y="4300538"/>
          <p14:tracePt t="50249" x="3535363" y="4300538"/>
          <p14:tracePt t="50260" x="3211513" y="4300538"/>
          <p14:tracePt t="50269" x="2871788" y="4300538"/>
          <p14:tracePt t="50281" x="2549525" y="4316413"/>
          <p14:tracePt t="50290" x="2243138" y="4351338"/>
          <p14:tracePt t="50300" x="1938338" y="4402138"/>
          <p14:tracePt t="50311" x="1682750" y="4445000"/>
          <p14:tracePt t="50320" x="1477963" y="4503738"/>
          <p14:tracePt t="50330" x="1333500" y="4554538"/>
          <p14:tracePt t="50343" x="1198563" y="4605338"/>
          <p14:tracePt t="50350" x="1112838" y="4622800"/>
          <p14:tracePt t="50361" x="1054100" y="4648200"/>
          <p14:tracePt t="50371" x="1019175" y="4648200"/>
          <p14:tracePt t="50573" x="985838" y="4648200"/>
          <p14:tracePt t="50593" x="968375" y="4648200"/>
          <p14:tracePt t="50603" x="884238" y="4605338"/>
          <p14:tracePt t="50613" x="688975" y="4394200"/>
          <p14:tracePt t="50625" x="271463" y="3867150"/>
          <p14:tracePt t="51835" x="8659813" y="1530350"/>
          <p14:tracePt t="51835" x="8269288" y="1920875"/>
          <p14:tracePt t="51835" x="7826375" y="2319338"/>
          <p14:tracePt t="51835" x="7385050" y="2676525"/>
          <p14:tracePt t="51835" x="6985000" y="2940050"/>
          <p14:tracePt t="51835" x="6688138" y="3135313"/>
          <p14:tracePt t="51835" x="6492875" y="3263900"/>
          <p14:tracePt t="51835" x="6373813" y="3322638"/>
          <p14:tracePt t="51835" x="6297613" y="3355975"/>
          <p14:tracePt t="51835" x="6272213" y="3355975"/>
          <p14:tracePt t="51835" x="6203950" y="3322638"/>
          <p14:tracePt t="51835" x="6008688" y="3211513"/>
          <p14:tracePt t="51835" x="5616575" y="3008313"/>
          <p14:tracePt t="51835" x="5056188" y="2727325"/>
          <p14:tracePt t="51835" x="4410075" y="2438400"/>
          <p14:tracePt t="51835" x="3713163" y="2149475"/>
          <p14:tracePt t="51835" x="2990850" y="1903413"/>
          <p14:tracePt t="51835" x="2328863" y="1725613"/>
          <p14:tracePt t="51835" x="1733550" y="1622425"/>
          <p14:tracePt t="51835" x="1665288" y="1606550"/>
          <p14:tracePt t="51835" x="1538288" y="1597025"/>
          <p14:tracePt t="51835" x="1393825" y="1597025"/>
          <p14:tracePt t="51835" x="1257300" y="1597025"/>
          <p14:tracePt t="51835" x="1130300" y="1597025"/>
          <p14:tracePt t="51835" x="1044575" y="1597025"/>
          <p14:tracePt t="51835" x="985838" y="1606550"/>
          <p14:tracePt t="51835" x="960438" y="1606550"/>
          <p14:tracePt t="51835" x="917575" y="1597025"/>
          <p14:tracePt t="51835" x="798513" y="1538288"/>
          <p14:tracePt t="51835" x="519113" y="1436688"/>
          <p14:tracePt t="51835" x="58738" y="1292225"/>
        </p14:tracePtLst>
      </p14:laserTraceLst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76600" y="1752600"/>
            <a:ext cx="261937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Chemical Agents</a:t>
            </a:r>
            <a:br>
              <a:rPr lang="en-US" dirty="0"/>
            </a:b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828800"/>
            <a:ext cx="290512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0" y="1752600"/>
            <a:ext cx="25241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068"/>
    </mc:Choice>
    <mc:Fallback xmlns="">
      <p:transition spd="slow" advTm="24068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10200" y="2286000"/>
            <a:ext cx="307657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Infectious Agents</a:t>
            </a:r>
            <a:br>
              <a:rPr lang="en-US" dirty="0"/>
            </a:b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905000"/>
            <a:ext cx="51054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139"/>
    </mc:Choice>
    <mc:Fallback xmlns="">
      <p:transition spd="slow" advTm="26139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00600" y="1828800"/>
            <a:ext cx="3505200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3100" dirty="0"/>
              <a:t>Immunologic Reactions</a:t>
            </a:r>
            <a:br>
              <a:rPr lang="en-US" sz="3100" dirty="0"/>
            </a:br>
            <a:r>
              <a:rPr lang="en-US" sz="3100" dirty="0"/>
              <a:t>autoimmune, allergic, microbes</a:t>
            </a:r>
            <a:br>
              <a:rPr lang="en-US" dirty="0"/>
            </a:b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828800"/>
            <a:ext cx="35052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614"/>
    </mc:Choice>
    <mc:Fallback xmlns="">
      <p:transition spd="slow" advTm="29614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828800"/>
            <a:ext cx="3810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Genetic Factors</a:t>
            </a:r>
            <a:br>
              <a:rPr lang="en-US" dirty="0"/>
            </a:b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905000"/>
            <a:ext cx="4070747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226"/>
    </mc:Choice>
    <mc:Fallback xmlns="">
      <p:transition spd="slow" advTm="33226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00200"/>
            <a:ext cx="29527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Nutritional Imbalances</a:t>
            </a:r>
            <a:br>
              <a:rPr lang="en-US" dirty="0"/>
            </a:br>
            <a:endParaRPr 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4419600"/>
            <a:ext cx="5181600" cy="1810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1676400"/>
            <a:ext cx="3581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029"/>
    </mc:Choice>
    <mc:Fallback xmlns="">
      <p:transition spd="slow" advTm="27029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0"/>
            <a:ext cx="3962400" cy="3264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Agents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00200"/>
            <a:ext cx="365760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394"/>
    </mc:Choice>
    <mc:Fallback xmlns="">
      <p:transition spd="slow" advTm="29394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0.5|0.5|0.5|0.6|1.1|0.5|0.8|1.8|21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0.3|0.7|0.6|0.5|0.4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0.6|0.5|0.5|0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0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0.6|0.4|0.5|0.7|0.4|0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428</Words>
  <Application>Microsoft Office PowerPoint</Application>
  <PresentationFormat>On-screen Show (4:3)</PresentationFormat>
  <Paragraphs>122</Paragraphs>
  <Slides>27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Calibri</vt:lpstr>
      <vt:lpstr>Lucida Sans Unicode</vt:lpstr>
      <vt:lpstr>Times New Roman</vt:lpstr>
      <vt:lpstr>Verdana</vt:lpstr>
      <vt:lpstr>Wingdings</vt:lpstr>
      <vt:lpstr>Wingdings 2</vt:lpstr>
      <vt:lpstr>Wingdings 3</vt:lpstr>
      <vt:lpstr>Concourse</vt:lpstr>
      <vt:lpstr>Cellular Adaptations</vt:lpstr>
      <vt:lpstr>Outlines:</vt:lpstr>
      <vt:lpstr>PowerPoint Presentation</vt:lpstr>
      <vt:lpstr>PowerPoint Presentation</vt:lpstr>
      <vt:lpstr>Adaptations </vt:lpstr>
      <vt:lpstr>Adaptations</vt:lpstr>
      <vt:lpstr>Hypertrophy</vt:lpstr>
      <vt:lpstr>Pathologic cardiac muscle in hypertension and aortic stenosis </vt:lpstr>
      <vt:lpstr>Physiologic uterine smooth muscle in pregnancy </vt:lpstr>
      <vt:lpstr>Physiologic skeletal muscle in athletes</vt:lpstr>
      <vt:lpstr>Hyperplasia</vt:lpstr>
      <vt:lpstr>PowerPoint Presentation</vt:lpstr>
      <vt:lpstr>Physiologic breast in pregnancy and lactation </vt:lpstr>
      <vt:lpstr>Pathologic  endometrial hyperplasia, estrogen induced</vt:lpstr>
      <vt:lpstr>Atrophy</vt:lpstr>
      <vt:lpstr>Causes:</vt:lpstr>
      <vt:lpstr>PowerPoint Presentation</vt:lpstr>
      <vt:lpstr>Metaplasia</vt:lpstr>
      <vt:lpstr>Cell injury and death</vt:lpstr>
      <vt:lpstr>CAUSES OF CELL INJURY</vt:lpstr>
      <vt:lpstr>Oxygen Deprivation</vt:lpstr>
      <vt:lpstr> Chemical Agents </vt:lpstr>
      <vt:lpstr> Infectious Agents </vt:lpstr>
      <vt:lpstr> Immunologic Reactions autoimmune, allergic, microbes </vt:lpstr>
      <vt:lpstr> Genetic Factors </vt:lpstr>
      <vt:lpstr> Nutritional Imbalances </vt:lpstr>
      <vt:lpstr>Physical Agents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 injury, Cell death and Adaptations</dc:title>
  <dc:creator>Manar Hajeer</dc:creator>
  <cp:lastModifiedBy>Manar Hajeer</cp:lastModifiedBy>
  <cp:revision>15</cp:revision>
  <dcterms:created xsi:type="dcterms:W3CDTF">2020-10-07T13:31:34Z</dcterms:created>
  <dcterms:modified xsi:type="dcterms:W3CDTF">2023-10-24T08:10:20Z</dcterms:modified>
</cp:coreProperties>
</file>