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7" r:id="rId2"/>
    <p:sldId id="491" r:id="rId3"/>
    <p:sldId id="550" r:id="rId4"/>
    <p:sldId id="259" r:id="rId5"/>
    <p:sldId id="551" r:id="rId6"/>
    <p:sldId id="552" r:id="rId7"/>
    <p:sldId id="553" r:id="rId8"/>
    <p:sldId id="554" r:id="rId9"/>
    <p:sldId id="555" r:id="rId10"/>
    <p:sldId id="556" r:id="rId11"/>
    <p:sldId id="557" r:id="rId12"/>
    <p:sldId id="558" r:id="rId13"/>
    <p:sldId id="559" r:id="rId14"/>
    <p:sldId id="570" r:id="rId15"/>
    <p:sldId id="571" r:id="rId16"/>
    <p:sldId id="560" r:id="rId17"/>
    <p:sldId id="572" r:id="rId18"/>
    <p:sldId id="561" r:id="rId19"/>
    <p:sldId id="562" r:id="rId20"/>
    <p:sldId id="563" r:id="rId21"/>
    <p:sldId id="564" r:id="rId22"/>
    <p:sldId id="575" r:id="rId23"/>
    <p:sldId id="576" r:id="rId24"/>
    <p:sldId id="565" r:id="rId25"/>
    <p:sldId id="566" r:id="rId26"/>
    <p:sldId id="568" r:id="rId27"/>
    <p:sldId id="573" r:id="rId28"/>
    <p:sldId id="569" r:id="rId29"/>
    <p:sldId id="577" r:id="rId30"/>
    <p:sldId id="578" r:id="rId31"/>
    <p:sldId id="574" r:id="rId32"/>
    <p:sldId id="580" r:id="rId33"/>
    <p:sldId id="581" r:id="rId34"/>
    <p:sldId id="582" r:id="rId35"/>
    <p:sldId id="585" r:id="rId36"/>
    <p:sldId id="586" r:id="rId37"/>
    <p:sldId id="660" r:id="rId38"/>
    <p:sldId id="661" r:id="rId39"/>
  </p:sldIdLst>
  <p:sldSz cx="12192000" cy="6858000"/>
  <p:notesSz cx="6858000" cy="9144000"/>
  <p:defaultTextStyle>
    <a:defPPr>
      <a:defRPr lang="en-J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86"/>
    <p:restoredTop sz="95976"/>
  </p:normalViewPr>
  <p:slideViewPr>
    <p:cSldViewPr snapToGrid="0" snapToObjects="1">
      <p:cViewPr varScale="1">
        <p:scale>
          <a:sx n="111" d="100"/>
          <a:sy n="111" d="100"/>
        </p:scale>
        <p:origin x="2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4:19.2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6779 293,'-9'-5,"-19"-2,-20-14,-11-9,-5 1,-13 1,-2-1,-3 0,3 6,4 5,6 2,4 3,4 4,1 3,-3 3,4 2,2 1,6 1,6 0,1-1,-6 1,-1-1,4 1,6-1,3 0,0 0,0 0,2 0,3 0,1 0,1 0,2 0,-1 0,2 0,-1 0,0 0,-5 0,-1 0,-1 0,2 0,1 0,2 0,0 0,2 0,-5 0,-2 0,1 0,1 0,1 0,2 0,1 0,-5 0,-1 0,1 0,1 0,-4 0,-4 0,-7 0,2 0,3 0,-1 0,2 0,-1 0,-3 0,1 0,4 0,4 0,3 0,3 0,2 0,1 0,-5-5,-1-1,0-1,2 3,0 0,2 2,1 1,0 0,1 1,0 1,0-1,0 0,0 0,0 0,0 1,0-1,-10 0,-4 0,1 0,3 0,-3 0,-8 0,-1 0,-2 0,4 0,4 0,6 0,4 0,-2 0,-4 0,-6 0,1 0,-2 0,2 0,4 0,-1 0,3 0,2 0,3 0,2 0,3 0,-5 0,-6 0,-5 0,-6 0,2 0,-1 0,-7 0,2 0,1 4,-1 3,-6 4,-12 0,-3 4,2-1,-7 3,6-3,1 2,8-2,1 7,-4 4,6 4,3 1,3 0,5 1,13 0,2-1,-2 0,1 0,3-6,1-1,3 0,1-4,-4-5,-1-6,1 2,1-1,2-2,1 2,1 0,5 4,2 4,-4-1,-4-2,0-5,4 7,7 6,7 3,6 3,4 2,2 0,2 0,0 1,0 4,1 1,-2 0,1-2,-1-1,1-1,-1-2,0 0,-1 4,1 1,5-4,1-4,11-1,6-5,5-1,2-4,-4 1,-1 1,0-1,6 1,7 7,7-1,1-3,-2-7,-4 0,-3-2,6-3,6-4,10-2,14-2,25-1,1 0,8-1,6 1,-7-1,-11-4,-11-2,-6 0,-6 2,-6 1,-3 2,2 1,0 0,-1 1,3 0,5 6,21 1,-1-1,18 5,1-1,2 4,5-1,-6 2,-3-1,-10 2,-7-2,-9-4,-9-3,-7 3,0-2,4 5,-6-2,-8-1,-10 1,-7 0,4 2,4 0,5 7,3 0,1 2,2-3,5 0,2-2,-1-5,4-5,0 3,-1-2,-4-2,-1-1,3-3,0 0,-2-2,4 0,5 0,0-1,8 1,-1 0,7-1,-2 1,-6 0,-10 0,-13 0,-11 0,-8 0,-5 0,-3 0,-2 0,0 0,0 0,6 0,16 0,16-4,10-8,19-16,2-8,0-3,-6 0,1 2,-4 2,-13 7,-14 9,-16 1,-12 5,-6 0,-2 1,5 4,1 2,-3-2,-7-10,-2-2,2-2,-3-3,0 3,-2 0,1 5,2-1,0-2,0 2,-3 0,2 3,3-12,-3-5,-3-3,0 5,3 3,-2 0,-2-4,-5-3,-3-10,-2-2,-2 1,-1-1,-1 1,-5 5,-6-7,-11 0,-7-1,-3-4,-1 3,0 5,6 4,3 5,1 3,-1 2,-6 6,-2 7,4 2,1 3,2-2,0-2,-1-5,-1-8,0-4,-1 4,0 1,0 6,0 7,-1 5,1 5,0-1,0-1,-1 1,6-3,-4 0,-1 1,-2-2,1 0,-1 2,1 2,0 2,5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4:26.91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6748 470,'-47'0,"-1"-2,-73-12,-316-64,333 61,-188-58,242 57,0 2,-1 2,-1 3,0 2,-55-2,56 6,-90-18,85 12,-62-5,47 13,41 3,0-2,0 0,0-2,-50-14,26 2,0 1,-68-8,79 20,-45 1,52 2,1-1,-57-9,-112-20,138 20,-89-1,-68 12,78 1,-3-3,-167 3,224 8,1 3,-135 38,-36 8,121-35,-125 19,225-37,0 1,-75 26,15-4,-192 28,-6 1,193-33,-108 33,140-33,37-14,1 1,1 2,0 2,-48 29,31-7,-72 68,111-92,0-1,1 2,1 0,-10 17,9-14,0 0,-22 24,27-35,1 1,-1-1,1 1,0 1,1-1,0 0,1 1,-1 0,1 0,1 0,0 1,-1 9,0 14,2 0,2 37,1-29,-2-25,1-1,0 1,2-1,0 1,0-1,2 0,6 16,-8-23,2 1,0-1,0 0,0 0,1-1,0 1,0-1,1 0,0-1,0 0,1 0,-1-1,11 6,9 5,1-2,0 0,0-2,1-2,1 0,60 10,19-11,176-10,-116-3,234 4,-370 2,0 2,0 1,59 19,-40-11,74 28,-92-28,2-1,-1-2,50 8,280 40,-363-58,112 27,-67-15,60 8,-25-10,189 13,-113-24,97 2,-104 13,23 0,31 2,52 0,-218-14,57 9,16 2,218-11,120 9,-22 7,-304-17,108-3,-219 1,0-1,0-1,-1 0,1 0,-1-1,0-1,12-6,9-6,33-25,-26 15,-12 11,1 2,1 0,43-12,43-20,-86 32,0 2,1 2,41-10,155-45,-223 64,9-5,1 1,-2-2,1 0,-1-1,13-9,-14 9,0 0,1 0,0 1,1 1,17-7,-29 13,20-6,36-17,-49 19,0 0,-1-1,0 0,0 0,0 0,0-1,9-12,91-103,-97 111,-1-1,0-1,-1 1,9-18,-13 22,-1-2,0 1,0 0,-1 0,0-1,0 1,-1-1,0-13,-4-211,2 225,0 0,0 1,0-1,-1 0,0 1,-1 0,1-1,-2 1,1 0,-1 1,-8-13,-6-4,-39-39,22 26,17 18,-1 1,-1 1,-23-15,-9-7,16 9,-80-58,97 76,0 0,0 1,-1 1,-35-12,37 15,0-2,1 1,0-2,0-1,1 0,-22-17,27 19,4 3,-1 0,-1 1,1 0,-1 0,1 1,-1 0,0 1,0-1,-11 0,-9 1,-46 1,50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4:45.27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4:54.93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5177 0,'-4913'0,"4897"0,1 1,0 1,0 0,0 1,-20 7,26-7,1 0,0 0,0 1,0 1,0-1,1 1,-1 0,1 1,1 0,-11 10,15-14,0 0,1 1,-1-1,1 0,-1 1,1-1,0 1,0-1,0 1,0-1,0 1,0 0,1-1,-1 1,1 0,0 0,0-1,0 1,0 0,1 0,0 3,0-4,0 1,0-1,1 0,-1 0,1 0,-1 0,1 0,0 0,0 0,0-1,0 1,0 0,0-1,0 0,0 0,1 1,-1-1,1-1,-1 1,1 0,-1 0,1-1,2 1,135 14,-36-4,1-4,112-8,-85-1,2249 2,-2189 15,-4 1,1129-18,-1306 2,-1 1,1 0,-1 0,16 5,-24-6,1 1,-1 0,0 0,0 0,1 0,-1 1,0-1,0 0,0 1,0 0,2 2,-3-3,-1 0,1 0,0 0,-1 1,1-1,-1 0,1 0,-1 1,0-1,0 0,1 1,-1-1,0 0,0 1,0-1,0 0,-1 1,1-1,0 0,0 1,-1-1,0 2,0 0,-1-1,1 0,-1 1,1-1,-1 0,0 0,0 0,1 0,-2 0,1 0,0-1,0 1,-1-1,1 0,0 1,-1-1,-3 1,-6 2,-1 0,-17 3,19-5,-328 42,266-38,-351 16,-3-24,132 0,192 2,-318-12,217-2,110 8,13-3,-111-28,86 15,-10-10,78 19,-48-8,13 6,30 6,0 2,-45-2,-415 8,246 3,-302-2,553 0,-1 0,0 0,0 1,1 0,-1 1,1-1,-1 1,-10 5,9-2,-1 0,1 1,-1 0,2 0,-10 10,5-5,0 1,1 0,0 1,0 1,2-1,0 1,0 1,2 0,0 0,0 1,-5 21,8-23,1 1,-1-1,-1 0,0 0,-1 0,-7 14,11-26,1 0,-1 0,1 0,0 1,0-1,0 0,0 1,0-1,1 1,-1-1,0 5,1-6,1 0,-1 0,1 0,-1 0,1 0,-1-1,1 1,0 0,-1 0,1 0,0 0,0-1,0 1,-1 0,1-1,0 1,0-1,0 1,0-1,0 1,0-1,0 1,0-1,0 0,1 0,-1 0,0 1,0-1,2-1,34 6,1-3,0-1,0-1,0-3,69-12,-69 5,43-16,-56 17,0 0,1 2,0 1,45-5,200 11,-118 2,-111-3,-16 0,1 1,-1 1,1 1,-1 2,41 10,60 31,-78-25,0-3,2-2,63 11,-34-13,49 6,328-16,-246-5,403 2,-579-1,0-1,0-2,0-1,-1-2,46-15,-63 15,1 0,-1-2,17-11,-18 10,0 1,1 1,21-8,38-10,112-30,-50 36,-89 14,-32 3,-1-1,0 0,24-11,-24 9,2 0,25-6,15 6,0 2,98 5,-49 2,138-3,-1304 0,805-15,49 1,-254 12,241 3,207-2,0 0,-1-1,1-1,1 0,-1 0,0-1,-12-6,9 4,-1 0,-31-7,14 9,-64-1,64 5,-1-1,-38-7,-6-3,45 7,-50-11,56 9,-1 1,0 2,-43-1,38 3,-60-9,45 2,-92-4,-50 14,68-1,36-2,-92 3,175-2,0 0,1 0,-1 0,1 1,-1-1,1 0,-1 1,1-1,-1 1,1-1,-1 1,1 0,0 0,-1 0,1 0,0 0,0 0,-1 0,1 0,0 0,0 0,0 0,0 1,1-1,-2 2,2-1,-1 0,1 0,0 0,0 0,0 1,0-1,0 0,1 0,-1 0,0 0,1 0,0 0,-1 0,1-1,0 1,0 0,0 0,0 0,2 1,1 2,0-1,0 0,0 0,0 0,1 0,0-1,0 0,0 0,0 0,0-1,0 1,7 1,10 2,39 8,-44-11,32 5,87 2,51-12,-56 0,-24 1,122 3,-55 19,-137-15,93 22,-93-18,0-2,0-2,49 3,-49-8,-10 1,0-2,0 0,0-2,0-1,36-9,-52 8,1-2,-1 1,-1-1,1-1,-1 0,0 0,10-11,-7 7,0 0,26-15,-10 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4:45.27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4:54.93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5177 0,'-4913'0,"4897"0,1 1,0 1,0 0,0 1,-20 7,26-7,1 0,0 0,0 1,0 1,0-1,1 1,-1 0,1 1,1 0,-11 10,15-14,0 0,1 1,-1-1,1 0,-1 1,1-1,0 1,0-1,0 1,0-1,0 1,0 0,1-1,-1 1,1 0,0 0,0-1,0 1,0 0,1 0,0 3,0-4,0 1,0-1,1 0,-1 0,1 0,-1 0,1 0,0 0,0 0,0-1,0 1,0 0,0-1,0 0,0 0,1 1,-1-1,1-1,-1 1,1 0,-1 0,1-1,2 1,135 14,-36-4,1-4,112-8,-85-1,2249 2,-2189 15,-4 1,1129-18,-1306 2,-1 1,1 0,-1 0,16 5,-24-6,1 1,-1 0,0 0,0 0,1 0,-1 1,0-1,0 0,0 1,0 0,2 2,-3-3,-1 0,1 0,0 0,-1 1,1-1,-1 0,1 0,-1 1,0-1,0 0,1 1,-1-1,0 0,0 1,0-1,0 0,-1 1,1-1,0 0,0 1,-1-1,0 2,0 0,-1-1,1 0,-1 1,1-1,-1 0,0 0,0 0,1 0,-2 0,1 0,0-1,0 1,-1-1,1 0,0 1,-1-1,-3 1,-6 2,-1 0,-17 3,19-5,-328 42,266-38,-351 16,-3-24,132 0,192 2,-318-12,217-2,110 8,13-3,-111-28,86 15,-10-10,78 19,-48-8,13 6,30 6,0 2,-45-2,-415 8,246 3,-302-2,553 0,-1 0,0 0,0 1,1 0,-1 1,1-1,-1 1,-10 5,9-2,-1 0,1 1,-1 0,2 0,-10 10,5-5,0 1,1 0,0 1,0 1,2-1,0 1,0 1,2 0,0 0,0 1,-5 21,8-23,1 1,-1-1,-1 0,0 0,-1 0,-7 14,11-26,1 0,-1 0,1 0,0 1,0-1,0 0,0 1,0-1,1 1,-1-1,0 5,1-6,1 0,-1 0,1 0,-1 0,1 0,-1-1,1 1,0 0,-1 0,1 0,0 0,0-1,0 1,-1 0,1-1,0 1,0-1,0 1,0-1,0 1,0-1,0 1,0-1,0 0,1 0,-1 0,0 1,0-1,2-1,34 6,1-3,0-1,0-1,0-3,69-12,-69 5,43-16,-56 17,0 0,1 2,0 1,45-5,200 11,-118 2,-111-3,-16 0,1 1,-1 1,1 1,-1 2,41 10,60 31,-78-25,0-3,2-2,63 11,-34-13,49 6,328-16,-246-5,403 2,-579-1,0-1,0-2,0-1,-1-2,46-15,-63 15,1 0,-1-2,17-11,-18 10,0 1,1 1,21-8,38-10,112-30,-50 36,-89 14,-32 3,-1-1,0 0,24-11,-24 9,2 0,25-6,15 6,0 2,98 5,-49 2,138-3,-1304 0,805-15,49 1,-254 12,241 3,207-2,0 0,-1-1,1-1,1 0,-1 0,0-1,-12-6,9 4,-1 0,-31-7,14 9,-64-1,64 5,-1-1,-38-7,-6-3,45 7,-50-11,56 9,-1 1,0 2,-43-1,38 3,-60-9,45 2,-92-4,-50 14,68-1,36-2,-92 3,175-2,0 0,1 0,-1 0,1 1,-1-1,1 0,-1 1,1-1,-1 1,1-1,-1 1,1 0,0 0,-1 0,1 0,0 0,0 0,-1 0,1 0,0 0,0 0,0 0,0 1,1-1,-2 2,2-1,-1 0,1 0,0 0,0 0,0 1,0-1,0 0,1 0,-1 0,0 0,1 0,0 0,-1 0,1-1,0 1,0 0,0 0,0 0,2 1,1 2,0-1,0 0,0 0,0 0,1 0,0-1,0 0,0 0,0 0,0-1,0 1,7 1,10 2,39 8,-44-11,32 5,87 2,51-12,-56 0,-24 1,122 3,-55 19,-137-15,93 22,-93-18,0-2,0-2,49 3,-49-8,-10 1,0-2,0 0,0-2,0-1,36-9,-52 8,1-2,-1 1,-1-1,1-1,-1 0,0 0,10-11,-7 7,0 0,26-15,-10 12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4:33.70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4469 703,'0'-2,"-2"-1,1 1,0-1,0 1,-1 0,1-1,-1 1,0 0,0 0,0 0,0 0,0 1,0-1,-5-2,2-1,-46-33,-60-34,-34-24,126 84,0 0,0 2,-1 0,-28-10,25 11,0 0,1-2,-22-14,19 11,0 0,-1 2,-1 1,0 1,-30-7,-23-9,-47-10,21 7,94 25,-20-8,0 2,-1 2,0 1,-55-6,54 10,1-1,-58-17,-14-2,-14 2,22 3,-105-5,-313 20,268 5,225-2,-232 5,194 0,0 2,-72 18,1 9,-141 56,193-51,8-2,-8-3,-120 35,190-66,0 0,0 1,0 0,1 0,-1 1,-14 11,2 1,-20 22,25-23,-1-1,-32 24,35-30,0 1,1 0,0 1,0 0,-13 16,21-20,0 0,0 1,0-1,1 1,1 0,-1 0,1 0,0 1,1-1,0 1,0-1,0 10,2 219,3-109,-4 115,3 208,23-105,-24-331,1 0,1 0,0 0,1 0,0 0,2-1,-1 0,2 0,0 0,0-1,2 0,-1 0,2-1,-1 0,16 13,136 136,-131-132,0-2,2-1,1-1,64 35,-49-34,2-3,1-2,55 16,-40-20,1-3,1-3,86 4,207-13,-193-4,390 2,-528-1,0-2,1-1,-1-1,-1-2,1 0,45-20,161-88,-185 88,-8 3,0-1,-2-2,-1-2,-2-2,66-66,-78 68,2 1,1 1,2 2,56-37,-71 51,-1-1,0 0,-1-1,0-1,16-20,15-15,-12 18,2 1,60-39,-86 62,1 0,-1-1,-1 0,0-1,0 0,0 0,8-16,3-2,-14 21,1-1,0 1,0 0,0 1,1-1,0 1,11-6,5-1,28-10,-34 16,-1-1,0 0,-1-2,25-16,87-74,-90 70,2 2,1 1,57-27,-52 29,-27 13,-1-2,-1 1,0-2,-1 0,21-25,20-19,-44 47,0 0,0-1,-1 0,-1 0,0-1,15-28,0-6,-17 34,-1 1,0-2,-1 1,-1-1,0 0,-1 0,0 0,2-16,-5-172,-3 104,1 84,0-1,-1 1,0-1,-1 1,-1 0,0 0,-1 0,-1 1,0-1,-1 1,0 1,-1-1,0 1,-1 1,0 0,-1 0,0 0,-21-15,24 22,0 0,0 1,0 0,0 0,0 1,-1-1,1 2,-1-1,-13 0,-7 1,-38 3,29 0,12-1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5:41.86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1,'11'0,"1"0,-1 0,0 1,1 1,-1 0,0 1,0 0,20 8,8 5,0-3,55 12,-22-6,-66-17,34 10,1-1,1-3,57 6,-71-12,49 12,-26-4,9 2,-33-6,1-1,41 2,476-6,-248-3,-283 2,307-11,40-8,2 20,-130 1,-204-4,0-1,32-7,41-4,45 15,32-3,-134-8,-27 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4:33.70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4469 703,'0'-2,"-2"-1,1 1,0-1,0 1,-1 0,1-1,-1 1,0 0,0 0,0 0,0 0,0 1,0-1,-5-2,2-1,-46-33,-60-34,-34-24,126 84,0 0,0 2,-1 0,-28-10,25 11,0 0,1-2,-22-14,19 11,0 0,-1 2,-1 1,0 1,-30-7,-23-9,-47-10,21 7,94 25,-20-8,0 2,-1 2,0 1,-55-6,54 10,1-1,-58-17,-14-2,-14 2,22 3,-105-5,-313 20,268 5,225-2,-232 5,194 0,0 2,-72 18,1 9,-141 56,193-51,8-2,-8-3,-120 35,190-66,0 0,0 1,0 0,1 0,-1 1,-14 11,2 1,-20 22,25-23,-1-1,-32 24,35-30,0 1,1 0,0 1,0 0,-13 16,21-20,0 0,0 1,0-1,1 1,1 0,-1 0,1 0,0 1,1-1,0 1,0-1,0 10,2 219,3-109,-4 115,3 208,23-105,-24-331,1 0,1 0,0 0,1 0,0 0,2-1,-1 0,2 0,0 0,0-1,2 0,-1 0,2-1,-1 0,16 13,136 136,-131-132,0-2,2-1,1-1,64 35,-49-34,2-3,1-2,55 16,-40-20,1-3,1-3,86 4,207-13,-193-4,390 2,-528-1,0-2,1-1,-1-1,-1-2,1 0,45-20,161-88,-185 88,-8 3,0-1,-2-2,-1-2,-2-2,66-66,-78 68,2 1,1 1,2 2,56-37,-71 51,-1-1,0 0,-1-1,0-1,16-20,15-15,-12 18,2 1,60-39,-86 62,1 0,-1-1,-1 0,0-1,0 0,0 0,8-16,3-2,-14 21,1-1,0 1,0 0,0 1,1-1,0 1,11-6,5-1,28-10,-34 16,-1-1,0 0,-1-2,25-16,87-74,-90 70,2 2,1 1,57-27,-52 29,-27 13,-1-2,-1 1,0-2,-1 0,21-25,20-19,-44 47,0 0,0-1,-1 0,-1 0,0-1,15-28,0-6,-17 34,-1 1,0-2,-1 1,-1-1,0 0,-1 0,0 0,2-16,-5-172,-3 104,1 84,0-1,-1 1,0-1,-1 1,-1 0,0 0,-1 0,-1 1,0-1,-1 1,0 1,-1-1,0 1,-1 1,0 0,-1 0,0 0,-21-15,24 22,0 0,0 1,0 0,0 0,0 1,-1-1,1 2,-1-1,-13 0,-7 1,-38 3,29 0,12-1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6:37.88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2910 1868,'-640'0,"616"2,-1 1,1 0,0 2,-32 11,30-9,0 0,0-1,-35 2,30-7,-9 1,-42 6,53-3,-10 2,1 0,-51 19,75-21,-9 3,1 1,-33 18,41-18,-1 0,-1-1,1-1,-1 0,0-1,-1-1,0 0,-24 3,18-7,0 2,0 0,0 1,1 2,-1 0,-30 13,18-4,-1-2,-66 15,2 0,82-23,-1-1,1-1,-1 0,-20 0,-79-4,52-1,-46 3,-98-3,202 1,-1 0,1-1,0 0,0 0,0-1,0 0,0 0,0-1,1 0,0 0,0-1,0 0,0 0,1-1,0 0,0 0,-9-11,-2-8,1-1,0-1,-17-43,14 28,14 31,1 0,0-1,1 0,0 1,1-1,-2-21,5-74,1 54,-3-52,4-80,-2 174,0-1,1 2,0-1,1 0,0 0,1 1,0 0,0-1,1 2,1-1,0 1,10-14,-1 2,0-2,13-27,5-10,-22 40,-1 0,-2 0,0 0,8-32,-6 19,-5 21,0 1,2-1,-1 1,1 0,1 0,0 1,18-18,19-26,-9 7,-17 22,-1-1,28-52,-44 71,1 1,1-1,-1 1,1 0,0 0,0 1,1-1,0 1,0 0,0 0,0 0,1 1,0 0,0 0,9-4,39-21,-2-3,94-73,-88 61,-42 34,0 1,0 0,2 1,-1 1,0 1,1 0,28-4,-18 4,-1-2,32-13,-10-2,-23 10,0 1,1 1,1 2,55-13,27 0,-71 14,-8-1,49-19,-47 15,46-11,-31 16,-1 3,1 2,89 5,-41 1,584-3,-664 1,0 0,0 1,-1 1,27 8,60 27,-8 5,-54-23,82 27,-90-36,-1 2,0 1,30 19,31 13,-36-23,-37-17,0 2,-1 0,0 0,0 2,-1 0,30 24,-36-21,-1-1,0 2,-1-1,-1 1,9 19,12 19,-20-39,-1 2,0-1,-1 1,0 0,-1 0,-1 0,0 1,-1 0,-1 0,2 33,-5 281,-2-128,2-174,1-14,-1 0,0 0,-2 0,-3 20,4-30,0 0,-1 1,0-1,0 0,0 0,0 0,-1 0,0 0,1 0,-1-1,-1 1,1-1,0 0,-1 0,0 0,1 0,-8 3,-25 16,-40 31,46-30,-2-1,-33 17,56-34,-4 2,0-1,0 0,0-1,-1 0,0-1,-24 4,-37 6,50-9,-43 5,57-9,-1 0,1 1,0 1,-1 0,1 1,-15 7,-64 37,40-19,11-5,33-18,-2-1,1-1,0 1,-1-1,0 0,0-1,-16 5,-5-4,2-2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6:44.71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1 115,'116'-1,"132"3,-198 3,80 19,-20-3,-70-16,63-3,-68-2,0 1,53 8,134 26,-143-27,0-4,84-5,-48-1,-12 3,6 0,125-13,-78-1,169 8,-198 6,-92-3,62-11,-60 7,48-2,-70 6,0 0,0 0,0-2,-1 0,0 0,19-9,0 0,-7 4,1 2,0 1,35-4,85-1,-120 10,119-13,-50 4,10-3,60-3,-130 13,46-8,29-3,75 13,-157 1,-4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4:33.70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4469 703,'0'-2,"-2"-1,1 1,0-1,0 1,-1 0,1-1,-1 1,0 0,0 0,0 0,0 0,0 1,0-1,-5-2,2-1,-46-33,-60-34,-34-24,126 84,0 0,0 2,-1 0,-28-10,25 11,0 0,1-2,-22-14,19 11,0 0,-1 2,-1 1,0 1,-30-7,-23-9,-47-10,21 7,94 25,-20-8,0 2,-1 2,0 1,-55-6,54 10,1-1,-58-17,-14-2,-14 2,22 3,-105-5,-313 20,268 5,225-2,-232 5,194 0,0 2,-72 18,1 9,-141 56,193-51,8-2,-8-3,-120 35,190-66,0 0,0 1,0 0,1 0,-1 1,-14 11,2 1,-20 22,25-23,-1-1,-32 24,35-30,0 1,1 0,0 1,0 0,-13 16,21-20,0 0,0 1,0-1,1 1,1 0,-1 0,1 0,0 1,1-1,0 1,0-1,0 10,2 219,3-109,-4 115,3 208,23-105,-24-331,1 0,1 0,0 0,1 0,0 0,2-1,-1 0,2 0,0 0,0-1,2 0,-1 0,2-1,-1 0,16 13,136 136,-131-132,0-2,2-1,1-1,64 35,-49-34,2-3,1-2,55 16,-40-20,1-3,1-3,86 4,207-13,-193-4,390 2,-528-1,0-2,1-1,-1-1,-1-2,1 0,45-20,161-88,-185 88,-8 3,0-1,-2-2,-1-2,-2-2,66-66,-78 68,2 1,1 1,2 2,56-37,-71 51,-1-1,0 0,-1-1,0-1,16-20,15-15,-12 18,2 1,60-39,-86 62,1 0,-1-1,-1 0,0-1,0 0,0 0,8-16,3-2,-14 21,1-1,0 1,0 0,0 1,1-1,0 1,11-6,5-1,28-10,-34 16,-1-1,0 0,-1-2,25-16,87-74,-90 70,2 2,1 1,57-27,-52 29,-27 13,-1-2,-1 1,0-2,-1 0,21-25,20-19,-44 47,0 0,0-1,-1 0,-1 0,0-1,15-28,0-6,-17 34,-1 1,0-2,-1 1,-1-1,0 0,-1 0,0 0,2-16,-5-172,-3 104,1 84,0-1,-1 1,0-1,-1 1,-1 0,0 0,-1 0,-1 1,0-1,-1 1,0 1,-1-1,0 1,-1 1,0 0,-1 0,0 0,-21-15,24 22,0 0,0 1,0 0,0 0,0 1,-1-1,1 2,-1-1,-13 0,-7 1,-38 3,29 0,12-1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7:55.80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1240 0,'-1215'0,"1191"0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8:28.22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3955 58,'-733'0,"473"-14,28 0,47 0,6 0,-517 13,333 2,249-2,-120 3,186 4,-69 18,-3 1,61-16,-68 20,102-21,0 1,0 1,1 1,1 1,-26 17,41-24,-1 1,-1 0,1 1,0 0,1 1,0 0,0 0,-6 9,-31 56,26-40,-30 39,34-52,1 1,1 0,0 1,2 0,1 1,1 0,1 1,1 0,0 0,2 0,1 1,2 0,-1 41,5 293,0-101,-1-247,-1-1,1 1,1 0,0-1,0 1,1-1,0 0,1 0,0 0,1 0,0 0,0-1,1 0,0 0,9 8,12 18,42 70,-37-42,-26-48,0-1,2 0,-1-1,2 0,0 0,12 13,-3-7,0-1,1-1,1 0,1-2,0 0,1-1,1-2,38 17,143 23,-113-31,104 17,-14-3,-144-27,0-3,52 2,76-8,-63-1,1987 2,-2078 0,0 0,0-1,0 0,0 0,-1-2,1 1,0-1,-1-1,0 0,12-5,20-14,1 3,82-27,98-11,-157 45,49-13,-97 21,0-1,0-1,-1-1,21-12,-8 1,1 2,43-17,-54 26,-1-1,1-1,-2-1,1-1,19-17,77-78,-105 94,0 1,0-1,7-15,19-24,-26 38,0 0,0-1,-2 1,1-2,-2 1,0-1,5-20,-6 12,-1 0,-1 0,-1 0,-1-38,0 15,10-54,1-34,-12 107,-3-170,0 185,-1 0,1 0,-2 1,0-1,0 1,-1-1,-13-20,-5-4,-30-35,23 32,8 12,0 1,-2 1,-1 1,-1 1,-1 2,-57-37,73 54,0 0,0 0,-1 1,0 1,-16-4,13 4,1 0,0-1,-13-7,-135-58,132 59,-1 0,-1 2,-53-6,9 7,-129 7,86 2,8-2,87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8:46.82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3248 143,'-35'-6,"15"2,-166-41,130 28,-1 3,-66-7,-7 14,-30-4,-13-3,-203 11,196 5,-567-3,709 4,1 0,0 3,-44 11,-24 5,40-13,-58 11,106-16,-1 1,1 1,1 0,-32 17,19-6,1-1,-51 37,71-46,0 0,0 1,1 0,0 0,0 1,1 0,0 0,0 0,-7 19,-40 145,40-122,-2 0,-25 57,27-80,1 1,2 0,1 0,2 1,0 1,2-1,2 1,0 56,5 336,-2-418,0-1,0 1,1 0,0-1,0 1,0-1,0 1,1-1,-1 1,1-1,1 0,4 8,-2-6,0 0,1 0,0-1,0 0,0 0,12 7,-8-5,0 0,-1 1,0 0,0 1,-1-1,0 2,0-1,-1 1,-1 0,11 20,-13-22,1 0,0-1,1 0,0 0,0 0,1-1,0 1,12 7,5 2,38 18,8 4,-21-8,0-2,2-3,0-1,61 17,-12-15,145 20,-145-30,-50-7,0 3,-2 2,0 2,67 32,-86-35,1-2,0-1,0-2,1 0,59 5,159-6,-178-7,794-4,-794 8,96 16,-148-17,52 11,-47-8,0-1,47 2,-52-7,-1-1,1-1,0-1,-1 0,0-1,0-2,28-10,-2-5,70-44,-70 38,101-68,-128 83,-1-2,-1 0,0-1,0-1,-2 0,13-18,-19 22,37-58,101-121,-128 172,0-1,-1 0,-1-2,0 1,-2-2,-1 0,18-48,-13 24,-2-1,-3 0,-2-1,8-83,-18 114,-1 0,0 0,-1 0,-1 1,0-1,-2 1,0 0,-12-26,7 21,-2 0,-1 2,0 0,-2 0,-29-31,-113-104,38 38,98 96,-1 1,-1 1,0 1,-2 2,-37-21,-4 1,-118-87,172 115,0 0,0 1,-1 0,0 1,0 1,0 0,-1 1,0 0,-22-3,-6 3,-79 2,112 2,-22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8:28.22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3955 58,'-733'0,"473"-14,28 0,47 0,6 0,-517 13,333 2,249-2,-120 3,186 4,-69 18,-3 1,61-16,-68 20,102-21,0 1,0 1,1 1,1 1,-26 17,41-24,-1 1,-1 0,1 1,0 0,1 1,0 0,0 0,-6 9,-31 56,26-40,-30 39,34-52,1 1,1 0,0 1,2 0,1 1,1 0,1 1,1 0,0 0,2 0,1 1,2 0,-1 41,5 293,0-101,-1-247,-1-1,1 1,1 0,0-1,0 1,1-1,0 0,1 0,0 0,1 0,0 0,0-1,1 0,0 0,9 8,12 18,42 70,-37-42,-26-48,0-1,2 0,-1-1,2 0,0 0,12 13,-3-7,0-1,1-1,1 0,1-2,0 0,1-1,1-2,38 17,143 23,-113-31,104 17,-14-3,-144-27,0-3,52 2,76-8,-63-1,1987 2,-2078 0,0 0,0-1,0 0,0 0,-1-2,1 1,0-1,-1-1,0 0,12-5,20-14,1 3,82-27,98-11,-157 45,49-13,-97 21,0-1,0-1,-1-1,21-12,-8 1,1 2,43-17,-54 26,-1-1,1-1,-2-1,1-1,19-17,77-78,-105 94,0 1,0-1,7-15,19-24,-26 38,0 0,0-1,-2 1,1-2,-2 1,0-1,5-20,-6 12,-1 0,-1 0,-1 0,-1-38,0 15,10-54,1-34,-12 107,-3-170,0 185,-1 0,1 0,-2 1,0-1,0 1,-1-1,-13-20,-5-4,-30-35,23 32,8 12,0 1,-2 1,-1 1,-1 1,-1 2,-57-37,73 54,0 0,0 0,-1 1,0 1,-16-4,13 4,1 0,0-1,-13-7,-135-58,132 59,-1 0,-1 2,-53-6,9 7,-129 7,86 2,8-2,87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29:16.858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3785 88,'-26'-10,"0"1,0 1,0 1,-1 2,-29-3,20 3,-386-30,-5 35,172 2,76-3,-216 3,289 7,-151 33,153-22,-246 41,311-56,-1-2,-73-3,-27 1,43 16,53-8,30-7,-97 23,98-21,0 1,0 0,0 1,0 0,-22 15,12-4,-1-2,-1 0,0-2,-37 15,58-26,-15 5,0 0,-21 13,34-15,-1-1,1 1,0 0,1 0,-1 1,1-1,0 1,-8 13,3-2,1 1,0 0,2 1,0 0,1 0,1 0,1 1,-3 29,3 17,5 82,1-51,-3-82,1-1,1 1,0-1,1 0,1 0,0 0,1 0,11 26,12 26,-15-35,15 28,-22-50,0 0,1-1,0 0,0 0,1 0,0-1,12 10,48 36,140 82,-86-65,50 26,-139-82,6 2,50 31,55 26,-33-20,-42-20,-51-27,0 2,0 0,-1 2,0-1,28 24,-27-17,80 69,-81-73,1-1,0 0,0-1,28 11,11 3,35 12,-37-21,0-3,1-2,86 3,171-12,-161-3,376 2,-482 2,-1 3,0 2,0 1,47 16,-8-2,-48-15,-1-1,57 1,71-8,-76-1,-25-2,1-3,84-22,-97 19,88-21,-43 9,154-17,-226 37,0 0,0-2,0-1,0 0,-1-2,0 0,0-1,20-12,-32 14,-1 1,0-1,0 0,-1-1,0 0,0 0,8-11,38-62,-27 38,42-49,-41 57,33-53,-53 76,-1-1,0-1,-1 1,0-1,-1 0,-1 0,0 0,2-25,-10-195,2 204,-1 0,-2-1,-1 2,-1-1,-1 1,-2 0,0 1,-21-34,-4-8,-31-52,57 107,0 0,0 0,-2 1,1 1,-27-22,-99-87,82 69,49 47,-67-58,62 56,1 0,-1 1,-1 0,1 0,-20-5,-13-5,-49-25,-20-7,66 30,-61-32,38 16,-2 4,-95-28,121 46,25 7,1-1,-29-12,-5-2,29 12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38:47.19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2671 0,'-15'12,"0"-1,0-1,-1 0,-1-2,-22 10,11-5,16-7,-70 33,-107 36,60-25,10-4,101-41,-1-1,1 0,0-2,-25 1,-76-5,35-1,-679 3,713-3,-57-9,-21-2,44 14,-22-1,99 0,1 0,0 0,0 0,0-1,0 0,1 0,-1 0,0-1,1 1,-6-5,-1-2,1 0,-19-22,16 16,8 9,0 1,-1-1,0 1,0 0,0 1,-1 0,0 0,-12-4,-4 0,-39-7,45 12,1-1,0 0,0-2,0 0,-19-10,21 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2:19:32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64 471,'741'0,"-705"2,64 11,15 1,307-11,-215-5,-166 2,233 11,237 75,-450-71,1-2,0-3,93 2,-120-10,0 1,0 1,0 3,34 10,-27-8,-1-2,74 3,88-10,-95-2,1411 1,-1515 1,1 0,0 1,0-1,-1 1,1 0,0 0,-1 0,1 1,-1 0,1 0,3 2,-6-3,-1 0,0 1,1-1,-1 0,0 0,0 1,0-1,0 0,0 1,0-1,0 1,-1 0,1-1,0 1,-1 0,1-1,-1 1,0 0,0-1,0 1,1 0,-1 0,-1-1,1 1,0 0,0-1,-1 1,1 0,-1-1,1 1,-1 0,0-1,-1 3,0-1,1-1,-1 0,1 1,-1-1,0 0,0 0,0 0,0 0,0 0,-1-1,1 1,0-1,-1 1,0-1,1 0,-6 2,-4 0,0 0,-19 1,23-3,-87 7,-161-8,120-4,-1070 3,637 2,517-4,0-3,-97-22,107 19,-9-5,0-2,-64-30,-36-12,74 37,0 3,-158-16,-163 23,379 10,0-2,0 1,0-2,1-1,-28-10,-9-2,-27-3,-2 4,-149-10,-173 19,297 8,102-1,1 0,0 1,0 0,0 0,-1 1,1 0,1 0,-1 0,-7 4,11-5,-1 0,1 1,0-1,0 1,0 0,0-1,0 1,0 0,0 0,1 0,-1 0,1 1,-1-1,1 0,0 1,0-1,0 1,0-1,0 1,1-1,-1 1,1 0,0-1,-1 5,2-5,0 1,-1-1,1 0,0 1,0-1,0 0,1 1,-1-1,0 0,1 0,0 0,-1 0,1 0,0-1,0 1,0-1,0 1,0-1,0 1,1-1,-1 0,4 1,6 3,0 0,0-1,14 2,7-1,48 3,5 0,-2 1,138-3,-199-4,-1 1,1 0,-1 2,0 1,24 9,21 5,-47-14,0 1,0 1,0 0,30 20,-19-13,1-2,0-1,53 13,-32-10,17 5,0-3,2-3,-1-4,103 3,563-13,-316-2,-97-14,11 1,1334 16,-1658-1,-1 0,1-1,-1 0,1 0,-1-1,12-4,-19 5,0 0,1-1,-1 0,0 1,0-1,-1 0,1-1,0 1,-1 0,1-1,-1 1,0-1,0 0,0 0,0 0,0 0,-1 0,1 0,-1 0,0-1,0 1,1-4,2-26,-1 0,-1 0,-2-1,-8-59,8 89,-1 0,0 1,0-1,0 0,0 0,0 1,-1-1,0 0,1 1,-1 0,-1-1,1 1,0 0,-1 0,0 0,1 0,-1 1,0-1,0 1,-1 0,1 0,-1 0,1 0,-1 1,1-1,-1 1,0 0,0 0,-4-1,-12-1,0 1,-1 1,1 0,-30 4,24-2,-627 5,377-8,101 3,-195-3,171-20,185 19,1-1,0 0,1-1,-1 0,1-1,-20-13,18 11,-1-1,0 2,0 0,-17-4,-229-43,168 46,59 6,0-2,-51-11,-43-14,-1 5,-213-13,-265 29,604 8,-16 0,0 1,-1 1,1 0,0 2,0 0,0 1,1 1,0 0,-24 13,12-5,-1-2,0-1,-55 11,-9-6,58-11,-45 12,2 6,-144 38,182-51,0 2,0 2,-53 25,74-30,1 0,-1-2,0-1,-1 0,1-2,-1 0,-23 0,31-2,0 1,1 0,-1 1,1 1,0 0,0 1,-23 14,5-4,2-4,26-11,0 0,-1 0,1 0,0 0,0 0,0 1,0 0,0-1,0 1,1 0,-1 1,0-1,1 0,0 1,-1-1,1 1,0 0,1-1,-1 1,0 0,1 0,-2 4,0 3,0 1,1 0,1 0,-1 0,2 20,0-28,0 1,0-1,0 0,1 1,-1-1,1 1,0-1,0 0,0 0,1 0,-1 1,1-1,0-1,0 1,0 0,0 0,0-1,0 1,1-1,0 0,-1 1,6 2,5 0,0 0,0 0,0-2,1 1,19 1,70 2,-97-7,456 2,-222-4,-204 4,-1 2,0 1,49 14,-46-9,1-2,55 4,-3-10,82 7,170 10,3-19,-119-2,1576 2,-1773-2,60-10,13-2,-48 12,-21 2,-1-2,39-7,-56 6,11-1,0-2,0-1,0-1,-1-1,30-16,149-84,-158 85,-27 15,0 0,27-20,-42 25,0 0,0 0,0 0,-1-1,0 0,0 1,0-1,0-1,-1 1,0 0,0-1,-1 0,4-8,-2-9,0 0,-1-1,-1 1,-2 0,0-1,-4-30,3 49,1 1,-1-1,0 1,0-1,0 1,-1 0,1 0,-1-1,0 1,0 0,-1 1,1-1,-6-6,3 6,1 1,-1-1,-1 1,1-1,0 2,-1-1,0 1,1-1,-9-1,-14-3,-1 2,-51-5,-12-1,-50-4,89 11,27 1,-26-7,29 5,-41-4,-55-5,-25-1,-462 14,286 3,-1662-2,2871 0,-876 0,0 1,-1 1,1 0,0 0,0 2,13 4,70 36,-26-10,39 17,44 18,-126-59,1-1,1-1,49 7,19-7,143-9,-91-2,388 3,-541 0,-38 0,-1-1,-55-10,47 4,-58-1,30 3,52 1,0 0,0-2,0-1,1-2,-40-17,29 12,-1 2,-66-13,67 20,0 2,-1 1,-40 3,-45-2,97-2,-1-1,-46-16,43 12,-43-8,-7 9,-139 6,95 4,-734-3,1899 0,-996 2,84 16,-71-8,54 13,-109-22,1 0,-1 0,1 0,-1 1,0-1,1 1,3 2,-7-4,0 1,0-1,1 0,-1 0,0 0,0 0,0 1,1-1,-1 0,0 0,0 0,0 1,0-1,0 0,1 0,-1 1,0-1,0 0,0 0,0 1,0-1,0 0,0 0,0 1,0-1,0 0,0 0,0 1,0-1,0 0,0 0,0 1,0-1,-1 0,1 1,-1 0,0-1,0 1,0 0,0-1,0 1,0-1,-1 1,1-1,0 1,0-1,-1 0,-1 1,-20 2,-37 2,36-4,1 1,-24 5,8 1,-1-3,-50 2,-84-8,67-1,-462 2,545 0,0-1,0-2,0 0,1-1,0-1,-1-2,2 0,-1-1,1-2,-32-18,31 16,-1 0,0 2,-1 0,0 2,0 0,-32-4,-13 1,-53-10,112 17,1 1,-1-2,1 0,0 0,1 0,0-1,-17-14,17 12,0 2,0-1,-1 1,1 0,-1 1,-1 0,-19-6,1 7,0 0,0 2,-1 1,-33 3,22 0,31-1,0 1,1 0,-1 0,1 1,0 1,0-1,0 1,0 1,-9 7,-39 16,-103 29,149-51,0-1,1 1,0 1,-15 12,-22 13,43-30,-20 13,24-15,0 0,-1 0,1 0,0 1,0-1,-1 0,1 0,0 0,0 1,-1-1,1 0,0 1,0-1,0 0,0 0,-1 1,1-1,0 0,0 1,0-1,0 0,0 1,0-1,0 0,0 1,0-1,0 1,0-1,0 0,0 1,0-1,0 0,0 1,0-1,0 0,1 1,-1-1,0 0,0 0,0 1,1-1,-1 0,0 0,0 1,1-1,-1 0,0 0,0 1,1-1,-1 0,0 0,1 0,-1 0,0 0,1 1,-1-1,0 0,1 0,-1 0,0 0,1 0,0 0,17 4,1-1,0-1,0 0,1-2,33-3,-8 2,715-2,-504 3,-289-1,-50-9,8 0,-169 3,234 7,-1-1,1 0,-1 0,1-1,-18-5,25 6,-1 0,1 0,0-1,-1 1,1-1,0 0,0 0,0 0,1 0,-1-1,0 1,1-1,0 1,-1-1,1 0,0 0,0 0,1 0,-1-1,-1-4,1 0,0-1,0 0,1 1,1-1,-1 0,1 1,1-1,0 0,2-9,-2 14,-1 0,2 1,-1-1,0 0,1 1,-1-1,1 1,0-1,0 1,0 0,1 0,-1 0,1 0,0 0,0 1,0-1,0 1,0 0,0-1,1 2,-1-1,7-2,8 0,0 1,1 1,-1 1,0 1,1 0,21 4,13-1,428-1,-266-3,-202 1,0 0,0 1,-1 1,1 0,0 0,-1 2,1-1,-1 2,0-1,13 9,-13-6,1 0,-1-1,1 0,0-1,0 0,23 4,-11-5,0-1,48-1,-42 0,60 9,-55-5,40 1,493-5,-275-4,1184 2,-1461 0,0 2,1 0,-2 0,1 2,0 0,-1 1,1 0,-1 2,-1 0,23 13,-35-18,0 0,0 1,0-1,-1 0,1 1,-1 0,5 5,-7-8,1 1,-1-1,0 1,1 0,-1-1,0 1,0 0,1 0,-1-1,0 1,0 0,0-1,0 1,0 0,0 0,0-1,0 1,0 0,0 0,0-1,-1 1,1 0,0 0,0-1,-1 1,1 0,0-1,-1 1,1-1,-1 1,1 0,-1-1,1 1,-1-1,1 1,-1-1,0 0,1 1,-1-1,0 0,1 1,-1-1,-1 1,-5 1,0 1,0-1,-1 0,1-1,-1 0,-11 0,-51-2,36-1,-642-1,395 4,272 0,-1 0,1 1,0 0,0 0,0 1,0 0,1 0,-12 7,7-4,1-1,0 0,-21 5,-13-1,7 0,-1-1,-65 2,-292-10,164-1,222 0,0 0,0-1,0-1,1 0,-1 0,1-1,-19-9,-32-11,-77-10,118 29,0 0,-28-14,26 10,-31-8,-146-35,179 48,-34-3,42 7,0-1,1-1,-1 0,1 0,-1-1,1-1,0 0,0 0,-10-7,17 9,-1 0,1-1,-1 0,1 1,0-1,0-1,0 1,0-1,1 1,0-1,-1 0,1-1,-3-5,5 9,1 0,0 1,0-1,0 0,0 1,0-1,0 1,0-1,0 0,0 1,0-1,0 0,0 1,0-1,0 1,0-1,1 0,-1 1,0-1,0 1,1-1,-1 1,1-1,-1 1,0-1,2 0,17-9,28 5,-43 4,40-1,60-12,-52 7,0 2,0 2,60 5,-22 0,1732-2,-1813 0,0 1,1 0,-1 0,0 1,0 0,0 0,0 1,-1 0,1 1,-1 0,0 0,0 1,13 9,-9-7,0-1,1 0,0-1,0 0,1-1,-1 0,1-2,18 3,35 8,-41-8,35 4,-44-8,1 1,-1 1,0 1,0 0,26 11,-26-9,1 0,-1 0,1-2,30 4,-28-5,0 0,0 2,23 8,25 17,-43-18,1-1,0-1,39 9,-62-18,57 15,-56-15,1 1,0 1,-1-1,1 0,-1 1,0 0,0 0,0 1,-1-1,5 5,5 7,1-2,0 1,24 15,-20-15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8T17:46:50.86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3442 0,'-597'0,"568"2,-1 1,-39 9,-1 0,-63 8,-124 15,157-21,57-7,-73 3,91-9,-1 2,-27 6,23-4,-32 2,-117-7,-31 2,119 11,-11 1,-283-11,198-5,-436 2,599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8T17:46:56.27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3266 30,'-30'0,"-1"-1,-47-8,25 0,-87-2,-57 12,70 1,-291-2,392 2,0 1,-1 1,2 1,-28 9,21-5,-61 8,51-13,0 2,-65 18,16 12,62-23,-55 16,60-23,-33 10,-1-3,0-2,-84 4,127-14,0 1,0 1,0 1,0 0,-19 8,14-5,0-1,-24 4,-21-3,-1-3,-86-7,36 1,-438 2,525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8T17:47:00.132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1267 0,'-1242'0,"1217"0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DDAB4-E7E3-564C-A2BB-5E81B2F1CC68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F532F-5337-F246-ACFB-E40E3B32AE7F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64745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F532F-5337-F246-ACFB-E40E3B32AE7F}" type="slidenum">
              <a:rPr lang="en-JO" smtClean="0"/>
              <a:t>38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6717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7CEF-9D26-8C45-869B-849BB383A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3227D-4302-F14C-9C5A-B6DFE861E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454C3-EAAA-B44E-BA6F-98F7AB49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B14E2-C287-1B4E-A99C-A960B92D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A58BC-D595-7740-B959-9007A745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66234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DB369-6942-9440-A122-E27F827AD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4CAFC-CC94-1447-9BBC-A154B1AD3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EB21E-5CF2-8143-826E-37DD023D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67209-35FC-F547-A320-8D7423AB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C5666-556F-7B4C-B8EC-7473E0126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195523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E74B-E522-ED4A-9584-0025CD0C6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8C0EB-95C8-E24B-A605-E1D8F6902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19136-85D0-C74A-B9BE-9663916E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371F5-9AF1-0644-81B3-DE9315892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BF5A0-B1C6-CA49-9169-28D862E71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385839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0AC64-0351-9E4A-BD4E-A9A51E13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9D3-7DE9-FD4C-B1BE-7CC7E2004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B406-E83B-A042-AF47-DC80C1711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A0D47-AF91-5A49-9516-B0DA4D545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075BE-90AA-5F48-95F6-F1921E351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5D008-80AD-E942-AC52-5E7FF5677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431723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6AB97-271E-CB4C-9E26-FA76C02C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A11A1-D2F4-7C48-864B-B64BD5D28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BD0F1-E852-C44D-B29E-539F1F497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A69FB-3754-3C4D-9901-8ED61268D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E00B5-DE9B-C745-93CE-998088BFDB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27DAD3-4F68-3149-B52B-721CF94DE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F03960-4903-944D-89BD-03B1A27D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8215F1-D72D-3944-8DDF-9848D854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542412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E56C-8A60-BC49-A375-9F6233C1E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CACBA-30D5-394F-A1A0-954C8BA6C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EA3D9-66CF-194F-A1F1-66132A29F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803CD-417C-7E4C-940E-554F52EA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3010068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25253C-D381-2944-8BEF-5E35D9390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0098D-B09C-D548-80F4-866D49DE1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D527C-300F-444B-A5A1-6740C476B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630729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7718-67E9-9A44-B0AE-24E7A7539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8751-1239-724C-A0BC-CDC56B1E3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E13DE-E6D4-F64D-86AF-4BB7DF1B0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3573E-7A43-C947-B689-03AB279CF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BFDAF-6D58-3D40-B0AB-F5903CFBD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42C8-4882-2C46-94A7-38C11BEB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62596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9A8B-7F6B-544F-BF90-36E96ABBC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CAA20C-E2A6-884C-9E7D-ABBFF5395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8EC35-0B50-3E4C-8C0D-45F62B543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DEB24-DAE6-7C41-AE3F-F27276650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D64F5-0FDC-AF47-BDD5-C58556923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F60B1-B198-6F44-AE53-6B8D8C05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052313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0347-F86D-554B-8C74-5008DA67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BA1F1-6DFC-734F-A2A6-03DA929E6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6D83F-DB40-BB46-9FAB-13DF3B855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93F6-6DF5-7E4E-B4A3-E62612A7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F8F01-62E2-D145-A5AD-8B2EB31F2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3292991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AFC2FC-48E0-4F4B-9952-6676C4E043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A46D29-392C-8D40-828E-A3EF16610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7646C-585C-CB46-B16F-297353AA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7AC15-6F43-0D42-A86A-8321E8B0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BAB34-AD9D-5543-AD61-BEBFAC7F0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7232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6410AC-9FEE-134D-AB47-B2AF61AE7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1AC14-558F-4942-A05A-365323780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7C376-75F5-3940-8B93-DA6894CFE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857AE-009F-7E4F-9D86-EEFF76C8ED6B}" type="datetimeFigureOut">
              <a:rPr lang="en-JO" smtClean="0"/>
              <a:t>29/04/2025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11CF5-6661-8742-AFEE-E2E9990A2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81ED5-C9D5-9149-8C38-D200CB67C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974D1-0A18-7244-9805-0A7B0632B381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63525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40.png"/><Relationship Id="rId3" Type="http://schemas.openxmlformats.org/officeDocument/2006/relationships/image" Target="../media/image5.png"/><Relationship Id="rId7" Type="http://schemas.openxmlformats.org/officeDocument/2006/relationships/image" Target="../media/image110.png"/><Relationship Id="rId12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30.png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5.png"/><Relationship Id="rId7" Type="http://schemas.openxmlformats.org/officeDocument/2006/relationships/image" Target="../media/image1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5.xml"/><Relationship Id="rId9" Type="http://schemas.openxmlformats.org/officeDocument/2006/relationships/image" Target="../media/image16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20.png"/><Relationship Id="rId10" Type="http://schemas.openxmlformats.org/officeDocument/2006/relationships/customXml" Target="../ink/ink11.xml"/><Relationship Id="rId4" Type="http://schemas.openxmlformats.org/officeDocument/2006/relationships/customXml" Target="../ink/ink9.xml"/><Relationship Id="rId9" Type="http://schemas.openxmlformats.org/officeDocument/2006/relationships/image" Target="../media/image2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250.png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12" Type="http://schemas.openxmlformats.org/officeDocument/2006/relationships/customXml" Target="../ink/ink1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40.png"/><Relationship Id="rId10" Type="http://schemas.openxmlformats.org/officeDocument/2006/relationships/customXml" Target="../ink/ink14.xml"/><Relationship Id="rId4" Type="http://schemas.openxmlformats.org/officeDocument/2006/relationships/customXml" Target="../ink/ink12.xml"/><Relationship Id="rId9" Type="http://schemas.openxmlformats.org/officeDocument/2006/relationships/image" Target="../media/image2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60.png"/><Relationship Id="rId10" Type="http://schemas.openxmlformats.org/officeDocument/2006/relationships/customXml" Target="../ink/ink18.xml"/><Relationship Id="rId4" Type="http://schemas.openxmlformats.org/officeDocument/2006/relationships/customXml" Target="../ink/ink16.xml"/><Relationship Id="rId9" Type="http://schemas.openxmlformats.org/officeDocument/2006/relationships/image" Target="../media/image2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12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8.png"/><Relationship Id="rId10" Type="http://schemas.openxmlformats.org/officeDocument/2006/relationships/customXml" Target="../ink/ink21.xml"/><Relationship Id="rId4" Type="http://schemas.openxmlformats.org/officeDocument/2006/relationships/customXml" Target="../ink/ink19.xml"/><Relationship Id="rId9" Type="http://schemas.openxmlformats.org/officeDocument/2006/relationships/image" Target="../media/image2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13" Type="http://schemas.openxmlformats.org/officeDocument/2006/relationships/image" Target="../media/image320.png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12" Type="http://schemas.openxmlformats.org/officeDocument/2006/relationships/customXml" Target="../ink/ink2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1.png"/><Relationship Id="rId10" Type="http://schemas.openxmlformats.org/officeDocument/2006/relationships/customXml" Target="../ink/ink24.xml"/><Relationship Id="rId4" Type="http://schemas.openxmlformats.org/officeDocument/2006/relationships/customXml" Target="../ink/ink22.xml"/><Relationship Id="rId9" Type="http://schemas.openxmlformats.org/officeDocument/2006/relationships/image" Target="../media/image3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customXml" Target="../ink/ink27.xml"/><Relationship Id="rId7" Type="http://schemas.openxmlformats.org/officeDocument/2006/relationships/customXml" Target="../ink/ink2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10" Type="http://schemas.openxmlformats.org/officeDocument/2006/relationships/image" Target="../media/image430.png"/><Relationship Id="rId9" Type="http://schemas.openxmlformats.org/officeDocument/2006/relationships/customXml" Target="../ink/ink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5345" y="1062889"/>
            <a:ext cx="9781309" cy="1231727"/>
          </a:xfrm>
        </p:spPr>
        <p:txBody>
          <a:bodyPr>
            <a:normAutofit fontScale="90000"/>
          </a:bodyPr>
          <a:lstStyle/>
          <a:p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Introduction to Neurophysiology 2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Synapses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8702" y="3413125"/>
            <a:ext cx="8829040" cy="264159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Fatima Ryalat, MD, PhD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Assistant Professor, Physiology and Biochemistry Department,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School of Medicine, The University of Jordan</a:t>
            </a: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9520"/>
            <a:ext cx="3011933" cy="1788335"/>
          </a:xfrm>
          <a:prstGeom prst="rect">
            <a:avLst/>
          </a:prstGeom>
        </p:spPr>
      </p:pic>
      <p:pic>
        <p:nvPicPr>
          <p:cNvPr id="1026" name="Picture 2" descr="Mcp Supertone Stethoscope For Doctors, Medical Students &amp; Nurses (black  Color Tube) at Rs 599 | Littmann Stethoscope | ID: 23811901748">
            <a:extLst>
              <a:ext uri="{FF2B5EF4-FFF2-40B4-BE49-F238E27FC236}">
                <a16:creationId xmlns:a16="http://schemas.microsoft.com/office/drawing/2014/main" id="{1688147A-C8D1-23FA-312D-1C2A7AE06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160" y="4733925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4390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ED94A-81E5-084C-8319-264005272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13" y="990982"/>
            <a:ext cx="10395857" cy="47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24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F82C-CE8D-3A21-EED9-0254BFC3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Synapses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89BA3-5997-0A4D-A8D2-BCCAEA25A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synapse is a region where communication occurs between two neurons or between a neuron and an effector cell (muscle cell or glandular cell).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980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C227E-2480-3A09-8E09-3BDAAD21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Synaptic functions of neurons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80641-88AC-6BAD-9438-42F89E568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Information is transmitted in the central nervous system mainly in the form of nerve action potentials, called nerve impulses, through a succession of neurons, one after another.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However, this impulse may be blocked, changed into repetitive impulses, or integrated with other impulses.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These functions are called </a:t>
            </a:r>
            <a:r>
              <a:rPr lang="en-US" sz="3200" b="1" dirty="0"/>
              <a:t>synaptic functions of neurons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6383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B869-7B37-4076-8E76-444C2FB7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83C87A-E011-F3D5-4544-200019430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200" y="715359"/>
            <a:ext cx="7945119" cy="59758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8DD653-9021-F453-F561-C8F47E1851CE}"/>
              </a:ext>
            </a:extLst>
          </p:cNvPr>
          <p:cNvSpPr txBox="1"/>
          <p:nvPr/>
        </p:nvSpPr>
        <p:spPr>
          <a:xfrm>
            <a:off x="10190480" y="5923280"/>
            <a:ext cx="103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Ck12.org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6EBBA-6A89-7A11-2981-B1AE4BD23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691" y="715359"/>
            <a:ext cx="1133954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10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B869-7B37-4076-8E76-444C2FB7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83C87A-E011-F3D5-4544-200019430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200" y="715359"/>
            <a:ext cx="7945119" cy="59758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8DD653-9021-F453-F561-C8F47E1851CE}"/>
              </a:ext>
            </a:extLst>
          </p:cNvPr>
          <p:cNvSpPr txBox="1"/>
          <p:nvPr/>
        </p:nvSpPr>
        <p:spPr>
          <a:xfrm>
            <a:off x="10190480" y="5923280"/>
            <a:ext cx="103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Ck12.org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05699-6DE1-4157-8429-39DBE532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23" y="3218688"/>
            <a:ext cx="1133954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14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B869-7B37-4076-8E76-444C2FB7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83C87A-E011-F3D5-4544-200019430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186" y="-718947"/>
            <a:ext cx="9793505" cy="7366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8DD653-9021-F453-F561-C8F47E1851CE}"/>
              </a:ext>
            </a:extLst>
          </p:cNvPr>
          <p:cNvSpPr txBox="1"/>
          <p:nvPr/>
        </p:nvSpPr>
        <p:spPr>
          <a:xfrm>
            <a:off x="10190480" y="5923280"/>
            <a:ext cx="103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Ck12.org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05699-6DE1-4157-8429-39DBE532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046" y="2866149"/>
            <a:ext cx="1133954" cy="1676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6AB96E-0482-F50C-1DB2-7579E6667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643" y="4898070"/>
            <a:ext cx="1557846" cy="15578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41035-E986-E52F-9957-B713449E0C1C}"/>
              </a:ext>
            </a:extLst>
          </p:cNvPr>
          <p:cNvSpPr txBox="1"/>
          <p:nvPr/>
        </p:nvSpPr>
        <p:spPr>
          <a:xfrm>
            <a:off x="738949" y="4120308"/>
            <a:ext cx="1681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Synaptic functions of neuron</a:t>
            </a:r>
          </a:p>
        </p:txBody>
      </p:sp>
    </p:spTree>
    <p:extLst>
      <p:ext uri="{BB962C8B-B14F-4D97-AF65-F5344CB8AC3E}">
        <p14:creationId xmlns:p14="http://schemas.microsoft.com/office/powerpoint/2010/main" val="1968952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B869-7B37-4076-8E76-444C2FB7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83C87A-E011-F3D5-4544-200019430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186" y="-718947"/>
            <a:ext cx="9793505" cy="7366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8DD653-9021-F453-F561-C8F47E1851CE}"/>
              </a:ext>
            </a:extLst>
          </p:cNvPr>
          <p:cNvSpPr txBox="1"/>
          <p:nvPr/>
        </p:nvSpPr>
        <p:spPr>
          <a:xfrm>
            <a:off x="10190480" y="5923280"/>
            <a:ext cx="103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Ck12.org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05699-6DE1-4157-8429-39DBE532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046" y="2866149"/>
            <a:ext cx="1133954" cy="16765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4325B-FA05-19E3-6236-AB1DE3F7A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929" y="4970562"/>
            <a:ext cx="1323274" cy="1676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C6680D-6399-6A02-3ACD-3839EC47E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582" y="4165820"/>
            <a:ext cx="1859441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624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B869-7B37-4076-8E76-444C2FB7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83C87A-E011-F3D5-4544-200019430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186" y="-718947"/>
            <a:ext cx="9793505" cy="7366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8DD653-9021-F453-F561-C8F47E1851CE}"/>
              </a:ext>
            </a:extLst>
          </p:cNvPr>
          <p:cNvSpPr txBox="1"/>
          <p:nvPr/>
        </p:nvSpPr>
        <p:spPr>
          <a:xfrm>
            <a:off x="10190480" y="5923280"/>
            <a:ext cx="103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Ck12.org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05699-6DE1-4157-8429-39DBE532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046" y="2866149"/>
            <a:ext cx="1133954" cy="16765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0C0AFB-0BC1-A8C4-89CD-47BA1BC46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464" y="4869456"/>
            <a:ext cx="975164" cy="9751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CE3507-E29D-664C-8975-2C4522CA5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235137"/>
            <a:ext cx="1859441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967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F7EF2-05E5-4A01-408D-AE12584BF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Types of Synapses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53448-A141-E99A-011C-F6508FAD0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200" dirty="0"/>
          </a:p>
          <a:p>
            <a:r>
              <a:rPr lang="en-US" sz="3200" dirty="0"/>
              <a:t>Chemical synapses.</a:t>
            </a:r>
          </a:p>
          <a:p>
            <a:endParaRPr lang="en-US" sz="3200" dirty="0"/>
          </a:p>
          <a:p>
            <a:r>
              <a:rPr lang="en-US" sz="3200" dirty="0"/>
              <a:t>Electrical synapses.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B7D0B5-C2A9-036F-5389-EB5C8C30F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885" y="3074203"/>
            <a:ext cx="1133954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84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B987-CF88-A339-ADB2-CDC88A6D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CE74F8-6743-E08D-EA76-8780FFEBD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686" y="176849"/>
            <a:ext cx="7474834" cy="6681151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DADEC4-DEE3-F9D3-DAA3-51FC1DA9C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520" y="2979609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27F3522-A979-E63C-1516-5400FC1680DC}"/>
                  </a:ext>
                </a:extLst>
              </p14:cNvPr>
              <p14:cNvContentPartPr/>
              <p14:nvPr/>
            </p14:nvContentPartPr>
            <p14:xfrm>
              <a:off x="3886734" y="2858441"/>
              <a:ext cx="2557800" cy="684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27F3522-A979-E63C-1516-5400FC1680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68734" y="2750441"/>
                <a:ext cx="2593440" cy="90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22A6D90-EFD7-89D0-870A-5B42E7CDDB8B}"/>
                  </a:ext>
                </a:extLst>
              </p14:cNvPr>
              <p14:cNvContentPartPr/>
              <p14:nvPr/>
            </p14:nvContentPartPr>
            <p14:xfrm>
              <a:off x="3792414" y="2783921"/>
              <a:ext cx="2640960" cy="706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22A6D90-EFD7-89D0-870A-5B42E7CDDB8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4774" y="2747921"/>
                <a:ext cx="2676600" cy="7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69BCCC4-5D4A-7DD2-66C4-B23592419F3A}"/>
                  </a:ext>
                </a:extLst>
              </p14:cNvPr>
              <p14:cNvContentPartPr/>
              <p14:nvPr/>
            </p14:nvContentPartPr>
            <p14:xfrm>
              <a:off x="4645614" y="409386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69BCCC4-5D4A-7DD2-66C4-B23592419F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27614" y="373746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90C44E3-689E-D5C8-4E86-52CE39182971}"/>
                  </a:ext>
                </a:extLst>
              </p14:cNvPr>
              <p14:cNvContentPartPr/>
              <p14:nvPr/>
            </p14:nvContentPartPr>
            <p14:xfrm>
              <a:off x="2771454" y="462666"/>
              <a:ext cx="1863720" cy="253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90C44E3-689E-D5C8-4E86-52CE3918297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53454" y="426666"/>
                <a:ext cx="1899360" cy="3247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0A848E8-0EB7-24E8-5A38-BDD4DE6E5EF4}"/>
              </a:ext>
            </a:extLst>
          </p:cNvPr>
          <p:cNvSpPr txBox="1"/>
          <p:nvPr/>
        </p:nvSpPr>
        <p:spPr>
          <a:xfrm>
            <a:off x="9250872" y="1214261"/>
            <a:ext cx="210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Cytoplasms</a:t>
            </a:r>
            <a:r>
              <a:rPr lang="en-US" sz="2400" dirty="0">
                <a:solidFill>
                  <a:srgbClr val="FF0000"/>
                </a:solidFill>
              </a:rPr>
              <a:t> are directly connected by gap junctions</a:t>
            </a:r>
          </a:p>
        </p:txBody>
      </p:sp>
    </p:spTree>
    <p:extLst>
      <p:ext uri="{BB962C8B-B14F-4D97-AF65-F5344CB8AC3E}">
        <p14:creationId xmlns:p14="http://schemas.microsoft.com/office/powerpoint/2010/main" val="219659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B987-CF88-A339-ADB2-CDC88A6D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CE74F8-6743-E08D-EA76-8780FFEBD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686" y="176849"/>
            <a:ext cx="7474834" cy="6681151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4836FA-4724-B2A5-44EB-235935329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585546" y="1889996"/>
            <a:ext cx="597460" cy="46028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5AFD15-1B28-B9C9-1726-6B33E7037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270" y="2255121"/>
            <a:ext cx="597460" cy="46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197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B987-CF88-A339-ADB2-CDC88A6D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CE74F8-6743-E08D-EA76-8780FFEBD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686" y="176849"/>
            <a:ext cx="7474834" cy="6681151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DADEC4-DEE3-F9D3-DAA3-51FC1DA9C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520" y="2979609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69BCCC4-5D4A-7DD2-66C4-B23592419F3A}"/>
                  </a:ext>
                </a:extLst>
              </p14:cNvPr>
              <p14:cNvContentPartPr/>
              <p14:nvPr/>
            </p14:nvContentPartPr>
            <p14:xfrm>
              <a:off x="4645614" y="409386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69BCCC4-5D4A-7DD2-66C4-B23592419F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27614" y="373386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90C44E3-689E-D5C8-4E86-52CE39182971}"/>
                  </a:ext>
                </a:extLst>
              </p14:cNvPr>
              <p14:cNvContentPartPr/>
              <p14:nvPr/>
            </p14:nvContentPartPr>
            <p14:xfrm>
              <a:off x="2771454" y="462666"/>
              <a:ext cx="1863720" cy="253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90C44E3-689E-D5C8-4E86-52CE391829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53457" y="426666"/>
                <a:ext cx="1899353" cy="3247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0A848E8-0EB7-24E8-5A38-BDD4DE6E5EF4}"/>
              </a:ext>
            </a:extLst>
          </p:cNvPr>
          <p:cNvSpPr txBox="1"/>
          <p:nvPr/>
        </p:nvSpPr>
        <p:spPr>
          <a:xfrm>
            <a:off x="9271192" y="1591281"/>
            <a:ext cx="2240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FAST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28741795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1EF0-51C1-BBAA-1929-842C492D4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Electrical Synapses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CD512-DF97-A21B-B6FC-632BA34D4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b="1" dirty="0" err="1"/>
              <a:t>cytoplasms</a:t>
            </a:r>
            <a:r>
              <a:rPr lang="en-US" sz="3200" b="1" dirty="0"/>
              <a:t> of adjacent cells are directly connected by</a:t>
            </a:r>
            <a:r>
              <a:rPr lang="en-US" sz="3200" dirty="0"/>
              <a:t> </a:t>
            </a:r>
            <a:r>
              <a:rPr lang="en-US" sz="3200" b="1" dirty="0"/>
              <a:t>gap junctions </a:t>
            </a:r>
            <a:r>
              <a:rPr lang="en-US" sz="3200" dirty="0"/>
              <a:t>that allow free movement of ions between cells. </a:t>
            </a:r>
          </a:p>
          <a:p>
            <a:endParaRPr lang="en-US" sz="3200" dirty="0"/>
          </a:p>
          <a:p>
            <a:r>
              <a:rPr lang="en-US" sz="3200" dirty="0"/>
              <a:t>Similar to the ones in smooth muscles and cardiac muscles.</a:t>
            </a:r>
          </a:p>
        </p:txBody>
      </p:sp>
    </p:spTree>
    <p:extLst>
      <p:ext uri="{BB962C8B-B14F-4D97-AF65-F5344CB8AC3E}">
        <p14:creationId xmlns:p14="http://schemas.microsoft.com/office/powerpoint/2010/main" val="3707836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2D19F-6273-CD6C-0E27-964AC0D4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Bidirectional transmission of electrical synapses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10833-BCDF-213F-F055-AC57FB390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Two main advantages: </a:t>
            </a:r>
          </a:p>
          <a:p>
            <a:r>
              <a:rPr lang="en-US" sz="3200" dirty="0"/>
              <a:t>1. </a:t>
            </a:r>
            <a:r>
              <a:rPr lang="en-US" sz="3200" b="1" dirty="0"/>
              <a:t>Faster communication</a:t>
            </a:r>
            <a:r>
              <a:rPr lang="en-US" sz="3200" dirty="0"/>
              <a:t>. Because action potentials conduct directly through gap junctions, electrical synapses are faster than chemical synapses. 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2. </a:t>
            </a:r>
            <a:r>
              <a:rPr lang="en-US" sz="3200" b="1" dirty="0"/>
              <a:t>Synchronization</a:t>
            </a:r>
            <a:r>
              <a:rPr lang="en-US" sz="3200" dirty="0"/>
              <a:t>. Electrical synapses can synchronize (coordinate) the activity of a group of neurons or muscle fibers. As well as increasing neuronal sensitivity of connected neurons.</a:t>
            </a:r>
          </a:p>
        </p:txBody>
      </p:sp>
    </p:spTree>
    <p:extLst>
      <p:ext uri="{BB962C8B-B14F-4D97-AF65-F5344CB8AC3E}">
        <p14:creationId xmlns:p14="http://schemas.microsoft.com/office/powerpoint/2010/main" val="4077376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9083" y="2197020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77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F6EF45E-9AB3-4C21-5BBC-6E9432A2EE3A}"/>
              </a:ext>
            </a:extLst>
          </p:cNvPr>
          <p:cNvSpPr txBox="1"/>
          <p:nvPr/>
        </p:nvSpPr>
        <p:spPr>
          <a:xfrm>
            <a:off x="9944944" y="1027906"/>
            <a:ext cx="1354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common</a:t>
            </a:r>
          </a:p>
        </p:txBody>
      </p:sp>
    </p:spTree>
    <p:extLst>
      <p:ext uri="{BB962C8B-B14F-4D97-AF65-F5344CB8AC3E}">
        <p14:creationId xmlns:p14="http://schemas.microsoft.com/office/powerpoint/2010/main" val="19178567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05DD-A67A-65C2-6E78-7B0A98165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synapses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08E7E-1DA6-6060-CB22-DF33F0AB1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Most of the synapses</a:t>
            </a:r>
            <a:r>
              <a:rPr lang="en-US" sz="3200" dirty="0"/>
              <a:t> in the CNS are chemical synapses. </a:t>
            </a:r>
          </a:p>
          <a:p>
            <a:endParaRPr lang="en-US" sz="3200" dirty="0"/>
          </a:p>
          <a:p>
            <a:r>
              <a:rPr lang="en-US" sz="3200" dirty="0"/>
              <a:t>The first neuron secretes at its nerve ending synapse a chemical substance called a </a:t>
            </a:r>
            <a:r>
              <a:rPr lang="en-US" sz="3200" b="1" dirty="0"/>
              <a:t>neurotransmitter.</a:t>
            </a:r>
          </a:p>
          <a:p>
            <a:endParaRPr lang="en-US" sz="3200" dirty="0"/>
          </a:p>
          <a:p>
            <a:r>
              <a:rPr lang="en-US" sz="3200" dirty="0"/>
              <a:t>Neurotransmitter acts on receptor proteins in the membrane of the next neuron </a:t>
            </a:r>
            <a:r>
              <a:rPr lang="en-US" sz="3200" b="1" dirty="0"/>
              <a:t>to excite the neuron, inhibit it, or modify its sensitivity in some other way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470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559" y="3584386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4846F61-9EA5-7358-2C89-2426514044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35" y="2258822"/>
            <a:ext cx="1514930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98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452921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ABBCF7-CACD-0C9A-84FF-C9E4776AEC6E}"/>
                  </a:ext>
                </a:extLst>
              </p14:cNvPr>
              <p14:cNvContentPartPr/>
              <p14:nvPr/>
            </p14:nvContentPartPr>
            <p14:xfrm>
              <a:off x="2027334" y="2679161"/>
              <a:ext cx="1673280" cy="1021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ABBCF7-CACD-0C9A-84FF-C9E4776AEC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09694" y="2643521"/>
                <a:ext cx="1708920" cy="10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9FF3036-06FD-9DDF-60A9-2C9E1E907699}"/>
                  </a:ext>
                </a:extLst>
              </p14:cNvPr>
              <p14:cNvContentPartPr/>
              <p14:nvPr/>
            </p14:nvContentPartPr>
            <p14:xfrm>
              <a:off x="7904080" y="1259480"/>
              <a:ext cx="1324080" cy="72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9FF3036-06FD-9DDF-60A9-2C9E1E9076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86440" y="1223840"/>
                <a:ext cx="1359720" cy="14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4119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376" y="2103437"/>
            <a:ext cx="896563" cy="13255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ABBCF7-CACD-0C9A-84FF-C9E4776AEC6E}"/>
                  </a:ext>
                </a:extLst>
              </p14:cNvPr>
              <p14:cNvContentPartPr/>
              <p14:nvPr/>
            </p14:nvContentPartPr>
            <p14:xfrm>
              <a:off x="2027334" y="2679161"/>
              <a:ext cx="1673280" cy="1021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ABBCF7-CACD-0C9A-84FF-C9E4776AEC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09330" y="2643161"/>
                <a:ext cx="1708928" cy="10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81F2BFA-CC5E-86ED-AEE7-90434C94308D}"/>
                  </a:ext>
                </a:extLst>
              </p14:cNvPr>
              <p14:cNvContentPartPr/>
              <p14:nvPr/>
            </p14:nvContentPartPr>
            <p14:xfrm>
              <a:off x="6369040" y="2253560"/>
              <a:ext cx="1394280" cy="805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81F2BFA-CC5E-86ED-AEE7-90434C94308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51040" y="2217920"/>
                <a:ext cx="1429920" cy="87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EE2FF42-F809-C5BE-C302-DEA4A3E1267F}"/>
                  </a:ext>
                </a:extLst>
              </p14:cNvPr>
              <p14:cNvContentPartPr/>
              <p14:nvPr/>
            </p14:nvContentPartPr>
            <p14:xfrm>
              <a:off x="7050520" y="3981920"/>
              <a:ext cx="1575000" cy="82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EE2FF42-F809-C5BE-C302-DEA4A3E1267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32880" y="3946280"/>
                <a:ext cx="1610640" cy="15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35670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659" y="1146917"/>
            <a:ext cx="896563" cy="13255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ABBCF7-CACD-0C9A-84FF-C9E4776AEC6E}"/>
                  </a:ext>
                </a:extLst>
              </p14:cNvPr>
              <p14:cNvContentPartPr/>
              <p14:nvPr/>
            </p14:nvContentPartPr>
            <p14:xfrm>
              <a:off x="2027334" y="2679161"/>
              <a:ext cx="1673280" cy="1021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ABBCF7-CACD-0C9A-84FF-C9E4776AEC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09330" y="2643161"/>
                <a:ext cx="1708928" cy="10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E3D629-E1F6-5B8C-C2FD-F466ED954061}"/>
                  </a:ext>
                </a:extLst>
              </p14:cNvPr>
              <p14:cNvContentPartPr/>
              <p14:nvPr/>
            </p14:nvContentPartPr>
            <p14:xfrm>
              <a:off x="3617920" y="2265440"/>
              <a:ext cx="44640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E3D629-E1F6-5B8C-C2FD-F466ED9540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00280" y="2229440"/>
                <a:ext cx="48204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46E6590-0FBC-59DF-1AB4-6F08928E05F3}"/>
              </a:ext>
            </a:extLst>
          </p:cNvPr>
          <p:cNvSpPr txBox="1"/>
          <p:nvPr/>
        </p:nvSpPr>
        <p:spPr>
          <a:xfrm>
            <a:off x="651088" y="1335131"/>
            <a:ext cx="1653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Ca++</a:t>
            </a:r>
          </a:p>
          <a:p>
            <a:r>
              <a:rPr lang="en-US" sz="2400" dirty="0">
                <a:solidFill>
                  <a:srgbClr val="FF0000"/>
                </a:solidFill>
              </a:rPr>
              <a:t>More NT </a:t>
            </a:r>
          </a:p>
        </p:txBody>
      </p:sp>
    </p:spTree>
    <p:extLst>
      <p:ext uri="{BB962C8B-B14F-4D97-AF65-F5344CB8AC3E}">
        <p14:creationId xmlns:p14="http://schemas.microsoft.com/office/powerpoint/2010/main" val="40846193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2578-2A46-2FDF-CAE6-883EAAC4D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Presynaptic terminals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74416-BEE9-191F-76B8-CE582E25A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terminal has two important internal structures:</a:t>
            </a:r>
          </a:p>
          <a:p>
            <a:endParaRPr lang="en-US" sz="3200" dirty="0"/>
          </a:p>
          <a:p>
            <a:r>
              <a:rPr lang="en-US" sz="3200" dirty="0"/>
              <a:t>The transmitter vesicles contain the neurotransmitter that, when released into the synaptic cleft, either excites or inhibits the postsynaptic neuron. </a:t>
            </a:r>
          </a:p>
          <a:p>
            <a:endParaRPr lang="en-US" sz="3200" dirty="0"/>
          </a:p>
          <a:p>
            <a:r>
              <a:rPr lang="en-US" sz="3200" dirty="0"/>
              <a:t>The mitochondria provide adenosine triphosphate (ATP), which in turn supplies the energy for synthesizing new transmitter substance.</a:t>
            </a:r>
          </a:p>
        </p:txBody>
      </p:sp>
    </p:spTree>
    <p:extLst>
      <p:ext uri="{BB962C8B-B14F-4D97-AF65-F5344CB8AC3E}">
        <p14:creationId xmlns:p14="http://schemas.microsoft.com/office/powerpoint/2010/main" val="3075280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A515E-619F-C7EA-0A6B-20FE62D77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Presynaptic terminals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F2C38-98D6-757D-39DC-C9A4F7CAE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presynaptic membrane contains large numbers of </a:t>
            </a:r>
            <a:r>
              <a:rPr lang="en-US" sz="3200" b="1" dirty="0"/>
              <a:t>voltage-gated calcium channels</a:t>
            </a:r>
            <a:r>
              <a:rPr lang="en-US" sz="3200" dirty="0"/>
              <a:t>. </a:t>
            </a:r>
          </a:p>
          <a:p>
            <a:endParaRPr lang="en-US" sz="3200" dirty="0"/>
          </a:p>
          <a:p>
            <a:r>
              <a:rPr lang="en-US" sz="3200" dirty="0"/>
              <a:t>When an action potential depolarizes the presynaptic membrane, these calcium channels open. </a:t>
            </a:r>
          </a:p>
          <a:p>
            <a:endParaRPr lang="en-US" sz="3200" u="sng" dirty="0"/>
          </a:p>
          <a:p>
            <a:r>
              <a:rPr lang="en-US" sz="3200" u="sng" dirty="0"/>
              <a:t>The quantity of neurotransmitter that is released is directly related to the number of calcium ions that enter.</a:t>
            </a:r>
          </a:p>
        </p:txBody>
      </p:sp>
    </p:spTree>
    <p:extLst>
      <p:ext uri="{BB962C8B-B14F-4D97-AF65-F5344CB8AC3E}">
        <p14:creationId xmlns:p14="http://schemas.microsoft.com/office/powerpoint/2010/main" val="393610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007351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6B3E11C-DAE0-61D3-4EB5-14BD3B4CAC1E}"/>
                  </a:ext>
                </a:extLst>
              </p14:cNvPr>
              <p14:cNvContentPartPr/>
              <p14:nvPr/>
            </p14:nvContentPartPr>
            <p14:xfrm>
              <a:off x="2060920" y="5851400"/>
              <a:ext cx="1841760" cy="794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6B3E11C-DAE0-61D3-4EB5-14BD3B4CAC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42920" y="5815760"/>
                <a:ext cx="1877400" cy="86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9FD525A-3D9F-C8D1-3F6A-4210E5AB8717}"/>
                  </a:ext>
                </a:extLst>
              </p14:cNvPr>
              <p14:cNvContentPartPr/>
              <p14:nvPr/>
            </p14:nvContentPartPr>
            <p14:xfrm>
              <a:off x="3443320" y="5089280"/>
              <a:ext cx="1576440" cy="82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9FD525A-3D9F-C8D1-3F6A-4210E5AB871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25680" y="5053640"/>
                <a:ext cx="1612080" cy="8960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7DF859D-5989-1ECF-1BDE-0A0432036077}"/>
              </a:ext>
            </a:extLst>
          </p:cNvPr>
          <p:cNvSpPr txBox="1"/>
          <p:nvPr/>
        </p:nvSpPr>
        <p:spPr>
          <a:xfrm>
            <a:off x="9219840" y="3217796"/>
            <a:ext cx="2397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Cation and anion channels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Excitation (Na+) or inhibition (Cl-)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6DA419-3B33-025D-C645-A7F6A60E60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400" y="3599695"/>
            <a:ext cx="1111819" cy="117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0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326" y="4448551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6B3E11C-DAE0-61D3-4EB5-14BD3B4CAC1E}"/>
                  </a:ext>
                </a:extLst>
              </p14:cNvPr>
              <p14:cNvContentPartPr/>
              <p14:nvPr/>
            </p14:nvContentPartPr>
            <p14:xfrm>
              <a:off x="2060920" y="5851400"/>
              <a:ext cx="1841760" cy="794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6B3E11C-DAE0-61D3-4EB5-14BD3B4CAC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42920" y="5815400"/>
                <a:ext cx="1877400" cy="86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233CD6A-8979-B993-58CA-E1F18A563207}"/>
                  </a:ext>
                </a:extLst>
              </p14:cNvPr>
              <p14:cNvContentPartPr/>
              <p14:nvPr/>
            </p14:nvContentPartPr>
            <p14:xfrm>
              <a:off x="7496920" y="4997480"/>
              <a:ext cx="1841760" cy="846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233CD6A-8979-B993-58CA-E1F18A5632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79280" y="4961840"/>
                <a:ext cx="187740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DA0A8E-089D-5D7A-2E50-898651261B26}"/>
                  </a:ext>
                </a:extLst>
              </p14:cNvPr>
              <p14:cNvContentPartPr/>
              <p14:nvPr/>
            </p14:nvContentPartPr>
            <p14:xfrm>
              <a:off x="6587560" y="6197720"/>
              <a:ext cx="961560" cy="114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DA0A8E-089D-5D7A-2E50-898651261B2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69920" y="6161720"/>
                <a:ext cx="997200" cy="18576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3408869-B9EA-151A-22A4-3FA14801F15E}"/>
              </a:ext>
            </a:extLst>
          </p:cNvPr>
          <p:cNvSpPr txBox="1"/>
          <p:nvPr/>
        </p:nvSpPr>
        <p:spPr>
          <a:xfrm>
            <a:off x="9895840" y="2919531"/>
            <a:ext cx="1457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Prolonged action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e.g. memory</a:t>
            </a:r>
          </a:p>
        </p:txBody>
      </p:sp>
    </p:spTree>
    <p:extLst>
      <p:ext uri="{BB962C8B-B14F-4D97-AF65-F5344CB8AC3E}">
        <p14:creationId xmlns:p14="http://schemas.microsoft.com/office/powerpoint/2010/main" val="1471331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2A3B086-22AA-9EC3-90AF-9F13616BE4E2}"/>
              </a:ext>
            </a:extLst>
          </p:cNvPr>
          <p:cNvCxnSpPr>
            <a:cxnSpLocks/>
          </p:cNvCxnSpPr>
          <p:nvPr/>
        </p:nvCxnSpPr>
        <p:spPr>
          <a:xfrm>
            <a:off x="9861156" y="1890384"/>
            <a:ext cx="0" cy="4303712"/>
          </a:xfrm>
          <a:prstGeom prst="straightConnector1">
            <a:avLst/>
          </a:prstGeom>
          <a:ln w="984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8949619-9B90-0672-9CB2-DD5566423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120" y="2143798"/>
            <a:ext cx="1133954" cy="16765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82DEA2-8222-9E83-3CEE-606F6890671A}"/>
              </a:ext>
            </a:extLst>
          </p:cNvPr>
          <p:cNvSpPr txBox="1"/>
          <p:nvPr/>
        </p:nvSpPr>
        <p:spPr>
          <a:xfrm>
            <a:off x="9196290" y="663904"/>
            <a:ext cx="2851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Principle of one-way conduction at chemical synapse</a:t>
            </a:r>
          </a:p>
        </p:txBody>
      </p:sp>
    </p:spTree>
    <p:extLst>
      <p:ext uri="{BB962C8B-B14F-4D97-AF65-F5344CB8AC3E}">
        <p14:creationId xmlns:p14="http://schemas.microsoft.com/office/powerpoint/2010/main" val="2765473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F7DC2-1600-9D92-131B-7890C65B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one-way conduction at chemical synapses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BB04-0C21-86AF-A7CF-E74999D6D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endParaRPr lang="en-US" sz="3200" b="1" dirty="0"/>
          </a:p>
          <a:p>
            <a:r>
              <a:rPr lang="en-US" sz="3200" b="1" dirty="0"/>
              <a:t>Always transmit the signals in one direction:</a:t>
            </a:r>
            <a:r>
              <a:rPr lang="en-US" sz="3200" dirty="0"/>
              <a:t> from the presynaptic neuron to the postsynaptic neuron.  </a:t>
            </a:r>
          </a:p>
          <a:p>
            <a:endParaRPr lang="en-US" sz="3200" dirty="0"/>
          </a:p>
          <a:p>
            <a:r>
              <a:rPr lang="en-US" sz="3200" dirty="0"/>
              <a:t>Allows signals to be directed toward specific goals and perform specific nervous functions. </a:t>
            </a:r>
          </a:p>
        </p:txBody>
      </p:sp>
    </p:spTree>
    <p:extLst>
      <p:ext uri="{BB962C8B-B14F-4D97-AF65-F5344CB8AC3E}">
        <p14:creationId xmlns:p14="http://schemas.microsoft.com/office/powerpoint/2010/main" val="1302726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07F0-0185-E088-A116-5DEB99BD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7643" y="3741340"/>
            <a:ext cx="1133954" cy="1676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14:cNvPr>
              <p14:cNvContentPartPr/>
              <p14:nvPr/>
            </p14:nvContentPartPr>
            <p14:xfrm>
              <a:off x="2541414" y="114161"/>
              <a:ext cx="1949400" cy="33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DD67FF-2E39-E8DE-6ACA-DE229D541D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3414" y="78161"/>
                <a:ext cx="1985040" cy="410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FFC8DC7-255E-55DD-9BF8-A87C200E4B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0" y="2074465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48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FD105-3E00-11BC-A3D7-1D41B63D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Synaptic delay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2224-1A82-9B68-2A31-0ACB572FE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During transmission of a neuronal signal from a presynaptic neuron to a postsynaptic neuron, a certain amount of time (0.5 msec) is consumed in the process of </a:t>
            </a:r>
          </a:p>
          <a:p>
            <a:endParaRPr lang="en-US" sz="3200" dirty="0"/>
          </a:p>
          <a:p>
            <a:r>
              <a:rPr lang="en-US" sz="3200" dirty="0"/>
              <a:t>(1) discharge of the transmitter substance by the presynaptic terminal, </a:t>
            </a:r>
          </a:p>
          <a:p>
            <a:endParaRPr lang="en-US" sz="3200" dirty="0"/>
          </a:p>
          <a:p>
            <a:r>
              <a:rPr lang="en-US" sz="3200" dirty="0"/>
              <a:t>(2) diffusion of the transmitter to the postsynaptic neuronal membrane, </a:t>
            </a:r>
          </a:p>
        </p:txBody>
      </p:sp>
    </p:spTree>
    <p:extLst>
      <p:ext uri="{BB962C8B-B14F-4D97-AF65-F5344CB8AC3E}">
        <p14:creationId xmlns:p14="http://schemas.microsoft.com/office/powerpoint/2010/main" val="3712893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FD105-3E00-11BC-A3D7-1D41B63D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Synaptic delay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2224-1A82-9B68-2A31-0ACB572FE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(3) action of the transmitter on the membrane receptor, </a:t>
            </a:r>
          </a:p>
          <a:p>
            <a:endParaRPr lang="en-US" sz="3200" dirty="0"/>
          </a:p>
          <a:p>
            <a:r>
              <a:rPr lang="en-US" sz="3200" dirty="0"/>
              <a:t>(4) action of the receptor to increase the membrane permeability,</a:t>
            </a:r>
          </a:p>
          <a:p>
            <a:endParaRPr lang="en-US" sz="3200" dirty="0"/>
          </a:p>
          <a:p>
            <a:r>
              <a:rPr lang="en-US" sz="3200" dirty="0"/>
              <a:t>(5) inward diffusion of sodium to raise the EPSP to a high enough level to elicit an action potential. </a:t>
            </a:r>
          </a:p>
        </p:txBody>
      </p:sp>
    </p:spTree>
    <p:extLst>
      <p:ext uri="{BB962C8B-B14F-4D97-AF65-F5344CB8AC3E}">
        <p14:creationId xmlns:p14="http://schemas.microsoft.com/office/powerpoint/2010/main" val="3863664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72EA-8D78-8ADA-3E17-D8E8B23D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466CFE-E1B3-01CF-1B59-9F517EA73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174103"/>
            <a:ext cx="7376160" cy="650979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AD5F90-1F9D-BF2B-A972-34D80D86A416}"/>
                  </a:ext>
                </a:extLst>
              </p14:cNvPr>
              <p14:cNvContentPartPr/>
              <p14:nvPr/>
            </p14:nvContentPartPr>
            <p14:xfrm>
              <a:off x="7854280" y="1280000"/>
              <a:ext cx="1239120" cy="62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AD5F90-1F9D-BF2B-A972-34D80D86A41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36640" y="1244000"/>
                <a:ext cx="127476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5715306-1462-66A6-08A5-7A5EC422CB46}"/>
                  </a:ext>
                </a:extLst>
              </p14:cNvPr>
              <p14:cNvContentPartPr/>
              <p14:nvPr/>
            </p14:nvContentPartPr>
            <p14:xfrm>
              <a:off x="6474760" y="2955560"/>
              <a:ext cx="1175760" cy="10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5715306-1462-66A6-08A5-7A5EC422CB4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57120" y="2919560"/>
                <a:ext cx="121140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78F155E-4D77-B0CD-AB10-5482642CCA76}"/>
                  </a:ext>
                </a:extLst>
              </p14:cNvPr>
              <p14:cNvContentPartPr/>
              <p14:nvPr/>
            </p14:nvContentPartPr>
            <p14:xfrm>
              <a:off x="3617800" y="2225120"/>
              <a:ext cx="45648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78F155E-4D77-B0CD-AB10-5482642CCA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99800" y="2189120"/>
                <a:ext cx="49212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1264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1904D-FE1B-35B0-2C99-BDFA3268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Postsynaptic neurons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A1074-9358-5582-6219-5606330AE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Receptor activation controls the opening of ion channels in the postsynaptic cell in one of two ways: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dirty="0"/>
              <a:t>(1) by gating ion channels directly (Ionotropic receptors).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(2) by activating a second messenger (metabotropic receptors).</a:t>
            </a:r>
          </a:p>
        </p:txBody>
      </p:sp>
    </p:spTree>
    <p:extLst>
      <p:ext uri="{BB962C8B-B14F-4D97-AF65-F5344CB8AC3E}">
        <p14:creationId xmlns:p14="http://schemas.microsoft.com/office/powerpoint/2010/main" val="2084643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5250F-DA6E-B958-AEA5-F2E93F28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Excitation of postsynaptic neuron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F44AA-B0E4-3B2C-4FBD-386120FA3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Opening of sodium channels.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Changes in the internal metabolism of the postsynaptic neuron to excite cell activity or to increase the number of excitatory membrane receptors or decrease the number of inhibitory membrane receptors.</a:t>
            </a:r>
          </a:p>
        </p:txBody>
      </p:sp>
    </p:spTree>
    <p:extLst>
      <p:ext uri="{BB962C8B-B14F-4D97-AF65-F5344CB8AC3E}">
        <p14:creationId xmlns:p14="http://schemas.microsoft.com/office/powerpoint/2010/main" val="2169537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156C-7700-B093-F63C-DAD847C4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of postsynaptic neuron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10784-673E-0281-D741-68A1B13E2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Opening of chloride ion channels through the postsynaptic neuronal membrane. </a:t>
            </a:r>
          </a:p>
          <a:p>
            <a:endParaRPr lang="en-US" sz="3200" dirty="0"/>
          </a:p>
          <a:p>
            <a:r>
              <a:rPr lang="en-US" sz="3200" dirty="0"/>
              <a:t>Increase in conductance of potassium ions out of the neuron. </a:t>
            </a:r>
          </a:p>
          <a:p>
            <a:endParaRPr lang="en-US" sz="3200" dirty="0"/>
          </a:p>
          <a:p>
            <a:r>
              <a:rPr lang="en-US" sz="3200" dirty="0"/>
              <a:t>Activation of receptor enzymes that inhibit cellular metabolic functions or that increase the number of inhibitory synaptic receptors or decrease the number of excitatory receptors.</a:t>
            </a:r>
          </a:p>
        </p:txBody>
      </p:sp>
    </p:spTree>
    <p:extLst>
      <p:ext uri="{BB962C8B-B14F-4D97-AF65-F5344CB8AC3E}">
        <p14:creationId xmlns:p14="http://schemas.microsoft.com/office/powerpoint/2010/main" val="511404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4C32-B227-4305-8D6D-FEE97C08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Second-messenger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4B893-A923-BB5C-FD46-520C29AEC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Many functions of the nervous system—for instance, the process of memory—require prolonged changes in neurons for seconds to months after the initial transmitter substance is gone. </a:t>
            </a:r>
          </a:p>
          <a:p>
            <a:endParaRPr lang="en-US" sz="3200" dirty="0"/>
          </a:p>
          <a:p>
            <a:r>
              <a:rPr lang="en-US" sz="3200" dirty="0"/>
              <a:t>The ion channels are not suitable for causing prolonged postsynaptic neuronal changes because these channels close within milliseconds after the transmitter substance is no longer present. </a:t>
            </a:r>
          </a:p>
        </p:txBody>
      </p:sp>
    </p:spTree>
    <p:extLst>
      <p:ext uri="{BB962C8B-B14F-4D97-AF65-F5344CB8AC3E}">
        <p14:creationId xmlns:p14="http://schemas.microsoft.com/office/powerpoint/2010/main" val="3986842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4C32-B227-4305-8D6D-FEE97C08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Second-messenger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4B893-A923-BB5C-FD46-520C29AEC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However, in many instances, </a:t>
            </a:r>
            <a:r>
              <a:rPr lang="en-US" sz="3200" b="1" dirty="0"/>
              <a:t>prolonged </a:t>
            </a:r>
            <a:r>
              <a:rPr lang="en-US" sz="3200" dirty="0"/>
              <a:t>postsynaptic neuronal excitation or inhibition is achieved by activating a “second messenger” chemical system inside the postsynaptic neuronal cell itself, and then it is the second messenger that causes the prolonged effect.</a:t>
            </a:r>
          </a:p>
        </p:txBody>
      </p:sp>
    </p:spTree>
    <p:extLst>
      <p:ext uri="{BB962C8B-B14F-4D97-AF65-F5344CB8AC3E}">
        <p14:creationId xmlns:p14="http://schemas.microsoft.com/office/powerpoint/2010/main" val="2826298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542" y="0"/>
            <a:ext cx="10515600" cy="103014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7342" y="2455662"/>
            <a:ext cx="2696695" cy="32567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791" y="1030147"/>
            <a:ext cx="2759750" cy="35086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E0F800-098B-CE57-264F-8202BEBB6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93" y="2455662"/>
            <a:ext cx="2311236" cy="2900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10D72-FA60-BB48-9D1E-6893A3C11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4894" y="975437"/>
            <a:ext cx="2869694" cy="347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40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587" y="383406"/>
            <a:ext cx="10515600" cy="507211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Questions? Feedback?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791"/>
            <a:ext cx="3052764" cy="5107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1838632"/>
            <a:ext cx="3688080" cy="273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712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2783</TotalTime>
  <Words>844</Words>
  <Application>Microsoft Macintosh PowerPoint</Application>
  <PresentationFormat>Widescreen</PresentationFormat>
  <Paragraphs>106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Office Theme</vt:lpstr>
      <vt:lpstr>  Introduction to Neurophysiology 2  Synapses </vt:lpstr>
      <vt:lpstr>PowerPoint Presentation</vt:lpstr>
      <vt:lpstr>Synapses</vt:lpstr>
      <vt:lpstr>Synaptic functions of neurons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Synapses</vt:lpstr>
      <vt:lpstr>PowerPoint Presentation</vt:lpstr>
      <vt:lpstr>PowerPoint Presentation</vt:lpstr>
      <vt:lpstr>PowerPoint Presentation</vt:lpstr>
      <vt:lpstr>Electrical Synapses</vt:lpstr>
      <vt:lpstr>Bidirectional transmission of electrical synapses</vt:lpstr>
      <vt:lpstr>PowerPoint Presentation</vt:lpstr>
      <vt:lpstr>Chemical synapses</vt:lpstr>
      <vt:lpstr>PowerPoint Presentation</vt:lpstr>
      <vt:lpstr>PowerPoint Presentation</vt:lpstr>
      <vt:lpstr>PowerPoint Presentation</vt:lpstr>
      <vt:lpstr>PowerPoint Presentation</vt:lpstr>
      <vt:lpstr>Presynaptic terminals </vt:lpstr>
      <vt:lpstr>Presynaptic terminals </vt:lpstr>
      <vt:lpstr>PowerPoint Presentation</vt:lpstr>
      <vt:lpstr>PowerPoint Presentation</vt:lpstr>
      <vt:lpstr>PowerPoint Presentation</vt:lpstr>
      <vt:lpstr>Principle of one-way conduction at chemical synapses</vt:lpstr>
      <vt:lpstr>PowerPoint Presentation</vt:lpstr>
      <vt:lpstr>Synaptic delay</vt:lpstr>
      <vt:lpstr>Synaptic delay</vt:lpstr>
      <vt:lpstr>PowerPoint Presentation</vt:lpstr>
      <vt:lpstr>Postsynaptic neurons</vt:lpstr>
      <vt:lpstr>Excitation of postsynaptic neuron </vt:lpstr>
      <vt:lpstr>Inhibition of postsynaptic neuron</vt:lpstr>
      <vt:lpstr>Second-messenger system</vt:lpstr>
      <vt:lpstr>Second-messenger system</vt:lpstr>
      <vt:lpstr>References</vt:lpstr>
      <vt:lpstr>Questions? Feedback? 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Ryalat</dc:creator>
  <cp:lastModifiedBy>Fatima Ryalat</cp:lastModifiedBy>
  <cp:revision>71</cp:revision>
  <dcterms:created xsi:type="dcterms:W3CDTF">2023-04-30T16:35:36Z</dcterms:created>
  <dcterms:modified xsi:type="dcterms:W3CDTF">2025-04-29T20:16:53Z</dcterms:modified>
</cp:coreProperties>
</file>